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Lst>
  <p:notesMasterIdLst>
    <p:notesMasterId r:id="rId43"/>
  </p:notesMasterIdLst>
  <p:sldIdLst>
    <p:sldId id="258" r:id="rId2"/>
    <p:sldId id="260" r:id="rId3"/>
    <p:sldId id="284" r:id="rId4"/>
    <p:sldId id="259" r:id="rId5"/>
    <p:sldId id="265" r:id="rId6"/>
    <p:sldId id="283" r:id="rId7"/>
    <p:sldId id="277" r:id="rId8"/>
    <p:sldId id="261" r:id="rId9"/>
    <p:sldId id="279" r:id="rId10"/>
    <p:sldId id="316" r:id="rId11"/>
    <p:sldId id="317" r:id="rId12"/>
    <p:sldId id="318" r:id="rId13"/>
    <p:sldId id="319" r:id="rId14"/>
    <p:sldId id="320" r:id="rId15"/>
    <p:sldId id="325" r:id="rId16"/>
    <p:sldId id="326" r:id="rId17"/>
    <p:sldId id="327" r:id="rId18"/>
    <p:sldId id="328" r:id="rId19"/>
    <p:sldId id="329" r:id="rId20"/>
    <p:sldId id="330" r:id="rId21"/>
    <p:sldId id="322" r:id="rId22"/>
    <p:sldId id="323" r:id="rId23"/>
    <p:sldId id="292" r:id="rId24"/>
    <p:sldId id="332" r:id="rId25"/>
    <p:sldId id="294" r:id="rId26"/>
    <p:sldId id="295" r:id="rId27"/>
    <p:sldId id="296" r:id="rId28"/>
    <p:sldId id="297" r:id="rId29"/>
    <p:sldId id="308" r:id="rId30"/>
    <p:sldId id="309" r:id="rId31"/>
    <p:sldId id="310" r:id="rId32"/>
    <p:sldId id="311" r:id="rId33"/>
    <p:sldId id="312" r:id="rId34"/>
    <p:sldId id="313" r:id="rId35"/>
    <p:sldId id="314" r:id="rId36"/>
    <p:sldId id="315" r:id="rId37"/>
    <p:sldId id="262" r:id="rId38"/>
    <p:sldId id="331" r:id="rId39"/>
    <p:sldId id="263" r:id="rId40"/>
    <p:sldId id="306" r:id="rId41"/>
    <p:sldId id="278" r:id="rId42"/>
  </p:sldIdLst>
  <p:sldSz cx="12192000" cy="6858000"/>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等深淺樣式 2 - 輔色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FECB4D8-DB02-4DC6-A0A2-4F2EBAE1DC90}" styleName="中等深淺樣式 1 - 輔色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中等深淺樣式 1 - 輔色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32" autoAdjust="0"/>
    <p:restoredTop sz="90823" autoAdjust="0"/>
  </p:normalViewPr>
  <p:slideViewPr>
    <p:cSldViewPr snapToGrid="0" snapToObjects="1">
      <p:cViewPr varScale="1">
        <p:scale>
          <a:sx n="63" d="100"/>
          <a:sy n="63" d="100"/>
        </p:scale>
        <p:origin x="720"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9D95099-F35E-4FF6-BB9F-6DDBE9C2DF8B}"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zh-TW" altLang="en-US"/>
        </a:p>
      </dgm:t>
    </dgm:pt>
    <dgm:pt modelId="{E653492D-B8A5-4411-9AEB-DF59EBD59633}">
      <dgm:prSet phldrT="[文字]"/>
      <dgm:spPr/>
      <dgm:t>
        <a:bodyPr/>
        <a:lstStyle/>
        <a:p>
          <a:r>
            <a:rPr lang="zh-TW" altLang="en-US" dirty="0"/>
            <a:t>擬定研究主題</a:t>
          </a:r>
        </a:p>
      </dgm:t>
    </dgm:pt>
    <dgm:pt modelId="{F8946216-9805-4AA3-A895-35A9B5F70456}" type="parTrans" cxnId="{DC982131-3287-48C6-8076-1BFC4197FD7C}">
      <dgm:prSet/>
      <dgm:spPr/>
      <dgm:t>
        <a:bodyPr/>
        <a:lstStyle/>
        <a:p>
          <a:endParaRPr lang="zh-TW" altLang="en-US"/>
        </a:p>
      </dgm:t>
    </dgm:pt>
    <dgm:pt modelId="{C82A0879-F9DC-417D-A41A-597FB263D971}" type="sibTrans" cxnId="{DC982131-3287-48C6-8076-1BFC4197FD7C}">
      <dgm:prSet/>
      <dgm:spPr/>
      <dgm:t>
        <a:bodyPr/>
        <a:lstStyle/>
        <a:p>
          <a:endParaRPr lang="zh-TW" altLang="en-US"/>
        </a:p>
      </dgm:t>
    </dgm:pt>
    <dgm:pt modelId="{EC85BF7C-2D33-4361-8AB8-0FFAD59E19AB}">
      <dgm:prSet phldrT="[文字]"/>
      <dgm:spPr/>
      <dgm:t>
        <a:bodyPr/>
        <a:lstStyle/>
        <a:p>
          <a:r>
            <a:rPr lang="zh-TW" altLang="en-US" dirty="0"/>
            <a:t>搜尋資料</a:t>
          </a:r>
          <a:endParaRPr lang="zh-TW" altLang="en-US"/>
        </a:p>
      </dgm:t>
    </dgm:pt>
    <dgm:pt modelId="{A9942BAF-9CF7-4BB1-AE23-93523B4D1882}" type="parTrans" cxnId="{297A1BCB-BC5E-4EA8-9D79-44B94A3E7F32}">
      <dgm:prSet/>
      <dgm:spPr/>
      <dgm:t>
        <a:bodyPr/>
        <a:lstStyle/>
        <a:p>
          <a:endParaRPr lang="zh-TW" altLang="en-US"/>
        </a:p>
      </dgm:t>
    </dgm:pt>
    <dgm:pt modelId="{5F1367ED-34A4-466B-86C9-70C760EBD9D3}" type="sibTrans" cxnId="{297A1BCB-BC5E-4EA8-9D79-44B94A3E7F32}">
      <dgm:prSet/>
      <dgm:spPr/>
      <dgm:t>
        <a:bodyPr/>
        <a:lstStyle/>
        <a:p>
          <a:endParaRPr lang="zh-TW" altLang="en-US"/>
        </a:p>
      </dgm:t>
    </dgm:pt>
    <dgm:pt modelId="{04F0B4F6-3672-44CF-AC49-CC5F5FCD4F54}">
      <dgm:prSet phldrT="[文字]"/>
      <dgm:spPr/>
      <dgm:t>
        <a:bodyPr/>
        <a:lstStyle/>
        <a:p>
          <a:r>
            <a:rPr lang="zh-TW" altLang="en-US" dirty="0"/>
            <a:t>資料定案</a:t>
          </a:r>
          <a:endParaRPr lang="zh-TW" altLang="en-US"/>
        </a:p>
      </dgm:t>
    </dgm:pt>
    <dgm:pt modelId="{AF60AE8D-3729-41EE-BEE6-0A8DB59E5CE9}" type="parTrans" cxnId="{99B4DEE5-577E-49C5-893A-2A28778710D5}">
      <dgm:prSet/>
      <dgm:spPr/>
      <dgm:t>
        <a:bodyPr/>
        <a:lstStyle/>
        <a:p>
          <a:endParaRPr lang="zh-TW" altLang="en-US"/>
        </a:p>
      </dgm:t>
    </dgm:pt>
    <dgm:pt modelId="{D7BC1C09-A5DA-4F17-9024-B2BAA37E6694}" type="sibTrans" cxnId="{99B4DEE5-577E-49C5-893A-2A28778710D5}">
      <dgm:prSet/>
      <dgm:spPr/>
      <dgm:t>
        <a:bodyPr/>
        <a:lstStyle/>
        <a:p>
          <a:endParaRPr lang="zh-TW" altLang="en-US"/>
        </a:p>
      </dgm:t>
    </dgm:pt>
    <dgm:pt modelId="{2465ECDA-E690-47F4-ACEA-C9714661DC74}">
      <dgm:prSet phldrT="[文字]"/>
      <dgm:spPr/>
      <dgm:t>
        <a:bodyPr/>
        <a:lstStyle/>
        <a:p>
          <a:r>
            <a:rPr lang="zh-TW" altLang="en-US" dirty="0"/>
            <a:t>個別分析</a:t>
          </a:r>
          <a:endParaRPr lang="zh-TW" altLang="en-US"/>
        </a:p>
      </dgm:t>
    </dgm:pt>
    <dgm:pt modelId="{CE94D14C-FCF4-409B-B7CA-85016432CFD0}" type="parTrans" cxnId="{FE736C1D-4AA6-4DDA-8C8A-82DC0922A5E4}">
      <dgm:prSet/>
      <dgm:spPr/>
      <dgm:t>
        <a:bodyPr/>
        <a:lstStyle/>
        <a:p>
          <a:endParaRPr lang="zh-TW" altLang="en-US"/>
        </a:p>
      </dgm:t>
    </dgm:pt>
    <dgm:pt modelId="{4A464B17-B900-4B3B-9B58-8946FFC0E419}" type="sibTrans" cxnId="{FE736C1D-4AA6-4DDA-8C8A-82DC0922A5E4}">
      <dgm:prSet/>
      <dgm:spPr/>
      <dgm:t>
        <a:bodyPr/>
        <a:lstStyle/>
        <a:p>
          <a:endParaRPr lang="zh-TW" altLang="en-US"/>
        </a:p>
      </dgm:t>
    </dgm:pt>
    <dgm:pt modelId="{44A0688C-B6EC-4FE1-9286-6D4E666841DD}">
      <dgm:prSet phldrT="[文字]"/>
      <dgm:spPr/>
      <dgm:t>
        <a:bodyPr/>
        <a:lstStyle/>
        <a:p>
          <a:r>
            <a:rPr lang="zh-TW" altLang="en-US" b="0" dirty="0">
              <a:solidFill>
                <a:schemeClr val="bg1"/>
              </a:solidFill>
              <a:latin typeface="微軟正黑體" panose="020B0604030504040204" pitchFamily="34" charset="-120"/>
              <a:ea typeface="微軟正黑體" panose="020B0604030504040204" pitchFamily="34" charset="-120"/>
            </a:rPr>
            <a:t>三種分析方法</a:t>
          </a:r>
          <a:endParaRPr lang="zh-TW" altLang="en-US" b="0" dirty="0">
            <a:solidFill>
              <a:schemeClr val="bg1"/>
            </a:solidFill>
          </a:endParaRPr>
        </a:p>
      </dgm:t>
    </dgm:pt>
    <dgm:pt modelId="{E4E8DDB5-E023-476C-9EA4-292758B54915}" type="parTrans" cxnId="{0357961A-2036-4297-9090-D69BA85AAD3A}">
      <dgm:prSet/>
      <dgm:spPr/>
      <dgm:t>
        <a:bodyPr/>
        <a:lstStyle/>
        <a:p>
          <a:endParaRPr lang="zh-TW" altLang="en-US"/>
        </a:p>
      </dgm:t>
    </dgm:pt>
    <dgm:pt modelId="{699265A2-2E76-4E83-AC8E-D70E64252D44}" type="sibTrans" cxnId="{0357961A-2036-4297-9090-D69BA85AAD3A}">
      <dgm:prSet/>
      <dgm:spPr/>
      <dgm:t>
        <a:bodyPr/>
        <a:lstStyle/>
        <a:p>
          <a:endParaRPr lang="zh-TW" altLang="en-US"/>
        </a:p>
      </dgm:t>
    </dgm:pt>
    <dgm:pt modelId="{088FF4B2-FDA1-479E-94D3-F258F37CB4D5}">
      <dgm:prSet phldrT="[文字]"/>
      <dgm:spPr/>
      <dgm:t>
        <a:bodyPr/>
        <a:lstStyle/>
        <a:p>
          <a:r>
            <a:rPr lang="zh-TW" altLang="en-US" dirty="0"/>
            <a:t>選出最佳模型</a:t>
          </a:r>
          <a:endParaRPr lang="zh-TW" altLang="en-US"/>
        </a:p>
      </dgm:t>
    </dgm:pt>
    <dgm:pt modelId="{B73C6A25-7200-4E72-A1D3-0DDF9B0DC7F5}" type="parTrans" cxnId="{87B81158-6CEC-4B4E-9CD0-B59CC72A2DEB}">
      <dgm:prSet/>
      <dgm:spPr/>
      <dgm:t>
        <a:bodyPr/>
        <a:lstStyle/>
        <a:p>
          <a:endParaRPr lang="zh-TW" altLang="en-US"/>
        </a:p>
      </dgm:t>
    </dgm:pt>
    <dgm:pt modelId="{EB13C2FF-8424-4EE1-9B1E-A3D18847F7DB}" type="sibTrans" cxnId="{87B81158-6CEC-4B4E-9CD0-B59CC72A2DEB}">
      <dgm:prSet/>
      <dgm:spPr/>
      <dgm:t>
        <a:bodyPr/>
        <a:lstStyle/>
        <a:p>
          <a:endParaRPr lang="zh-TW" altLang="en-US"/>
        </a:p>
      </dgm:t>
    </dgm:pt>
    <dgm:pt modelId="{EC967685-40EA-4123-A8E4-4FB303F70329}" type="pres">
      <dgm:prSet presAssocID="{C9D95099-F35E-4FF6-BB9F-6DDBE9C2DF8B}" presName="cycle" presStyleCnt="0">
        <dgm:presLayoutVars>
          <dgm:dir/>
          <dgm:resizeHandles val="exact"/>
        </dgm:presLayoutVars>
      </dgm:prSet>
      <dgm:spPr/>
    </dgm:pt>
    <dgm:pt modelId="{4DB3E47E-B54D-4CDF-AC65-135359463B3B}" type="pres">
      <dgm:prSet presAssocID="{E653492D-B8A5-4411-9AEB-DF59EBD59633}" presName="node" presStyleLbl="node1" presStyleIdx="0" presStyleCnt="6">
        <dgm:presLayoutVars>
          <dgm:bulletEnabled val="1"/>
        </dgm:presLayoutVars>
      </dgm:prSet>
      <dgm:spPr/>
    </dgm:pt>
    <dgm:pt modelId="{9F35D404-657B-4D45-A55D-75FE73F843BF}" type="pres">
      <dgm:prSet presAssocID="{E653492D-B8A5-4411-9AEB-DF59EBD59633}" presName="spNode" presStyleCnt="0"/>
      <dgm:spPr/>
    </dgm:pt>
    <dgm:pt modelId="{9EFD91B3-6A55-4E07-B52A-C12715BA2134}" type="pres">
      <dgm:prSet presAssocID="{C82A0879-F9DC-417D-A41A-597FB263D971}" presName="sibTrans" presStyleLbl="sibTrans1D1" presStyleIdx="0" presStyleCnt="6"/>
      <dgm:spPr/>
    </dgm:pt>
    <dgm:pt modelId="{76B82CBE-1B7F-40B8-BA70-60B79BDEAB0F}" type="pres">
      <dgm:prSet presAssocID="{EC85BF7C-2D33-4361-8AB8-0FFAD59E19AB}" presName="node" presStyleLbl="node1" presStyleIdx="1" presStyleCnt="6">
        <dgm:presLayoutVars>
          <dgm:bulletEnabled val="1"/>
        </dgm:presLayoutVars>
      </dgm:prSet>
      <dgm:spPr/>
    </dgm:pt>
    <dgm:pt modelId="{155B0546-E963-435D-AC5E-6514C8A1FE5E}" type="pres">
      <dgm:prSet presAssocID="{EC85BF7C-2D33-4361-8AB8-0FFAD59E19AB}" presName="spNode" presStyleCnt="0"/>
      <dgm:spPr/>
    </dgm:pt>
    <dgm:pt modelId="{AAE24834-E144-4760-AABB-9BBD48F8E526}" type="pres">
      <dgm:prSet presAssocID="{5F1367ED-34A4-466B-86C9-70C760EBD9D3}" presName="sibTrans" presStyleLbl="sibTrans1D1" presStyleIdx="1" presStyleCnt="6"/>
      <dgm:spPr/>
    </dgm:pt>
    <dgm:pt modelId="{6C3CA906-BB92-4D89-AD70-89E482CCB349}" type="pres">
      <dgm:prSet presAssocID="{04F0B4F6-3672-44CF-AC49-CC5F5FCD4F54}" presName="node" presStyleLbl="node1" presStyleIdx="2" presStyleCnt="6">
        <dgm:presLayoutVars>
          <dgm:bulletEnabled val="1"/>
        </dgm:presLayoutVars>
      </dgm:prSet>
      <dgm:spPr/>
    </dgm:pt>
    <dgm:pt modelId="{F362C188-220C-43EA-8B7E-B13F27052637}" type="pres">
      <dgm:prSet presAssocID="{04F0B4F6-3672-44CF-AC49-CC5F5FCD4F54}" presName="spNode" presStyleCnt="0"/>
      <dgm:spPr/>
    </dgm:pt>
    <dgm:pt modelId="{B34C4E16-0205-4BE6-ADA9-2C17A41B92C2}" type="pres">
      <dgm:prSet presAssocID="{D7BC1C09-A5DA-4F17-9024-B2BAA37E6694}" presName="sibTrans" presStyleLbl="sibTrans1D1" presStyleIdx="2" presStyleCnt="6"/>
      <dgm:spPr/>
    </dgm:pt>
    <dgm:pt modelId="{45CA256A-C753-4563-979E-0DC96355321B}" type="pres">
      <dgm:prSet presAssocID="{2465ECDA-E690-47F4-ACEA-C9714661DC74}" presName="node" presStyleLbl="node1" presStyleIdx="3" presStyleCnt="6">
        <dgm:presLayoutVars>
          <dgm:bulletEnabled val="1"/>
        </dgm:presLayoutVars>
      </dgm:prSet>
      <dgm:spPr/>
    </dgm:pt>
    <dgm:pt modelId="{C0F81C33-1D78-4C28-8778-53007312A4B2}" type="pres">
      <dgm:prSet presAssocID="{2465ECDA-E690-47F4-ACEA-C9714661DC74}" presName="spNode" presStyleCnt="0"/>
      <dgm:spPr/>
    </dgm:pt>
    <dgm:pt modelId="{749BD5C5-D303-4567-B7DA-0E0B09319DF6}" type="pres">
      <dgm:prSet presAssocID="{4A464B17-B900-4B3B-9B58-8946FFC0E419}" presName="sibTrans" presStyleLbl="sibTrans1D1" presStyleIdx="3" presStyleCnt="6"/>
      <dgm:spPr/>
    </dgm:pt>
    <dgm:pt modelId="{48F4B683-DE94-43EA-9797-2256CFEAE133}" type="pres">
      <dgm:prSet presAssocID="{44A0688C-B6EC-4FE1-9286-6D4E666841DD}" presName="node" presStyleLbl="node1" presStyleIdx="4" presStyleCnt="6">
        <dgm:presLayoutVars>
          <dgm:bulletEnabled val="1"/>
        </dgm:presLayoutVars>
      </dgm:prSet>
      <dgm:spPr/>
    </dgm:pt>
    <dgm:pt modelId="{458DF9E0-0308-4268-B9EC-0DBFFA71B253}" type="pres">
      <dgm:prSet presAssocID="{44A0688C-B6EC-4FE1-9286-6D4E666841DD}" presName="spNode" presStyleCnt="0"/>
      <dgm:spPr/>
    </dgm:pt>
    <dgm:pt modelId="{C59F89C1-71E1-40F7-AA33-9ACE00AAA3DC}" type="pres">
      <dgm:prSet presAssocID="{699265A2-2E76-4E83-AC8E-D70E64252D44}" presName="sibTrans" presStyleLbl="sibTrans1D1" presStyleIdx="4" presStyleCnt="6"/>
      <dgm:spPr/>
    </dgm:pt>
    <dgm:pt modelId="{0BB717F2-0F1C-4A46-AD1F-5B23732EE59A}" type="pres">
      <dgm:prSet presAssocID="{088FF4B2-FDA1-479E-94D3-F258F37CB4D5}" presName="node" presStyleLbl="node1" presStyleIdx="5" presStyleCnt="6">
        <dgm:presLayoutVars>
          <dgm:bulletEnabled val="1"/>
        </dgm:presLayoutVars>
      </dgm:prSet>
      <dgm:spPr/>
    </dgm:pt>
    <dgm:pt modelId="{BEE04044-BABE-4B8E-975D-EFB0E765BB16}" type="pres">
      <dgm:prSet presAssocID="{088FF4B2-FDA1-479E-94D3-F258F37CB4D5}" presName="spNode" presStyleCnt="0"/>
      <dgm:spPr/>
    </dgm:pt>
    <dgm:pt modelId="{5EF2033F-A156-4E38-BAA2-4138F02F0ED5}" type="pres">
      <dgm:prSet presAssocID="{EB13C2FF-8424-4EE1-9B1E-A3D18847F7DB}" presName="sibTrans" presStyleLbl="sibTrans1D1" presStyleIdx="5" presStyleCnt="6"/>
      <dgm:spPr/>
    </dgm:pt>
  </dgm:ptLst>
  <dgm:cxnLst>
    <dgm:cxn modelId="{95A6A407-FE54-464E-90EB-889ED980922A}" type="presOf" srcId="{E653492D-B8A5-4411-9AEB-DF59EBD59633}" destId="{4DB3E47E-B54D-4CDF-AC65-135359463B3B}" srcOrd="0" destOrd="0" presId="urn:microsoft.com/office/officeart/2005/8/layout/cycle5"/>
    <dgm:cxn modelId="{1D63710D-31CA-4B88-9DEE-0DBD1F41AD66}" type="presOf" srcId="{04F0B4F6-3672-44CF-AC49-CC5F5FCD4F54}" destId="{6C3CA906-BB92-4D89-AD70-89E482CCB349}" srcOrd="0" destOrd="0" presId="urn:microsoft.com/office/officeart/2005/8/layout/cycle5"/>
    <dgm:cxn modelId="{039B8816-EBF6-4EAC-BA4D-1D10C4260214}" type="presOf" srcId="{088FF4B2-FDA1-479E-94D3-F258F37CB4D5}" destId="{0BB717F2-0F1C-4A46-AD1F-5B23732EE59A}" srcOrd="0" destOrd="0" presId="urn:microsoft.com/office/officeart/2005/8/layout/cycle5"/>
    <dgm:cxn modelId="{0357961A-2036-4297-9090-D69BA85AAD3A}" srcId="{C9D95099-F35E-4FF6-BB9F-6DDBE9C2DF8B}" destId="{44A0688C-B6EC-4FE1-9286-6D4E666841DD}" srcOrd="4" destOrd="0" parTransId="{E4E8DDB5-E023-476C-9EA4-292758B54915}" sibTransId="{699265A2-2E76-4E83-AC8E-D70E64252D44}"/>
    <dgm:cxn modelId="{FE736C1D-4AA6-4DDA-8C8A-82DC0922A5E4}" srcId="{C9D95099-F35E-4FF6-BB9F-6DDBE9C2DF8B}" destId="{2465ECDA-E690-47F4-ACEA-C9714661DC74}" srcOrd="3" destOrd="0" parTransId="{CE94D14C-FCF4-409B-B7CA-85016432CFD0}" sibTransId="{4A464B17-B900-4B3B-9B58-8946FFC0E419}"/>
    <dgm:cxn modelId="{2D9E1628-4FF4-46E4-A991-98BBFD56D177}" type="presOf" srcId="{C82A0879-F9DC-417D-A41A-597FB263D971}" destId="{9EFD91B3-6A55-4E07-B52A-C12715BA2134}" srcOrd="0" destOrd="0" presId="urn:microsoft.com/office/officeart/2005/8/layout/cycle5"/>
    <dgm:cxn modelId="{F9087830-AC9E-4BAC-AEC4-7A9C72F327E4}" type="presOf" srcId="{D7BC1C09-A5DA-4F17-9024-B2BAA37E6694}" destId="{B34C4E16-0205-4BE6-ADA9-2C17A41B92C2}" srcOrd="0" destOrd="0" presId="urn:microsoft.com/office/officeart/2005/8/layout/cycle5"/>
    <dgm:cxn modelId="{DC982131-3287-48C6-8076-1BFC4197FD7C}" srcId="{C9D95099-F35E-4FF6-BB9F-6DDBE9C2DF8B}" destId="{E653492D-B8A5-4411-9AEB-DF59EBD59633}" srcOrd="0" destOrd="0" parTransId="{F8946216-9805-4AA3-A895-35A9B5F70456}" sibTransId="{C82A0879-F9DC-417D-A41A-597FB263D971}"/>
    <dgm:cxn modelId="{0157BC38-D2D7-4ED6-9183-8CAA2837BC55}" type="presOf" srcId="{699265A2-2E76-4E83-AC8E-D70E64252D44}" destId="{C59F89C1-71E1-40F7-AA33-9ACE00AAA3DC}" srcOrd="0" destOrd="0" presId="urn:microsoft.com/office/officeart/2005/8/layout/cycle5"/>
    <dgm:cxn modelId="{7F3DFC41-6BD4-40BA-8396-CFDA8464030E}" type="presOf" srcId="{5F1367ED-34A4-466B-86C9-70C760EBD9D3}" destId="{AAE24834-E144-4760-AABB-9BBD48F8E526}" srcOrd="0" destOrd="0" presId="urn:microsoft.com/office/officeart/2005/8/layout/cycle5"/>
    <dgm:cxn modelId="{87B81158-6CEC-4B4E-9CD0-B59CC72A2DEB}" srcId="{C9D95099-F35E-4FF6-BB9F-6DDBE9C2DF8B}" destId="{088FF4B2-FDA1-479E-94D3-F258F37CB4D5}" srcOrd="5" destOrd="0" parTransId="{B73C6A25-7200-4E72-A1D3-0DDF9B0DC7F5}" sibTransId="{EB13C2FF-8424-4EE1-9B1E-A3D18847F7DB}"/>
    <dgm:cxn modelId="{C314977C-F394-4EF3-AF9B-8C75B8E01BCB}" type="presOf" srcId="{EC85BF7C-2D33-4361-8AB8-0FFAD59E19AB}" destId="{76B82CBE-1B7F-40B8-BA70-60B79BDEAB0F}" srcOrd="0" destOrd="0" presId="urn:microsoft.com/office/officeart/2005/8/layout/cycle5"/>
    <dgm:cxn modelId="{EAD38D89-2F70-4E0F-8AB1-1FE2E783A725}" type="presOf" srcId="{EB13C2FF-8424-4EE1-9B1E-A3D18847F7DB}" destId="{5EF2033F-A156-4E38-BAA2-4138F02F0ED5}" srcOrd="0" destOrd="0" presId="urn:microsoft.com/office/officeart/2005/8/layout/cycle5"/>
    <dgm:cxn modelId="{737787AF-2590-4EA8-8FF7-1C7DA32309A6}" type="presOf" srcId="{2465ECDA-E690-47F4-ACEA-C9714661DC74}" destId="{45CA256A-C753-4563-979E-0DC96355321B}" srcOrd="0" destOrd="0" presId="urn:microsoft.com/office/officeart/2005/8/layout/cycle5"/>
    <dgm:cxn modelId="{14FD34B3-61E3-4678-A5AF-AC25F89F7A81}" type="presOf" srcId="{C9D95099-F35E-4FF6-BB9F-6DDBE9C2DF8B}" destId="{EC967685-40EA-4123-A8E4-4FB303F70329}" srcOrd="0" destOrd="0" presId="urn:microsoft.com/office/officeart/2005/8/layout/cycle5"/>
    <dgm:cxn modelId="{7A2021C7-80E7-4BFA-86DD-13F356A0D036}" type="presOf" srcId="{4A464B17-B900-4B3B-9B58-8946FFC0E419}" destId="{749BD5C5-D303-4567-B7DA-0E0B09319DF6}" srcOrd="0" destOrd="0" presId="urn:microsoft.com/office/officeart/2005/8/layout/cycle5"/>
    <dgm:cxn modelId="{297A1BCB-BC5E-4EA8-9D79-44B94A3E7F32}" srcId="{C9D95099-F35E-4FF6-BB9F-6DDBE9C2DF8B}" destId="{EC85BF7C-2D33-4361-8AB8-0FFAD59E19AB}" srcOrd="1" destOrd="0" parTransId="{A9942BAF-9CF7-4BB1-AE23-93523B4D1882}" sibTransId="{5F1367ED-34A4-466B-86C9-70C760EBD9D3}"/>
    <dgm:cxn modelId="{99B4DEE5-577E-49C5-893A-2A28778710D5}" srcId="{C9D95099-F35E-4FF6-BB9F-6DDBE9C2DF8B}" destId="{04F0B4F6-3672-44CF-AC49-CC5F5FCD4F54}" srcOrd="2" destOrd="0" parTransId="{AF60AE8D-3729-41EE-BEE6-0A8DB59E5CE9}" sibTransId="{D7BC1C09-A5DA-4F17-9024-B2BAA37E6694}"/>
    <dgm:cxn modelId="{D4FA55F3-8E40-49CB-9F1B-1765E9BC4A8F}" type="presOf" srcId="{44A0688C-B6EC-4FE1-9286-6D4E666841DD}" destId="{48F4B683-DE94-43EA-9797-2256CFEAE133}" srcOrd="0" destOrd="0" presId="urn:microsoft.com/office/officeart/2005/8/layout/cycle5"/>
    <dgm:cxn modelId="{3B1AA52E-46A8-4BE0-B159-7507B7A91E87}" type="presParOf" srcId="{EC967685-40EA-4123-A8E4-4FB303F70329}" destId="{4DB3E47E-B54D-4CDF-AC65-135359463B3B}" srcOrd="0" destOrd="0" presId="urn:microsoft.com/office/officeart/2005/8/layout/cycle5"/>
    <dgm:cxn modelId="{6C80DF38-C62E-4E2C-9C22-F95871F15DFD}" type="presParOf" srcId="{EC967685-40EA-4123-A8E4-4FB303F70329}" destId="{9F35D404-657B-4D45-A55D-75FE73F843BF}" srcOrd="1" destOrd="0" presId="urn:microsoft.com/office/officeart/2005/8/layout/cycle5"/>
    <dgm:cxn modelId="{CE572C68-B47B-4F70-9FC5-18A33B603F32}" type="presParOf" srcId="{EC967685-40EA-4123-A8E4-4FB303F70329}" destId="{9EFD91B3-6A55-4E07-B52A-C12715BA2134}" srcOrd="2" destOrd="0" presId="urn:microsoft.com/office/officeart/2005/8/layout/cycle5"/>
    <dgm:cxn modelId="{292EF118-0F37-43C6-A9D9-FB6923F23D57}" type="presParOf" srcId="{EC967685-40EA-4123-A8E4-4FB303F70329}" destId="{76B82CBE-1B7F-40B8-BA70-60B79BDEAB0F}" srcOrd="3" destOrd="0" presId="urn:microsoft.com/office/officeart/2005/8/layout/cycle5"/>
    <dgm:cxn modelId="{49C897BC-56E6-4EFB-9DA6-C62703D850D2}" type="presParOf" srcId="{EC967685-40EA-4123-A8E4-4FB303F70329}" destId="{155B0546-E963-435D-AC5E-6514C8A1FE5E}" srcOrd="4" destOrd="0" presId="urn:microsoft.com/office/officeart/2005/8/layout/cycle5"/>
    <dgm:cxn modelId="{5DCF20CF-DFCD-4EA6-B3E2-6F0F7345CBCA}" type="presParOf" srcId="{EC967685-40EA-4123-A8E4-4FB303F70329}" destId="{AAE24834-E144-4760-AABB-9BBD48F8E526}" srcOrd="5" destOrd="0" presId="urn:microsoft.com/office/officeart/2005/8/layout/cycle5"/>
    <dgm:cxn modelId="{430F3A74-51C4-443B-B5F1-721D96222ACF}" type="presParOf" srcId="{EC967685-40EA-4123-A8E4-4FB303F70329}" destId="{6C3CA906-BB92-4D89-AD70-89E482CCB349}" srcOrd="6" destOrd="0" presId="urn:microsoft.com/office/officeart/2005/8/layout/cycle5"/>
    <dgm:cxn modelId="{17D0DD1B-CD35-4183-83CB-545E2F7636DA}" type="presParOf" srcId="{EC967685-40EA-4123-A8E4-4FB303F70329}" destId="{F362C188-220C-43EA-8B7E-B13F27052637}" srcOrd="7" destOrd="0" presId="urn:microsoft.com/office/officeart/2005/8/layout/cycle5"/>
    <dgm:cxn modelId="{43DFF247-D952-4495-97B2-FDB57FDF186B}" type="presParOf" srcId="{EC967685-40EA-4123-A8E4-4FB303F70329}" destId="{B34C4E16-0205-4BE6-ADA9-2C17A41B92C2}" srcOrd="8" destOrd="0" presId="urn:microsoft.com/office/officeart/2005/8/layout/cycle5"/>
    <dgm:cxn modelId="{999F8316-E360-4B84-8507-33CEE90E7177}" type="presParOf" srcId="{EC967685-40EA-4123-A8E4-4FB303F70329}" destId="{45CA256A-C753-4563-979E-0DC96355321B}" srcOrd="9" destOrd="0" presId="urn:microsoft.com/office/officeart/2005/8/layout/cycle5"/>
    <dgm:cxn modelId="{92623F2F-08E8-479B-8595-5F0C48CB90C9}" type="presParOf" srcId="{EC967685-40EA-4123-A8E4-4FB303F70329}" destId="{C0F81C33-1D78-4C28-8778-53007312A4B2}" srcOrd="10" destOrd="0" presId="urn:microsoft.com/office/officeart/2005/8/layout/cycle5"/>
    <dgm:cxn modelId="{A9FB4C11-3BDF-4AAE-A0B8-E961B2E6BF05}" type="presParOf" srcId="{EC967685-40EA-4123-A8E4-4FB303F70329}" destId="{749BD5C5-D303-4567-B7DA-0E0B09319DF6}" srcOrd="11" destOrd="0" presId="urn:microsoft.com/office/officeart/2005/8/layout/cycle5"/>
    <dgm:cxn modelId="{E935F03D-5452-4AE1-BEB8-9A941374D6DF}" type="presParOf" srcId="{EC967685-40EA-4123-A8E4-4FB303F70329}" destId="{48F4B683-DE94-43EA-9797-2256CFEAE133}" srcOrd="12" destOrd="0" presId="urn:microsoft.com/office/officeart/2005/8/layout/cycle5"/>
    <dgm:cxn modelId="{0FC45E2E-DACA-45CE-AF57-FBCE3367629A}" type="presParOf" srcId="{EC967685-40EA-4123-A8E4-4FB303F70329}" destId="{458DF9E0-0308-4268-B9EC-0DBFFA71B253}" srcOrd="13" destOrd="0" presId="urn:microsoft.com/office/officeart/2005/8/layout/cycle5"/>
    <dgm:cxn modelId="{45E720AC-227A-4FD2-836D-DD72BC92569E}" type="presParOf" srcId="{EC967685-40EA-4123-A8E4-4FB303F70329}" destId="{C59F89C1-71E1-40F7-AA33-9ACE00AAA3DC}" srcOrd="14" destOrd="0" presId="urn:microsoft.com/office/officeart/2005/8/layout/cycle5"/>
    <dgm:cxn modelId="{6F386EC7-5381-41F2-A91E-B5F8AEF8D489}" type="presParOf" srcId="{EC967685-40EA-4123-A8E4-4FB303F70329}" destId="{0BB717F2-0F1C-4A46-AD1F-5B23732EE59A}" srcOrd="15" destOrd="0" presId="urn:microsoft.com/office/officeart/2005/8/layout/cycle5"/>
    <dgm:cxn modelId="{EA678A89-FFAB-470B-9C11-17B765276C3F}" type="presParOf" srcId="{EC967685-40EA-4123-A8E4-4FB303F70329}" destId="{BEE04044-BABE-4B8E-975D-EFB0E765BB16}" srcOrd="16" destOrd="0" presId="urn:microsoft.com/office/officeart/2005/8/layout/cycle5"/>
    <dgm:cxn modelId="{89F4808B-DA8E-4F4B-8DF0-E9B6DCD24940}" type="presParOf" srcId="{EC967685-40EA-4123-A8E4-4FB303F70329}" destId="{5EF2033F-A156-4E38-BAA2-4138F02F0ED5}" srcOrd="17"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B3E47E-B54D-4CDF-AC65-135359463B3B}">
      <dsp:nvSpPr>
        <dsp:cNvPr id="0" name=""/>
        <dsp:cNvSpPr/>
      </dsp:nvSpPr>
      <dsp:spPr>
        <a:xfrm>
          <a:off x="2039198" y="994"/>
          <a:ext cx="1438483" cy="93501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zh-TW" altLang="en-US" sz="1700" kern="1200" dirty="0"/>
            <a:t>擬定研究主題</a:t>
          </a:r>
        </a:p>
      </dsp:txBody>
      <dsp:txXfrm>
        <a:off x="2084842" y="46638"/>
        <a:ext cx="1347195" cy="843726"/>
      </dsp:txXfrm>
    </dsp:sp>
    <dsp:sp modelId="{9EFD91B3-6A55-4E07-B52A-C12715BA2134}">
      <dsp:nvSpPr>
        <dsp:cNvPr id="0" name=""/>
        <dsp:cNvSpPr/>
      </dsp:nvSpPr>
      <dsp:spPr>
        <a:xfrm>
          <a:off x="553908" y="468501"/>
          <a:ext cx="4409062" cy="4409062"/>
        </a:xfrm>
        <a:custGeom>
          <a:avLst/>
          <a:gdLst/>
          <a:ahLst/>
          <a:cxnLst/>
          <a:rect l="0" t="0" r="0" b="0"/>
          <a:pathLst>
            <a:path>
              <a:moveTo>
                <a:pt x="3105074" y="192323"/>
              </a:moveTo>
              <a:arcTo wR="2204531" hR="2204531" stAng="17646626" swAng="925051"/>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76B82CBE-1B7F-40B8-BA70-60B79BDEAB0F}">
      <dsp:nvSpPr>
        <dsp:cNvPr id="0" name=""/>
        <dsp:cNvSpPr/>
      </dsp:nvSpPr>
      <dsp:spPr>
        <a:xfrm>
          <a:off x="3948378" y="1103259"/>
          <a:ext cx="1438483" cy="93501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zh-TW" altLang="en-US" sz="1700" kern="1200" dirty="0"/>
            <a:t>搜尋資料</a:t>
          </a:r>
          <a:endParaRPr lang="zh-TW" altLang="en-US" sz="1700" kern="1200"/>
        </a:p>
      </dsp:txBody>
      <dsp:txXfrm>
        <a:off x="3994022" y="1148903"/>
        <a:ext cx="1347195" cy="843726"/>
      </dsp:txXfrm>
    </dsp:sp>
    <dsp:sp modelId="{AAE24834-E144-4760-AABB-9BBD48F8E526}">
      <dsp:nvSpPr>
        <dsp:cNvPr id="0" name=""/>
        <dsp:cNvSpPr/>
      </dsp:nvSpPr>
      <dsp:spPr>
        <a:xfrm>
          <a:off x="553908" y="468501"/>
          <a:ext cx="4409062" cy="4409062"/>
        </a:xfrm>
        <a:custGeom>
          <a:avLst/>
          <a:gdLst/>
          <a:ahLst/>
          <a:cxnLst/>
          <a:rect l="0" t="0" r="0" b="0"/>
          <a:pathLst>
            <a:path>
              <a:moveTo>
                <a:pt x="4374660" y="1816591"/>
              </a:moveTo>
              <a:arcTo wR="2204531" hR="2204531" stAng="20991880" swAng="1216240"/>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6C3CA906-BB92-4D89-AD70-89E482CCB349}">
      <dsp:nvSpPr>
        <dsp:cNvPr id="0" name=""/>
        <dsp:cNvSpPr/>
      </dsp:nvSpPr>
      <dsp:spPr>
        <a:xfrm>
          <a:off x="3948378" y="3307790"/>
          <a:ext cx="1438483" cy="93501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zh-TW" altLang="en-US" sz="1700" kern="1200" dirty="0"/>
            <a:t>資料定案</a:t>
          </a:r>
          <a:endParaRPr lang="zh-TW" altLang="en-US" sz="1700" kern="1200"/>
        </a:p>
      </dsp:txBody>
      <dsp:txXfrm>
        <a:off x="3994022" y="3353434"/>
        <a:ext cx="1347195" cy="843726"/>
      </dsp:txXfrm>
    </dsp:sp>
    <dsp:sp modelId="{B34C4E16-0205-4BE6-ADA9-2C17A41B92C2}">
      <dsp:nvSpPr>
        <dsp:cNvPr id="0" name=""/>
        <dsp:cNvSpPr/>
      </dsp:nvSpPr>
      <dsp:spPr>
        <a:xfrm>
          <a:off x="553908" y="468501"/>
          <a:ext cx="4409062" cy="4409062"/>
        </a:xfrm>
        <a:custGeom>
          <a:avLst/>
          <a:gdLst/>
          <a:ahLst/>
          <a:cxnLst/>
          <a:rect l="0" t="0" r="0" b="0"/>
          <a:pathLst>
            <a:path>
              <a:moveTo>
                <a:pt x="3607615" y="3904916"/>
              </a:moveTo>
              <a:arcTo wR="2204531" hR="2204531" stAng="3028322" swAng="925051"/>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45CA256A-C753-4563-979E-0DC96355321B}">
      <dsp:nvSpPr>
        <dsp:cNvPr id="0" name=""/>
        <dsp:cNvSpPr/>
      </dsp:nvSpPr>
      <dsp:spPr>
        <a:xfrm>
          <a:off x="2039198" y="4410056"/>
          <a:ext cx="1438483" cy="93501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zh-TW" altLang="en-US" sz="1700" kern="1200" dirty="0"/>
            <a:t>個別分析</a:t>
          </a:r>
          <a:endParaRPr lang="zh-TW" altLang="en-US" sz="1700" kern="1200"/>
        </a:p>
      </dsp:txBody>
      <dsp:txXfrm>
        <a:off x="2084842" y="4455700"/>
        <a:ext cx="1347195" cy="843726"/>
      </dsp:txXfrm>
    </dsp:sp>
    <dsp:sp modelId="{749BD5C5-D303-4567-B7DA-0E0B09319DF6}">
      <dsp:nvSpPr>
        <dsp:cNvPr id="0" name=""/>
        <dsp:cNvSpPr/>
      </dsp:nvSpPr>
      <dsp:spPr>
        <a:xfrm>
          <a:off x="553908" y="468501"/>
          <a:ext cx="4409062" cy="4409062"/>
        </a:xfrm>
        <a:custGeom>
          <a:avLst/>
          <a:gdLst/>
          <a:ahLst/>
          <a:cxnLst/>
          <a:rect l="0" t="0" r="0" b="0"/>
          <a:pathLst>
            <a:path>
              <a:moveTo>
                <a:pt x="1303987" y="4216738"/>
              </a:moveTo>
              <a:arcTo wR="2204531" hR="2204531" stAng="6846626" swAng="925051"/>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48F4B683-DE94-43EA-9797-2256CFEAE133}">
      <dsp:nvSpPr>
        <dsp:cNvPr id="0" name=""/>
        <dsp:cNvSpPr/>
      </dsp:nvSpPr>
      <dsp:spPr>
        <a:xfrm>
          <a:off x="130018" y="3307790"/>
          <a:ext cx="1438483" cy="93501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zh-TW" altLang="en-US" sz="1700" b="0" kern="1200" dirty="0">
              <a:solidFill>
                <a:schemeClr val="bg1"/>
              </a:solidFill>
              <a:latin typeface="微軟正黑體" panose="020B0604030504040204" pitchFamily="34" charset="-120"/>
              <a:ea typeface="微軟正黑體" panose="020B0604030504040204" pitchFamily="34" charset="-120"/>
            </a:rPr>
            <a:t>三種分析方法</a:t>
          </a:r>
          <a:endParaRPr lang="zh-TW" altLang="en-US" sz="1700" b="0" kern="1200" dirty="0">
            <a:solidFill>
              <a:schemeClr val="bg1"/>
            </a:solidFill>
          </a:endParaRPr>
        </a:p>
      </dsp:txBody>
      <dsp:txXfrm>
        <a:off x="175662" y="3353434"/>
        <a:ext cx="1347195" cy="843726"/>
      </dsp:txXfrm>
    </dsp:sp>
    <dsp:sp modelId="{C59F89C1-71E1-40F7-AA33-9ACE00AAA3DC}">
      <dsp:nvSpPr>
        <dsp:cNvPr id="0" name=""/>
        <dsp:cNvSpPr/>
      </dsp:nvSpPr>
      <dsp:spPr>
        <a:xfrm>
          <a:off x="553908" y="468501"/>
          <a:ext cx="4409062" cy="4409062"/>
        </a:xfrm>
        <a:custGeom>
          <a:avLst/>
          <a:gdLst/>
          <a:ahLst/>
          <a:cxnLst/>
          <a:rect l="0" t="0" r="0" b="0"/>
          <a:pathLst>
            <a:path>
              <a:moveTo>
                <a:pt x="34402" y="2592470"/>
              </a:moveTo>
              <a:arcTo wR="2204531" hR="2204531" stAng="10191880" swAng="1216240"/>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0BB717F2-0F1C-4A46-AD1F-5B23732EE59A}">
      <dsp:nvSpPr>
        <dsp:cNvPr id="0" name=""/>
        <dsp:cNvSpPr/>
      </dsp:nvSpPr>
      <dsp:spPr>
        <a:xfrm>
          <a:off x="130018" y="1103259"/>
          <a:ext cx="1438483" cy="93501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zh-TW" altLang="en-US" sz="1700" kern="1200" dirty="0"/>
            <a:t>選出最佳模型</a:t>
          </a:r>
          <a:endParaRPr lang="zh-TW" altLang="en-US" sz="1700" kern="1200"/>
        </a:p>
      </dsp:txBody>
      <dsp:txXfrm>
        <a:off x="175662" y="1148903"/>
        <a:ext cx="1347195" cy="843726"/>
      </dsp:txXfrm>
    </dsp:sp>
    <dsp:sp modelId="{5EF2033F-A156-4E38-BAA2-4138F02F0ED5}">
      <dsp:nvSpPr>
        <dsp:cNvPr id="0" name=""/>
        <dsp:cNvSpPr/>
      </dsp:nvSpPr>
      <dsp:spPr>
        <a:xfrm>
          <a:off x="553908" y="468501"/>
          <a:ext cx="4409062" cy="4409062"/>
        </a:xfrm>
        <a:custGeom>
          <a:avLst/>
          <a:gdLst/>
          <a:ahLst/>
          <a:cxnLst/>
          <a:rect l="0" t="0" r="0" b="0"/>
          <a:pathLst>
            <a:path>
              <a:moveTo>
                <a:pt x="801446" y="504145"/>
              </a:moveTo>
              <a:arcTo wR="2204531" hR="2204531" stAng="13828322" swAng="925051"/>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6F861C-972C-4256-B881-B74B3A6E8006}" type="datetimeFigureOut">
              <a:rPr lang="zh-TW" altLang="en-US" smtClean="0"/>
              <a:t>2021/11/24</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A6824C-A2CF-4E8E-B5BD-536E5B43FE05}" type="slidenum">
              <a:rPr lang="zh-TW" altLang="en-US" smtClean="0"/>
              <a:t>‹#›</a:t>
            </a:fld>
            <a:endParaRPr lang="zh-TW" altLang="en-US"/>
          </a:p>
        </p:txBody>
      </p:sp>
    </p:spTree>
    <p:extLst>
      <p:ext uri="{BB962C8B-B14F-4D97-AF65-F5344CB8AC3E}">
        <p14:creationId xmlns:p14="http://schemas.microsoft.com/office/powerpoint/2010/main" val="23030166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EA6824C-A2CF-4E8E-B5BD-536E5B43FE05}" type="slidenum">
              <a:rPr lang="zh-TW" altLang="en-US" smtClean="0"/>
              <a:t>34</a:t>
            </a:fld>
            <a:endParaRPr lang="zh-TW" altLang="en-US"/>
          </a:p>
        </p:txBody>
      </p:sp>
    </p:spTree>
    <p:extLst>
      <p:ext uri="{BB962C8B-B14F-4D97-AF65-F5344CB8AC3E}">
        <p14:creationId xmlns:p14="http://schemas.microsoft.com/office/powerpoint/2010/main" val="34181222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office.msn.com.cn/"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6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342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2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矩形 2"/>
          <p:cNvSpPr/>
          <p:nvPr userDrawn="1"/>
        </p:nvSpPr>
        <p:spPr>
          <a:xfrm>
            <a:off x="0" y="-1"/>
            <a:ext cx="12192000" cy="6858001"/>
          </a:xfrm>
          <a:prstGeom prst="rect">
            <a:avLst/>
          </a:prstGeom>
          <a:solidFill>
            <a:schemeClr val="accent3">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422449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标题幻灯片">
    <p:spTree>
      <p:nvGrpSpPr>
        <p:cNvPr id="1" name=""/>
        <p:cNvGrpSpPr/>
        <p:nvPr/>
      </p:nvGrpSpPr>
      <p:grpSpPr>
        <a:xfrm>
          <a:off x="0" y="0"/>
          <a:ext cx="0" cy="0"/>
          <a:chOff x="0" y="0"/>
          <a:chExt cx="0" cy="0"/>
        </a:xfrm>
      </p:grpSpPr>
      <p:grpSp>
        <p:nvGrpSpPr>
          <p:cNvPr id="6" name="组 5"/>
          <p:cNvGrpSpPr/>
          <p:nvPr userDrawn="1"/>
        </p:nvGrpSpPr>
        <p:grpSpPr>
          <a:xfrm>
            <a:off x="182123" y="523016"/>
            <a:ext cx="11827754" cy="6138886"/>
            <a:chOff x="4391025" y="180975"/>
            <a:chExt cx="4422775" cy="2295525"/>
          </a:xfrm>
          <a:solidFill>
            <a:schemeClr val="bg1">
              <a:lumMod val="95000"/>
            </a:schemeClr>
          </a:solidFill>
        </p:grpSpPr>
        <p:sp>
          <p:nvSpPr>
            <p:cNvPr id="7" name="Freeform 70"/>
            <p:cNvSpPr>
              <a:spLocks/>
            </p:cNvSpPr>
            <p:nvPr/>
          </p:nvSpPr>
          <p:spPr bwMode="auto">
            <a:xfrm>
              <a:off x="5565775" y="180975"/>
              <a:ext cx="746125" cy="387350"/>
            </a:xfrm>
            <a:custGeom>
              <a:avLst/>
              <a:gdLst/>
              <a:ahLst/>
              <a:cxnLst>
                <a:cxn ang="0">
                  <a:pos x="368" y="128"/>
                </a:cxn>
                <a:cxn ang="0">
                  <a:pos x="398" y="134"/>
                </a:cxn>
                <a:cxn ang="0">
                  <a:pos x="392" y="122"/>
                </a:cxn>
                <a:cxn ang="0">
                  <a:pos x="378" y="114"/>
                </a:cxn>
                <a:cxn ang="0">
                  <a:pos x="378" y="106"/>
                </a:cxn>
                <a:cxn ang="0">
                  <a:pos x="398" y="106"/>
                </a:cxn>
                <a:cxn ang="0">
                  <a:pos x="400" y="100"/>
                </a:cxn>
                <a:cxn ang="0">
                  <a:pos x="406" y="86"/>
                </a:cxn>
                <a:cxn ang="0">
                  <a:pos x="416" y="82"/>
                </a:cxn>
                <a:cxn ang="0">
                  <a:pos x="398" y="76"/>
                </a:cxn>
                <a:cxn ang="0">
                  <a:pos x="416" y="68"/>
                </a:cxn>
                <a:cxn ang="0">
                  <a:pos x="424" y="66"/>
                </a:cxn>
                <a:cxn ang="0">
                  <a:pos x="408" y="60"/>
                </a:cxn>
                <a:cxn ang="0">
                  <a:pos x="408" y="48"/>
                </a:cxn>
                <a:cxn ang="0">
                  <a:pos x="428" y="38"/>
                </a:cxn>
                <a:cxn ang="0">
                  <a:pos x="440" y="30"/>
                </a:cxn>
                <a:cxn ang="0">
                  <a:pos x="410" y="22"/>
                </a:cxn>
                <a:cxn ang="0">
                  <a:pos x="382" y="16"/>
                </a:cxn>
                <a:cxn ang="0">
                  <a:pos x="382" y="14"/>
                </a:cxn>
                <a:cxn ang="0">
                  <a:pos x="396" y="10"/>
                </a:cxn>
                <a:cxn ang="0">
                  <a:pos x="362" y="2"/>
                </a:cxn>
                <a:cxn ang="0">
                  <a:pos x="324" y="0"/>
                </a:cxn>
                <a:cxn ang="0">
                  <a:pos x="272" y="0"/>
                </a:cxn>
                <a:cxn ang="0">
                  <a:pos x="238" y="6"/>
                </a:cxn>
                <a:cxn ang="0">
                  <a:pos x="218" y="4"/>
                </a:cxn>
                <a:cxn ang="0">
                  <a:pos x="214" y="14"/>
                </a:cxn>
                <a:cxn ang="0">
                  <a:pos x="202" y="14"/>
                </a:cxn>
                <a:cxn ang="0">
                  <a:pos x="176" y="14"/>
                </a:cxn>
                <a:cxn ang="0">
                  <a:pos x="152" y="16"/>
                </a:cxn>
                <a:cxn ang="0">
                  <a:pos x="110" y="20"/>
                </a:cxn>
                <a:cxn ang="0">
                  <a:pos x="90" y="26"/>
                </a:cxn>
                <a:cxn ang="0">
                  <a:pos x="44" y="34"/>
                </a:cxn>
                <a:cxn ang="0">
                  <a:pos x="60" y="44"/>
                </a:cxn>
                <a:cxn ang="0">
                  <a:pos x="2" y="54"/>
                </a:cxn>
                <a:cxn ang="0">
                  <a:pos x="22" y="66"/>
                </a:cxn>
                <a:cxn ang="0">
                  <a:pos x="24" y="70"/>
                </a:cxn>
                <a:cxn ang="0">
                  <a:pos x="72" y="76"/>
                </a:cxn>
                <a:cxn ang="0">
                  <a:pos x="134" y="100"/>
                </a:cxn>
                <a:cxn ang="0">
                  <a:pos x="146" y="126"/>
                </a:cxn>
                <a:cxn ang="0">
                  <a:pos x="170" y="132"/>
                </a:cxn>
                <a:cxn ang="0">
                  <a:pos x="158" y="134"/>
                </a:cxn>
                <a:cxn ang="0">
                  <a:pos x="142" y="142"/>
                </a:cxn>
                <a:cxn ang="0">
                  <a:pos x="162" y="144"/>
                </a:cxn>
                <a:cxn ang="0">
                  <a:pos x="170" y="160"/>
                </a:cxn>
                <a:cxn ang="0">
                  <a:pos x="150" y="168"/>
                </a:cxn>
                <a:cxn ang="0">
                  <a:pos x="152" y="176"/>
                </a:cxn>
                <a:cxn ang="0">
                  <a:pos x="162" y="194"/>
                </a:cxn>
                <a:cxn ang="0">
                  <a:pos x="176" y="196"/>
                </a:cxn>
                <a:cxn ang="0">
                  <a:pos x="182" y="224"/>
                </a:cxn>
                <a:cxn ang="0">
                  <a:pos x="208" y="234"/>
                </a:cxn>
                <a:cxn ang="0">
                  <a:pos x="226" y="242"/>
                </a:cxn>
                <a:cxn ang="0">
                  <a:pos x="240" y="214"/>
                </a:cxn>
                <a:cxn ang="0">
                  <a:pos x="252" y="192"/>
                </a:cxn>
                <a:cxn ang="0">
                  <a:pos x="272" y="182"/>
                </a:cxn>
                <a:cxn ang="0">
                  <a:pos x="288" y="182"/>
                </a:cxn>
                <a:cxn ang="0">
                  <a:pos x="322" y="160"/>
                </a:cxn>
                <a:cxn ang="0">
                  <a:pos x="376" y="138"/>
                </a:cxn>
              </a:cxnLst>
              <a:rect l="0" t="0" r="r" b="b"/>
              <a:pathLst>
                <a:path w="470" h="244">
                  <a:moveTo>
                    <a:pt x="362" y="140"/>
                  </a:moveTo>
                  <a:lnTo>
                    <a:pt x="362" y="140"/>
                  </a:lnTo>
                  <a:lnTo>
                    <a:pt x="362" y="136"/>
                  </a:lnTo>
                  <a:lnTo>
                    <a:pt x="362" y="136"/>
                  </a:lnTo>
                  <a:lnTo>
                    <a:pt x="368" y="136"/>
                  </a:lnTo>
                  <a:lnTo>
                    <a:pt x="368" y="132"/>
                  </a:lnTo>
                  <a:lnTo>
                    <a:pt x="368" y="128"/>
                  </a:lnTo>
                  <a:lnTo>
                    <a:pt x="368" y="126"/>
                  </a:lnTo>
                  <a:lnTo>
                    <a:pt x="368" y="126"/>
                  </a:lnTo>
                  <a:lnTo>
                    <a:pt x="376" y="128"/>
                  </a:lnTo>
                  <a:lnTo>
                    <a:pt x="382" y="134"/>
                  </a:lnTo>
                  <a:lnTo>
                    <a:pt x="390" y="136"/>
                  </a:lnTo>
                  <a:lnTo>
                    <a:pt x="394" y="136"/>
                  </a:lnTo>
                  <a:lnTo>
                    <a:pt x="398" y="134"/>
                  </a:lnTo>
                  <a:lnTo>
                    <a:pt x="398" y="134"/>
                  </a:lnTo>
                  <a:lnTo>
                    <a:pt x="398" y="130"/>
                  </a:lnTo>
                  <a:lnTo>
                    <a:pt x="396" y="128"/>
                  </a:lnTo>
                  <a:lnTo>
                    <a:pt x="392" y="122"/>
                  </a:lnTo>
                  <a:lnTo>
                    <a:pt x="392" y="122"/>
                  </a:lnTo>
                  <a:lnTo>
                    <a:pt x="392" y="122"/>
                  </a:lnTo>
                  <a:lnTo>
                    <a:pt x="392" y="122"/>
                  </a:lnTo>
                  <a:lnTo>
                    <a:pt x="388" y="120"/>
                  </a:lnTo>
                  <a:lnTo>
                    <a:pt x="386" y="120"/>
                  </a:lnTo>
                  <a:lnTo>
                    <a:pt x="384" y="120"/>
                  </a:lnTo>
                  <a:lnTo>
                    <a:pt x="384" y="116"/>
                  </a:lnTo>
                  <a:lnTo>
                    <a:pt x="384" y="116"/>
                  </a:lnTo>
                  <a:lnTo>
                    <a:pt x="380" y="116"/>
                  </a:lnTo>
                  <a:lnTo>
                    <a:pt x="378" y="114"/>
                  </a:lnTo>
                  <a:lnTo>
                    <a:pt x="374" y="112"/>
                  </a:lnTo>
                  <a:lnTo>
                    <a:pt x="374" y="112"/>
                  </a:lnTo>
                  <a:lnTo>
                    <a:pt x="374" y="110"/>
                  </a:lnTo>
                  <a:lnTo>
                    <a:pt x="374" y="110"/>
                  </a:lnTo>
                  <a:lnTo>
                    <a:pt x="374" y="110"/>
                  </a:lnTo>
                  <a:lnTo>
                    <a:pt x="376" y="106"/>
                  </a:lnTo>
                  <a:lnTo>
                    <a:pt x="378" y="106"/>
                  </a:lnTo>
                  <a:lnTo>
                    <a:pt x="384" y="108"/>
                  </a:lnTo>
                  <a:lnTo>
                    <a:pt x="384" y="108"/>
                  </a:lnTo>
                  <a:lnTo>
                    <a:pt x="384" y="106"/>
                  </a:lnTo>
                  <a:lnTo>
                    <a:pt x="384" y="106"/>
                  </a:lnTo>
                  <a:lnTo>
                    <a:pt x="398" y="106"/>
                  </a:lnTo>
                  <a:lnTo>
                    <a:pt x="398" y="106"/>
                  </a:lnTo>
                  <a:lnTo>
                    <a:pt x="398" y="106"/>
                  </a:lnTo>
                  <a:lnTo>
                    <a:pt x="404" y="106"/>
                  </a:lnTo>
                  <a:lnTo>
                    <a:pt x="406" y="104"/>
                  </a:lnTo>
                  <a:lnTo>
                    <a:pt x="408" y="102"/>
                  </a:lnTo>
                  <a:lnTo>
                    <a:pt x="408" y="102"/>
                  </a:lnTo>
                  <a:lnTo>
                    <a:pt x="406" y="100"/>
                  </a:lnTo>
                  <a:lnTo>
                    <a:pt x="404" y="100"/>
                  </a:lnTo>
                  <a:lnTo>
                    <a:pt x="400" y="100"/>
                  </a:lnTo>
                  <a:lnTo>
                    <a:pt x="400" y="98"/>
                  </a:lnTo>
                  <a:lnTo>
                    <a:pt x="400" y="98"/>
                  </a:lnTo>
                  <a:lnTo>
                    <a:pt x="408" y="98"/>
                  </a:lnTo>
                  <a:lnTo>
                    <a:pt x="408" y="98"/>
                  </a:lnTo>
                  <a:lnTo>
                    <a:pt x="406" y="92"/>
                  </a:lnTo>
                  <a:lnTo>
                    <a:pt x="406" y="88"/>
                  </a:lnTo>
                  <a:lnTo>
                    <a:pt x="406" y="86"/>
                  </a:lnTo>
                  <a:lnTo>
                    <a:pt x="406" y="86"/>
                  </a:lnTo>
                  <a:lnTo>
                    <a:pt x="408" y="86"/>
                  </a:lnTo>
                  <a:lnTo>
                    <a:pt x="412" y="86"/>
                  </a:lnTo>
                  <a:lnTo>
                    <a:pt x="414" y="86"/>
                  </a:lnTo>
                  <a:lnTo>
                    <a:pt x="416" y="84"/>
                  </a:lnTo>
                  <a:lnTo>
                    <a:pt x="416" y="84"/>
                  </a:lnTo>
                  <a:lnTo>
                    <a:pt x="416" y="82"/>
                  </a:lnTo>
                  <a:lnTo>
                    <a:pt x="414" y="80"/>
                  </a:lnTo>
                  <a:lnTo>
                    <a:pt x="412" y="80"/>
                  </a:lnTo>
                  <a:lnTo>
                    <a:pt x="410" y="78"/>
                  </a:lnTo>
                  <a:lnTo>
                    <a:pt x="410" y="78"/>
                  </a:lnTo>
                  <a:lnTo>
                    <a:pt x="408" y="76"/>
                  </a:lnTo>
                  <a:lnTo>
                    <a:pt x="406" y="76"/>
                  </a:lnTo>
                  <a:lnTo>
                    <a:pt x="398" y="76"/>
                  </a:lnTo>
                  <a:lnTo>
                    <a:pt x="398" y="76"/>
                  </a:lnTo>
                  <a:lnTo>
                    <a:pt x="392" y="72"/>
                  </a:lnTo>
                  <a:lnTo>
                    <a:pt x="392" y="72"/>
                  </a:lnTo>
                  <a:lnTo>
                    <a:pt x="404" y="70"/>
                  </a:lnTo>
                  <a:lnTo>
                    <a:pt x="410" y="68"/>
                  </a:lnTo>
                  <a:lnTo>
                    <a:pt x="416" y="68"/>
                  </a:lnTo>
                  <a:lnTo>
                    <a:pt x="416" y="68"/>
                  </a:lnTo>
                  <a:lnTo>
                    <a:pt x="418" y="72"/>
                  </a:lnTo>
                  <a:lnTo>
                    <a:pt x="422" y="74"/>
                  </a:lnTo>
                  <a:lnTo>
                    <a:pt x="424" y="72"/>
                  </a:lnTo>
                  <a:lnTo>
                    <a:pt x="426" y="68"/>
                  </a:lnTo>
                  <a:lnTo>
                    <a:pt x="426" y="68"/>
                  </a:lnTo>
                  <a:lnTo>
                    <a:pt x="424" y="66"/>
                  </a:lnTo>
                  <a:lnTo>
                    <a:pt x="424" y="66"/>
                  </a:lnTo>
                  <a:lnTo>
                    <a:pt x="416" y="66"/>
                  </a:lnTo>
                  <a:lnTo>
                    <a:pt x="408" y="62"/>
                  </a:lnTo>
                  <a:lnTo>
                    <a:pt x="408" y="62"/>
                  </a:lnTo>
                  <a:lnTo>
                    <a:pt x="408" y="62"/>
                  </a:lnTo>
                  <a:lnTo>
                    <a:pt x="408" y="62"/>
                  </a:lnTo>
                  <a:lnTo>
                    <a:pt x="408" y="60"/>
                  </a:lnTo>
                  <a:lnTo>
                    <a:pt x="408" y="60"/>
                  </a:lnTo>
                  <a:lnTo>
                    <a:pt x="406" y="58"/>
                  </a:lnTo>
                  <a:lnTo>
                    <a:pt x="406" y="58"/>
                  </a:lnTo>
                  <a:lnTo>
                    <a:pt x="404" y="52"/>
                  </a:lnTo>
                  <a:lnTo>
                    <a:pt x="404" y="52"/>
                  </a:lnTo>
                  <a:lnTo>
                    <a:pt x="404" y="50"/>
                  </a:lnTo>
                  <a:lnTo>
                    <a:pt x="408" y="48"/>
                  </a:lnTo>
                  <a:lnTo>
                    <a:pt x="408" y="48"/>
                  </a:lnTo>
                  <a:lnTo>
                    <a:pt x="412" y="46"/>
                  </a:lnTo>
                  <a:lnTo>
                    <a:pt x="414" y="42"/>
                  </a:lnTo>
                  <a:lnTo>
                    <a:pt x="414" y="42"/>
                  </a:lnTo>
                  <a:lnTo>
                    <a:pt x="418" y="40"/>
                  </a:lnTo>
                  <a:lnTo>
                    <a:pt x="420" y="40"/>
                  </a:lnTo>
                  <a:lnTo>
                    <a:pt x="428" y="38"/>
                  </a:lnTo>
                  <a:lnTo>
                    <a:pt x="428" y="38"/>
                  </a:lnTo>
                  <a:lnTo>
                    <a:pt x="430" y="38"/>
                  </a:lnTo>
                  <a:lnTo>
                    <a:pt x="432" y="34"/>
                  </a:lnTo>
                  <a:lnTo>
                    <a:pt x="432" y="34"/>
                  </a:lnTo>
                  <a:lnTo>
                    <a:pt x="438" y="34"/>
                  </a:lnTo>
                  <a:lnTo>
                    <a:pt x="438" y="34"/>
                  </a:lnTo>
                  <a:lnTo>
                    <a:pt x="440" y="32"/>
                  </a:lnTo>
                  <a:lnTo>
                    <a:pt x="440" y="30"/>
                  </a:lnTo>
                  <a:lnTo>
                    <a:pt x="440" y="30"/>
                  </a:lnTo>
                  <a:lnTo>
                    <a:pt x="470" y="20"/>
                  </a:lnTo>
                  <a:lnTo>
                    <a:pt x="470" y="20"/>
                  </a:lnTo>
                  <a:lnTo>
                    <a:pt x="460" y="18"/>
                  </a:lnTo>
                  <a:lnTo>
                    <a:pt x="450" y="18"/>
                  </a:lnTo>
                  <a:lnTo>
                    <a:pt x="430" y="20"/>
                  </a:lnTo>
                  <a:lnTo>
                    <a:pt x="410" y="22"/>
                  </a:lnTo>
                  <a:lnTo>
                    <a:pt x="390" y="24"/>
                  </a:lnTo>
                  <a:lnTo>
                    <a:pt x="390" y="24"/>
                  </a:lnTo>
                  <a:lnTo>
                    <a:pt x="394" y="20"/>
                  </a:lnTo>
                  <a:lnTo>
                    <a:pt x="396" y="18"/>
                  </a:lnTo>
                  <a:lnTo>
                    <a:pt x="394" y="16"/>
                  </a:lnTo>
                  <a:lnTo>
                    <a:pt x="394" y="16"/>
                  </a:lnTo>
                  <a:lnTo>
                    <a:pt x="382" y="16"/>
                  </a:lnTo>
                  <a:lnTo>
                    <a:pt x="382" y="16"/>
                  </a:lnTo>
                  <a:lnTo>
                    <a:pt x="378" y="18"/>
                  </a:lnTo>
                  <a:lnTo>
                    <a:pt x="374" y="20"/>
                  </a:lnTo>
                  <a:lnTo>
                    <a:pt x="370" y="18"/>
                  </a:lnTo>
                  <a:lnTo>
                    <a:pt x="368" y="14"/>
                  </a:lnTo>
                  <a:lnTo>
                    <a:pt x="368" y="14"/>
                  </a:lnTo>
                  <a:lnTo>
                    <a:pt x="382" y="14"/>
                  </a:lnTo>
                  <a:lnTo>
                    <a:pt x="382" y="14"/>
                  </a:lnTo>
                  <a:lnTo>
                    <a:pt x="388" y="12"/>
                  </a:lnTo>
                  <a:lnTo>
                    <a:pt x="394" y="12"/>
                  </a:lnTo>
                  <a:lnTo>
                    <a:pt x="394" y="12"/>
                  </a:lnTo>
                  <a:lnTo>
                    <a:pt x="396" y="10"/>
                  </a:lnTo>
                  <a:lnTo>
                    <a:pt x="396" y="10"/>
                  </a:lnTo>
                  <a:lnTo>
                    <a:pt x="396" y="10"/>
                  </a:lnTo>
                  <a:lnTo>
                    <a:pt x="396" y="10"/>
                  </a:lnTo>
                  <a:lnTo>
                    <a:pt x="380" y="8"/>
                  </a:lnTo>
                  <a:lnTo>
                    <a:pt x="364" y="4"/>
                  </a:lnTo>
                  <a:lnTo>
                    <a:pt x="364" y="4"/>
                  </a:lnTo>
                  <a:lnTo>
                    <a:pt x="364" y="2"/>
                  </a:lnTo>
                  <a:lnTo>
                    <a:pt x="362" y="2"/>
                  </a:lnTo>
                  <a:lnTo>
                    <a:pt x="362" y="2"/>
                  </a:lnTo>
                  <a:lnTo>
                    <a:pt x="356" y="2"/>
                  </a:lnTo>
                  <a:lnTo>
                    <a:pt x="356" y="2"/>
                  </a:lnTo>
                  <a:lnTo>
                    <a:pt x="356" y="0"/>
                  </a:lnTo>
                  <a:lnTo>
                    <a:pt x="356" y="0"/>
                  </a:lnTo>
                  <a:lnTo>
                    <a:pt x="340" y="0"/>
                  </a:lnTo>
                  <a:lnTo>
                    <a:pt x="340" y="0"/>
                  </a:lnTo>
                  <a:lnTo>
                    <a:pt x="324" y="0"/>
                  </a:lnTo>
                  <a:lnTo>
                    <a:pt x="324" y="0"/>
                  </a:lnTo>
                  <a:lnTo>
                    <a:pt x="296" y="0"/>
                  </a:lnTo>
                  <a:lnTo>
                    <a:pt x="296" y="0"/>
                  </a:lnTo>
                  <a:lnTo>
                    <a:pt x="280" y="0"/>
                  </a:lnTo>
                  <a:lnTo>
                    <a:pt x="280" y="0"/>
                  </a:lnTo>
                  <a:lnTo>
                    <a:pt x="272" y="0"/>
                  </a:lnTo>
                  <a:lnTo>
                    <a:pt x="272" y="0"/>
                  </a:lnTo>
                  <a:lnTo>
                    <a:pt x="268" y="4"/>
                  </a:lnTo>
                  <a:lnTo>
                    <a:pt x="262" y="6"/>
                  </a:lnTo>
                  <a:lnTo>
                    <a:pt x="250" y="6"/>
                  </a:lnTo>
                  <a:lnTo>
                    <a:pt x="250" y="6"/>
                  </a:lnTo>
                  <a:lnTo>
                    <a:pt x="248" y="4"/>
                  </a:lnTo>
                  <a:lnTo>
                    <a:pt x="244" y="4"/>
                  </a:lnTo>
                  <a:lnTo>
                    <a:pt x="238" y="6"/>
                  </a:lnTo>
                  <a:lnTo>
                    <a:pt x="238" y="6"/>
                  </a:lnTo>
                  <a:lnTo>
                    <a:pt x="232" y="6"/>
                  </a:lnTo>
                  <a:lnTo>
                    <a:pt x="232" y="6"/>
                  </a:lnTo>
                  <a:lnTo>
                    <a:pt x="228" y="4"/>
                  </a:lnTo>
                  <a:lnTo>
                    <a:pt x="226" y="4"/>
                  </a:lnTo>
                  <a:lnTo>
                    <a:pt x="218" y="4"/>
                  </a:lnTo>
                  <a:lnTo>
                    <a:pt x="218" y="4"/>
                  </a:lnTo>
                  <a:lnTo>
                    <a:pt x="216" y="4"/>
                  </a:lnTo>
                  <a:lnTo>
                    <a:pt x="214" y="6"/>
                  </a:lnTo>
                  <a:lnTo>
                    <a:pt x="214" y="6"/>
                  </a:lnTo>
                  <a:lnTo>
                    <a:pt x="210" y="6"/>
                  </a:lnTo>
                  <a:lnTo>
                    <a:pt x="208" y="8"/>
                  </a:lnTo>
                  <a:lnTo>
                    <a:pt x="208" y="8"/>
                  </a:lnTo>
                  <a:lnTo>
                    <a:pt x="214" y="14"/>
                  </a:lnTo>
                  <a:lnTo>
                    <a:pt x="214" y="14"/>
                  </a:lnTo>
                  <a:lnTo>
                    <a:pt x="214" y="14"/>
                  </a:lnTo>
                  <a:lnTo>
                    <a:pt x="214" y="18"/>
                  </a:lnTo>
                  <a:lnTo>
                    <a:pt x="214" y="18"/>
                  </a:lnTo>
                  <a:lnTo>
                    <a:pt x="208" y="16"/>
                  </a:lnTo>
                  <a:lnTo>
                    <a:pt x="202" y="14"/>
                  </a:lnTo>
                  <a:lnTo>
                    <a:pt x="202" y="14"/>
                  </a:lnTo>
                  <a:lnTo>
                    <a:pt x="188" y="12"/>
                  </a:lnTo>
                  <a:lnTo>
                    <a:pt x="176" y="12"/>
                  </a:lnTo>
                  <a:lnTo>
                    <a:pt x="176" y="12"/>
                  </a:lnTo>
                  <a:lnTo>
                    <a:pt x="172" y="12"/>
                  </a:lnTo>
                  <a:lnTo>
                    <a:pt x="172" y="14"/>
                  </a:lnTo>
                  <a:lnTo>
                    <a:pt x="176" y="14"/>
                  </a:lnTo>
                  <a:lnTo>
                    <a:pt x="176" y="14"/>
                  </a:lnTo>
                  <a:lnTo>
                    <a:pt x="174" y="16"/>
                  </a:lnTo>
                  <a:lnTo>
                    <a:pt x="170" y="18"/>
                  </a:lnTo>
                  <a:lnTo>
                    <a:pt x="166" y="16"/>
                  </a:lnTo>
                  <a:lnTo>
                    <a:pt x="166" y="16"/>
                  </a:lnTo>
                  <a:lnTo>
                    <a:pt x="158" y="14"/>
                  </a:lnTo>
                  <a:lnTo>
                    <a:pt x="154" y="14"/>
                  </a:lnTo>
                  <a:lnTo>
                    <a:pt x="152" y="16"/>
                  </a:lnTo>
                  <a:lnTo>
                    <a:pt x="152" y="16"/>
                  </a:lnTo>
                  <a:lnTo>
                    <a:pt x="142" y="14"/>
                  </a:lnTo>
                  <a:lnTo>
                    <a:pt x="132" y="14"/>
                  </a:lnTo>
                  <a:lnTo>
                    <a:pt x="122" y="14"/>
                  </a:lnTo>
                  <a:lnTo>
                    <a:pt x="112" y="20"/>
                  </a:lnTo>
                  <a:lnTo>
                    <a:pt x="112" y="20"/>
                  </a:lnTo>
                  <a:lnTo>
                    <a:pt x="110" y="20"/>
                  </a:lnTo>
                  <a:lnTo>
                    <a:pt x="110" y="20"/>
                  </a:lnTo>
                  <a:lnTo>
                    <a:pt x="100" y="16"/>
                  </a:lnTo>
                  <a:lnTo>
                    <a:pt x="94" y="18"/>
                  </a:lnTo>
                  <a:lnTo>
                    <a:pt x="92" y="20"/>
                  </a:lnTo>
                  <a:lnTo>
                    <a:pt x="92" y="24"/>
                  </a:lnTo>
                  <a:lnTo>
                    <a:pt x="92" y="24"/>
                  </a:lnTo>
                  <a:lnTo>
                    <a:pt x="90" y="26"/>
                  </a:lnTo>
                  <a:lnTo>
                    <a:pt x="88" y="26"/>
                  </a:lnTo>
                  <a:lnTo>
                    <a:pt x="84" y="26"/>
                  </a:lnTo>
                  <a:lnTo>
                    <a:pt x="84" y="26"/>
                  </a:lnTo>
                  <a:lnTo>
                    <a:pt x="74" y="26"/>
                  </a:lnTo>
                  <a:lnTo>
                    <a:pt x="64" y="28"/>
                  </a:lnTo>
                  <a:lnTo>
                    <a:pt x="44" y="34"/>
                  </a:lnTo>
                  <a:lnTo>
                    <a:pt x="44" y="34"/>
                  </a:lnTo>
                  <a:lnTo>
                    <a:pt x="52" y="36"/>
                  </a:lnTo>
                  <a:lnTo>
                    <a:pt x="52" y="36"/>
                  </a:lnTo>
                  <a:lnTo>
                    <a:pt x="58" y="36"/>
                  </a:lnTo>
                  <a:lnTo>
                    <a:pt x="60" y="36"/>
                  </a:lnTo>
                  <a:lnTo>
                    <a:pt x="62" y="40"/>
                  </a:lnTo>
                  <a:lnTo>
                    <a:pt x="62" y="40"/>
                  </a:lnTo>
                  <a:lnTo>
                    <a:pt x="60" y="44"/>
                  </a:lnTo>
                  <a:lnTo>
                    <a:pt x="58" y="44"/>
                  </a:lnTo>
                  <a:lnTo>
                    <a:pt x="50" y="46"/>
                  </a:lnTo>
                  <a:lnTo>
                    <a:pt x="50" y="46"/>
                  </a:lnTo>
                  <a:lnTo>
                    <a:pt x="46" y="46"/>
                  </a:lnTo>
                  <a:lnTo>
                    <a:pt x="46" y="46"/>
                  </a:lnTo>
                  <a:lnTo>
                    <a:pt x="2" y="54"/>
                  </a:lnTo>
                  <a:lnTo>
                    <a:pt x="2" y="54"/>
                  </a:lnTo>
                  <a:lnTo>
                    <a:pt x="0" y="56"/>
                  </a:lnTo>
                  <a:lnTo>
                    <a:pt x="0" y="56"/>
                  </a:lnTo>
                  <a:lnTo>
                    <a:pt x="30" y="64"/>
                  </a:lnTo>
                  <a:lnTo>
                    <a:pt x="30" y="64"/>
                  </a:lnTo>
                  <a:lnTo>
                    <a:pt x="30" y="66"/>
                  </a:lnTo>
                  <a:lnTo>
                    <a:pt x="30" y="66"/>
                  </a:lnTo>
                  <a:lnTo>
                    <a:pt x="22" y="66"/>
                  </a:lnTo>
                  <a:lnTo>
                    <a:pt x="18" y="66"/>
                  </a:lnTo>
                  <a:lnTo>
                    <a:pt x="14" y="68"/>
                  </a:lnTo>
                  <a:lnTo>
                    <a:pt x="14" y="68"/>
                  </a:lnTo>
                  <a:lnTo>
                    <a:pt x="16" y="70"/>
                  </a:lnTo>
                  <a:lnTo>
                    <a:pt x="20" y="70"/>
                  </a:lnTo>
                  <a:lnTo>
                    <a:pt x="24" y="70"/>
                  </a:lnTo>
                  <a:lnTo>
                    <a:pt x="24" y="70"/>
                  </a:lnTo>
                  <a:lnTo>
                    <a:pt x="32" y="76"/>
                  </a:lnTo>
                  <a:lnTo>
                    <a:pt x="36" y="78"/>
                  </a:lnTo>
                  <a:lnTo>
                    <a:pt x="40" y="78"/>
                  </a:lnTo>
                  <a:lnTo>
                    <a:pt x="40" y="78"/>
                  </a:lnTo>
                  <a:lnTo>
                    <a:pt x="48" y="76"/>
                  </a:lnTo>
                  <a:lnTo>
                    <a:pt x="56" y="76"/>
                  </a:lnTo>
                  <a:lnTo>
                    <a:pt x="72" y="76"/>
                  </a:lnTo>
                  <a:lnTo>
                    <a:pt x="72" y="76"/>
                  </a:lnTo>
                  <a:lnTo>
                    <a:pt x="86" y="76"/>
                  </a:lnTo>
                  <a:lnTo>
                    <a:pt x="100" y="78"/>
                  </a:lnTo>
                  <a:lnTo>
                    <a:pt x="114" y="84"/>
                  </a:lnTo>
                  <a:lnTo>
                    <a:pt x="126" y="92"/>
                  </a:lnTo>
                  <a:lnTo>
                    <a:pt x="126" y="92"/>
                  </a:lnTo>
                  <a:lnTo>
                    <a:pt x="134" y="100"/>
                  </a:lnTo>
                  <a:lnTo>
                    <a:pt x="138" y="108"/>
                  </a:lnTo>
                  <a:lnTo>
                    <a:pt x="138" y="116"/>
                  </a:lnTo>
                  <a:lnTo>
                    <a:pt x="134" y="124"/>
                  </a:lnTo>
                  <a:lnTo>
                    <a:pt x="134" y="124"/>
                  </a:lnTo>
                  <a:lnTo>
                    <a:pt x="138" y="126"/>
                  </a:lnTo>
                  <a:lnTo>
                    <a:pt x="142" y="126"/>
                  </a:lnTo>
                  <a:lnTo>
                    <a:pt x="146" y="126"/>
                  </a:lnTo>
                  <a:lnTo>
                    <a:pt x="150" y="122"/>
                  </a:lnTo>
                  <a:lnTo>
                    <a:pt x="150" y="122"/>
                  </a:lnTo>
                  <a:lnTo>
                    <a:pt x="156" y="122"/>
                  </a:lnTo>
                  <a:lnTo>
                    <a:pt x="156" y="122"/>
                  </a:lnTo>
                  <a:lnTo>
                    <a:pt x="160" y="126"/>
                  </a:lnTo>
                  <a:lnTo>
                    <a:pt x="164" y="128"/>
                  </a:lnTo>
                  <a:lnTo>
                    <a:pt x="170" y="132"/>
                  </a:lnTo>
                  <a:lnTo>
                    <a:pt x="172" y="136"/>
                  </a:lnTo>
                  <a:lnTo>
                    <a:pt x="172" y="136"/>
                  </a:lnTo>
                  <a:lnTo>
                    <a:pt x="168" y="138"/>
                  </a:lnTo>
                  <a:lnTo>
                    <a:pt x="164" y="136"/>
                  </a:lnTo>
                  <a:lnTo>
                    <a:pt x="162" y="136"/>
                  </a:lnTo>
                  <a:lnTo>
                    <a:pt x="158" y="134"/>
                  </a:lnTo>
                  <a:lnTo>
                    <a:pt x="158" y="134"/>
                  </a:lnTo>
                  <a:lnTo>
                    <a:pt x="154" y="132"/>
                  </a:lnTo>
                  <a:lnTo>
                    <a:pt x="154" y="132"/>
                  </a:lnTo>
                  <a:lnTo>
                    <a:pt x="148" y="132"/>
                  </a:lnTo>
                  <a:lnTo>
                    <a:pt x="144" y="134"/>
                  </a:lnTo>
                  <a:lnTo>
                    <a:pt x="142" y="138"/>
                  </a:lnTo>
                  <a:lnTo>
                    <a:pt x="142" y="142"/>
                  </a:lnTo>
                  <a:lnTo>
                    <a:pt x="142" y="142"/>
                  </a:lnTo>
                  <a:lnTo>
                    <a:pt x="142" y="144"/>
                  </a:lnTo>
                  <a:lnTo>
                    <a:pt x="146" y="146"/>
                  </a:lnTo>
                  <a:lnTo>
                    <a:pt x="152" y="148"/>
                  </a:lnTo>
                  <a:lnTo>
                    <a:pt x="152" y="148"/>
                  </a:lnTo>
                  <a:lnTo>
                    <a:pt x="158" y="148"/>
                  </a:lnTo>
                  <a:lnTo>
                    <a:pt x="162" y="144"/>
                  </a:lnTo>
                  <a:lnTo>
                    <a:pt x="162" y="144"/>
                  </a:lnTo>
                  <a:lnTo>
                    <a:pt x="170" y="142"/>
                  </a:lnTo>
                  <a:lnTo>
                    <a:pt x="170" y="142"/>
                  </a:lnTo>
                  <a:lnTo>
                    <a:pt x="172" y="144"/>
                  </a:lnTo>
                  <a:lnTo>
                    <a:pt x="172" y="144"/>
                  </a:lnTo>
                  <a:lnTo>
                    <a:pt x="170" y="156"/>
                  </a:lnTo>
                  <a:lnTo>
                    <a:pt x="170" y="156"/>
                  </a:lnTo>
                  <a:lnTo>
                    <a:pt x="170" y="160"/>
                  </a:lnTo>
                  <a:lnTo>
                    <a:pt x="170" y="160"/>
                  </a:lnTo>
                  <a:lnTo>
                    <a:pt x="164" y="162"/>
                  </a:lnTo>
                  <a:lnTo>
                    <a:pt x="164" y="162"/>
                  </a:lnTo>
                  <a:lnTo>
                    <a:pt x="160" y="158"/>
                  </a:lnTo>
                  <a:lnTo>
                    <a:pt x="156" y="158"/>
                  </a:lnTo>
                  <a:lnTo>
                    <a:pt x="152" y="162"/>
                  </a:lnTo>
                  <a:lnTo>
                    <a:pt x="150" y="168"/>
                  </a:lnTo>
                  <a:lnTo>
                    <a:pt x="150" y="168"/>
                  </a:lnTo>
                  <a:lnTo>
                    <a:pt x="150" y="170"/>
                  </a:lnTo>
                  <a:lnTo>
                    <a:pt x="152" y="172"/>
                  </a:lnTo>
                  <a:lnTo>
                    <a:pt x="154" y="174"/>
                  </a:lnTo>
                  <a:lnTo>
                    <a:pt x="156" y="176"/>
                  </a:lnTo>
                  <a:lnTo>
                    <a:pt x="156" y="176"/>
                  </a:lnTo>
                  <a:lnTo>
                    <a:pt x="152" y="176"/>
                  </a:lnTo>
                  <a:lnTo>
                    <a:pt x="150" y="178"/>
                  </a:lnTo>
                  <a:lnTo>
                    <a:pt x="152" y="180"/>
                  </a:lnTo>
                  <a:lnTo>
                    <a:pt x="152" y="180"/>
                  </a:lnTo>
                  <a:lnTo>
                    <a:pt x="156" y="186"/>
                  </a:lnTo>
                  <a:lnTo>
                    <a:pt x="162" y="190"/>
                  </a:lnTo>
                  <a:lnTo>
                    <a:pt x="162" y="190"/>
                  </a:lnTo>
                  <a:lnTo>
                    <a:pt x="162" y="194"/>
                  </a:lnTo>
                  <a:lnTo>
                    <a:pt x="164" y="196"/>
                  </a:lnTo>
                  <a:lnTo>
                    <a:pt x="166" y="198"/>
                  </a:lnTo>
                  <a:lnTo>
                    <a:pt x="170" y="196"/>
                  </a:lnTo>
                  <a:lnTo>
                    <a:pt x="170" y="196"/>
                  </a:lnTo>
                  <a:lnTo>
                    <a:pt x="174" y="194"/>
                  </a:lnTo>
                  <a:lnTo>
                    <a:pt x="174" y="194"/>
                  </a:lnTo>
                  <a:lnTo>
                    <a:pt x="176" y="196"/>
                  </a:lnTo>
                  <a:lnTo>
                    <a:pt x="176" y="196"/>
                  </a:lnTo>
                  <a:lnTo>
                    <a:pt x="172" y="198"/>
                  </a:lnTo>
                  <a:lnTo>
                    <a:pt x="170" y="202"/>
                  </a:lnTo>
                  <a:lnTo>
                    <a:pt x="170" y="202"/>
                  </a:lnTo>
                  <a:lnTo>
                    <a:pt x="172" y="208"/>
                  </a:lnTo>
                  <a:lnTo>
                    <a:pt x="176" y="216"/>
                  </a:lnTo>
                  <a:lnTo>
                    <a:pt x="182" y="224"/>
                  </a:lnTo>
                  <a:lnTo>
                    <a:pt x="192" y="232"/>
                  </a:lnTo>
                  <a:lnTo>
                    <a:pt x="192" y="232"/>
                  </a:lnTo>
                  <a:lnTo>
                    <a:pt x="196" y="236"/>
                  </a:lnTo>
                  <a:lnTo>
                    <a:pt x="202" y="236"/>
                  </a:lnTo>
                  <a:lnTo>
                    <a:pt x="202" y="236"/>
                  </a:lnTo>
                  <a:lnTo>
                    <a:pt x="206" y="234"/>
                  </a:lnTo>
                  <a:lnTo>
                    <a:pt x="208" y="234"/>
                  </a:lnTo>
                  <a:lnTo>
                    <a:pt x="214" y="238"/>
                  </a:lnTo>
                  <a:lnTo>
                    <a:pt x="214" y="238"/>
                  </a:lnTo>
                  <a:lnTo>
                    <a:pt x="218" y="242"/>
                  </a:lnTo>
                  <a:lnTo>
                    <a:pt x="218" y="242"/>
                  </a:lnTo>
                  <a:lnTo>
                    <a:pt x="220" y="244"/>
                  </a:lnTo>
                  <a:lnTo>
                    <a:pt x="220" y="244"/>
                  </a:lnTo>
                  <a:lnTo>
                    <a:pt x="226" y="242"/>
                  </a:lnTo>
                  <a:lnTo>
                    <a:pt x="232" y="236"/>
                  </a:lnTo>
                  <a:lnTo>
                    <a:pt x="236" y="230"/>
                  </a:lnTo>
                  <a:lnTo>
                    <a:pt x="236" y="222"/>
                  </a:lnTo>
                  <a:lnTo>
                    <a:pt x="236" y="222"/>
                  </a:lnTo>
                  <a:lnTo>
                    <a:pt x="236" y="220"/>
                  </a:lnTo>
                  <a:lnTo>
                    <a:pt x="236" y="216"/>
                  </a:lnTo>
                  <a:lnTo>
                    <a:pt x="240" y="214"/>
                  </a:lnTo>
                  <a:lnTo>
                    <a:pt x="240" y="214"/>
                  </a:lnTo>
                  <a:lnTo>
                    <a:pt x="246" y="210"/>
                  </a:lnTo>
                  <a:lnTo>
                    <a:pt x="248" y="206"/>
                  </a:lnTo>
                  <a:lnTo>
                    <a:pt x="250" y="204"/>
                  </a:lnTo>
                  <a:lnTo>
                    <a:pt x="250" y="204"/>
                  </a:lnTo>
                  <a:lnTo>
                    <a:pt x="250" y="198"/>
                  </a:lnTo>
                  <a:lnTo>
                    <a:pt x="252" y="192"/>
                  </a:lnTo>
                  <a:lnTo>
                    <a:pt x="256" y="188"/>
                  </a:lnTo>
                  <a:lnTo>
                    <a:pt x="260" y="188"/>
                  </a:lnTo>
                  <a:lnTo>
                    <a:pt x="260" y="188"/>
                  </a:lnTo>
                  <a:lnTo>
                    <a:pt x="264" y="186"/>
                  </a:lnTo>
                  <a:lnTo>
                    <a:pt x="268" y="184"/>
                  </a:lnTo>
                  <a:lnTo>
                    <a:pt x="272" y="182"/>
                  </a:lnTo>
                  <a:lnTo>
                    <a:pt x="272" y="182"/>
                  </a:lnTo>
                  <a:lnTo>
                    <a:pt x="274" y="186"/>
                  </a:lnTo>
                  <a:lnTo>
                    <a:pt x="276" y="186"/>
                  </a:lnTo>
                  <a:lnTo>
                    <a:pt x="280" y="182"/>
                  </a:lnTo>
                  <a:lnTo>
                    <a:pt x="280" y="182"/>
                  </a:lnTo>
                  <a:lnTo>
                    <a:pt x="280" y="182"/>
                  </a:lnTo>
                  <a:lnTo>
                    <a:pt x="280" y="182"/>
                  </a:lnTo>
                  <a:lnTo>
                    <a:pt x="288" y="182"/>
                  </a:lnTo>
                  <a:lnTo>
                    <a:pt x="294" y="178"/>
                  </a:lnTo>
                  <a:lnTo>
                    <a:pt x="302" y="174"/>
                  </a:lnTo>
                  <a:lnTo>
                    <a:pt x="306" y="168"/>
                  </a:lnTo>
                  <a:lnTo>
                    <a:pt x="306" y="168"/>
                  </a:lnTo>
                  <a:lnTo>
                    <a:pt x="314" y="162"/>
                  </a:lnTo>
                  <a:lnTo>
                    <a:pt x="322" y="160"/>
                  </a:lnTo>
                  <a:lnTo>
                    <a:pt x="322" y="160"/>
                  </a:lnTo>
                  <a:lnTo>
                    <a:pt x="340" y="158"/>
                  </a:lnTo>
                  <a:lnTo>
                    <a:pt x="358" y="154"/>
                  </a:lnTo>
                  <a:lnTo>
                    <a:pt x="374" y="148"/>
                  </a:lnTo>
                  <a:lnTo>
                    <a:pt x="390" y="140"/>
                  </a:lnTo>
                  <a:lnTo>
                    <a:pt x="390" y="140"/>
                  </a:lnTo>
                  <a:lnTo>
                    <a:pt x="382" y="140"/>
                  </a:lnTo>
                  <a:lnTo>
                    <a:pt x="376" y="138"/>
                  </a:lnTo>
                  <a:lnTo>
                    <a:pt x="370" y="138"/>
                  </a:lnTo>
                  <a:lnTo>
                    <a:pt x="362" y="140"/>
                  </a:lnTo>
                  <a:lnTo>
                    <a:pt x="362" y="14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 name="Freeform 71"/>
            <p:cNvSpPr>
              <a:spLocks noEditPoints="1"/>
            </p:cNvSpPr>
            <p:nvPr/>
          </p:nvSpPr>
          <p:spPr bwMode="auto">
            <a:xfrm>
              <a:off x="6254750" y="279400"/>
              <a:ext cx="2559050" cy="1851025"/>
            </a:xfrm>
            <a:custGeom>
              <a:avLst/>
              <a:gdLst/>
              <a:ahLst/>
              <a:cxnLst>
                <a:cxn ang="0">
                  <a:pos x="1460" y="92"/>
                </a:cxn>
                <a:cxn ang="0">
                  <a:pos x="1272" y="54"/>
                </a:cxn>
                <a:cxn ang="0">
                  <a:pos x="1188" y="64"/>
                </a:cxn>
                <a:cxn ang="0">
                  <a:pos x="1078" y="48"/>
                </a:cxn>
                <a:cxn ang="0">
                  <a:pos x="1000" y="10"/>
                </a:cxn>
                <a:cxn ang="0">
                  <a:pos x="804" y="38"/>
                </a:cxn>
                <a:cxn ang="0">
                  <a:pos x="722" y="62"/>
                </a:cxn>
                <a:cxn ang="0">
                  <a:pos x="726" y="90"/>
                </a:cxn>
                <a:cxn ang="0">
                  <a:pos x="684" y="48"/>
                </a:cxn>
                <a:cxn ang="0">
                  <a:pos x="604" y="84"/>
                </a:cxn>
                <a:cxn ang="0">
                  <a:pos x="496" y="98"/>
                </a:cxn>
                <a:cxn ang="0">
                  <a:pos x="426" y="138"/>
                </a:cxn>
                <a:cxn ang="0">
                  <a:pos x="384" y="82"/>
                </a:cxn>
                <a:cxn ang="0">
                  <a:pos x="272" y="90"/>
                </a:cxn>
                <a:cxn ang="0">
                  <a:pos x="184" y="158"/>
                </a:cxn>
                <a:cxn ang="0">
                  <a:pos x="216" y="188"/>
                </a:cxn>
                <a:cxn ang="0">
                  <a:pos x="278" y="178"/>
                </a:cxn>
                <a:cxn ang="0">
                  <a:pos x="358" y="182"/>
                </a:cxn>
                <a:cxn ang="0">
                  <a:pos x="226" y="240"/>
                </a:cxn>
                <a:cxn ang="0">
                  <a:pos x="162" y="270"/>
                </a:cxn>
                <a:cxn ang="0">
                  <a:pos x="118" y="356"/>
                </a:cxn>
                <a:cxn ang="0">
                  <a:pos x="98" y="426"/>
                </a:cxn>
                <a:cxn ang="0">
                  <a:pos x="224" y="368"/>
                </a:cxn>
                <a:cxn ang="0">
                  <a:pos x="244" y="336"/>
                </a:cxn>
                <a:cxn ang="0">
                  <a:pos x="318" y="412"/>
                </a:cxn>
                <a:cxn ang="0">
                  <a:pos x="380" y="322"/>
                </a:cxn>
                <a:cxn ang="0">
                  <a:pos x="432" y="324"/>
                </a:cxn>
                <a:cxn ang="0">
                  <a:pos x="340" y="388"/>
                </a:cxn>
                <a:cxn ang="0">
                  <a:pos x="414" y="428"/>
                </a:cxn>
                <a:cxn ang="0">
                  <a:pos x="280" y="492"/>
                </a:cxn>
                <a:cxn ang="0">
                  <a:pos x="172" y="424"/>
                </a:cxn>
                <a:cxn ang="0">
                  <a:pos x="2" y="580"/>
                </a:cxn>
                <a:cxn ang="0">
                  <a:pos x="96" y="752"/>
                </a:cxn>
                <a:cxn ang="0">
                  <a:pos x="214" y="836"/>
                </a:cxn>
                <a:cxn ang="0">
                  <a:pos x="280" y="1162"/>
                </a:cxn>
                <a:cxn ang="0">
                  <a:pos x="404" y="1018"/>
                </a:cxn>
                <a:cxn ang="0">
                  <a:pos x="532" y="682"/>
                </a:cxn>
                <a:cxn ang="0">
                  <a:pos x="422" y="582"/>
                </a:cxn>
                <a:cxn ang="0">
                  <a:pos x="438" y="574"/>
                </a:cxn>
                <a:cxn ang="0">
                  <a:pos x="590" y="592"/>
                </a:cxn>
                <a:cxn ang="0">
                  <a:pos x="516" y="520"/>
                </a:cxn>
                <a:cxn ang="0">
                  <a:pos x="630" y="544"/>
                </a:cxn>
                <a:cxn ang="0">
                  <a:pos x="732" y="712"/>
                </a:cxn>
                <a:cxn ang="0">
                  <a:pos x="840" y="574"/>
                </a:cxn>
                <a:cxn ang="0">
                  <a:pos x="902" y="710"/>
                </a:cxn>
                <a:cxn ang="0">
                  <a:pos x="912" y="684"/>
                </a:cxn>
                <a:cxn ang="0">
                  <a:pos x="966" y="592"/>
                </a:cxn>
                <a:cxn ang="0">
                  <a:pos x="1084" y="498"/>
                </a:cxn>
                <a:cxn ang="0">
                  <a:pos x="1052" y="408"/>
                </a:cxn>
                <a:cxn ang="0">
                  <a:pos x="1112" y="400"/>
                </a:cxn>
                <a:cxn ang="0">
                  <a:pos x="1154" y="362"/>
                </a:cxn>
                <a:cxn ang="0">
                  <a:pos x="1200" y="242"/>
                </a:cxn>
                <a:cxn ang="0">
                  <a:pos x="1374" y="164"/>
                </a:cxn>
                <a:cxn ang="0">
                  <a:pos x="1366" y="270"/>
                </a:cxn>
                <a:cxn ang="0">
                  <a:pos x="1398" y="200"/>
                </a:cxn>
                <a:cxn ang="0">
                  <a:pos x="1518" y="134"/>
                </a:cxn>
                <a:cxn ang="0">
                  <a:pos x="1612" y="118"/>
                </a:cxn>
                <a:cxn ang="0">
                  <a:pos x="372" y="178"/>
                </a:cxn>
                <a:cxn ang="0">
                  <a:pos x="416" y="172"/>
                </a:cxn>
                <a:cxn ang="0">
                  <a:pos x="516" y="238"/>
                </a:cxn>
                <a:cxn ang="0">
                  <a:pos x="500" y="346"/>
                </a:cxn>
                <a:cxn ang="0">
                  <a:pos x="550" y="370"/>
                </a:cxn>
                <a:cxn ang="0">
                  <a:pos x="604" y="354"/>
                </a:cxn>
              </a:cxnLst>
              <a:rect l="0" t="0" r="r" b="b"/>
              <a:pathLst>
                <a:path w="1612" h="1166">
                  <a:moveTo>
                    <a:pt x="1612" y="118"/>
                  </a:moveTo>
                  <a:lnTo>
                    <a:pt x="1612" y="118"/>
                  </a:lnTo>
                  <a:lnTo>
                    <a:pt x="1608" y="114"/>
                  </a:lnTo>
                  <a:lnTo>
                    <a:pt x="1600" y="112"/>
                  </a:lnTo>
                  <a:lnTo>
                    <a:pt x="1592" y="110"/>
                  </a:lnTo>
                  <a:lnTo>
                    <a:pt x="1586" y="110"/>
                  </a:lnTo>
                  <a:lnTo>
                    <a:pt x="1586" y="110"/>
                  </a:lnTo>
                  <a:lnTo>
                    <a:pt x="1586" y="112"/>
                  </a:lnTo>
                  <a:lnTo>
                    <a:pt x="1586" y="114"/>
                  </a:lnTo>
                  <a:lnTo>
                    <a:pt x="1586" y="116"/>
                  </a:lnTo>
                  <a:lnTo>
                    <a:pt x="1582" y="116"/>
                  </a:lnTo>
                  <a:lnTo>
                    <a:pt x="1582" y="116"/>
                  </a:lnTo>
                  <a:lnTo>
                    <a:pt x="1580" y="114"/>
                  </a:lnTo>
                  <a:lnTo>
                    <a:pt x="1578" y="112"/>
                  </a:lnTo>
                  <a:lnTo>
                    <a:pt x="1578" y="108"/>
                  </a:lnTo>
                  <a:lnTo>
                    <a:pt x="1578" y="108"/>
                  </a:lnTo>
                  <a:lnTo>
                    <a:pt x="1574" y="104"/>
                  </a:lnTo>
                  <a:lnTo>
                    <a:pt x="1570" y="102"/>
                  </a:lnTo>
                  <a:lnTo>
                    <a:pt x="1570" y="102"/>
                  </a:lnTo>
                  <a:lnTo>
                    <a:pt x="1546" y="92"/>
                  </a:lnTo>
                  <a:lnTo>
                    <a:pt x="1522" y="84"/>
                  </a:lnTo>
                  <a:lnTo>
                    <a:pt x="1496" y="80"/>
                  </a:lnTo>
                  <a:lnTo>
                    <a:pt x="1470" y="78"/>
                  </a:lnTo>
                  <a:lnTo>
                    <a:pt x="1470" y="78"/>
                  </a:lnTo>
                  <a:lnTo>
                    <a:pt x="1466" y="78"/>
                  </a:lnTo>
                  <a:lnTo>
                    <a:pt x="1464" y="80"/>
                  </a:lnTo>
                  <a:lnTo>
                    <a:pt x="1466" y="84"/>
                  </a:lnTo>
                  <a:lnTo>
                    <a:pt x="1466" y="84"/>
                  </a:lnTo>
                  <a:lnTo>
                    <a:pt x="1468" y="86"/>
                  </a:lnTo>
                  <a:lnTo>
                    <a:pt x="1468" y="88"/>
                  </a:lnTo>
                  <a:lnTo>
                    <a:pt x="1466" y="90"/>
                  </a:lnTo>
                  <a:lnTo>
                    <a:pt x="1466" y="90"/>
                  </a:lnTo>
                  <a:lnTo>
                    <a:pt x="1462" y="92"/>
                  </a:lnTo>
                  <a:lnTo>
                    <a:pt x="1460" y="92"/>
                  </a:lnTo>
                  <a:lnTo>
                    <a:pt x="1458" y="92"/>
                  </a:lnTo>
                  <a:lnTo>
                    <a:pt x="1458" y="92"/>
                  </a:lnTo>
                  <a:lnTo>
                    <a:pt x="1450" y="86"/>
                  </a:lnTo>
                  <a:lnTo>
                    <a:pt x="1442" y="84"/>
                  </a:lnTo>
                  <a:lnTo>
                    <a:pt x="1426" y="84"/>
                  </a:lnTo>
                  <a:lnTo>
                    <a:pt x="1426" y="84"/>
                  </a:lnTo>
                  <a:lnTo>
                    <a:pt x="1412" y="82"/>
                  </a:lnTo>
                  <a:lnTo>
                    <a:pt x="1404" y="82"/>
                  </a:lnTo>
                  <a:lnTo>
                    <a:pt x="1398" y="84"/>
                  </a:lnTo>
                  <a:lnTo>
                    <a:pt x="1398" y="84"/>
                  </a:lnTo>
                  <a:lnTo>
                    <a:pt x="1392" y="86"/>
                  </a:lnTo>
                  <a:lnTo>
                    <a:pt x="1388" y="84"/>
                  </a:lnTo>
                  <a:lnTo>
                    <a:pt x="1382" y="82"/>
                  </a:lnTo>
                  <a:lnTo>
                    <a:pt x="1382" y="78"/>
                  </a:lnTo>
                  <a:lnTo>
                    <a:pt x="1382" y="78"/>
                  </a:lnTo>
                  <a:lnTo>
                    <a:pt x="1380" y="74"/>
                  </a:lnTo>
                  <a:lnTo>
                    <a:pt x="1378" y="72"/>
                  </a:lnTo>
                  <a:lnTo>
                    <a:pt x="1372" y="70"/>
                  </a:lnTo>
                  <a:lnTo>
                    <a:pt x="1372" y="70"/>
                  </a:lnTo>
                  <a:lnTo>
                    <a:pt x="1358" y="68"/>
                  </a:lnTo>
                  <a:lnTo>
                    <a:pt x="1344" y="68"/>
                  </a:lnTo>
                  <a:lnTo>
                    <a:pt x="1344" y="68"/>
                  </a:lnTo>
                  <a:lnTo>
                    <a:pt x="1334" y="70"/>
                  </a:lnTo>
                  <a:lnTo>
                    <a:pt x="1324" y="70"/>
                  </a:lnTo>
                  <a:lnTo>
                    <a:pt x="1304" y="62"/>
                  </a:lnTo>
                  <a:lnTo>
                    <a:pt x="1304" y="62"/>
                  </a:lnTo>
                  <a:lnTo>
                    <a:pt x="1302" y="62"/>
                  </a:lnTo>
                  <a:lnTo>
                    <a:pt x="1302" y="58"/>
                  </a:lnTo>
                  <a:lnTo>
                    <a:pt x="1302" y="56"/>
                  </a:lnTo>
                  <a:lnTo>
                    <a:pt x="1298" y="56"/>
                  </a:lnTo>
                  <a:lnTo>
                    <a:pt x="1298" y="56"/>
                  </a:lnTo>
                  <a:lnTo>
                    <a:pt x="1286" y="56"/>
                  </a:lnTo>
                  <a:lnTo>
                    <a:pt x="1278" y="56"/>
                  </a:lnTo>
                  <a:lnTo>
                    <a:pt x="1272" y="54"/>
                  </a:lnTo>
                  <a:lnTo>
                    <a:pt x="1272" y="54"/>
                  </a:lnTo>
                  <a:lnTo>
                    <a:pt x="1274" y="56"/>
                  </a:lnTo>
                  <a:lnTo>
                    <a:pt x="1274" y="60"/>
                  </a:lnTo>
                  <a:lnTo>
                    <a:pt x="1274" y="60"/>
                  </a:lnTo>
                  <a:lnTo>
                    <a:pt x="1274" y="60"/>
                  </a:lnTo>
                  <a:lnTo>
                    <a:pt x="1272" y="62"/>
                  </a:lnTo>
                  <a:lnTo>
                    <a:pt x="1266" y="62"/>
                  </a:lnTo>
                  <a:lnTo>
                    <a:pt x="1266" y="62"/>
                  </a:lnTo>
                  <a:lnTo>
                    <a:pt x="1268" y="58"/>
                  </a:lnTo>
                  <a:lnTo>
                    <a:pt x="1266" y="56"/>
                  </a:lnTo>
                  <a:lnTo>
                    <a:pt x="1262" y="54"/>
                  </a:lnTo>
                  <a:lnTo>
                    <a:pt x="1262" y="54"/>
                  </a:lnTo>
                  <a:lnTo>
                    <a:pt x="1258" y="52"/>
                  </a:lnTo>
                  <a:lnTo>
                    <a:pt x="1258" y="52"/>
                  </a:lnTo>
                  <a:lnTo>
                    <a:pt x="1246" y="52"/>
                  </a:lnTo>
                  <a:lnTo>
                    <a:pt x="1246" y="52"/>
                  </a:lnTo>
                  <a:lnTo>
                    <a:pt x="1238" y="50"/>
                  </a:lnTo>
                  <a:lnTo>
                    <a:pt x="1238" y="50"/>
                  </a:lnTo>
                  <a:lnTo>
                    <a:pt x="1222" y="56"/>
                  </a:lnTo>
                  <a:lnTo>
                    <a:pt x="1222" y="56"/>
                  </a:lnTo>
                  <a:lnTo>
                    <a:pt x="1224" y="58"/>
                  </a:lnTo>
                  <a:lnTo>
                    <a:pt x="1224" y="62"/>
                  </a:lnTo>
                  <a:lnTo>
                    <a:pt x="1224" y="62"/>
                  </a:lnTo>
                  <a:lnTo>
                    <a:pt x="1222" y="64"/>
                  </a:lnTo>
                  <a:lnTo>
                    <a:pt x="1220" y="64"/>
                  </a:lnTo>
                  <a:lnTo>
                    <a:pt x="1216" y="64"/>
                  </a:lnTo>
                  <a:lnTo>
                    <a:pt x="1216" y="64"/>
                  </a:lnTo>
                  <a:lnTo>
                    <a:pt x="1210" y="66"/>
                  </a:lnTo>
                  <a:lnTo>
                    <a:pt x="1206" y="64"/>
                  </a:lnTo>
                  <a:lnTo>
                    <a:pt x="1202" y="64"/>
                  </a:lnTo>
                  <a:lnTo>
                    <a:pt x="1198" y="64"/>
                  </a:lnTo>
                  <a:lnTo>
                    <a:pt x="1198" y="64"/>
                  </a:lnTo>
                  <a:lnTo>
                    <a:pt x="1192" y="64"/>
                  </a:lnTo>
                  <a:lnTo>
                    <a:pt x="1188" y="64"/>
                  </a:lnTo>
                  <a:lnTo>
                    <a:pt x="1178" y="62"/>
                  </a:lnTo>
                  <a:lnTo>
                    <a:pt x="1172" y="62"/>
                  </a:lnTo>
                  <a:lnTo>
                    <a:pt x="1168" y="64"/>
                  </a:lnTo>
                  <a:lnTo>
                    <a:pt x="1164" y="66"/>
                  </a:lnTo>
                  <a:lnTo>
                    <a:pt x="1160" y="70"/>
                  </a:lnTo>
                  <a:lnTo>
                    <a:pt x="1160" y="70"/>
                  </a:lnTo>
                  <a:lnTo>
                    <a:pt x="1156" y="72"/>
                  </a:lnTo>
                  <a:lnTo>
                    <a:pt x="1152" y="70"/>
                  </a:lnTo>
                  <a:lnTo>
                    <a:pt x="1144" y="66"/>
                  </a:lnTo>
                  <a:lnTo>
                    <a:pt x="1144" y="66"/>
                  </a:lnTo>
                  <a:lnTo>
                    <a:pt x="1132" y="56"/>
                  </a:lnTo>
                  <a:lnTo>
                    <a:pt x="1132" y="56"/>
                  </a:lnTo>
                  <a:lnTo>
                    <a:pt x="1134" y="48"/>
                  </a:lnTo>
                  <a:lnTo>
                    <a:pt x="1134" y="48"/>
                  </a:lnTo>
                  <a:lnTo>
                    <a:pt x="1136" y="48"/>
                  </a:lnTo>
                  <a:lnTo>
                    <a:pt x="1138" y="48"/>
                  </a:lnTo>
                  <a:lnTo>
                    <a:pt x="1136" y="46"/>
                  </a:lnTo>
                  <a:lnTo>
                    <a:pt x="1136" y="46"/>
                  </a:lnTo>
                  <a:lnTo>
                    <a:pt x="1130" y="44"/>
                  </a:lnTo>
                  <a:lnTo>
                    <a:pt x="1126" y="42"/>
                  </a:lnTo>
                  <a:lnTo>
                    <a:pt x="1124" y="44"/>
                  </a:lnTo>
                  <a:lnTo>
                    <a:pt x="1124" y="44"/>
                  </a:lnTo>
                  <a:lnTo>
                    <a:pt x="1118" y="44"/>
                  </a:lnTo>
                  <a:lnTo>
                    <a:pt x="1118" y="44"/>
                  </a:lnTo>
                  <a:lnTo>
                    <a:pt x="1108" y="42"/>
                  </a:lnTo>
                  <a:lnTo>
                    <a:pt x="1104" y="40"/>
                  </a:lnTo>
                  <a:lnTo>
                    <a:pt x="1098" y="42"/>
                  </a:lnTo>
                  <a:lnTo>
                    <a:pt x="1098" y="42"/>
                  </a:lnTo>
                  <a:lnTo>
                    <a:pt x="1096" y="44"/>
                  </a:lnTo>
                  <a:lnTo>
                    <a:pt x="1096" y="46"/>
                  </a:lnTo>
                  <a:lnTo>
                    <a:pt x="1096" y="50"/>
                  </a:lnTo>
                  <a:lnTo>
                    <a:pt x="1096" y="50"/>
                  </a:lnTo>
                  <a:lnTo>
                    <a:pt x="1086" y="50"/>
                  </a:lnTo>
                  <a:lnTo>
                    <a:pt x="1078" y="48"/>
                  </a:lnTo>
                  <a:lnTo>
                    <a:pt x="1070" y="48"/>
                  </a:lnTo>
                  <a:lnTo>
                    <a:pt x="1062" y="46"/>
                  </a:lnTo>
                  <a:lnTo>
                    <a:pt x="1062" y="46"/>
                  </a:lnTo>
                  <a:lnTo>
                    <a:pt x="1054" y="42"/>
                  </a:lnTo>
                  <a:lnTo>
                    <a:pt x="1046" y="42"/>
                  </a:lnTo>
                  <a:lnTo>
                    <a:pt x="1038" y="40"/>
                  </a:lnTo>
                  <a:lnTo>
                    <a:pt x="1030" y="42"/>
                  </a:lnTo>
                  <a:lnTo>
                    <a:pt x="1030" y="42"/>
                  </a:lnTo>
                  <a:lnTo>
                    <a:pt x="1024" y="42"/>
                  </a:lnTo>
                  <a:lnTo>
                    <a:pt x="1018" y="42"/>
                  </a:lnTo>
                  <a:lnTo>
                    <a:pt x="1004" y="40"/>
                  </a:lnTo>
                  <a:lnTo>
                    <a:pt x="1004" y="40"/>
                  </a:lnTo>
                  <a:lnTo>
                    <a:pt x="1000" y="38"/>
                  </a:lnTo>
                  <a:lnTo>
                    <a:pt x="994" y="40"/>
                  </a:lnTo>
                  <a:lnTo>
                    <a:pt x="994" y="40"/>
                  </a:lnTo>
                  <a:lnTo>
                    <a:pt x="986" y="44"/>
                  </a:lnTo>
                  <a:lnTo>
                    <a:pt x="980" y="46"/>
                  </a:lnTo>
                  <a:lnTo>
                    <a:pt x="964" y="44"/>
                  </a:lnTo>
                  <a:lnTo>
                    <a:pt x="964" y="44"/>
                  </a:lnTo>
                  <a:lnTo>
                    <a:pt x="990" y="36"/>
                  </a:lnTo>
                  <a:lnTo>
                    <a:pt x="990" y="36"/>
                  </a:lnTo>
                  <a:lnTo>
                    <a:pt x="994" y="34"/>
                  </a:lnTo>
                  <a:lnTo>
                    <a:pt x="998" y="32"/>
                  </a:lnTo>
                  <a:lnTo>
                    <a:pt x="1008" y="30"/>
                  </a:lnTo>
                  <a:lnTo>
                    <a:pt x="1008" y="30"/>
                  </a:lnTo>
                  <a:lnTo>
                    <a:pt x="1016" y="26"/>
                  </a:lnTo>
                  <a:lnTo>
                    <a:pt x="1016" y="26"/>
                  </a:lnTo>
                  <a:lnTo>
                    <a:pt x="1018" y="24"/>
                  </a:lnTo>
                  <a:lnTo>
                    <a:pt x="1018" y="20"/>
                  </a:lnTo>
                  <a:lnTo>
                    <a:pt x="1018" y="18"/>
                  </a:lnTo>
                  <a:lnTo>
                    <a:pt x="1018" y="16"/>
                  </a:lnTo>
                  <a:lnTo>
                    <a:pt x="1018" y="16"/>
                  </a:lnTo>
                  <a:lnTo>
                    <a:pt x="1006" y="12"/>
                  </a:lnTo>
                  <a:lnTo>
                    <a:pt x="1000" y="10"/>
                  </a:lnTo>
                  <a:lnTo>
                    <a:pt x="994" y="8"/>
                  </a:lnTo>
                  <a:lnTo>
                    <a:pt x="994" y="8"/>
                  </a:lnTo>
                  <a:lnTo>
                    <a:pt x="976" y="10"/>
                  </a:lnTo>
                  <a:lnTo>
                    <a:pt x="968" y="10"/>
                  </a:lnTo>
                  <a:lnTo>
                    <a:pt x="960" y="6"/>
                  </a:lnTo>
                  <a:lnTo>
                    <a:pt x="960" y="6"/>
                  </a:lnTo>
                  <a:lnTo>
                    <a:pt x="956" y="6"/>
                  </a:lnTo>
                  <a:lnTo>
                    <a:pt x="956" y="6"/>
                  </a:lnTo>
                  <a:lnTo>
                    <a:pt x="946" y="0"/>
                  </a:lnTo>
                  <a:lnTo>
                    <a:pt x="938" y="0"/>
                  </a:lnTo>
                  <a:lnTo>
                    <a:pt x="938" y="0"/>
                  </a:lnTo>
                  <a:lnTo>
                    <a:pt x="932" y="2"/>
                  </a:lnTo>
                  <a:lnTo>
                    <a:pt x="924" y="6"/>
                  </a:lnTo>
                  <a:lnTo>
                    <a:pt x="918" y="10"/>
                  </a:lnTo>
                  <a:lnTo>
                    <a:pt x="910" y="12"/>
                  </a:lnTo>
                  <a:lnTo>
                    <a:pt x="910" y="12"/>
                  </a:lnTo>
                  <a:lnTo>
                    <a:pt x="914" y="16"/>
                  </a:lnTo>
                  <a:lnTo>
                    <a:pt x="914" y="16"/>
                  </a:lnTo>
                  <a:lnTo>
                    <a:pt x="908" y="16"/>
                  </a:lnTo>
                  <a:lnTo>
                    <a:pt x="908" y="16"/>
                  </a:lnTo>
                  <a:lnTo>
                    <a:pt x="902" y="14"/>
                  </a:lnTo>
                  <a:lnTo>
                    <a:pt x="894" y="14"/>
                  </a:lnTo>
                  <a:lnTo>
                    <a:pt x="880" y="16"/>
                  </a:lnTo>
                  <a:lnTo>
                    <a:pt x="880" y="16"/>
                  </a:lnTo>
                  <a:lnTo>
                    <a:pt x="852" y="18"/>
                  </a:lnTo>
                  <a:lnTo>
                    <a:pt x="824" y="24"/>
                  </a:lnTo>
                  <a:lnTo>
                    <a:pt x="824" y="24"/>
                  </a:lnTo>
                  <a:lnTo>
                    <a:pt x="816" y="28"/>
                  </a:lnTo>
                  <a:lnTo>
                    <a:pt x="814" y="30"/>
                  </a:lnTo>
                  <a:lnTo>
                    <a:pt x="812" y="36"/>
                  </a:lnTo>
                  <a:lnTo>
                    <a:pt x="814" y="42"/>
                  </a:lnTo>
                  <a:lnTo>
                    <a:pt x="814" y="42"/>
                  </a:lnTo>
                  <a:lnTo>
                    <a:pt x="808" y="38"/>
                  </a:lnTo>
                  <a:lnTo>
                    <a:pt x="804" y="38"/>
                  </a:lnTo>
                  <a:lnTo>
                    <a:pt x="802" y="40"/>
                  </a:lnTo>
                  <a:lnTo>
                    <a:pt x="802" y="40"/>
                  </a:lnTo>
                  <a:lnTo>
                    <a:pt x="770" y="42"/>
                  </a:lnTo>
                  <a:lnTo>
                    <a:pt x="770" y="42"/>
                  </a:lnTo>
                  <a:lnTo>
                    <a:pt x="766" y="42"/>
                  </a:lnTo>
                  <a:lnTo>
                    <a:pt x="764" y="42"/>
                  </a:lnTo>
                  <a:lnTo>
                    <a:pt x="762" y="44"/>
                  </a:lnTo>
                  <a:lnTo>
                    <a:pt x="762" y="44"/>
                  </a:lnTo>
                  <a:lnTo>
                    <a:pt x="764" y="50"/>
                  </a:lnTo>
                  <a:lnTo>
                    <a:pt x="766" y="52"/>
                  </a:lnTo>
                  <a:lnTo>
                    <a:pt x="768" y="54"/>
                  </a:lnTo>
                  <a:lnTo>
                    <a:pt x="768" y="54"/>
                  </a:lnTo>
                  <a:lnTo>
                    <a:pt x="774" y="56"/>
                  </a:lnTo>
                  <a:lnTo>
                    <a:pt x="780" y="58"/>
                  </a:lnTo>
                  <a:lnTo>
                    <a:pt x="780" y="58"/>
                  </a:lnTo>
                  <a:lnTo>
                    <a:pt x="780" y="60"/>
                  </a:lnTo>
                  <a:lnTo>
                    <a:pt x="780" y="60"/>
                  </a:lnTo>
                  <a:lnTo>
                    <a:pt x="770" y="62"/>
                  </a:lnTo>
                  <a:lnTo>
                    <a:pt x="770" y="62"/>
                  </a:lnTo>
                  <a:lnTo>
                    <a:pt x="766" y="58"/>
                  </a:lnTo>
                  <a:lnTo>
                    <a:pt x="760" y="56"/>
                  </a:lnTo>
                  <a:lnTo>
                    <a:pt x="750" y="56"/>
                  </a:lnTo>
                  <a:lnTo>
                    <a:pt x="740" y="58"/>
                  </a:lnTo>
                  <a:lnTo>
                    <a:pt x="730" y="60"/>
                  </a:lnTo>
                  <a:lnTo>
                    <a:pt x="730" y="60"/>
                  </a:lnTo>
                  <a:lnTo>
                    <a:pt x="730" y="62"/>
                  </a:lnTo>
                  <a:lnTo>
                    <a:pt x="732" y="62"/>
                  </a:lnTo>
                  <a:lnTo>
                    <a:pt x="736" y="64"/>
                  </a:lnTo>
                  <a:lnTo>
                    <a:pt x="736" y="64"/>
                  </a:lnTo>
                  <a:lnTo>
                    <a:pt x="730" y="66"/>
                  </a:lnTo>
                  <a:lnTo>
                    <a:pt x="730" y="66"/>
                  </a:lnTo>
                  <a:lnTo>
                    <a:pt x="726" y="66"/>
                  </a:lnTo>
                  <a:lnTo>
                    <a:pt x="722" y="66"/>
                  </a:lnTo>
                  <a:lnTo>
                    <a:pt x="722" y="62"/>
                  </a:lnTo>
                  <a:lnTo>
                    <a:pt x="722" y="62"/>
                  </a:lnTo>
                  <a:lnTo>
                    <a:pt x="720" y="58"/>
                  </a:lnTo>
                  <a:lnTo>
                    <a:pt x="716" y="58"/>
                  </a:lnTo>
                  <a:lnTo>
                    <a:pt x="710" y="60"/>
                  </a:lnTo>
                  <a:lnTo>
                    <a:pt x="710" y="60"/>
                  </a:lnTo>
                  <a:lnTo>
                    <a:pt x="706" y="62"/>
                  </a:lnTo>
                  <a:lnTo>
                    <a:pt x="706" y="66"/>
                  </a:lnTo>
                  <a:lnTo>
                    <a:pt x="710" y="70"/>
                  </a:lnTo>
                  <a:lnTo>
                    <a:pt x="710" y="70"/>
                  </a:lnTo>
                  <a:lnTo>
                    <a:pt x="712" y="72"/>
                  </a:lnTo>
                  <a:lnTo>
                    <a:pt x="712" y="76"/>
                  </a:lnTo>
                  <a:lnTo>
                    <a:pt x="712" y="76"/>
                  </a:lnTo>
                  <a:lnTo>
                    <a:pt x="708" y="82"/>
                  </a:lnTo>
                  <a:lnTo>
                    <a:pt x="708" y="84"/>
                  </a:lnTo>
                  <a:lnTo>
                    <a:pt x="710" y="86"/>
                  </a:lnTo>
                  <a:lnTo>
                    <a:pt x="714" y="88"/>
                  </a:lnTo>
                  <a:lnTo>
                    <a:pt x="720" y="88"/>
                  </a:lnTo>
                  <a:lnTo>
                    <a:pt x="720" y="88"/>
                  </a:lnTo>
                  <a:lnTo>
                    <a:pt x="726" y="86"/>
                  </a:lnTo>
                  <a:lnTo>
                    <a:pt x="730" y="88"/>
                  </a:lnTo>
                  <a:lnTo>
                    <a:pt x="740" y="92"/>
                  </a:lnTo>
                  <a:lnTo>
                    <a:pt x="740" y="92"/>
                  </a:lnTo>
                  <a:lnTo>
                    <a:pt x="742" y="94"/>
                  </a:lnTo>
                  <a:lnTo>
                    <a:pt x="742" y="96"/>
                  </a:lnTo>
                  <a:lnTo>
                    <a:pt x="742" y="96"/>
                  </a:lnTo>
                  <a:lnTo>
                    <a:pt x="738" y="98"/>
                  </a:lnTo>
                  <a:lnTo>
                    <a:pt x="738" y="98"/>
                  </a:lnTo>
                  <a:lnTo>
                    <a:pt x="736" y="100"/>
                  </a:lnTo>
                  <a:lnTo>
                    <a:pt x="736" y="98"/>
                  </a:lnTo>
                  <a:lnTo>
                    <a:pt x="736" y="96"/>
                  </a:lnTo>
                  <a:lnTo>
                    <a:pt x="736" y="96"/>
                  </a:lnTo>
                  <a:lnTo>
                    <a:pt x="734" y="92"/>
                  </a:lnTo>
                  <a:lnTo>
                    <a:pt x="732" y="92"/>
                  </a:lnTo>
                  <a:lnTo>
                    <a:pt x="726" y="90"/>
                  </a:lnTo>
                  <a:lnTo>
                    <a:pt x="726" y="90"/>
                  </a:lnTo>
                  <a:lnTo>
                    <a:pt x="720" y="92"/>
                  </a:lnTo>
                  <a:lnTo>
                    <a:pt x="718" y="92"/>
                  </a:lnTo>
                  <a:lnTo>
                    <a:pt x="716" y="96"/>
                  </a:lnTo>
                  <a:lnTo>
                    <a:pt x="716" y="96"/>
                  </a:lnTo>
                  <a:lnTo>
                    <a:pt x="712" y="104"/>
                  </a:lnTo>
                  <a:lnTo>
                    <a:pt x="708" y="112"/>
                  </a:lnTo>
                  <a:lnTo>
                    <a:pt x="700" y="116"/>
                  </a:lnTo>
                  <a:lnTo>
                    <a:pt x="692" y="118"/>
                  </a:lnTo>
                  <a:lnTo>
                    <a:pt x="692" y="118"/>
                  </a:lnTo>
                  <a:lnTo>
                    <a:pt x="692" y="112"/>
                  </a:lnTo>
                  <a:lnTo>
                    <a:pt x="692" y="112"/>
                  </a:lnTo>
                  <a:lnTo>
                    <a:pt x="702" y="102"/>
                  </a:lnTo>
                  <a:lnTo>
                    <a:pt x="702" y="102"/>
                  </a:lnTo>
                  <a:lnTo>
                    <a:pt x="706" y="98"/>
                  </a:lnTo>
                  <a:lnTo>
                    <a:pt x="706" y="96"/>
                  </a:lnTo>
                  <a:lnTo>
                    <a:pt x="704" y="94"/>
                  </a:lnTo>
                  <a:lnTo>
                    <a:pt x="704" y="94"/>
                  </a:lnTo>
                  <a:lnTo>
                    <a:pt x="700" y="90"/>
                  </a:lnTo>
                  <a:lnTo>
                    <a:pt x="698" y="84"/>
                  </a:lnTo>
                  <a:lnTo>
                    <a:pt x="700" y="80"/>
                  </a:lnTo>
                  <a:lnTo>
                    <a:pt x="702" y="74"/>
                  </a:lnTo>
                  <a:lnTo>
                    <a:pt x="702" y="74"/>
                  </a:lnTo>
                  <a:lnTo>
                    <a:pt x="700" y="70"/>
                  </a:lnTo>
                  <a:lnTo>
                    <a:pt x="698" y="68"/>
                  </a:lnTo>
                  <a:lnTo>
                    <a:pt x="696" y="64"/>
                  </a:lnTo>
                  <a:lnTo>
                    <a:pt x="698" y="62"/>
                  </a:lnTo>
                  <a:lnTo>
                    <a:pt x="698" y="62"/>
                  </a:lnTo>
                  <a:lnTo>
                    <a:pt x="700" y="56"/>
                  </a:lnTo>
                  <a:lnTo>
                    <a:pt x="700" y="52"/>
                  </a:lnTo>
                  <a:lnTo>
                    <a:pt x="696" y="50"/>
                  </a:lnTo>
                  <a:lnTo>
                    <a:pt x="692" y="48"/>
                  </a:lnTo>
                  <a:lnTo>
                    <a:pt x="692" y="48"/>
                  </a:lnTo>
                  <a:lnTo>
                    <a:pt x="684" y="48"/>
                  </a:lnTo>
                  <a:lnTo>
                    <a:pt x="678" y="48"/>
                  </a:lnTo>
                  <a:lnTo>
                    <a:pt x="672" y="52"/>
                  </a:lnTo>
                  <a:lnTo>
                    <a:pt x="670" y="58"/>
                  </a:lnTo>
                  <a:lnTo>
                    <a:pt x="670" y="58"/>
                  </a:lnTo>
                  <a:lnTo>
                    <a:pt x="666" y="60"/>
                  </a:lnTo>
                  <a:lnTo>
                    <a:pt x="664" y="64"/>
                  </a:lnTo>
                  <a:lnTo>
                    <a:pt x="664" y="64"/>
                  </a:lnTo>
                  <a:lnTo>
                    <a:pt x="660" y="64"/>
                  </a:lnTo>
                  <a:lnTo>
                    <a:pt x="658" y="66"/>
                  </a:lnTo>
                  <a:lnTo>
                    <a:pt x="656" y="68"/>
                  </a:lnTo>
                  <a:lnTo>
                    <a:pt x="658" y="74"/>
                  </a:lnTo>
                  <a:lnTo>
                    <a:pt x="658" y="74"/>
                  </a:lnTo>
                  <a:lnTo>
                    <a:pt x="658" y="76"/>
                  </a:lnTo>
                  <a:lnTo>
                    <a:pt x="658" y="80"/>
                  </a:lnTo>
                  <a:lnTo>
                    <a:pt x="660" y="82"/>
                  </a:lnTo>
                  <a:lnTo>
                    <a:pt x="664" y="84"/>
                  </a:lnTo>
                  <a:lnTo>
                    <a:pt x="664" y="84"/>
                  </a:lnTo>
                  <a:lnTo>
                    <a:pt x="666" y="86"/>
                  </a:lnTo>
                  <a:lnTo>
                    <a:pt x="670" y="90"/>
                  </a:lnTo>
                  <a:lnTo>
                    <a:pt x="670" y="90"/>
                  </a:lnTo>
                  <a:lnTo>
                    <a:pt x="672" y="92"/>
                  </a:lnTo>
                  <a:lnTo>
                    <a:pt x="670" y="96"/>
                  </a:lnTo>
                  <a:lnTo>
                    <a:pt x="670" y="96"/>
                  </a:lnTo>
                  <a:lnTo>
                    <a:pt x="668" y="98"/>
                  </a:lnTo>
                  <a:lnTo>
                    <a:pt x="664" y="96"/>
                  </a:lnTo>
                  <a:lnTo>
                    <a:pt x="664" y="96"/>
                  </a:lnTo>
                  <a:lnTo>
                    <a:pt x="658" y="92"/>
                  </a:lnTo>
                  <a:lnTo>
                    <a:pt x="650" y="90"/>
                  </a:lnTo>
                  <a:lnTo>
                    <a:pt x="636" y="86"/>
                  </a:lnTo>
                  <a:lnTo>
                    <a:pt x="636" y="86"/>
                  </a:lnTo>
                  <a:lnTo>
                    <a:pt x="620" y="82"/>
                  </a:lnTo>
                  <a:lnTo>
                    <a:pt x="612" y="82"/>
                  </a:lnTo>
                  <a:lnTo>
                    <a:pt x="604" y="84"/>
                  </a:lnTo>
                  <a:lnTo>
                    <a:pt x="604" y="84"/>
                  </a:lnTo>
                  <a:lnTo>
                    <a:pt x="608" y="86"/>
                  </a:lnTo>
                  <a:lnTo>
                    <a:pt x="608" y="88"/>
                  </a:lnTo>
                  <a:lnTo>
                    <a:pt x="608" y="90"/>
                  </a:lnTo>
                  <a:lnTo>
                    <a:pt x="608" y="90"/>
                  </a:lnTo>
                  <a:lnTo>
                    <a:pt x="602" y="96"/>
                  </a:lnTo>
                  <a:lnTo>
                    <a:pt x="598" y="96"/>
                  </a:lnTo>
                  <a:lnTo>
                    <a:pt x="596" y="96"/>
                  </a:lnTo>
                  <a:lnTo>
                    <a:pt x="596" y="96"/>
                  </a:lnTo>
                  <a:lnTo>
                    <a:pt x="594" y="92"/>
                  </a:lnTo>
                  <a:lnTo>
                    <a:pt x="590" y="90"/>
                  </a:lnTo>
                  <a:lnTo>
                    <a:pt x="584" y="92"/>
                  </a:lnTo>
                  <a:lnTo>
                    <a:pt x="584" y="92"/>
                  </a:lnTo>
                  <a:lnTo>
                    <a:pt x="570" y="94"/>
                  </a:lnTo>
                  <a:lnTo>
                    <a:pt x="552" y="90"/>
                  </a:lnTo>
                  <a:lnTo>
                    <a:pt x="552" y="90"/>
                  </a:lnTo>
                  <a:lnTo>
                    <a:pt x="548" y="92"/>
                  </a:lnTo>
                  <a:lnTo>
                    <a:pt x="548" y="92"/>
                  </a:lnTo>
                  <a:lnTo>
                    <a:pt x="542" y="94"/>
                  </a:lnTo>
                  <a:lnTo>
                    <a:pt x="538" y="96"/>
                  </a:lnTo>
                  <a:lnTo>
                    <a:pt x="538" y="96"/>
                  </a:lnTo>
                  <a:lnTo>
                    <a:pt x="522" y="100"/>
                  </a:lnTo>
                  <a:lnTo>
                    <a:pt x="514" y="102"/>
                  </a:lnTo>
                  <a:lnTo>
                    <a:pt x="508" y="106"/>
                  </a:lnTo>
                  <a:lnTo>
                    <a:pt x="508" y="106"/>
                  </a:lnTo>
                  <a:lnTo>
                    <a:pt x="502" y="112"/>
                  </a:lnTo>
                  <a:lnTo>
                    <a:pt x="496" y="112"/>
                  </a:lnTo>
                  <a:lnTo>
                    <a:pt x="492" y="110"/>
                  </a:lnTo>
                  <a:lnTo>
                    <a:pt x="486" y="104"/>
                  </a:lnTo>
                  <a:lnTo>
                    <a:pt x="486" y="104"/>
                  </a:lnTo>
                  <a:lnTo>
                    <a:pt x="488" y="102"/>
                  </a:lnTo>
                  <a:lnTo>
                    <a:pt x="492" y="102"/>
                  </a:lnTo>
                  <a:lnTo>
                    <a:pt x="494" y="102"/>
                  </a:lnTo>
                  <a:lnTo>
                    <a:pt x="496" y="98"/>
                  </a:lnTo>
                  <a:lnTo>
                    <a:pt x="496" y="98"/>
                  </a:lnTo>
                  <a:lnTo>
                    <a:pt x="492" y="96"/>
                  </a:lnTo>
                  <a:lnTo>
                    <a:pt x="488" y="94"/>
                  </a:lnTo>
                  <a:lnTo>
                    <a:pt x="484" y="94"/>
                  </a:lnTo>
                  <a:lnTo>
                    <a:pt x="480" y="96"/>
                  </a:lnTo>
                  <a:lnTo>
                    <a:pt x="480" y="96"/>
                  </a:lnTo>
                  <a:lnTo>
                    <a:pt x="478" y="100"/>
                  </a:lnTo>
                  <a:lnTo>
                    <a:pt x="478" y="106"/>
                  </a:lnTo>
                  <a:lnTo>
                    <a:pt x="478" y="106"/>
                  </a:lnTo>
                  <a:lnTo>
                    <a:pt x="482" y="114"/>
                  </a:lnTo>
                  <a:lnTo>
                    <a:pt x="482" y="116"/>
                  </a:lnTo>
                  <a:lnTo>
                    <a:pt x="480" y="118"/>
                  </a:lnTo>
                  <a:lnTo>
                    <a:pt x="476" y="118"/>
                  </a:lnTo>
                  <a:lnTo>
                    <a:pt x="468" y="118"/>
                  </a:lnTo>
                  <a:lnTo>
                    <a:pt x="468" y="118"/>
                  </a:lnTo>
                  <a:lnTo>
                    <a:pt x="462" y="116"/>
                  </a:lnTo>
                  <a:lnTo>
                    <a:pt x="456" y="118"/>
                  </a:lnTo>
                  <a:lnTo>
                    <a:pt x="446" y="126"/>
                  </a:lnTo>
                  <a:lnTo>
                    <a:pt x="446" y="126"/>
                  </a:lnTo>
                  <a:lnTo>
                    <a:pt x="446" y="128"/>
                  </a:lnTo>
                  <a:lnTo>
                    <a:pt x="448" y="130"/>
                  </a:lnTo>
                  <a:lnTo>
                    <a:pt x="450" y="132"/>
                  </a:lnTo>
                  <a:lnTo>
                    <a:pt x="448" y="134"/>
                  </a:lnTo>
                  <a:lnTo>
                    <a:pt x="448" y="134"/>
                  </a:lnTo>
                  <a:lnTo>
                    <a:pt x="438" y="134"/>
                  </a:lnTo>
                  <a:lnTo>
                    <a:pt x="428" y="132"/>
                  </a:lnTo>
                  <a:lnTo>
                    <a:pt x="428" y="132"/>
                  </a:lnTo>
                  <a:lnTo>
                    <a:pt x="424" y="130"/>
                  </a:lnTo>
                  <a:lnTo>
                    <a:pt x="422" y="130"/>
                  </a:lnTo>
                  <a:lnTo>
                    <a:pt x="422" y="132"/>
                  </a:lnTo>
                  <a:lnTo>
                    <a:pt x="422" y="132"/>
                  </a:lnTo>
                  <a:lnTo>
                    <a:pt x="422" y="134"/>
                  </a:lnTo>
                  <a:lnTo>
                    <a:pt x="422" y="136"/>
                  </a:lnTo>
                  <a:lnTo>
                    <a:pt x="426" y="138"/>
                  </a:lnTo>
                  <a:lnTo>
                    <a:pt x="426" y="138"/>
                  </a:lnTo>
                  <a:lnTo>
                    <a:pt x="430" y="138"/>
                  </a:lnTo>
                  <a:lnTo>
                    <a:pt x="430" y="140"/>
                  </a:lnTo>
                  <a:lnTo>
                    <a:pt x="430" y="140"/>
                  </a:lnTo>
                  <a:lnTo>
                    <a:pt x="424" y="142"/>
                  </a:lnTo>
                  <a:lnTo>
                    <a:pt x="416" y="140"/>
                  </a:lnTo>
                  <a:lnTo>
                    <a:pt x="408" y="138"/>
                  </a:lnTo>
                  <a:lnTo>
                    <a:pt x="406" y="134"/>
                  </a:lnTo>
                  <a:lnTo>
                    <a:pt x="406" y="134"/>
                  </a:lnTo>
                  <a:lnTo>
                    <a:pt x="404" y="126"/>
                  </a:lnTo>
                  <a:lnTo>
                    <a:pt x="402" y="122"/>
                  </a:lnTo>
                  <a:lnTo>
                    <a:pt x="398" y="116"/>
                  </a:lnTo>
                  <a:lnTo>
                    <a:pt x="390" y="114"/>
                  </a:lnTo>
                  <a:lnTo>
                    <a:pt x="390" y="114"/>
                  </a:lnTo>
                  <a:lnTo>
                    <a:pt x="398" y="112"/>
                  </a:lnTo>
                  <a:lnTo>
                    <a:pt x="402" y="114"/>
                  </a:lnTo>
                  <a:lnTo>
                    <a:pt x="412" y="116"/>
                  </a:lnTo>
                  <a:lnTo>
                    <a:pt x="412" y="116"/>
                  </a:lnTo>
                  <a:lnTo>
                    <a:pt x="432" y="120"/>
                  </a:lnTo>
                  <a:lnTo>
                    <a:pt x="440" y="120"/>
                  </a:lnTo>
                  <a:lnTo>
                    <a:pt x="450" y="116"/>
                  </a:lnTo>
                  <a:lnTo>
                    <a:pt x="450" y="116"/>
                  </a:lnTo>
                  <a:lnTo>
                    <a:pt x="454" y="112"/>
                  </a:lnTo>
                  <a:lnTo>
                    <a:pt x="456" y="110"/>
                  </a:lnTo>
                  <a:lnTo>
                    <a:pt x="456" y="108"/>
                  </a:lnTo>
                  <a:lnTo>
                    <a:pt x="456" y="108"/>
                  </a:lnTo>
                  <a:lnTo>
                    <a:pt x="454" y="104"/>
                  </a:lnTo>
                  <a:lnTo>
                    <a:pt x="450" y="102"/>
                  </a:lnTo>
                  <a:lnTo>
                    <a:pt x="450" y="102"/>
                  </a:lnTo>
                  <a:lnTo>
                    <a:pt x="418" y="90"/>
                  </a:lnTo>
                  <a:lnTo>
                    <a:pt x="418" y="90"/>
                  </a:lnTo>
                  <a:lnTo>
                    <a:pt x="410" y="88"/>
                  </a:lnTo>
                  <a:lnTo>
                    <a:pt x="402" y="86"/>
                  </a:lnTo>
                  <a:lnTo>
                    <a:pt x="394" y="86"/>
                  </a:lnTo>
                  <a:lnTo>
                    <a:pt x="384" y="82"/>
                  </a:lnTo>
                  <a:lnTo>
                    <a:pt x="384" y="82"/>
                  </a:lnTo>
                  <a:lnTo>
                    <a:pt x="380" y="80"/>
                  </a:lnTo>
                  <a:lnTo>
                    <a:pt x="374" y="80"/>
                  </a:lnTo>
                  <a:lnTo>
                    <a:pt x="360" y="80"/>
                  </a:lnTo>
                  <a:lnTo>
                    <a:pt x="360" y="80"/>
                  </a:lnTo>
                  <a:lnTo>
                    <a:pt x="364" y="78"/>
                  </a:lnTo>
                  <a:lnTo>
                    <a:pt x="368" y="78"/>
                  </a:lnTo>
                  <a:lnTo>
                    <a:pt x="370" y="78"/>
                  </a:lnTo>
                  <a:lnTo>
                    <a:pt x="372" y="74"/>
                  </a:lnTo>
                  <a:lnTo>
                    <a:pt x="372" y="74"/>
                  </a:lnTo>
                  <a:lnTo>
                    <a:pt x="352" y="70"/>
                  </a:lnTo>
                  <a:lnTo>
                    <a:pt x="352" y="70"/>
                  </a:lnTo>
                  <a:lnTo>
                    <a:pt x="354" y="70"/>
                  </a:lnTo>
                  <a:lnTo>
                    <a:pt x="354" y="70"/>
                  </a:lnTo>
                  <a:lnTo>
                    <a:pt x="354" y="68"/>
                  </a:lnTo>
                  <a:lnTo>
                    <a:pt x="354" y="68"/>
                  </a:lnTo>
                  <a:lnTo>
                    <a:pt x="340" y="72"/>
                  </a:lnTo>
                  <a:lnTo>
                    <a:pt x="324" y="74"/>
                  </a:lnTo>
                  <a:lnTo>
                    <a:pt x="324" y="74"/>
                  </a:lnTo>
                  <a:lnTo>
                    <a:pt x="310" y="76"/>
                  </a:lnTo>
                  <a:lnTo>
                    <a:pt x="302" y="78"/>
                  </a:lnTo>
                  <a:lnTo>
                    <a:pt x="296" y="82"/>
                  </a:lnTo>
                  <a:lnTo>
                    <a:pt x="296" y="82"/>
                  </a:lnTo>
                  <a:lnTo>
                    <a:pt x="292" y="82"/>
                  </a:lnTo>
                  <a:lnTo>
                    <a:pt x="288" y="80"/>
                  </a:lnTo>
                  <a:lnTo>
                    <a:pt x="284" y="78"/>
                  </a:lnTo>
                  <a:lnTo>
                    <a:pt x="280" y="80"/>
                  </a:lnTo>
                  <a:lnTo>
                    <a:pt x="280" y="80"/>
                  </a:lnTo>
                  <a:lnTo>
                    <a:pt x="278" y="82"/>
                  </a:lnTo>
                  <a:lnTo>
                    <a:pt x="274" y="84"/>
                  </a:lnTo>
                  <a:lnTo>
                    <a:pt x="270" y="86"/>
                  </a:lnTo>
                  <a:lnTo>
                    <a:pt x="272" y="90"/>
                  </a:lnTo>
                  <a:lnTo>
                    <a:pt x="272" y="90"/>
                  </a:lnTo>
                  <a:lnTo>
                    <a:pt x="272" y="90"/>
                  </a:lnTo>
                  <a:lnTo>
                    <a:pt x="266" y="92"/>
                  </a:lnTo>
                  <a:lnTo>
                    <a:pt x="262" y="90"/>
                  </a:lnTo>
                  <a:lnTo>
                    <a:pt x="262" y="90"/>
                  </a:lnTo>
                  <a:lnTo>
                    <a:pt x="258" y="90"/>
                  </a:lnTo>
                  <a:lnTo>
                    <a:pt x="256" y="90"/>
                  </a:lnTo>
                  <a:lnTo>
                    <a:pt x="256" y="92"/>
                  </a:lnTo>
                  <a:lnTo>
                    <a:pt x="256" y="92"/>
                  </a:lnTo>
                  <a:lnTo>
                    <a:pt x="256" y="94"/>
                  </a:lnTo>
                  <a:lnTo>
                    <a:pt x="256" y="94"/>
                  </a:lnTo>
                  <a:lnTo>
                    <a:pt x="260" y="96"/>
                  </a:lnTo>
                  <a:lnTo>
                    <a:pt x="260" y="96"/>
                  </a:lnTo>
                  <a:lnTo>
                    <a:pt x="260" y="100"/>
                  </a:lnTo>
                  <a:lnTo>
                    <a:pt x="260" y="100"/>
                  </a:lnTo>
                  <a:lnTo>
                    <a:pt x="254" y="102"/>
                  </a:lnTo>
                  <a:lnTo>
                    <a:pt x="250" y="106"/>
                  </a:lnTo>
                  <a:lnTo>
                    <a:pt x="250" y="106"/>
                  </a:lnTo>
                  <a:lnTo>
                    <a:pt x="240" y="114"/>
                  </a:lnTo>
                  <a:lnTo>
                    <a:pt x="232" y="126"/>
                  </a:lnTo>
                  <a:lnTo>
                    <a:pt x="224" y="136"/>
                  </a:lnTo>
                  <a:lnTo>
                    <a:pt x="218" y="140"/>
                  </a:lnTo>
                  <a:lnTo>
                    <a:pt x="212" y="142"/>
                  </a:lnTo>
                  <a:lnTo>
                    <a:pt x="212" y="142"/>
                  </a:lnTo>
                  <a:lnTo>
                    <a:pt x="206" y="148"/>
                  </a:lnTo>
                  <a:lnTo>
                    <a:pt x="206" y="148"/>
                  </a:lnTo>
                  <a:lnTo>
                    <a:pt x="204" y="148"/>
                  </a:lnTo>
                  <a:lnTo>
                    <a:pt x="202" y="150"/>
                  </a:lnTo>
                  <a:lnTo>
                    <a:pt x="202" y="150"/>
                  </a:lnTo>
                  <a:lnTo>
                    <a:pt x="200" y="152"/>
                  </a:lnTo>
                  <a:lnTo>
                    <a:pt x="196" y="152"/>
                  </a:lnTo>
                  <a:lnTo>
                    <a:pt x="192" y="152"/>
                  </a:lnTo>
                  <a:lnTo>
                    <a:pt x="190" y="154"/>
                  </a:lnTo>
                  <a:lnTo>
                    <a:pt x="190" y="154"/>
                  </a:lnTo>
                  <a:lnTo>
                    <a:pt x="186" y="154"/>
                  </a:lnTo>
                  <a:lnTo>
                    <a:pt x="184" y="158"/>
                  </a:lnTo>
                  <a:lnTo>
                    <a:pt x="184" y="158"/>
                  </a:lnTo>
                  <a:lnTo>
                    <a:pt x="182" y="160"/>
                  </a:lnTo>
                  <a:lnTo>
                    <a:pt x="178" y="162"/>
                  </a:lnTo>
                  <a:lnTo>
                    <a:pt x="176" y="164"/>
                  </a:lnTo>
                  <a:lnTo>
                    <a:pt x="176" y="170"/>
                  </a:lnTo>
                  <a:lnTo>
                    <a:pt x="176" y="170"/>
                  </a:lnTo>
                  <a:lnTo>
                    <a:pt x="174" y="172"/>
                  </a:lnTo>
                  <a:lnTo>
                    <a:pt x="174" y="172"/>
                  </a:lnTo>
                  <a:lnTo>
                    <a:pt x="178" y="180"/>
                  </a:lnTo>
                  <a:lnTo>
                    <a:pt x="178" y="180"/>
                  </a:lnTo>
                  <a:lnTo>
                    <a:pt x="178" y="180"/>
                  </a:lnTo>
                  <a:lnTo>
                    <a:pt x="178" y="180"/>
                  </a:lnTo>
                  <a:lnTo>
                    <a:pt x="180" y="184"/>
                  </a:lnTo>
                  <a:lnTo>
                    <a:pt x="180" y="184"/>
                  </a:lnTo>
                  <a:lnTo>
                    <a:pt x="178" y="186"/>
                  </a:lnTo>
                  <a:lnTo>
                    <a:pt x="176" y="188"/>
                  </a:lnTo>
                  <a:lnTo>
                    <a:pt x="176" y="188"/>
                  </a:lnTo>
                  <a:lnTo>
                    <a:pt x="176" y="190"/>
                  </a:lnTo>
                  <a:lnTo>
                    <a:pt x="178" y="190"/>
                  </a:lnTo>
                  <a:lnTo>
                    <a:pt x="180" y="188"/>
                  </a:lnTo>
                  <a:lnTo>
                    <a:pt x="182" y="190"/>
                  </a:lnTo>
                  <a:lnTo>
                    <a:pt x="182" y="190"/>
                  </a:lnTo>
                  <a:lnTo>
                    <a:pt x="182" y="192"/>
                  </a:lnTo>
                  <a:lnTo>
                    <a:pt x="182" y="192"/>
                  </a:lnTo>
                  <a:lnTo>
                    <a:pt x="178" y="196"/>
                  </a:lnTo>
                  <a:lnTo>
                    <a:pt x="178" y="198"/>
                  </a:lnTo>
                  <a:lnTo>
                    <a:pt x="182" y="200"/>
                  </a:lnTo>
                  <a:lnTo>
                    <a:pt x="182" y="200"/>
                  </a:lnTo>
                  <a:lnTo>
                    <a:pt x="188" y="202"/>
                  </a:lnTo>
                  <a:lnTo>
                    <a:pt x="194" y="202"/>
                  </a:lnTo>
                  <a:lnTo>
                    <a:pt x="198" y="202"/>
                  </a:lnTo>
                  <a:lnTo>
                    <a:pt x="204" y="198"/>
                  </a:lnTo>
                  <a:lnTo>
                    <a:pt x="204" y="198"/>
                  </a:lnTo>
                  <a:lnTo>
                    <a:pt x="216" y="188"/>
                  </a:lnTo>
                  <a:lnTo>
                    <a:pt x="216" y="188"/>
                  </a:lnTo>
                  <a:lnTo>
                    <a:pt x="222" y="196"/>
                  </a:lnTo>
                  <a:lnTo>
                    <a:pt x="226" y="204"/>
                  </a:lnTo>
                  <a:lnTo>
                    <a:pt x="226" y="204"/>
                  </a:lnTo>
                  <a:lnTo>
                    <a:pt x="228" y="210"/>
                  </a:lnTo>
                  <a:lnTo>
                    <a:pt x="232" y="216"/>
                  </a:lnTo>
                  <a:lnTo>
                    <a:pt x="232" y="216"/>
                  </a:lnTo>
                  <a:lnTo>
                    <a:pt x="234" y="220"/>
                  </a:lnTo>
                  <a:lnTo>
                    <a:pt x="232" y="222"/>
                  </a:lnTo>
                  <a:lnTo>
                    <a:pt x="232" y="222"/>
                  </a:lnTo>
                  <a:lnTo>
                    <a:pt x="234" y="232"/>
                  </a:lnTo>
                  <a:lnTo>
                    <a:pt x="238" y="234"/>
                  </a:lnTo>
                  <a:lnTo>
                    <a:pt x="242" y="232"/>
                  </a:lnTo>
                  <a:lnTo>
                    <a:pt x="242" y="232"/>
                  </a:lnTo>
                  <a:lnTo>
                    <a:pt x="250" y="228"/>
                  </a:lnTo>
                  <a:lnTo>
                    <a:pt x="258" y="224"/>
                  </a:lnTo>
                  <a:lnTo>
                    <a:pt x="264" y="218"/>
                  </a:lnTo>
                  <a:lnTo>
                    <a:pt x="266" y="214"/>
                  </a:lnTo>
                  <a:lnTo>
                    <a:pt x="266" y="208"/>
                  </a:lnTo>
                  <a:lnTo>
                    <a:pt x="266" y="208"/>
                  </a:lnTo>
                  <a:lnTo>
                    <a:pt x="268" y="200"/>
                  </a:lnTo>
                  <a:lnTo>
                    <a:pt x="274" y="196"/>
                  </a:lnTo>
                  <a:lnTo>
                    <a:pt x="274" y="196"/>
                  </a:lnTo>
                  <a:lnTo>
                    <a:pt x="274" y="194"/>
                  </a:lnTo>
                  <a:lnTo>
                    <a:pt x="274" y="194"/>
                  </a:lnTo>
                  <a:lnTo>
                    <a:pt x="276" y="192"/>
                  </a:lnTo>
                  <a:lnTo>
                    <a:pt x="276" y="190"/>
                  </a:lnTo>
                  <a:lnTo>
                    <a:pt x="276" y="190"/>
                  </a:lnTo>
                  <a:lnTo>
                    <a:pt x="276" y="190"/>
                  </a:lnTo>
                  <a:lnTo>
                    <a:pt x="276" y="190"/>
                  </a:lnTo>
                  <a:lnTo>
                    <a:pt x="280" y="188"/>
                  </a:lnTo>
                  <a:lnTo>
                    <a:pt x="282" y="184"/>
                  </a:lnTo>
                  <a:lnTo>
                    <a:pt x="280" y="182"/>
                  </a:lnTo>
                  <a:lnTo>
                    <a:pt x="278" y="178"/>
                  </a:lnTo>
                  <a:lnTo>
                    <a:pt x="278" y="178"/>
                  </a:lnTo>
                  <a:lnTo>
                    <a:pt x="272" y="170"/>
                  </a:lnTo>
                  <a:lnTo>
                    <a:pt x="272" y="166"/>
                  </a:lnTo>
                  <a:lnTo>
                    <a:pt x="274" y="160"/>
                  </a:lnTo>
                  <a:lnTo>
                    <a:pt x="280" y="154"/>
                  </a:lnTo>
                  <a:lnTo>
                    <a:pt x="280" y="154"/>
                  </a:lnTo>
                  <a:lnTo>
                    <a:pt x="288" y="150"/>
                  </a:lnTo>
                  <a:lnTo>
                    <a:pt x="288" y="150"/>
                  </a:lnTo>
                  <a:lnTo>
                    <a:pt x="296" y="144"/>
                  </a:lnTo>
                  <a:lnTo>
                    <a:pt x="302" y="136"/>
                  </a:lnTo>
                  <a:lnTo>
                    <a:pt x="302" y="136"/>
                  </a:lnTo>
                  <a:lnTo>
                    <a:pt x="306" y="130"/>
                  </a:lnTo>
                  <a:lnTo>
                    <a:pt x="312" y="126"/>
                  </a:lnTo>
                  <a:lnTo>
                    <a:pt x="318" y="126"/>
                  </a:lnTo>
                  <a:lnTo>
                    <a:pt x="326" y="128"/>
                  </a:lnTo>
                  <a:lnTo>
                    <a:pt x="326" y="128"/>
                  </a:lnTo>
                  <a:lnTo>
                    <a:pt x="316" y="138"/>
                  </a:lnTo>
                  <a:lnTo>
                    <a:pt x="304" y="146"/>
                  </a:lnTo>
                  <a:lnTo>
                    <a:pt x="304" y="146"/>
                  </a:lnTo>
                  <a:lnTo>
                    <a:pt x="300" y="152"/>
                  </a:lnTo>
                  <a:lnTo>
                    <a:pt x="298" y="154"/>
                  </a:lnTo>
                  <a:lnTo>
                    <a:pt x="298" y="158"/>
                  </a:lnTo>
                  <a:lnTo>
                    <a:pt x="298" y="158"/>
                  </a:lnTo>
                  <a:lnTo>
                    <a:pt x="298" y="172"/>
                  </a:lnTo>
                  <a:lnTo>
                    <a:pt x="300" y="176"/>
                  </a:lnTo>
                  <a:lnTo>
                    <a:pt x="304" y="180"/>
                  </a:lnTo>
                  <a:lnTo>
                    <a:pt x="308" y="182"/>
                  </a:lnTo>
                  <a:lnTo>
                    <a:pt x="312" y="184"/>
                  </a:lnTo>
                  <a:lnTo>
                    <a:pt x="328" y="184"/>
                  </a:lnTo>
                  <a:lnTo>
                    <a:pt x="328" y="184"/>
                  </a:lnTo>
                  <a:lnTo>
                    <a:pt x="342" y="180"/>
                  </a:lnTo>
                  <a:lnTo>
                    <a:pt x="350" y="180"/>
                  </a:lnTo>
                  <a:lnTo>
                    <a:pt x="358" y="182"/>
                  </a:lnTo>
                  <a:lnTo>
                    <a:pt x="358" y="182"/>
                  </a:lnTo>
                  <a:lnTo>
                    <a:pt x="358" y="182"/>
                  </a:lnTo>
                  <a:lnTo>
                    <a:pt x="360" y="182"/>
                  </a:lnTo>
                  <a:lnTo>
                    <a:pt x="360" y="182"/>
                  </a:lnTo>
                  <a:lnTo>
                    <a:pt x="358" y="182"/>
                  </a:lnTo>
                  <a:lnTo>
                    <a:pt x="358" y="182"/>
                  </a:lnTo>
                  <a:lnTo>
                    <a:pt x="348" y="184"/>
                  </a:lnTo>
                  <a:lnTo>
                    <a:pt x="338" y="184"/>
                  </a:lnTo>
                  <a:lnTo>
                    <a:pt x="338" y="184"/>
                  </a:lnTo>
                  <a:lnTo>
                    <a:pt x="326" y="186"/>
                  </a:lnTo>
                  <a:lnTo>
                    <a:pt x="322" y="186"/>
                  </a:lnTo>
                  <a:lnTo>
                    <a:pt x="320" y="188"/>
                  </a:lnTo>
                  <a:lnTo>
                    <a:pt x="318" y="192"/>
                  </a:lnTo>
                  <a:lnTo>
                    <a:pt x="318" y="196"/>
                  </a:lnTo>
                  <a:lnTo>
                    <a:pt x="320" y="206"/>
                  </a:lnTo>
                  <a:lnTo>
                    <a:pt x="320" y="206"/>
                  </a:lnTo>
                  <a:lnTo>
                    <a:pt x="320" y="208"/>
                  </a:lnTo>
                  <a:lnTo>
                    <a:pt x="320" y="208"/>
                  </a:lnTo>
                  <a:lnTo>
                    <a:pt x="308" y="206"/>
                  </a:lnTo>
                  <a:lnTo>
                    <a:pt x="302" y="208"/>
                  </a:lnTo>
                  <a:lnTo>
                    <a:pt x="298" y="214"/>
                  </a:lnTo>
                  <a:lnTo>
                    <a:pt x="296" y="228"/>
                  </a:lnTo>
                  <a:lnTo>
                    <a:pt x="296" y="228"/>
                  </a:lnTo>
                  <a:lnTo>
                    <a:pt x="294" y="232"/>
                  </a:lnTo>
                  <a:lnTo>
                    <a:pt x="290" y="236"/>
                  </a:lnTo>
                  <a:lnTo>
                    <a:pt x="286" y="236"/>
                  </a:lnTo>
                  <a:lnTo>
                    <a:pt x="282" y="236"/>
                  </a:lnTo>
                  <a:lnTo>
                    <a:pt x="282" y="236"/>
                  </a:lnTo>
                  <a:lnTo>
                    <a:pt x="276" y="236"/>
                  </a:lnTo>
                  <a:lnTo>
                    <a:pt x="272" y="234"/>
                  </a:lnTo>
                  <a:lnTo>
                    <a:pt x="270" y="236"/>
                  </a:lnTo>
                  <a:lnTo>
                    <a:pt x="270" y="236"/>
                  </a:lnTo>
                  <a:lnTo>
                    <a:pt x="258" y="240"/>
                  </a:lnTo>
                  <a:lnTo>
                    <a:pt x="248" y="242"/>
                  </a:lnTo>
                  <a:lnTo>
                    <a:pt x="226" y="240"/>
                  </a:lnTo>
                  <a:lnTo>
                    <a:pt x="226" y="240"/>
                  </a:lnTo>
                  <a:lnTo>
                    <a:pt x="220" y="240"/>
                  </a:lnTo>
                  <a:lnTo>
                    <a:pt x="216" y="238"/>
                  </a:lnTo>
                  <a:lnTo>
                    <a:pt x="212" y="232"/>
                  </a:lnTo>
                  <a:lnTo>
                    <a:pt x="212" y="226"/>
                  </a:lnTo>
                  <a:lnTo>
                    <a:pt x="212" y="226"/>
                  </a:lnTo>
                  <a:lnTo>
                    <a:pt x="216" y="224"/>
                  </a:lnTo>
                  <a:lnTo>
                    <a:pt x="216" y="218"/>
                  </a:lnTo>
                  <a:lnTo>
                    <a:pt x="214" y="214"/>
                  </a:lnTo>
                  <a:lnTo>
                    <a:pt x="214" y="210"/>
                  </a:lnTo>
                  <a:lnTo>
                    <a:pt x="214" y="210"/>
                  </a:lnTo>
                  <a:lnTo>
                    <a:pt x="212" y="210"/>
                  </a:lnTo>
                  <a:lnTo>
                    <a:pt x="208" y="212"/>
                  </a:lnTo>
                  <a:lnTo>
                    <a:pt x="208" y="214"/>
                  </a:lnTo>
                  <a:lnTo>
                    <a:pt x="206" y="216"/>
                  </a:lnTo>
                  <a:lnTo>
                    <a:pt x="206" y="216"/>
                  </a:lnTo>
                  <a:lnTo>
                    <a:pt x="200" y="220"/>
                  </a:lnTo>
                  <a:lnTo>
                    <a:pt x="198" y="224"/>
                  </a:lnTo>
                  <a:lnTo>
                    <a:pt x="198" y="228"/>
                  </a:lnTo>
                  <a:lnTo>
                    <a:pt x="202" y="232"/>
                  </a:lnTo>
                  <a:lnTo>
                    <a:pt x="202" y="232"/>
                  </a:lnTo>
                  <a:lnTo>
                    <a:pt x="202" y="238"/>
                  </a:lnTo>
                  <a:lnTo>
                    <a:pt x="202" y="242"/>
                  </a:lnTo>
                  <a:lnTo>
                    <a:pt x="202" y="242"/>
                  </a:lnTo>
                  <a:lnTo>
                    <a:pt x="204" y="246"/>
                  </a:lnTo>
                  <a:lnTo>
                    <a:pt x="202" y="248"/>
                  </a:lnTo>
                  <a:lnTo>
                    <a:pt x="200" y="250"/>
                  </a:lnTo>
                  <a:lnTo>
                    <a:pt x="196" y="250"/>
                  </a:lnTo>
                  <a:lnTo>
                    <a:pt x="196" y="250"/>
                  </a:lnTo>
                  <a:lnTo>
                    <a:pt x="188" y="250"/>
                  </a:lnTo>
                  <a:lnTo>
                    <a:pt x="180" y="254"/>
                  </a:lnTo>
                  <a:lnTo>
                    <a:pt x="170" y="264"/>
                  </a:lnTo>
                  <a:lnTo>
                    <a:pt x="170" y="264"/>
                  </a:lnTo>
                  <a:lnTo>
                    <a:pt x="162" y="270"/>
                  </a:lnTo>
                  <a:lnTo>
                    <a:pt x="158" y="274"/>
                  </a:lnTo>
                  <a:lnTo>
                    <a:pt x="154" y="276"/>
                  </a:lnTo>
                  <a:lnTo>
                    <a:pt x="154" y="276"/>
                  </a:lnTo>
                  <a:lnTo>
                    <a:pt x="150" y="278"/>
                  </a:lnTo>
                  <a:lnTo>
                    <a:pt x="146" y="282"/>
                  </a:lnTo>
                  <a:lnTo>
                    <a:pt x="146" y="282"/>
                  </a:lnTo>
                  <a:lnTo>
                    <a:pt x="142" y="288"/>
                  </a:lnTo>
                  <a:lnTo>
                    <a:pt x="136" y="292"/>
                  </a:lnTo>
                  <a:lnTo>
                    <a:pt x="130" y="294"/>
                  </a:lnTo>
                  <a:lnTo>
                    <a:pt x="122" y="292"/>
                  </a:lnTo>
                  <a:lnTo>
                    <a:pt x="122" y="292"/>
                  </a:lnTo>
                  <a:lnTo>
                    <a:pt x="122" y="298"/>
                  </a:lnTo>
                  <a:lnTo>
                    <a:pt x="120" y="302"/>
                  </a:lnTo>
                  <a:lnTo>
                    <a:pt x="118" y="302"/>
                  </a:lnTo>
                  <a:lnTo>
                    <a:pt x="112" y="300"/>
                  </a:lnTo>
                  <a:lnTo>
                    <a:pt x="112" y="300"/>
                  </a:lnTo>
                  <a:lnTo>
                    <a:pt x="104" y="300"/>
                  </a:lnTo>
                  <a:lnTo>
                    <a:pt x="102" y="302"/>
                  </a:lnTo>
                  <a:lnTo>
                    <a:pt x="100" y="304"/>
                  </a:lnTo>
                  <a:lnTo>
                    <a:pt x="100" y="304"/>
                  </a:lnTo>
                  <a:lnTo>
                    <a:pt x="100" y="306"/>
                  </a:lnTo>
                  <a:lnTo>
                    <a:pt x="102" y="308"/>
                  </a:lnTo>
                  <a:lnTo>
                    <a:pt x="108" y="310"/>
                  </a:lnTo>
                  <a:lnTo>
                    <a:pt x="108" y="310"/>
                  </a:lnTo>
                  <a:lnTo>
                    <a:pt x="114" y="314"/>
                  </a:lnTo>
                  <a:lnTo>
                    <a:pt x="118" y="318"/>
                  </a:lnTo>
                  <a:lnTo>
                    <a:pt x="122" y="324"/>
                  </a:lnTo>
                  <a:lnTo>
                    <a:pt x="124" y="330"/>
                  </a:lnTo>
                  <a:lnTo>
                    <a:pt x="126" y="336"/>
                  </a:lnTo>
                  <a:lnTo>
                    <a:pt x="126" y="342"/>
                  </a:lnTo>
                  <a:lnTo>
                    <a:pt x="124" y="348"/>
                  </a:lnTo>
                  <a:lnTo>
                    <a:pt x="122" y="354"/>
                  </a:lnTo>
                  <a:lnTo>
                    <a:pt x="122" y="354"/>
                  </a:lnTo>
                  <a:lnTo>
                    <a:pt x="118" y="356"/>
                  </a:lnTo>
                  <a:lnTo>
                    <a:pt x="114" y="356"/>
                  </a:lnTo>
                  <a:lnTo>
                    <a:pt x="114" y="356"/>
                  </a:lnTo>
                  <a:lnTo>
                    <a:pt x="104" y="354"/>
                  </a:lnTo>
                  <a:lnTo>
                    <a:pt x="94" y="354"/>
                  </a:lnTo>
                  <a:lnTo>
                    <a:pt x="86" y="354"/>
                  </a:lnTo>
                  <a:lnTo>
                    <a:pt x="76" y="354"/>
                  </a:lnTo>
                  <a:lnTo>
                    <a:pt x="76" y="354"/>
                  </a:lnTo>
                  <a:lnTo>
                    <a:pt x="72" y="354"/>
                  </a:lnTo>
                  <a:lnTo>
                    <a:pt x="68" y="354"/>
                  </a:lnTo>
                  <a:lnTo>
                    <a:pt x="64" y="358"/>
                  </a:lnTo>
                  <a:lnTo>
                    <a:pt x="64" y="366"/>
                  </a:lnTo>
                  <a:lnTo>
                    <a:pt x="64" y="366"/>
                  </a:lnTo>
                  <a:lnTo>
                    <a:pt x="66" y="372"/>
                  </a:lnTo>
                  <a:lnTo>
                    <a:pt x="66" y="380"/>
                  </a:lnTo>
                  <a:lnTo>
                    <a:pt x="66" y="388"/>
                  </a:lnTo>
                  <a:lnTo>
                    <a:pt x="62" y="396"/>
                  </a:lnTo>
                  <a:lnTo>
                    <a:pt x="62" y="396"/>
                  </a:lnTo>
                  <a:lnTo>
                    <a:pt x="62" y="400"/>
                  </a:lnTo>
                  <a:lnTo>
                    <a:pt x="62" y="404"/>
                  </a:lnTo>
                  <a:lnTo>
                    <a:pt x="62" y="404"/>
                  </a:lnTo>
                  <a:lnTo>
                    <a:pt x="64" y="410"/>
                  </a:lnTo>
                  <a:lnTo>
                    <a:pt x="66" y="418"/>
                  </a:lnTo>
                  <a:lnTo>
                    <a:pt x="68" y="420"/>
                  </a:lnTo>
                  <a:lnTo>
                    <a:pt x="70" y="422"/>
                  </a:lnTo>
                  <a:lnTo>
                    <a:pt x="74" y="422"/>
                  </a:lnTo>
                  <a:lnTo>
                    <a:pt x="80" y="420"/>
                  </a:lnTo>
                  <a:lnTo>
                    <a:pt x="80" y="420"/>
                  </a:lnTo>
                  <a:lnTo>
                    <a:pt x="84" y="424"/>
                  </a:lnTo>
                  <a:lnTo>
                    <a:pt x="84" y="424"/>
                  </a:lnTo>
                  <a:lnTo>
                    <a:pt x="86" y="428"/>
                  </a:lnTo>
                  <a:lnTo>
                    <a:pt x="90" y="430"/>
                  </a:lnTo>
                  <a:lnTo>
                    <a:pt x="94" y="430"/>
                  </a:lnTo>
                  <a:lnTo>
                    <a:pt x="98" y="426"/>
                  </a:lnTo>
                  <a:lnTo>
                    <a:pt x="98" y="426"/>
                  </a:lnTo>
                  <a:lnTo>
                    <a:pt x="104" y="424"/>
                  </a:lnTo>
                  <a:lnTo>
                    <a:pt x="110" y="424"/>
                  </a:lnTo>
                  <a:lnTo>
                    <a:pt x="110" y="424"/>
                  </a:lnTo>
                  <a:lnTo>
                    <a:pt x="118" y="422"/>
                  </a:lnTo>
                  <a:lnTo>
                    <a:pt x="124" y="416"/>
                  </a:lnTo>
                  <a:lnTo>
                    <a:pt x="130" y="408"/>
                  </a:lnTo>
                  <a:lnTo>
                    <a:pt x="132" y="402"/>
                  </a:lnTo>
                  <a:lnTo>
                    <a:pt x="132" y="402"/>
                  </a:lnTo>
                  <a:lnTo>
                    <a:pt x="132" y="394"/>
                  </a:lnTo>
                  <a:lnTo>
                    <a:pt x="136" y="386"/>
                  </a:lnTo>
                  <a:lnTo>
                    <a:pt x="142" y="382"/>
                  </a:lnTo>
                  <a:lnTo>
                    <a:pt x="148" y="378"/>
                  </a:lnTo>
                  <a:lnTo>
                    <a:pt x="148" y="378"/>
                  </a:lnTo>
                  <a:lnTo>
                    <a:pt x="156" y="374"/>
                  </a:lnTo>
                  <a:lnTo>
                    <a:pt x="158" y="370"/>
                  </a:lnTo>
                  <a:lnTo>
                    <a:pt x="158" y="366"/>
                  </a:lnTo>
                  <a:lnTo>
                    <a:pt x="158" y="366"/>
                  </a:lnTo>
                  <a:lnTo>
                    <a:pt x="158" y="358"/>
                  </a:lnTo>
                  <a:lnTo>
                    <a:pt x="162" y="354"/>
                  </a:lnTo>
                  <a:lnTo>
                    <a:pt x="166" y="354"/>
                  </a:lnTo>
                  <a:lnTo>
                    <a:pt x="172" y="356"/>
                  </a:lnTo>
                  <a:lnTo>
                    <a:pt x="172" y="356"/>
                  </a:lnTo>
                  <a:lnTo>
                    <a:pt x="180" y="358"/>
                  </a:lnTo>
                  <a:lnTo>
                    <a:pt x="186" y="356"/>
                  </a:lnTo>
                  <a:lnTo>
                    <a:pt x="192" y="352"/>
                  </a:lnTo>
                  <a:lnTo>
                    <a:pt x="198" y="348"/>
                  </a:lnTo>
                  <a:lnTo>
                    <a:pt x="198" y="348"/>
                  </a:lnTo>
                  <a:lnTo>
                    <a:pt x="204" y="346"/>
                  </a:lnTo>
                  <a:lnTo>
                    <a:pt x="208" y="346"/>
                  </a:lnTo>
                  <a:lnTo>
                    <a:pt x="212" y="348"/>
                  </a:lnTo>
                  <a:lnTo>
                    <a:pt x="214" y="352"/>
                  </a:lnTo>
                  <a:lnTo>
                    <a:pt x="214" y="352"/>
                  </a:lnTo>
                  <a:lnTo>
                    <a:pt x="218" y="360"/>
                  </a:lnTo>
                  <a:lnTo>
                    <a:pt x="224" y="368"/>
                  </a:lnTo>
                  <a:lnTo>
                    <a:pt x="232" y="374"/>
                  </a:lnTo>
                  <a:lnTo>
                    <a:pt x="240" y="378"/>
                  </a:lnTo>
                  <a:lnTo>
                    <a:pt x="240" y="378"/>
                  </a:lnTo>
                  <a:lnTo>
                    <a:pt x="252" y="386"/>
                  </a:lnTo>
                  <a:lnTo>
                    <a:pt x="256" y="392"/>
                  </a:lnTo>
                  <a:lnTo>
                    <a:pt x="260" y="398"/>
                  </a:lnTo>
                  <a:lnTo>
                    <a:pt x="260" y="398"/>
                  </a:lnTo>
                  <a:lnTo>
                    <a:pt x="260" y="402"/>
                  </a:lnTo>
                  <a:lnTo>
                    <a:pt x="262" y="404"/>
                  </a:lnTo>
                  <a:lnTo>
                    <a:pt x="264" y="404"/>
                  </a:lnTo>
                  <a:lnTo>
                    <a:pt x="264" y="404"/>
                  </a:lnTo>
                  <a:lnTo>
                    <a:pt x="266" y="402"/>
                  </a:lnTo>
                  <a:lnTo>
                    <a:pt x="266" y="400"/>
                  </a:lnTo>
                  <a:lnTo>
                    <a:pt x="266" y="396"/>
                  </a:lnTo>
                  <a:lnTo>
                    <a:pt x="266" y="396"/>
                  </a:lnTo>
                  <a:lnTo>
                    <a:pt x="264" y="390"/>
                  </a:lnTo>
                  <a:lnTo>
                    <a:pt x="264" y="388"/>
                  </a:lnTo>
                  <a:lnTo>
                    <a:pt x="270" y="386"/>
                  </a:lnTo>
                  <a:lnTo>
                    <a:pt x="276" y="386"/>
                  </a:lnTo>
                  <a:lnTo>
                    <a:pt x="276" y="386"/>
                  </a:lnTo>
                  <a:lnTo>
                    <a:pt x="264" y="378"/>
                  </a:lnTo>
                  <a:lnTo>
                    <a:pt x="252" y="370"/>
                  </a:lnTo>
                  <a:lnTo>
                    <a:pt x="242" y="360"/>
                  </a:lnTo>
                  <a:lnTo>
                    <a:pt x="234" y="350"/>
                  </a:lnTo>
                  <a:lnTo>
                    <a:pt x="234" y="350"/>
                  </a:lnTo>
                  <a:lnTo>
                    <a:pt x="230" y="344"/>
                  </a:lnTo>
                  <a:lnTo>
                    <a:pt x="230" y="336"/>
                  </a:lnTo>
                  <a:lnTo>
                    <a:pt x="230" y="336"/>
                  </a:lnTo>
                  <a:lnTo>
                    <a:pt x="230" y="334"/>
                  </a:lnTo>
                  <a:lnTo>
                    <a:pt x="232" y="332"/>
                  </a:lnTo>
                  <a:lnTo>
                    <a:pt x="238" y="330"/>
                  </a:lnTo>
                  <a:lnTo>
                    <a:pt x="238" y="330"/>
                  </a:lnTo>
                  <a:lnTo>
                    <a:pt x="240" y="334"/>
                  </a:lnTo>
                  <a:lnTo>
                    <a:pt x="244" y="336"/>
                  </a:lnTo>
                  <a:lnTo>
                    <a:pt x="248" y="338"/>
                  </a:lnTo>
                  <a:lnTo>
                    <a:pt x="250" y="342"/>
                  </a:lnTo>
                  <a:lnTo>
                    <a:pt x="250" y="342"/>
                  </a:lnTo>
                  <a:lnTo>
                    <a:pt x="252" y="346"/>
                  </a:lnTo>
                  <a:lnTo>
                    <a:pt x="256" y="350"/>
                  </a:lnTo>
                  <a:lnTo>
                    <a:pt x="264" y="356"/>
                  </a:lnTo>
                  <a:lnTo>
                    <a:pt x="264" y="356"/>
                  </a:lnTo>
                  <a:lnTo>
                    <a:pt x="278" y="364"/>
                  </a:lnTo>
                  <a:lnTo>
                    <a:pt x="284" y="368"/>
                  </a:lnTo>
                  <a:lnTo>
                    <a:pt x="286" y="374"/>
                  </a:lnTo>
                  <a:lnTo>
                    <a:pt x="286" y="374"/>
                  </a:lnTo>
                  <a:lnTo>
                    <a:pt x="286" y="382"/>
                  </a:lnTo>
                  <a:lnTo>
                    <a:pt x="290" y="392"/>
                  </a:lnTo>
                  <a:lnTo>
                    <a:pt x="298" y="406"/>
                  </a:lnTo>
                  <a:lnTo>
                    <a:pt x="298" y="406"/>
                  </a:lnTo>
                  <a:lnTo>
                    <a:pt x="298" y="406"/>
                  </a:lnTo>
                  <a:lnTo>
                    <a:pt x="300" y="412"/>
                  </a:lnTo>
                  <a:lnTo>
                    <a:pt x="300" y="412"/>
                  </a:lnTo>
                  <a:lnTo>
                    <a:pt x="302" y="416"/>
                  </a:lnTo>
                  <a:lnTo>
                    <a:pt x="302" y="416"/>
                  </a:lnTo>
                  <a:lnTo>
                    <a:pt x="304" y="422"/>
                  </a:lnTo>
                  <a:lnTo>
                    <a:pt x="306" y="424"/>
                  </a:lnTo>
                  <a:lnTo>
                    <a:pt x="310" y="424"/>
                  </a:lnTo>
                  <a:lnTo>
                    <a:pt x="310" y="424"/>
                  </a:lnTo>
                  <a:lnTo>
                    <a:pt x="312" y="424"/>
                  </a:lnTo>
                  <a:lnTo>
                    <a:pt x="312" y="422"/>
                  </a:lnTo>
                  <a:lnTo>
                    <a:pt x="312" y="418"/>
                  </a:lnTo>
                  <a:lnTo>
                    <a:pt x="312" y="418"/>
                  </a:lnTo>
                  <a:lnTo>
                    <a:pt x="312" y="418"/>
                  </a:lnTo>
                  <a:lnTo>
                    <a:pt x="314" y="416"/>
                  </a:lnTo>
                  <a:lnTo>
                    <a:pt x="314" y="414"/>
                  </a:lnTo>
                  <a:lnTo>
                    <a:pt x="316" y="412"/>
                  </a:lnTo>
                  <a:lnTo>
                    <a:pt x="318" y="412"/>
                  </a:lnTo>
                  <a:lnTo>
                    <a:pt x="318" y="412"/>
                  </a:lnTo>
                  <a:lnTo>
                    <a:pt x="322" y="412"/>
                  </a:lnTo>
                  <a:lnTo>
                    <a:pt x="322" y="412"/>
                  </a:lnTo>
                  <a:lnTo>
                    <a:pt x="324" y="410"/>
                  </a:lnTo>
                  <a:lnTo>
                    <a:pt x="324" y="410"/>
                  </a:lnTo>
                  <a:lnTo>
                    <a:pt x="324" y="406"/>
                  </a:lnTo>
                  <a:lnTo>
                    <a:pt x="320" y="404"/>
                  </a:lnTo>
                  <a:lnTo>
                    <a:pt x="320" y="404"/>
                  </a:lnTo>
                  <a:lnTo>
                    <a:pt x="318" y="406"/>
                  </a:lnTo>
                  <a:lnTo>
                    <a:pt x="318" y="408"/>
                  </a:lnTo>
                  <a:lnTo>
                    <a:pt x="318" y="408"/>
                  </a:lnTo>
                  <a:lnTo>
                    <a:pt x="314" y="406"/>
                  </a:lnTo>
                  <a:lnTo>
                    <a:pt x="314" y="406"/>
                  </a:lnTo>
                  <a:lnTo>
                    <a:pt x="312" y="398"/>
                  </a:lnTo>
                  <a:lnTo>
                    <a:pt x="312" y="392"/>
                  </a:lnTo>
                  <a:lnTo>
                    <a:pt x="316" y="388"/>
                  </a:lnTo>
                  <a:lnTo>
                    <a:pt x="320" y="384"/>
                  </a:lnTo>
                  <a:lnTo>
                    <a:pt x="320" y="384"/>
                  </a:lnTo>
                  <a:lnTo>
                    <a:pt x="324" y="382"/>
                  </a:lnTo>
                  <a:lnTo>
                    <a:pt x="330" y="380"/>
                  </a:lnTo>
                  <a:lnTo>
                    <a:pt x="336" y="382"/>
                  </a:lnTo>
                  <a:lnTo>
                    <a:pt x="340" y="386"/>
                  </a:lnTo>
                  <a:lnTo>
                    <a:pt x="340" y="386"/>
                  </a:lnTo>
                  <a:lnTo>
                    <a:pt x="358" y="376"/>
                  </a:lnTo>
                  <a:lnTo>
                    <a:pt x="358" y="376"/>
                  </a:lnTo>
                  <a:lnTo>
                    <a:pt x="354" y="374"/>
                  </a:lnTo>
                  <a:lnTo>
                    <a:pt x="350" y="370"/>
                  </a:lnTo>
                  <a:lnTo>
                    <a:pt x="350" y="366"/>
                  </a:lnTo>
                  <a:lnTo>
                    <a:pt x="350" y="360"/>
                  </a:lnTo>
                  <a:lnTo>
                    <a:pt x="350" y="360"/>
                  </a:lnTo>
                  <a:lnTo>
                    <a:pt x="362" y="340"/>
                  </a:lnTo>
                  <a:lnTo>
                    <a:pt x="368" y="330"/>
                  </a:lnTo>
                  <a:lnTo>
                    <a:pt x="378" y="322"/>
                  </a:lnTo>
                  <a:lnTo>
                    <a:pt x="378" y="322"/>
                  </a:lnTo>
                  <a:lnTo>
                    <a:pt x="380" y="322"/>
                  </a:lnTo>
                  <a:lnTo>
                    <a:pt x="382" y="324"/>
                  </a:lnTo>
                  <a:lnTo>
                    <a:pt x="384" y="326"/>
                  </a:lnTo>
                  <a:lnTo>
                    <a:pt x="388" y="328"/>
                  </a:lnTo>
                  <a:lnTo>
                    <a:pt x="388" y="328"/>
                  </a:lnTo>
                  <a:lnTo>
                    <a:pt x="392" y="328"/>
                  </a:lnTo>
                  <a:lnTo>
                    <a:pt x="396" y="328"/>
                  </a:lnTo>
                  <a:lnTo>
                    <a:pt x="396" y="328"/>
                  </a:lnTo>
                  <a:lnTo>
                    <a:pt x="392" y="330"/>
                  </a:lnTo>
                  <a:lnTo>
                    <a:pt x="390" y="332"/>
                  </a:lnTo>
                  <a:lnTo>
                    <a:pt x="390" y="334"/>
                  </a:lnTo>
                  <a:lnTo>
                    <a:pt x="392" y="336"/>
                  </a:lnTo>
                  <a:lnTo>
                    <a:pt x="398" y="342"/>
                  </a:lnTo>
                  <a:lnTo>
                    <a:pt x="398" y="342"/>
                  </a:lnTo>
                  <a:lnTo>
                    <a:pt x="400" y="344"/>
                  </a:lnTo>
                  <a:lnTo>
                    <a:pt x="402" y="344"/>
                  </a:lnTo>
                  <a:lnTo>
                    <a:pt x="404" y="342"/>
                  </a:lnTo>
                  <a:lnTo>
                    <a:pt x="406" y="340"/>
                  </a:lnTo>
                  <a:lnTo>
                    <a:pt x="406" y="340"/>
                  </a:lnTo>
                  <a:lnTo>
                    <a:pt x="410" y="338"/>
                  </a:lnTo>
                  <a:lnTo>
                    <a:pt x="408" y="336"/>
                  </a:lnTo>
                  <a:lnTo>
                    <a:pt x="408" y="336"/>
                  </a:lnTo>
                  <a:lnTo>
                    <a:pt x="406" y="328"/>
                  </a:lnTo>
                  <a:lnTo>
                    <a:pt x="406" y="326"/>
                  </a:lnTo>
                  <a:lnTo>
                    <a:pt x="408" y="324"/>
                  </a:lnTo>
                  <a:lnTo>
                    <a:pt x="412" y="322"/>
                  </a:lnTo>
                  <a:lnTo>
                    <a:pt x="418" y="320"/>
                  </a:lnTo>
                  <a:lnTo>
                    <a:pt x="418" y="320"/>
                  </a:lnTo>
                  <a:lnTo>
                    <a:pt x="440" y="314"/>
                  </a:lnTo>
                  <a:lnTo>
                    <a:pt x="440" y="314"/>
                  </a:lnTo>
                  <a:lnTo>
                    <a:pt x="438" y="318"/>
                  </a:lnTo>
                  <a:lnTo>
                    <a:pt x="434" y="320"/>
                  </a:lnTo>
                  <a:lnTo>
                    <a:pt x="432" y="322"/>
                  </a:lnTo>
                  <a:lnTo>
                    <a:pt x="432" y="324"/>
                  </a:lnTo>
                  <a:lnTo>
                    <a:pt x="432" y="324"/>
                  </a:lnTo>
                  <a:lnTo>
                    <a:pt x="432" y="328"/>
                  </a:lnTo>
                  <a:lnTo>
                    <a:pt x="430" y="330"/>
                  </a:lnTo>
                  <a:lnTo>
                    <a:pt x="426" y="336"/>
                  </a:lnTo>
                  <a:lnTo>
                    <a:pt x="426" y="336"/>
                  </a:lnTo>
                  <a:lnTo>
                    <a:pt x="424" y="338"/>
                  </a:lnTo>
                  <a:lnTo>
                    <a:pt x="426" y="340"/>
                  </a:lnTo>
                  <a:lnTo>
                    <a:pt x="426" y="340"/>
                  </a:lnTo>
                  <a:lnTo>
                    <a:pt x="428" y="342"/>
                  </a:lnTo>
                  <a:lnTo>
                    <a:pt x="428" y="342"/>
                  </a:lnTo>
                  <a:lnTo>
                    <a:pt x="448" y="356"/>
                  </a:lnTo>
                  <a:lnTo>
                    <a:pt x="448" y="356"/>
                  </a:lnTo>
                  <a:lnTo>
                    <a:pt x="456" y="362"/>
                  </a:lnTo>
                  <a:lnTo>
                    <a:pt x="460" y="368"/>
                  </a:lnTo>
                  <a:lnTo>
                    <a:pt x="458" y="374"/>
                  </a:lnTo>
                  <a:lnTo>
                    <a:pt x="458" y="374"/>
                  </a:lnTo>
                  <a:lnTo>
                    <a:pt x="456" y="378"/>
                  </a:lnTo>
                  <a:lnTo>
                    <a:pt x="452" y="380"/>
                  </a:lnTo>
                  <a:lnTo>
                    <a:pt x="440" y="380"/>
                  </a:lnTo>
                  <a:lnTo>
                    <a:pt x="440" y="380"/>
                  </a:lnTo>
                  <a:lnTo>
                    <a:pt x="432" y="380"/>
                  </a:lnTo>
                  <a:lnTo>
                    <a:pt x="424" y="380"/>
                  </a:lnTo>
                  <a:lnTo>
                    <a:pt x="412" y="374"/>
                  </a:lnTo>
                  <a:lnTo>
                    <a:pt x="412" y="374"/>
                  </a:lnTo>
                  <a:lnTo>
                    <a:pt x="404" y="372"/>
                  </a:lnTo>
                  <a:lnTo>
                    <a:pt x="398" y="370"/>
                  </a:lnTo>
                  <a:lnTo>
                    <a:pt x="390" y="372"/>
                  </a:lnTo>
                  <a:lnTo>
                    <a:pt x="384" y="374"/>
                  </a:lnTo>
                  <a:lnTo>
                    <a:pt x="384" y="374"/>
                  </a:lnTo>
                  <a:lnTo>
                    <a:pt x="374" y="378"/>
                  </a:lnTo>
                  <a:lnTo>
                    <a:pt x="364" y="378"/>
                  </a:lnTo>
                  <a:lnTo>
                    <a:pt x="364" y="378"/>
                  </a:lnTo>
                  <a:lnTo>
                    <a:pt x="360" y="386"/>
                  </a:lnTo>
                  <a:lnTo>
                    <a:pt x="354" y="388"/>
                  </a:lnTo>
                  <a:lnTo>
                    <a:pt x="340" y="388"/>
                  </a:lnTo>
                  <a:lnTo>
                    <a:pt x="340" y="388"/>
                  </a:lnTo>
                  <a:lnTo>
                    <a:pt x="338" y="394"/>
                  </a:lnTo>
                  <a:lnTo>
                    <a:pt x="340" y="398"/>
                  </a:lnTo>
                  <a:lnTo>
                    <a:pt x="342" y="402"/>
                  </a:lnTo>
                  <a:lnTo>
                    <a:pt x="342" y="402"/>
                  </a:lnTo>
                  <a:lnTo>
                    <a:pt x="342" y="402"/>
                  </a:lnTo>
                  <a:lnTo>
                    <a:pt x="342" y="404"/>
                  </a:lnTo>
                  <a:lnTo>
                    <a:pt x="340" y="406"/>
                  </a:lnTo>
                  <a:lnTo>
                    <a:pt x="338" y="410"/>
                  </a:lnTo>
                  <a:lnTo>
                    <a:pt x="344" y="412"/>
                  </a:lnTo>
                  <a:lnTo>
                    <a:pt x="344" y="412"/>
                  </a:lnTo>
                  <a:lnTo>
                    <a:pt x="346" y="418"/>
                  </a:lnTo>
                  <a:lnTo>
                    <a:pt x="352" y="422"/>
                  </a:lnTo>
                  <a:lnTo>
                    <a:pt x="364" y="430"/>
                  </a:lnTo>
                  <a:lnTo>
                    <a:pt x="364" y="430"/>
                  </a:lnTo>
                  <a:lnTo>
                    <a:pt x="366" y="430"/>
                  </a:lnTo>
                  <a:lnTo>
                    <a:pt x="368" y="430"/>
                  </a:lnTo>
                  <a:lnTo>
                    <a:pt x="372" y="428"/>
                  </a:lnTo>
                  <a:lnTo>
                    <a:pt x="372" y="428"/>
                  </a:lnTo>
                  <a:lnTo>
                    <a:pt x="374" y="424"/>
                  </a:lnTo>
                  <a:lnTo>
                    <a:pt x="378" y="424"/>
                  </a:lnTo>
                  <a:lnTo>
                    <a:pt x="380" y="424"/>
                  </a:lnTo>
                  <a:lnTo>
                    <a:pt x="384" y="428"/>
                  </a:lnTo>
                  <a:lnTo>
                    <a:pt x="384" y="428"/>
                  </a:lnTo>
                  <a:lnTo>
                    <a:pt x="388" y="430"/>
                  </a:lnTo>
                  <a:lnTo>
                    <a:pt x="392" y="432"/>
                  </a:lnTo>
                  <a:lnTo>
                    <a:pt x="396" y="430"/>
                  </a:lnTo>
                  <a:lnTo>
                    <a:pt x="400" y="426"/>
                  </a:lnTo>
                  <a:lnTo>
                    <a:pt x="400" y="426"/>
                  </a:lnTo>
                  <a:lnTo>
                    <a:pt x="404" y="424"/>
                  </a:lnTo>
                  <a:lnTo>
                    <a:pt x="406" y="424"/>
                  </a:lnTo>
                  <a:lnTo>
                    <a:pt x="412" y="426"/>
                  </a:lnTo>
                  <a:lnTo>
                    <a:pt x="412" y="426"/>
                  </a:lnTo>
                  <a:lnTo>
                    <a:pt x="414" y="428"/>
                  </a:lnTo>
                  <a:lnTo>
                    <a:pt x="414" y="430"/>
                  </a:lnTo>
                  <a:lnTo>
                    <a:pt x="414" y="434"/>
                  </a:lnTo>
                  <a:lnTo>
                    <a:pt x="414" y="434"/>
                  </a:lnTo>
                  <a:lnTo>
                    <a:pt x="414" y="444"/>
                  </a:lnTo>
                  <a:lnTo>
                    <a:pt x="412" y="452"/>
                  </a:lnTo>
                  <a:lnTo>
                    <a:pt x="406" y="470"/>
                  </a:lnTo>
                  <a:lnTo>
                    <a:pt x="406" y="470"/>
                  </a:lnTo>
                  <a:lnTo>
                    <a:pt x="404" y="478"/>
                  </a:lnTo>
                  <a:lnTo>
                    <a:pt x="398" y="482"/>
                  </a:lnTo>
                  <a:lnTo>
                    <a:pt x="392" y="484"/>
                  </a:lnTo>
                  <a:lnTo>
                    <a:pt x="382" y="482"/>
                  </a:lnTo>
                  <a:lnTo>
                    <a:pt x="382" y="482"/>
                  </a:lnTo>
                  <a:lnTo>
                    <a:pt x="376" y="480"/>
                  </a:lnTo>
                  <a:lnTo>
                    <a:pt x="368" y="482"/>
                  </a:lnTo>
                  <a:lnTo>
                    <a:pt x="368" y="482"/>
                  </a:lnTo>
                  <a:lnTo>
                    <a:pt x="364" y="486"/>
                  </a:lnTo>
                  <a:lnTo>
                    <a:pt x="360" y="486"/>
                  </a:lnTo>
                  <a:lnTo>
                    <a:pt x="360" y="486"/>
                  </a:lnTo>
                  <a:lnTo>
                    <a:pt x="338" y="480"/>
                  </a:lnTo>
                  <a:lnTo>
                    <a:pt x="326" y="476"/>
                  </a:lnTo>
                  <a:lnTo>
                    <a:pt x="316" y="472"/>
                  </a:lnTo>
                  <a:lnTo>
                    <a:pt x="316" y="472"/>
                  </a:lnTo>
                  <a:lnTo>
                    <a:pt x="306" y="466"/>
                  </a:lnTo>
                  <a:lnTo>
                    <a:pt x="300" y="466"/>
                  </a:lnTo>
                  <a:lnTo>
                    <a:pt x="298" y="466"/>
                  </a:lnTo>
                  <a:lnTo>
                    <a:pt x="294" y="468"/>
                  </a:lnTo>
                  <a:lnTo>
                    <a:pt x="294" y="472"/>
                  </a:lnTo>
                  <a:lnTo>
                    <a:pt x="292" y="482"/>
                  </a:lnTo>
                  <a:lnTo>
                    <a:pt x="292" y="482"/>
                  </a:lnTo>
                  <a:lnTo>
                    <a:pt x="290" y="488"/>
                  </a:lnTo>
                  <a:lnTo>
                    <a:pt x="286" y="492"/>
                  </a:lnTo>
                  <a:lnTo>
                    <a:pt x="286" y="492"/>
                  </a:lnTo>
                  <a:lnTo>
                    <a:pt x="284" y="492"/>
                  </a:lnTo>
                  <a:lnTo>
                    <a:pt x="280" y="492"/>
                  </a:lnTo>
                  <a:lnTo>
                    <a:pt x="278" y="488"/>
                  </a:lnTo>
                  <a:lnTo>
                    <a:pt x="278" y="488"/>
                  </a:lnTo>
                  <a:lnTo>
                    <a:pt x="270" y="484"/>
                  </a:lnTo>
                  <a:lnTo>
                    <a:pt x="262" y="482"/>
                  </a:lnTo>
                  <a:lnTo>
                    <a:pt x="262" y="482"/>
                  </a:lnTo>
                  <a:lnTo>
                    <a:pt x="258" y="482"/>
                  </a:lnTo>
                  <a:lnTo>
                    <a:pt x="254" y="476"/>
                  </a:lnTo>
                  <a:lnTo>
                    <a:pt x="254" y="476"/>
                  </a:lnTo>
                  <a:lnTo>
                    <a:pt x="252" y="472"/>
                  </a:lnTo>
                  <a:lnTo>
                    <a:pt x="248" y="468"/>
                  </a:lnTo>
                  <a:lnTo>
                    <a:pt x="244" y="466"/>
                  </a:lnTo>
                  <a:lnTo>
                    <a:pt x="238" y="466"/>
                  </a:lnTo>
                  <a:lnTo>
                    <a:pt x="238" y="466"/>
                  </a:lnTo>
                  <a:lnTo>
                    <a:pt x="232" y="466"/>
                  </a:lnTo>
                  <a:lnTo>
                    <a:pt x="226" y="464"/>
                  </a:lnTo>
                  <a:lnTo>
                    <a:pt x="216" y="458"/>
                  </a:lnTo>
                  <a:lnTo>
                    <a:pt x="216" y="458"/>
                  </a:lnTo>
                  <a:lnTo>
                    <a:pt x="212" y="454"/>
                  </a:lnTo>
                  <a:lnTo>
                    <a:pt x="212" y="452"/>
                  </a:lnTo>
                  <a:lnTo>
                    <a:pt x="212" y="452"/>
                  </a:lnTo>
                  <a:lnTo>
                    <a:pt x="212" y="452"/>
                  </a:lnTo>
                  <a:lnTo>
                    <a:pt x="216" y="446"/>
                  </a:lnTo>
                  <a:lnTo>
                    <a:pt x="218" y="442"/>
                  </a:lnTo>
                  <a:lnTo>
                    <a:pt x="216" y="430"/>
                  </a:lnTo>
                  <a:lnTo>
                    <a:pt x="216" y="430"/>
                  </a:lnTo>
                  <a:lnTo>
                    <a:pt x="214" y="426"/>
                  </a:lnTo>
                  <a:lnTo>
                    <a:pt x="212" y="422"/>
                  </a:lnTo>
                  <a:lnTo>
                    <a:pt x="210" y="420"/>
                  </a:lnTo>
                  <a:lnTo>
                    <a:pt x="204" y="422"/>
                  </a:lnTo>
                  <a:lnTo>
                    <a:pt x="204" y="422"/>
                  </a:lnTo>
                  <a:lnTo>
                    <a:pt x="196" y="424"/>
                  </a:lnTo>
                  <a:lnTo>
                    <a:pt x="188" y="424"/>
                  </a:lnTo>
                  <a:lnTo>
                    <a:pt x="172" y="424"/>
                  </a:lnTo>
                  <a:lnTo>
                    <a:pt x="172" y="424"/>
                  </a:lnTo>
                  <a:lnTo>
                    <a:pt x="154" y="426"/>
                  </a:lnTo>
                  <a:lnTo>
                    <a:pt x="144" y="428"/>
                  </a:lnTo>
                  <a:lnTo>
                    <a:pt x="136" y="432"/>
                  </a:lnTo>
                  <a:lnTo>
                    <a:pt x="136" y="432"/>
                  </a:lnTo>
                  <a:lnTo>
                    <a:pt x="122" y="440"/>
                  </a:lnTo>
                  <a:lnTo>
                    <a:pt x="110" y="442"/>
                  </a:lnTo>
                  <a:lnTo>
                    <a:pt x="98" y="440"/>
                  </a:lnTo>
                  <a:lnTo>
                    <a:pt x="88" y="434"/>
                  </a:lnTo>
                  <a:lnTo>
                    <a:pt x="88" y="434"/>
                  </a:lnTo>
                  <a:lnTo>
                    <a:pt x="86" y="442"/>
                  </a:lnTo>
                  <a:lnTo>
                    <a:pt x="82" y="450"/>
                  </a:lnTo>
                  <a:lnTo>
                    <a:pt x="76" y="456"/>
                  </a:lnTo>
                  <a:lnTo>
                    <a:pt x="68" y="462"/>
                  </a:lnTo>
                  <a:lnTo>
                    <a:pt x="68" y="462"/>
                  </a:lnTo>
                  <a:lnTo>
                    <a:pt x="64" y="466"/>
                  </a:lnTo>
                  <a:lnTo>
                    <a:pt x="60" y="472"/>
                  </a:lnTo>
                  <a:lnTo>
                    <a:pt x="58" y="478"/>
                  </a:lnTo>
                  <a:lnTo>
                    <a:pt x="58" y="486"/>
                  </a:lnTo>
                  <a:lnTo>
                    <a:pt x="58" y="486"/>
                  </a:lnTo>
                  <a:lnTo>
                    <a:pt x="58" y="496"/>
                  </a:lnTo>
                  <a:lnTo>
                    <a:pt x="54" y="504"/>
                  </a:lnTo>
                  <a:lnTo>
                    <a:pt x="48" y="508"/>
                  </a:lnTo>
                  <a:lnTo>
                    <a:pt x="40" y="514"/>
                  </a:lnTo>
                  <a:lnTo>
                    <a:pt x="40" y="514"/>
                  </a:lnTo>
                  <a:lnTo>
                    <a:pt x="34" y="520"/>
                  </a:lnTo>
                  <a:lnTo>
                    <a:pt x="28" y="526"/>
                  </a:lnTo>
                  <a:lnTo>
                    <a:pt x="28" y="526"/>
                  </a:lnTo>
                  <a:lnTo>
                    <a:pt x="24" y="534"/>
                  </a:lnTo>
                  <a:lnTo>
                    <a:pt x="20" y="542"/>
                  </a:lnTo>
                  <a:lnTo>
                    <a:pt x="16" y="550"/>
                  </a:lnTo>
                  <a:lnTo>
                    <a:pt x="12" y="560"/>
                  </a:lnTo>
                  <a:lnTo>
                    <a:pt x="12" y="560"/>
                  </a:lnTo>
                  <a:lnTo>
                    <a:pt x="4" y="572"/>
                  </a:lnTo>
                  <a:lnTo>
                    <a:pt x="2" y="580"/>
                  </a:lnTo>
                  <a:lnTo>
                    <a:pt x="2" y="588"/>
                  </a:lnTo>
                  <a:lnTo>
                    <a:pt x="2" y="588"/>
                  </a:lnTo>
                  <a:lnTo>
                    <a:pt x="8" y="604"/>
                  </a:lnTo>
                  <a:lnTo>
                    <a:pt x="8" y="620"/>
                  </a:lnTo>
                  <a:lnTo>
                    <a:pt x="6" y="634"/>
                  </a:lnTo>
                  <a:lnTo>
                    <a:pt x="2" y="650"/>
                  </a:lnTo>
                  <a:lnTo>
                    <a:pt x="2" y="650"/>
                  </a:lnTo>
                  <a:lnTo>
                    <a:pt x="0" y="654"/>
                  </a:lnTo>
                  <a:lnTo>
                    <a:pt x="2" y="656"/>
                  </a:lnTo>
                  <a:lnTo>
                    <a:pt x="4" y="662"/>
                  </a:lnTo>
                  <a:lnTo>
                    <a:pt x="4" y="662"/>
                  </a:lnTo>
                  <a:lnTo>
                    <a:pt x="4" y="668"/>
                  </a:lnTo>
                  <a:lnTo>
                    <a:pt x="4" y="668"/>
                  </a:lnTo>
                  <a:lnTo>
                    <a:pt x="4" y="676"/>
                  </a:lnTo>
                  <a:lnTo>
                    <a:pt x="6" y="682"/>
                  </a:lnTo>
                  <a:lnTo>
                    <a:pt x="6" y="682"/>
                  </a:lnTo>
                  <a:lnTo>
                    <a:pt x="16" y="690"/>
                  </a:lnTo>
                  <a:lnTo>
                    <a:pt x="22" y="700"/>
                  </a:lnTo>
                  <a:lnTo>
                    <a:pt x="28" y="710"/>
                  </a:lnTo>
                  <a:lnTo>
                    <a:pt x="32" y="722"/>
                  </a:lnTo>
                  <a:lnTo>
                    <a:pt x="32" y="722"/>
                  </a:lnTo>
                  <a:lnTo>
                    <a:pt x="34" y="726"/>
                  </a:lnTo>
                  <a:lnTo>
                    <a:pt x="38" y="730"/>
                  </a:lnTo>
                  <a:lnTo>
                    <a:pt x="38" y="730"/>
                  </a:lnTo>
                  <a:lnTo>
                    <a:pt x="50" y="742"/>
                  </a:lnTo>
                  <a:lnTo>
                    <a:pt x="64" y="754"/>
                  </a:lnTo>
                  <a:lnTo>
                    <a:pt x="64" y="754"/>
                  </a:lnTo>
                  <a:lnTo>
                    <a:pt x="68" y="758"/>
                  </a:lnTo>
                  <a:lnTo>
                    <a:pt x="72" y="760"/>
                  </a:lnTo>
                  <a:lnTo>
                    <a:pt x="78" y="760"/>
                  </a:lnTo>
                  <a:lnTo>
                    <a:pt x="84" y="756"/>
                  </a:lnTo>
                  <a:lnTo>
                    <a:pt x="84" y="756"/>
                  </a:lnTo>
                  <a:lnTo>
                    <a:pt x="90" y="754"/>
                  </a:lnTo>
                  <a:lnTo>
                    <a:pt x="96" y="752"/>
                  </a:lnTo>
                  <a:lnTo>
                    <a:pt x="102" y="752"/>
                  </a:lnTo>
                  <a:lnTo>
                    <a:pt x="108" y="754"/>
                  </a:lnTo>
                  <a:lnTo>
                    <a:pt x="108" y="754"/>
                  </a:lnTo>
                  <a:lnTo>
                    <a:pt x="114" y="754"/>
                  </a:lnTo>
                  <a:lnTo>
                    <a:pt x="120" y="754"/>
                  </a:lnTo>
                  <a:lnTo>
                    <a:pt x="130" y="750"/>
                  </a:lnTo>
                  <a:lnTo>
                    <a:pt x="130" y="750"/>
                  </a:lnTo>
                  <a:lnTo>
                    <a:pt x="144" y="744"/>
                  </a:lnTo>
                  <a:lnTo>
                    <a:pt x="150" y="742"/>
                  </a:lnTo>
                  <a:lnTo>
                    <a:pt x="158" y="740"/>
                  </a:lnTo>
                  <a:lnTo>
                    <a:pt x="158" y="740"/>
                  </a:lnTo>
                  <a:lnTo>
                    <a:pt x="164" y="740"/>
                  </a:lnTo>
                  <a:lnTo>
                    <a:pt x="170" y="742"/>
                  </a:lnTo>
                  <a:lnTo>
                    <a:pt x="174" y="744"/>
                  </a:lnTo>
                  <a:lnTo>
                    <a:pt x="176" y="750"/>
                  </a:lnTo>
                  <a:lnTo>
                    <a:pt x="176" y="750"/>
                  </a:lnTo>
                  <a:lnTo>
                    <a:pt x="178" y="756"/>
                  </a:lnTo>
                  <a:lnTo>
                    <a:pt x="182" y="758"/>
                  </a:lnTo>
                  <a:lnTo>
                    <a:pt x="186" y="760"/>
                  </a:lnTo>
                  <a:lnTo>
                    <a:pt x="192" y="760"/>
                  </a:lnTo>
                  <a:lnTo>
                    <a:pt x="192" y="760"/>
                  </a:lnTo>
                  <a:lnTo>
                    <a:pt x="200" y="760"/>
                  </a:lnTo>
                  <a:lnTo>
                    <a:pt x="206" y="764"/>
                  </a:lnTo>
                  <a:lnTo>
                    <a:pt x="210" y="770"/>
                  </a:lnTo>
                  <a:lnTo>
                    <a:pt x="212" y="778"/>
                  </a:lnTo>
                  <a:lnTo>
                    <a:pt x="212" y="778"/>
                  </a:lnTo>
                  <a:lnTo>
                    <a:pt x="210" y="792"/>
                  </a:lnTo>
                  <a:lnTo>
                    <a:pt x="208" y="806"/>
                  </a:lnTo>
                  <a:lnTo>
                    <a:pt x="208" y="806"/>
                  </a:lnTo>
                  <a:lnTo>
                    <a:pt x="206" y="816"/>
                  </a:lnTo>
                  <a:lnTo>
                    <a:pt x="206" y="824"/>
                  </a:lnTo>
                  <a:lnTo>
                    <a:pt x="210" y="830"/>
                  </a:lnTo>
                  <a:lnTo>
                    <a:pt x="214" y="836"/>
                  </a:lnTo>
                  <a:lnTo>
                    <a:pt x="214" y="836"/>
                  </a:lnTo>
                  <a:lnTo>
                    <a:pt x="222" y="846"/>
                  </a:lnTo>
                  <a:lnTo>
                    <a:pt x="226" y="858"/>
                  </a:lnTo>
                  <a:lnTo>
                    <a:pt x="230" y="868"/>
                  </a:lnTo>
                  <a:lnTo>
                    <a:pt x="234" y="878"/>
                  </a:lnTo>
                  <a:lnTo>
                    <a:pt x="242" y="924"/>
                  </a:lnTo>
                  <a:lnTo>
                    <a:pt x="242" y="924"/>
                  </a:lnTo>
                  <a:lnTo>
                    <a:pt x="242" y="930"/>
                  </a:lnTo>
                  <a:lnTo>
                    <a:pt x="240" y="936"/>
                  </a:lnTo>
                  <a:lnTo>
                    <a:pt x="240" y="936"/>
                  </a:lnTo>
                  <a:lnTo>
                    <a:pt x="234" y="946"/>
                  </a:lnTo>
                  <a:lnTo>
                    <a:pt x="230" y="956"/>
                  </a:lnTo>
                  <a:lnTo>
                    <a:pt x="226" y="976"/>
                  </a:lnTo>
                  <a:lnTo>
                    <a:pt x="226" y="976"/>
                  </a:lnTo>
                  <a:lnTo>
                    <a:pt x="226" y="984"/>
                  </a:lnTo>
                  <a:lnTo>
                    <a:pt x="226" y="992"/>
                  </a:lnTo>
                  <a:lnTo>
                    <a:pt x="232" y="1006"/>
                  </a:lnTo>
                  <a:lnTo>
                    <a:pt x="232" y="1006"/>
                  </a:lnTo>
                  <a:lnTo>
                    <a:pt x="242" y="1030"/>
                  </a:lnTo>
                  <a:lnTo>
                    <a:pt x="246" y="1042"/>
                  </a:lnTo>
                  <a:lnTo>
                    <a:pt x="248" y="1056"/>
                  </a:lnTo>
                  <a:lnTo>
                    <a:pt x="248" y="1056"/>
                  </a:lnTo>
                  <a:lnTo>
                    <a:pt x="250" y="1068"/>
                  </a:lnTo>
                  <a:lnTo>
                    <a:pt x="252" y="1082"/>
                  </a:lnTo>
                  <a:lnTo>
                    <a:pt x="256" y="1094"/>
                  </a:lnTo>
                  <a:lnTo>
                    <a:pt x="262" y="1106"/>
                  </a:lnTo>
                  <a:lnTo>
                    <a:pt x="262" y="1106"/>
                  </a:lnTo>
                  <a:lnTo>
                    <a:pt x="268" y="1116"/>
                  </a:lnTo>
                  <a:lnTo>
                    <a:pt x="274" y="1126"/>
                  </a:lnTo>
                  <a:lnTo>
                    <a:pt x="276" y="1138"/>
                  </a:lnTo>
                  <a:lnTo>
                    <a:pt x="274" y="1150"/>
                  </a:lnTo>
                  <a:lnTo>
                    <a:pt x="274" y="1150"/>
                  </a:lnTo>
                  <a:lnTo>
                    <a:pt x="274" y="1154"/>
                  </a:lnTo>
                  <a:lnTo>
                    <a:pt x="276" y="1156"/>
                  </a:lnTo>
                  <a:lnTo>
                    <a:pt x="280" y="1162"/>
                  </a:lnTo>
                  <a:lnTo>
                    <a:pt x="288" y="1164"/>
                  </a:lnTo>
                  <a:lnTo>
                    <a:pt x="296" y="1166"/>
                  </a:lnTo>
                  <a:lnTo>
                    <a:pt x="296" y="1166"/>
                  </a:lnTo>
                  <a:lnTo>
                    <a:pt x="306" y="1162"/>
                  </a:lnTo>
                  <a:lnTo>
                    <a:pt x="310" y="1160"/>
                  </a:lnTo>
                  <a:lnTo>
                    <a:pt x="316" y="1160"/>
                  </a:lnTo>
                  <a:lnTo>
                    <a:pt x="316" y="1160"/>
                  </a:lnTo>
                  <a:lnTo>
                    <a:pt x="330" y="1160"/>
                  </a:lnTo>
                  <a:lnTo>
                    <a:pt x="342" y="1156"/>
                  </a:lnTo>
                  <a:lnTo>
                    <a:pt x="352" y="1148"/>
                  </a:lnTo>
                  <a:lnTo>
                    <a:pt x="362" y="1138"/>
                  </a:lnTo>
                  <a:lnTo>
                    <a:pt x="362" y="1138"/>
                  </a:lnTo>
                  <a:lnTo>
                    <a:pt x="372" y="1124"/>
                  </a:lnTo>
                  <a:lnTo>
                    <a:pt x="376" y="1116"/>
                  </a:lnTo>
                  <a:lnTo>
                    <a:pt x="380" y="1110"/>
                  </a:lnTo>
                  <a:lnTo>
                    <a:pt x="380" y="1110"/>
                  </a:lnTo>
                  <a:lnTo>
                    <a:pt x="386" y="1104"/>
                  </a:lnTo>
                  <a:lnTo>
                    <a:pt x="388" y="1096"/>
                  </a:lnTo>
                  <a:lnTo>
                    <a:pt x="390" y="1088"/>
                  </a:lnTo>
                  <a:lnTo>
                    <a:pt x="390" y="1080"/>
                  </a:lnTo>
                  <a:lnTo>
                    <a:pt x="390" y="1080"/>
                  </a:lnTo>
                  <a:lnTo>
                    <a:pt x="390" y="1076"/>
                  </a:lnTo>
                  <a:lnTo>
                    <a:pt x="390" y="1072"/>
                  </a:lnTo>
                  <a:lnTo>
                    <a:pt x="392" y="1070"/>
                  </a:lnTo>
                  <a:lnTo>
                    <a:pt x="396" y="1068"/>
                  </a:lnTo>
                  <a:lnTo>
                    <a:pt x="396" y="1068"/>
                  </a:lnTo>
                  <a:lnTo>
                    <a:pt x="404" y="1064"/>
                  </a:lnTo>
                  <a:lnTo>
                    <a:pt x="408" y="1058"/>
                  </a:lnTo>
                  <a:lnTo>
                    <a:pt x="410" y="1052"/>
                  </a:lnTo>
                  <a:lnTo>
                    <a:pt x="410" y="1042"/>
                  </a:lnTo>
                  <a:lnTo>
                    <a:pt x="410" y="1042"/>
                  </a:lnTo>
                  <a:lnTo>
                    <a:pt x="406" y="1022"/>
                  </a:lnTo>
                  <a:lnTo>
                    <a:pt x="406" y="1022"/>
                  </a:lnTo>
                  <a:lnTo>
                    <a:pt x="404" y="1018"/>
                  </a:lnTo>
                  <a:lnTo>
                    <a:pt x="404" y="1016"/>
                  </a:lnTo>
                  <a:lnTo>
                    <a:pt x="406" y="1014"/>
                  </a:lnTo>
                  <a:lnTo>
                    <a:pt x="406" y="1014"/>
                  </a:lnTo>
                  <a:lnTo>
                    <a:pt x="412" y="1006"/>
                  </a:lnTo>
                  <a:lnTo>
                    <a:pt x="420" y="998"/>
                  </a:lnTo>
                  <a:lnTo>
                    <a:pt x="426" y="990"/>
                  </a:lnTo>
                  <a:lnTo>
                    <a:pt x="436" y="984"/>
                  </a:lnTo>
                  <a:lnTo>
                    <a:pt x="436" y="984"/>
                  </a:lnTo>
                  <a:lnTo>
                    <a:pt x="442" y="980"/>
                  </a:lnTo>
                  <a:lnTo>
                    <a:pt x="448" y="974"/>
                  </a:lnTo>
                  <a:lnTo>
                    <a:pt x="450" y="966"/>
                  </a:lnTo>
                  <a:lnTo>
                    <a:pt x="452" y="958"/>
                  </a:lnTo>
                  <a:lnTo>
                    <a:pt x="452" y="958"/>
                  </a:lnTo>
                  <a:lnTo>
                    <a:pt x="450" y="938"/>
                  </a:lnTo>
                  <a:lnTo>
                    <a:pt x="448" y="918"/>
                  </a:lnTo>
                  <a:lnTo>
                    <a:pt x="440" y="880"/>
                  </a:lnTo>
                  <a:lnTo>
                    <a:pt x="440" y="880"/>
                  </a:lnTo>
                  <a:lnTo>
                    <a:pt x="438" y="866"/>
                  </a:lnTo>
                  <a:lnTo>
                    <a:pt x="442" y="852"/>
                  </a:lnTo>
                  <a:lnTo>
                    <a:pt x="448" y="840"/>
                  </a:lnTo>
                  <a:lnTo>
                    <a:pt x="454" y="828"/>
                  </a:lnTo>
                  <a:lnTo>
                    <a:pt x="454" y="828"/>
                  </a:lnTo>
                  <a:lnTo>
                    <a:pt x="464" y="814"/>
                  </a:lnTo>
                  <a:lnTo>
                    <a:pt x="474" y="800"/>
                  </a:lnTo>
                  <a:lnTo>
                    <a:pt x="496" y="776"/>
                  </a:lnTo>
                  <a:lnTo>
                    <a:pt x="496" y="776"/>
                  </a:lnTo>
                  <a:lnTo>
                    <a:pt x="502" y="768"/>
                  </a:lnTo>
                  <a:lnTo>
                    <a:pt x="508" y="760"/>
                  </a:lnTo>
                  <a:lnTo>
                    <a:pt x="516" y="744"/>
                  </a:lnTo>
                  <a:lnTo>
                    <a:pt x="530" y="708"/>
                  </a:lnTo>
                  <a:lnTo>
                    <a:pt x="530" y="708"/>
                  </a:lnTo>
                  <a:lnTo>
                    <a:pt x="532" y="696"/>
                  </a:lnTo>
                  <a:lnTo>
                    <a:pt x="532" y="690"/>
                  </a:lnTo>
                  <a:lnTo>
                    <a:pt x="532" y="682"/>
                  </a:lnTo>
                  <a:lnTo>
                    <a:pt x="532" y="682"/>
                  </a:lnTo>
                  <a:lnTo>
                    <a:pt x="524" y="688"/>
                  </a:lnTo>
                  <a:lnTo>
                    <a:pt x="514" y="690"/>
                  </a:lnTo>
                  <a:lnTo>
                    <a:pt x="504" y="692"/>
                  </a:lnTo>
                  <a:lnTo>
                    <a:pt x="496" y="696"/>
                  </a:lnTo>
                  <a:lnTo>
                    <a:pt x="496" y="696"/>
                  </a:lnTo>
                  <a:lnTo>
                    <a:pt x="490" y="698"/>
                  </a:lnTo>
                  <a:lnTo>
                    <a:pt x="482" y="698"/>
                  </a:lnTo>
                  <a:lnTo>
                    <a:pt x="476" y="696"/>
                  </a:lnTo>
                  <a:lnTo>
                    <a:pt x="470" y="688"/>
                  </a:lnTo>
                  <a:lnTo>
                    <a:pt x="470" y="688"/>
                  </a:lnTo>
                  <a:lnTo>
                    <a:pt x="470" y="684"/>
                  </a:lnTo>
                  <a:lnTo>
                    <a:pt x="472" y="682"/>
                  </a:lnTo>
                  <a:lnTo>
                    <a:pt x="472" y="678"/>
                  </a:lnTo>
                  <a:lnTo>
                    <a:pt x="472" y="676"/>
                  </a:lnTo>
                  <a:lnTo>
                    <a:pt x="472" y="676"/>
                  </a:lnTo>
                  <a:lnTo>
                    <a:pt x="458" y="660"/>
                  </a:lnTo>
                  <a:lnTo>
                    <a:pt x="452" y="654"/>
                  </a:lnTo>
                  <a:lnTo>
                    <a:pt x="444" y="646"/>
                  </a:lnTo>
                  <a:lnTo>
                    <a:pt x="444" y="646"/>
                  </a:lnTo>
                  <a:lnTo>
                    <a:pt x="442" y="644"/>
                  </a:lnTo>
                  <a:lnTo>
                    <a:pt x="440" y="642"/>
                  </a:lnTo>
                  <a:lnTo>
                    <a:pt x="440" y="634"/>
                  </a:lnTo>
                  <a:lnTo>
                    <a:pt x="440" y="634"/>
                  </a:lnTo>
                  <a:lnTo>
                    <a:pt x="438" y="628"/>
                  </a:lnTo>
                  <a:lnTo>
                    <a:pt x="436" y="624"/>
                  </a:lnTo>
                  <a:lnTo>
                    <a:pt x="434" y="622"/>
                  </a:lnTo>
                  <a:lnTo>
                    <a:pt x="434" y="622"/>
                  </a:lnTo>
                  <a:lnTo>
                    <a:pt x="428" y="614"/>
                  </a:lnTo>
                  <a:lnTo>
                    <a:pt x="426" y="606"/>
                  </a:lnTo>
                  <a:lnTo>
                    <a:pt x="424" y="598"/>
                  </a:lnTo>
                  <a:lnTo>
                    <a:pt x="424" y="590"/>
                  </a:lnTo>
                  <a:lnTo>
                    <a:pt x="424" y="590"/>
                  </a:lnTo>
                  <a:lnTo>
                    <a:pt x="422" y="582"/>
                  </a:lnTo>
                  <a:lnTo>
                    <a:pt x="418" y="578"/>
                  </a:lnTo>
                  <a:lnTo>
                    <a:pt x="414" y="572"/>
                  </a:lnTo>
                  <a:lnTo>
                    <a:pt x="412" y="566"/>
                  </a:lnTo>
                  <a:lnTo>
                    <a:pt x="412" y="566"/>
                  </a:lnTo>
                  <a:lnTo>
                    <a:pt x="408" y="556"/>
                  </a:lnTo>
                  <a:lnTo>
                    <a:pt x="404" y="544"/>
                  </a:lnTo>
                  <a:lnTo>
                    <a:pt x="400" y="532"/>
                  </a:lnTo>
                  <a:lnTo>
                    <a:pt x="396" y="522"/>
                  </a:lnTo>
                  <a:lnTo>
                    <a:pt x="396" y="522"/>
                  </a:lnTo>
                  <a:lnTo>
                    <a:pt x="392" y="510"/>
                  </a:lnTo>
                  <a:lnTo>
                    <a:pt x="392" y="510"/>
                  </a:lnTo>
                  <a:lnTo>
                    <a:pt x="394" y="512"/>
                  </a:lnTo>
                  <a:lnTo>
                    <a:pt x="396" y="514"/>
                  </a:lnTo>
                  <a:lnTo>
                    <a:pt x="400" y="518"/>
                  </a:lnTo>
                  <a:lnTo>
                    <a:pt x="400" y="518"/>
                  </a:lnTo>
                  <a:lnTo>
                    <a:pt x="402" y="516"/>
                  </a:lnTo>
                  <a:lnTo>
                    <a:pt x="402" y="516"/>
                  </a:lnTo>
                  <a:lnTo>
                    <a:pt x="402" y="508"/>
                  </a:lnTo>
                  <a:lnTo>
                    <a:pt x="406" y="502"/>
                  </a:lnTo>
                  <a:lnTo>
                    <a:pt x="406" y="502"/>
                  </a:lnTo>
                  <a:lnTo>
                    <a:pt x="408" y="516"/>
                  </a:lnTo>
                  <a:lnTo>
                    <a:pt x="408" y="516"/>
                  </a:lnTo>
                  <a:lnTo>
                    <a:pt x="410" y="518"/>
                  </a:lnTo>
                  <a:lnTo>
                    <a:pt x="412" y="522"/>
                  </a:lnTo>
                  <a:lnTo>
                    <a:pt x="416" y="530"/>
                  </a:lnTo>
                  <a:lnTo>
                    <a:pt x="416" y="530"/>
                  </a:lnTo>
                  <a:lnTo>
                    <a:pt x="420" y="538"/>
                  </a:lnTo>
                  <a:lnTo>
                    <a:pt x="424" y="546"/>
                  </a:lnTo>
                  <a:lnTo>
                    <a:pt x="428" y="554"/>
                  </a:lnTo>
                  <a:lnTo>
                    <a:pt x="434" y="560"/>
                  </a:lnTo>
                  <a:lnTo>
                    <a:pt x="434" y="560"/>
                  </a:lnTo>
                  <a:lnTo>
                    <a:pt x="436" y="564"/>
                  </a:lnTo>
                  <a:lnTo>
                    <a:pt x="436" y="564"/>
                  </a:lnTo>
                  <a:lnTo>
                    <a:pt x="438" y="574"/>
                  </a:lnTo>
                  <a:lnTo>
                    <a:pt x="440" y="582"/>
                  </a:lnTo>
                  <a:lnTo>
                    <a:pt x="448" y="598"/>
                  </a:lnTo>
                  <a:lnTo>
                    <a:pt x="458" y="614"/>
                  </a:lnTo>
                  <a:lnTo>
                    <a:pt x="466" y="632"/>
                  </a:lnTo>
                  <a:lnTo>
                    <a:pt x="466" y="632"/>
                  </a:lnTo>
                  <a:lnTo>
                    <a:pt x="470" y="648"/>
                  </a:lnTo>
                  <a:lnTo>
                    <a:pt x="472" y="666"/>
                  </a:lnTo>
                  <a:lnTo>
                    <a:pt x="472" y="666"/>
                  </a:lnTo>
                  <a:lnTo>
                    <a:pt x="474" y="674"/>
                  </a:lnTo>
                  <a:lnTo>
                    <a:pt x="474" y="674"/>
                  </a:lnTo>
                  <a:lnTo>
                    <a:pt x="476" y="674"/>
                  </a:lnTo>
                  <a:lnTo>
                    <a:pt x="480" y="676"/>
                  </a:lnTo>
                  <a:lnTo>
                    <a:pt x="484" y="672"/>
                  </a:lnTo>
                  <a:lnTo>
                    <a:pt x="488" y="670"/>
                  </a:lnTo>
                  <a:lnTo>
                    <a:pt x="494" y="668"/>
                  </a:lnTo>
                  <a:lnTo>
                    <a:pt x="494" y="668"/>
                  </a:lnTo>
                  <a:lnTo>
                    <a:pt x="506" y="664"/>
                  </a:lnTo>
                  <a:lnTo>
                    <a:pt x="516" y="658"/>
                  </a:lnTo>
                  <a:lnTo>
                    <a:pt x="526" y="652"/>
                  </a:lnTo>
                  <a:lnTo>
                    <a:pt x="536" y="646"/>
                  </a:lnTo>
                  <a:lnTo>
                    <a:pt x="536" y="646"/>
                  </a:lnTo>
                  <a:lnTo>
                    <a:pt x="540" y="644"/>
                  </a:lnTo>
                  <a:lnTo>
                    <a:pt x="540" y="644"/>
                  </a:lnTo>
                  <a:lnTo>
                    <a:pt x="542" y="638"/>
                  </a:lnTo>
                  <a:lnTo>
                    <a:pt x="544" y="634"/>
                  </a:lnTo>
                  <a:lnTo>
                    <a:pt x="554" y="632"/>
                  </a:lnTo>
                  <a:lnTo>
                    <a:pt x="554" y="632"/>
                  </a:lnTo>
                  <a:lnTo>
                    <a:pt x="560" y="628"/>
                  </a:lnTo>
                  <a:lnTo>
                    <a:pt x="566" y="624"/>
                  </a:lnTo>
                  <a:lnTo>
                    <a:pt x="576" y="614"/>
                  </a:lnTo>
                  <a:lnTo>
                    <a:pt x="576" y="614"/>
                  </a:lnTo>
                  <a:lnTo>
                    <a:pt x="582" y="608"/>
                  </a:lnTo>
                  <a:lnTo>
                    <a:pt x="586" y="600"/>
                  </a:lnTo>
                  <a:lnTo>
                    <a:pt x="590" y="592"/>
                  </a:lnTo>
                  <a:lnTo>
                    <a:pt x="594" y="586"/>
                  </a:lnTo>
                  <a:lnTo>
                    <a:pt x="594" y="586"/>
                  </a:lnTo>
                  <a:lnTo>
                    <a:pt x="598" y="578"/>
                  </a:lnTo>
                  <a:lnTo>
                    <a:pt x="598" y="572"/>
                  </a:lnTo>
                  <a:lnTo>
                    <a:pt x="596" y="566"/>
                  </a:lnTo>
                  <a:lnTo>
                    <a:pt x="590" y="562"/>
                  </a:lnTo>
                  <a:lnTo>
                    <a:pt x="590" y="562"/>
                  </a:lnTo>
                  <a:lnTo>
                    <a:pt x="582" y="558"/>
                  </a:lnTo>
                  <a:lnTo>
                    <a:pt x="576" y="554"/>
                  </a:lnTo>
                  <a:lnTo>
                    <a:pt x="574" y="546"/>
                  </a:lnTo>
                  <a:lnTo>
                    <a:pt x="572" y="538"/>
                  </a:lnTo>
                  <a:lnTo>
                    <a:pt x="572" y="538"/>
                  </a:lnTo>
                  <a:lnTo>
                    <a:pt x="564" y="548"/>
                  </a:lnTo>
                  <a:lnTo>
                    <a:pt x="556" y="554"/>
                  </a:lnTo>
                  <a:lnTo>
                    <a:pt x="552" y="556"/>
                  </a:lnTo>
                  <a:lnTo>
                    <a:pt x="546" y="558"/>
                  </a:lnTo>
                  <a:lnTo>
                    <a:pt x="542" y="558"/>
                  </a:lnTo>
                  <a:lnTo>
                    <a:pt x="536" y="554"/>
                  </a:lnTo>
                  <a:lnTo>
                    <a:pt x="536" y="554"/>
                  </a:lnTo>
                  <a:lnTo>
                    <a:pt x="536" y="546"/>
                  </a:lnTo>
                  <a:lnTo>
                    <a:pt x="536" y="542"/>
                  </a:lnTo>
                  <a:lnTo>
                    <a:pt x="534" y="538"/>
                  </a:lnTo>
                  <a:lnTo>
                    <a:pt x="534" y="538"/>
                  </a:lnTo>
                  <a:lnTo>
                    <a:pt x="532" y="540"/>
                  </a:lnTo>
                  <a:lnTo>
                    <a:pt x="530" y="542"/>
                  </a:lnTo>
                  <a:lnTo>
                    <a:pt x="530" y="544"/>
                  </a:lnTo>
                  <a:lnTo>
                    <a:pt x="528" y="546"/>
                  </a:lnTo>
                  <a:lnTo>
                    <a:pt x="528" y="546"/>
                  </a:lnTo>
                  <a:lnTo>
                    <a:pt x="526" y="542"/>
                  </a:lnTo>
                  <a:lnTo>
                    <a:pt x="526" y="536"/>
                  </a:lnTo>
                  <a:lnTo>
                    <a:pt x="524" y="530"/>
                  </a:lnTo>
                  <a:lnTo>
                    <a:pt x="520" y="526"/>
                  </a:lnTo>
                  <a:lnTo>
                    <a:pt x="520" y="526"/>
                  </a:lnTo>
                  <a:lnTo>
                    <a:pt x="516" y="520"/>
                  </a:lnTo>
                  <a:lnTo>
                    <a:pt x="514" y="516"/>
                  </a:lnTo>
                  <a:lnTo>
                    <a:pt x="508" y="504"/>
                  </a:lnTo>
                  <a:lnTo>
                    <a:pt x="508" y="504"/>
                  </a:lnTo>
                  <a:lnTo>
                    <a:pt x="508" y="500"/>
                  </a:lnTo>
                  <a:lnTo>
                    <a:pt x="508" y="498"/>
                  </a:lnTo>
                  <a:lnTo>
                    <a:pt x="514" y="494"/>
                  </a:lnTo>
                  <a:lnTo>
                    <a:pt x="514" y="494"/>
                  </a:lnTo>
                  <a:lnTo>
                    <a:pt x="518" y="492"/>
                  </a:lnTo>
                  <a:lnTo>
                    <a:pt x="522" y="494"/>
                  </a:lnTo>
                  <a:lnTo>
                    <a:pt x="526" y="496"/>
                  </a:lnTo>
                  <a:lnTo>
                    <a:pt x="528" y="500"/>
                  </a:lnTo>
                  <a:lnTo>
                    <a:pt x="528" y="500"/>
                  </a:lnTo>
                  <a:lnTo>
                    <a:pt x="532" y="508"/>
                  </a:lnTo>
                  <a:lnTo>
                    <a:pt x="536" y="514"/>
                  </a:lnTo>
                  <a:lnTo>
                    <a:pt x="548" y="524"/>
                  </a:lnTo>
                  <a:lnTo>
                    <a:pt x="548" y="524"/>
                  </a:lnTo>
                  <a:lnTo>
                    <a:pt x="552" y="528"/>
                  </a:lnTo>
                  <a:lnTo>
                    <a:pt x="558" y="530"/>
                  </a:lnTo>
                  <a:lnTo>
                    <a:pt x="562" y="530"/>
                  </a:lnTo>
                  <a:lnTo>
                    <a:pt x="568" y="526"/>
                  </a:lnTo>
                  <a:lnTo>
                    <a:pt x="568" y="526"/>
                  </a:lnTo>
                  <a:lnTo>
                    <a:pt x="572" y="524"/>
                  </a:lnTo>
                  <a:lnTo>
                    <a:pt x="576" y="524"/>
                  </a:lnTo>
                  <a:lnTo>
                    <a:pt x="578" y="526"/>
                  </a:lnTo>
                  <a:lnTo>
                    <a:pt x="580" y="532"/>
                  </a:lnTo>
                  <a:lnTo>
                    <a:pt x="580" y="532"/>
                  </a:lnTo>
                  <a:lnTo>
                    <a:pt x="582" y="538"/>
                  </a:lnTo>
                  <a:lnTo>
                    <a:pt x="584" y="540"/>
                  </a:lnTo>
                  <a:lnTo>
                    <a:pt x="588" y="540"/>
                  </a:lnTo>
                  <a:lnTo>
                    <a:pt x="588" y="540"/>
                  </a:lnTo>
                  <a:lnTo>
                    <a:pt x="608" y="544"/>
                  </a:lnTo>
                  <a:lnTo>
                    <a:pt x="620" y="544"/>
                  </a:lnTo>
                  <a:lnTo>
                    <a:pt x="630" y="544"/>
                  </a:lnTo>
                  <a:lnTo>
                    <a:pt x="630" y="544"/>
                  </a:lnTo>
                  <a:lnTo>
                    <a:pt x="638" y="542"/>
                  </a:lnTo>
                  <a:lnTo>
                    <a:pt x="648" y="542"/>
                  </a:lnTo>
                  <a:lnTo>
                    <a:pt x="652" y="544"/>
                  </a:lnTo>
                  <a:lnTo>
                    <a:pt x="656" y="546"/>
                  </a:lnTo>
                  <a:lnTo>
                    <a:pt x="658" y="550"/>
                  </a:lnTo>
                  <a:lnTo>
                    <a:pt x="662" y="556"/>
                  </a:lnTo>
                  <a:lnTo>
                    <a:pt x="662" y="556"/>
                  </a:lnTo>
                  <a:lnTo>
                    <a:pt x="664" y="560"/>
                  </a:lnTo>
                  <a:lnTo>
                    <a:pt x="668" y="566"/>
                  </a:lnTo>
                  <a:lnTo>
                    <a:pt x="674" y="570"/>
                  </a:lnTo>
                  <a:lnTo>
                    <a:pt x="678" y="570"/>
                  </a:lnTo>
                  <a:lnTo>
                    <a:pt x="684" y="570"/>
                  </a:lnTo>
                  <a:lnTo>
                    <a:pt x="684" y="570"/>
                  </a:lnTo>
                  <a:lnTo>
                    <a:pt x="680" y="572"/>
                  </a:lnTo>
                  <a:lnTo>
                    <a:pt x="678" y="574"/>
                  </a:lnTo>
                  <a:lnTo>
                    <a:pt x="674" y="576"/>
                  </a:lnTo>
                  <a:lnTo>
                    <a:pt x="674" y="576"/>
                  </a:lnTo>
                  <a:lnTo>
                    <a:pt x="680" y="586"/>
                  </a:lnTo>
                  <a:lnTo>
                    <a:pt x="682" y="588"/>
                  </a:lnTo>
                  <a:lnTo>
                    <a:pt x="688" y="590"/>
                  </a:lnTo>
                  <a:lnTo>
                    <a:pt x="688" y="590"/>
                  </a:lnTo>
                  <a:lnTo>
                    <a:pt x="692" y="590"/>
                  </a:lnTo>
                  <a:lnTo>
                    <a:pt x="696" y="586"/>
                  </a:lnTo>
                  <a:lnTo>
                    <a:pt x="700" y="576"/>
                  </a:lnTo>
                  <a:lnTo>
                    <a:pt x="700" y="576"/>
                  </a:lnTo>
                  <a:lnTo>
                    <a:pt x="702" y="586"/>
                  </a:lnTo>
                  <a:lnTo>
                    <a:pt x="702" y="594"/>
                  </a:lnTo>
                  <a:lnTo>
                    <a:pt x="702" y="594"/>
                  </a:lnTo>
                  <a:lnTo>
                    <a:pt x="704" y="618"/>
                  </a:lnTo>
                  <a:lnTo>
                    <a:pt x="708" y="642"/>
                  </a:lnTo>
                  <a:lnTo>
                    <a:pt x="708" y="642"/>
                  </a:lnTo>
                  <a:lnTo>
                    <a:pt x="730" y="702"/>
                  </a:lnTo>
                  <a:lnTo>
                    <a:pt x="730" y="702"/>
                  </a:lnTo>
                  <a:lnTo>
                    <a:pt x="732" y="712"/>
                  </a:lnTo>
                  <a:lnTo>
                    <a:pt x="732" y="716"/>
                  </a:lnTo>
                  <a:lnTo>
                    <a:pt x="736" y="720"/>
                  </a:lnTo>
                  <a:lnTo>
                    <a:pt x="736" y="720"/>
                  </a:lnTo>
                  <a:lnTo>
                    <a:pt x="738" y="722"/>
                  </a:lnTo>
                  <a:lnTo>
                    <a:pt x="740" y="722"/>
                  </a:lnTo>
                  <a:lnTo>
                    <a:pt x="742" y="720"/>
                  </a:lnTo>
                  <a:lnTo>
                    <a:pt x="742" y="720"/>
                  </a:lnTo>
                  <a:lnTo>
                    <a:pt x="750" y="708"/>
                  </a:lnTo>
                  <a:lnTo>
                    <a:pt x="756" y="694"/>
                  </a:lnTo>
                  <a:lnTo>
                    <a:pt x="758" y="678"/>
                  </a:lnTo>
                  <a:lnTo>
                    <a:pt x="758" y="664"/>
                  </a:lnTo>
                  <a:lnTo>
                    <a:pt x="758" y="664"/>
                  </a:lnTo>
                  <a:lnTo>
                    <a:pt x="758" y="654"/>
                  </a:lnTo>
                  <a:lnTo>
                    <a:pt x="760" y="646"/>
                  </a:lnTo>
                  <a:lnTo>
                    <a:pt x="764" y="640"/>
                  </a:lnTo>
                  <a:lnTo>
                    <a:pt x="772" y="636"/>
                  </a:lnTo>
                  <a:lnTo>
                    <a:pt x="772" y="636"/>
                  </a:lnTo>
                  <a:lnTo>
                    <a:pt x="774" y="634"/>
                  </a:lnTo>
                  <a:lnTo>
                    <a:pt x="774" y="634"/>
                  </a:lnTo>
                  <a:lnTo>
                    <a:pt x="790" y="614"/>
                  </a:lnTo>
                  <a:lnTo>
                    <a:pt x="798" y="606"/>
                  </a:lnTo>
                  <a:lnTo>
                    <a:pt x="808" y="598"/>
                  </a:lnTo>
                  <a:lnTo>
                    <a:pt x="808" y="598"/>
                  </a:lnTo>
                  <a:lnTo>
                    <a:pt x="810" y="594"/>
                  </a:lnTo>
                  <a:lnTo>
                    <a:pt x="812" y="590"/>
                  </a:lnTo>
                  <a:lnTo>
                    <a:pt x="812" y="590"/>
                  </a:lnTo>
                  <a:lnTo>
                    <a:pt x="812" y="584"/>
                  </a:lnTo>
                  <a:lnTo>
                    <a:pt x="816" y="582"/>
                  </a:lnTo>
                  <a:lnTo>
                    <a:pt x="820" y="580"/>
                  </a:lnTo>
                  <a:lnTo>
                    <a:pt x="824" y="580"/>
                  </a:lnTo>
                  <a:lnTo>
                    <a:pt x="824" y="580"/>
                  </a:lnTo>
                  <a:lnTo>
                    <a:pt x="832" y="580"/>
                  </a:lnTo>
                  <a:lnTo>
                    <a:pt x="838" y="578"/>
                  </a:lnTo>
                  <a:lnTo>
                    <a:pt x="840" y="574"/>
                  </a:lnTo>
                  <a:lnTo>
                    <a:pt x="840" y="566"/>
                  </a:lnTo>
                  <a:lnTo>
                    <a:pt x="840" y="566"/>
                  </a:lnTo>
                  <a:lnTo>
                    <a:pt x="846" y="570"/>
                  </a:lnTo>
                  <a:lnTo>
                    <a:pt x="850" y="574"/>
                  </a:lnTo>
                  <a:lnTo>
                    <a:pt x="852" y="578"/>
                  </a:lnTo>
                  <a:lnTo>
                    <a:pt x="852" y="584"/>
                  </a:lnTo>
                  <a:lnTo>
                    <a:pt x="852" y="584"/>
                  </a:lnTo>
                  <a:lnTo>
                    <a:pt x="854" y="590"/>
                  </a:lnTo>
                  <a:lnTo>
                    <a:pt x="858" y="594"/>
                  </a:lnTo>
                  <a:lnTo>
                    <a:pt x="858" y="594"/>
                  </a:lnTo>
                  <a:lnTo>
                    <a:pt x="864" y="602"/>
                  </a:lnTo>
                  <a:lnTo>
                    <a:pt x="870" y="612"/>
                  </a:lnTo>
                  <a:lnTo>
                    <a:pt x="872" y="622"/>
                  </a:lnTo>
                  <a:lnTo>
                    <a:pt x="872" y="632"/>
                  </a:lnTo>
                  <a:lnTo>
                    <a:pt x="872" y="632"/>
                  </a:lnTo>
                  <a:lnTo>
                    <a:pt x="872" y="638"/>
                  </a:lnTo>
                  <a:lnTo>
                    <a:pt x="874" y="640"/>
                  </a:lnTo>
                  <a:lnTo>
                    <a:pt x="874" y="640"/>
                  </a:lnTo>
                  <a:lnTo>
                    <a:pt x="878" y="640"/>
                  </a:lnTo>
                  <a:lnTo>
                    <a:pt x="882" y="638"/>
                  </a:lnTo>
                  <a:lnTo>
                    <a:pt x="882" y="638"/>
                  </a:lnTo>
                  <a:lnTo>
                    <a:pt x="888" y="632"/>
                  </a:lnTo>
                  <a:lnTo>
                    <a:pt x="888" y="632"/>
                  </a:lnTo>
                  <a:lnTo>
                    <a:pt x="894" y="634"/>
                  </a:lnTo>
                  <a:lnTo>
                    <a:pt x="894" y="634"/>
                  </a:lnTo>
                  <a:lnTo>
                    <a:pt x="896" y="642"/>
                  </a:lnTo>
                  <a:lnTo>
                    <a:pt x="898" y="652"/>
                  </a:lnTo>
                  <a:lnTo>
                    <a:pt x="900" y="660"/>
                  </a:lnTo>
                  <a:lnTo>
                    <a:pt x="904" y="668"/>
                  </a:lnTo>
                  <a:lnTo>
                    <a:pt x="904" y="668"/>
                  </a:lnTo>
                  <a:lnTo>
                    <a:pt x="904" y="686"/>
                  </a:lnTo>
                  <a:lnTo>
                    <a:pt x="902" y="702"/>
                  </a:lnTo>
                  <a:lnTo>
                    <a:pt x="902" y="702"/>
                  </a:lnTo>
                  <a:lnTo>
                    <a:pt x="902" y="710"/>
                  </a:lnTo>
                  <a:lnTo>
                    <a:pt x="902" y="716"/>
                  </a:lnTo>
                  <a:lnTo>
                    <a:pt x="906" y="722"/>
                  </a:lnTo>
                  <a:lnTo>
                    <a:pt x="910" y="730"/>
                  </a:lnTo>
                  <a:lnTo>
                    <a:pt x="910" y="730"/>
                  </a:lnTo>
                  <a:lnTo>
                    <a:pt x="916" y="742"/>
                  </a:lnTo>
                  <a:lnTo>
                    <a:pt x="918" y="756"/>
                  </a:lnTo>
                  <a:lnTo>
                    <a:pt x="918" y="756"/>
                  </a:lnTo>
                  <a:lnTo>
                    <a:pt x="920" y="766"/>
                  </a:lnTo>
                  <a:lnTo>
                    <a:pt x="924" y="774"/>
                  </a:lnTo>
                  <a:lnTo>
                    <a:pt x="930" y="782"/>
                  </a:lnTo>
                  <a:lnTo>
                    <a:pt x="938" y="790"/>
                  </a:lnTo>
                  <a:lnTo>
                    <a:pt x="938" y="790"/>
                  </a:lnTo>
                  <a:lnTo>
                    <a:pt x="942" y="792"/>
                  </a:lnTo>
                  <a:lnTo>
                    <a:pt x="946" y="792"/>
                  </a:lnTo>
                  <a:lnTo>
                    <a:pt x="946" y="792"/>
                  </a:lnTo>
                  <a:lnTo>
                    <a:pt x="946" y="790"/>
                  </a:lnTo>
                  <a:lnTo>
                    <a:pt x="946" y="788"/>
                  </a:lnTo>
                  <a:lnTo>
                    <a:pt x="946" y="784"/>
                  </a:lnTo>
                  <a:lnTo>
                    <a:pt x="946" y="784"/>
                  </a:lnTo>
                  <a:lnTo>
                    <a:pt x="942" y="776"/>
                  </a:lnTo>
                  <a:lnTo>
                    <a:pt x="940" y="772"/>
                  </a:lnTo>
                  <a:lnTo>
                    <a:pt x="940" y="768"/>
                  </a:lnTo>
                  <a:lnTo>
                    <a:pt x="940" y="768"/>
                  </a:lnTo>
                  <a:lnTo>
                    <a:pt x="940" y="758"/>
                  </a:lnTo>
                  <a:lnTo>
                    <a:pt x="938" y="750"/>
                  </a:lnTo>
                  <a:lnTo>
                    <a:pt x="932" y="744"/>
                  </a:lnTo>
                  <a:lnTo>
                    <a:pt x="926" y="738"/>
                  </a:lnTo>
                  <a:lnTo>
                    <a:pt x="926" y="738"/>
                  </a:lnTo>
                  <a:lnTo>
                    <a:pt x="918" y="728"/>
                  </a:lnTo>
                  <a:lnTo>
                    <a:pt x="912" y="718"/>
                  </a:lnTo>
                  <a:lnTo>
                    <a:pt x="910" y="708"/>
                  </a:lnTo>
                  <a:lnTo>
                    <a:pt x="908" y="696"/>
                  </a:lnTo>
                  <a:lnTo>
                    <a:pt x="908" y="696"/>
                  </a:lnTo>
                  <a:lnTo>
                    <a:pt x="912" y="684"/>
                  </a:lnTo>
                  <a:lnTo>
                    <a:pt x="914" y="672"/>
                  </a:lnTo>
                  <a:lnTo>
                    <a:pt x="914" y="672"/>
                  </a:lnTo>
                  <a:lnTo>
                    <a:pt x="914" y="668"/>
                  </a:lnTo>
                  <a:lnTo>
                    <a:pt x="918" y="666"/>
                  </a:lnTo>
                  <a:lnTo>
                    <a:pt x="918" y="666"/>
                  </a:lnTo>
                  <a:lnTo>
                    <a:pt x="920" y="666"/>
                  </a:lnTo>
                  <a:lnTo>
                    <a:pt x="922" y="668"/>
                  </a:lnTo>
                  <a:lnTo>
                    <a:pt x="922" y="668"/>
                  </a:lnTo>
                  <a:lnTo>
                    <a:pt x="926" y="676"/>
                  </a:lnTo>
                  <a:lnTo>
                    <a:pt x="932" y="682"/>
                  </a:lnTo>
                  <a:lnTo>
                    <a:pt x="944" y="694"/>
                  </a:lnTo>
                  <a:lnTo>
                    <a:pt x="944" y="694"/>
                  </a:lnTo>
                  <a:lnTo>
                    <a:pt x="952" y="704"/>
                  </a:lnTo>
                  <a:lnTo>
                    <a:pt x="954" y="710"/>
                  </a:lnTo>
                  <a:lnTo>
                    <a:pt x="954" y="716"/>
                  </a:lnTo>
                  <a:lnTo>
                    <a:pt x="954" y="716"/>
                  </a:lnTo>
                  <a:lnTo>
                    <a:pt x="960" y="708"/>
                  </a:lnTo>
                  <a:lnTo>
                    <a:pt x="966" y="702"/>
                  </a:lnTo>
                  <a:lnTo>
                    <a:pt x="982" y="690"/>
                  </a:lnTo>
                  <a:lnTo>
                    <a:pt x="982" y="690"/>
                  </a:lnTo>
                  <a:lnTo>
                    <a:pt x="984" y="686"/>
                  </a:lnTo>
                  <a:lnTo>
                    <a:pt x="984" y="686"/>
                  </a:lnTo>
                  <a:lnTo>
                    <a:pt x="986" y="672"/>
                  </a:lnTo>
                  <a:lnTo>
                    <a:pt x="986" y="660"/>
                  </a:lnTo>
                  <a:lnTo>
                    <a:pt x="982" y="648"/>
                  </a:lnTo>
                  <a:lnTo>
                    <a:pt x="974" y="636"/>
                  </a:lnTo>
                  <a:lnTo>
                    <a:pt x="974" y="636"/>
                  </a:lnTo>
                  <a:lnTo>
                    <a:pt x="964" y="620"/>
                  </a:lnTo>
                  <a:lnTo>
                    <a:pt x="964" y="620"/>
                  </a:lnTo>
                  <a:lnTo>
                    <a:pt x="958" y="612"/>
                  </a:lnTo>
                  <a:lnTo>
                    <a:pt x="958" y="606"/>
                  </a:lnTo>
                  <a:lnTo>
                    <a:pt x="962" y="598"/>
                  </a:lnTo>
                  <a:lnTo>
                    <a:pt x="966" y="592"/>
                  </a:lnTo>
                  <a:lnTo>
                    <a:pt x="966" y="592"/>
                  </a:lnTo>
                  <a:lnTo>
                    <a:pt x="970" y="586"/>
                  </a:lnTo>
                  <a:lnTo>
                    <a:pt x="976" y="582"/>
                  </a:lnTo>
                  <a:lnTo>
                    <a:pt x="982" y="582"/>
                  </a:lnTo>
                  <a:lnTo>
                    <a:pt x="990" y="582"/>
                  </a:lnTo>
                  <a:lnTo>
                    <a:pt x="990" y="582"/>
                  </a:lnTo>
                  <a:lnTo>
                    <a:pt x="990" y="588"/>
                  </a:lnTo>
                  <a:lnTo>
                    <a:pt x="990" y="592"/>
                  </a:lnTo>
                  <a:lnTo>
                    <a:pt x="992" y="592"/>
                  </a:lnTo>
                  <a:lnTo>
                    <a:pt x="992" y="592"/>
                  </a:lnTo>
                  <a:lnTo>
                    <a:pt x="994" y="592"/>
                  </a:lnTo>
                  <a:lnTo>
                    <a:pt x="994" y="592"/>
                  </a:lnTo>
                  <a:lnTo>
                    <a:pt x="994" y="586"/>
                  </a:lnTo>
                  <a:lnTo>
                    <a:pt x="994" y="586"/>
                  </a:lnTo>
                  <a:lnTo>
                    <a:pt x="1000" y="584"/>
                  </a:lnTo>
                  <a:lnTo>
                    <a:pt x="1008" y="580"/>
                  </a:lnTo>
                  <a:lnTo>
                    <a:pt x="1014" y="578"/>
                  </a:lnTo>
                  <a:lnTo>
                    <a:pt x="1020" y="574"/>
                  </a:lnTo>
                  <a:lnTo>
                    <a:pt x="1020" y="574"/>
                  </a:lnTo>
                  <a:lnTo>
                    <a:pt x="1022" y="574"/>
                  </a:lnTo>
                  <a:lnTo>
                    <a:pt x="1026" y="574"/>
                  </a:lnTo>
                  <a:lnTo>
                    <a:pt x="1026" y="574"/>
                  </a:lnTo>
                  <a:lnTo>
                    <a:pt x="1026" y="572"/>
                  </a:lnTo>
                  <a:lnTo>
                    <a:pt x="1026" y="572"/>
                  </a:lnTo>
                  <a:lnTo>
                    <a:pt x="1038" y="568"/>
                  </a:lnTo>
                  <a:lnTo>
                    <a:pt x="1048" y="562"/>
                  </a:lnTo>
                  <a:lnTo>
                    <a:pt x="1056" y="552"/>
                  </a:lnTo>
                  <a:lnTo>
                    <a:pt x="1064" y="544"/>
                  </a:lnTo>
                  <a:lnTo>
                    <a:pt x="1064" y="544"/>
                  </a:lnTo>
                  <a:lnTo>
                    <a:pt x="1072" y="526"/>
                  </a:lnTo>
                  <a:lnTo>
                    <a:pt x="1076" y="518"/>
                  </a:lnTo>
                  <a:lnTo>
                    <a:pt x="1080" y="510"/>
                  </a:lnTo>
                  <a:lnTo>
                    <a:pt x="1080" y="510"/>
                  </a:lnTo>
                  <a:lnTo>
                    <a:pt x="1084" y="502"/>
                  </a:lnTo>
                  <a:lnTo>
                    <a:pt x="1084" y="498"/>
                  </a:lnTo>
                  <a:lnTo>
                    <a:pt x="1082" y="494"/>
                  </a:lnTo>
                  <a:lnTo>
                    <a:pt x="1082" y="494"/>
                  </a:lnTo>
                  <a:lnTo>
                    <a:pt x="1078" y="488"/>
                  </a:lnTo>
                  <a:lnTo>
                    <a:pt x="1078" y="488"/>
                  </a:lnTo>
                  <a:lnTo>
                    <a:pt x="1082" y="488"/>
                  </a:lnTo>
                  <a:lnTo>
                    <a:pt x="1082" y="486"/>
                  </a:lnTo>
                  <a:lnTo>
                    <a:pt x="1082" y="482"/>
                  </a:lnTo>
                  <a:lnTo>
                    <a:pt x="1080" y="476"/>
                  </a:lnTo>
                  <a:lnTo>
                    <a:pt x="1080" y="476"/>
                  </a:lnTo>
                  <a:lnTo>
                    <a:pt x="1082" y="474"/>
                  </a:lnTo>
                  <a:lnTo>
                    <a:pt x="1082" y="474"/>
                  </a:lnTo>
                  <a:lnTo>
                    <a:pt x="1078" y="468"/>
                  </a:lnTo>
                  <a:lnTo>
                    <a:pt x="1076" y="462"/>
                  </a:lnTo>
                  <a:lnTo>
                    <a:pt x="1074" y="454"/>
                  </a:lnTo>
                  <a:lnTo>
                    <a:pt x="1068" y="448"/>
                  </a:lnTo>
                  <a:lnTo>
                    <a:pt x="1068" y="448"/>
                  </a:lnTo>
                  <a:lnTo>
                    <a:pt x="1064" y="446"/>
                  </a:lnTo>
                  <a:lnTo>
                    <a:pt x="1064" y="442"/>
                  </a:lnTo>
                  <a:lnTo>
                    <a:pt x="1068" y="436"/>
                  </a:lnTo>
                  <a:lnTo>
                    <a:pt x="1068" y="436"/>
                  </a:lnTo>
                  <a:lnTo>
                    <a:pt x="1078" y="426"/>
                  </a:lnTo>
                  <a:lnTo>
                    <a:pt x="1090" y="420"/>
                  </a:lnTo>
                  <a:lnTo>
                    <a:pt x="1090" y="420"/>
                  </a:lnTo>
                  <a:lnTo>
                    <a:pt x="1078" y="416"/>
                  </a:lnTo>
                  <a:lnTo>
                    <a:pt x="1074" y="416"/>
                  </a:lnTo>
                  <a:lnTo>
                    <a:pt x="1068" y="420"/>
                  </a:lnTo>
                  <a:lnTo>
                    <a:pt x="1068" y="420"/>
                  </a:lnTo>
                  <a:lnTo>
                    <a:pt x="1066" y="420"/>
                  </a:lnTo>
                  <a:lnTo>
                    <a:pt x="1064" y="420"/>
                  </a:lnTo>
                  <a:lnTo>
                    <a:pt x="1062" y="416"/>
                  </a:lnTo>
                  <a:lnTo>
                    <a:pt x="1058" y="410"/>
                  </a:lnTo>
                  <a:lnTo>
                    <a:pt x="1056" y="408"/>
                  </a:lnTo>
                  <a:lnTo>
                    <a:pt x="1052" y="408"/>
                  </a:lnTo>
                  <a:lnTo>
                    <a:pt x="1052" y="408"/>
                  </a:lnTo>
                  <a:lnTo>
                    <a:pt x="1052" y="406"/>
                  </a:lnTo>
                  <a:lnTo>
                    <a:pt x="1052" y="402"/>
                  </a:lnTo>
                  <a:lnTo>
                    <a:pt x="1052" y="402"/>
                  </a:lnTo>
                  <a:lnTo>
                    <a:pt x="1054" y="400"/>
                  </a:lnTo>
                  <a:lnTo>
                    <a:pt x="1054" y="400"/>
                  </a:lnTo>
                  <a:lnTo>
                    <a:pt x="1060" y="398"/>
                  </a:lnTo>
                  <a:lnTo>
                    <a:pt x="1066" y="394"/>
                  </a:lnTo>
                  <a:lnTo>
                    <a:pt x="1070" y="390"/>
                  </a:lnTo>
                  <a:lnTo>
                    <a:pt x="1074" y="386"/>
                  </a:lnTo>
                  <a:lnTo>
                    <a:pt x="1074" y="386"/>
                  </a:lnTo>
                  <a:lnTo>
                    <a:pt x="1080" y="382"/>
                  </a:lnTo>
                  <a:lnTo>
                    <a:pt x="1082" y="382"/>
                  </a:lnTo>
                  <a:lnTo>
                    <a:pt x="1086" y="382"/>
                  </a:lnTo>
                  <a:lnTo>
                    <a:pt x="1086" y="382"/>
                  </a:lnTo>
                  <a:lnTo>
                    <a:pt x="1088" y="386"/>
                  </a:lnTo>
                  <a:lnTo>
                    <a:pt x="1088" y="388"/>
                  </a:lnTo>
                  <a:lnTo>
                    <a:pt x="1084" y="392"/>
                  </a:lnTo>
                  <a:lnTo>
                    <a:pt x="1084" y="392"/>
                  </a:lnTo>
                  <a:lnTo>
                    <a:pt x="1082" y="394"/>
                  </a:lnTo>
                  <a:lnTo>
                    <a:pt x="1082" y="396"/>
                  </a:lnTo>
                  <a:lnTo>
                    <a:pt x="1084" y="400"/>
                  </a:lnTo>
                  <a:lnTo>
                    <a:pt x="1084" y="400"/>
                  </a:lnTo>
                  <a:lnTo>
                    <a:pt x="1086" y="400"/>
                  </a:lnTo>
                  <a:lnTo>
                    <a:pt x="1086" y="400"/>
                  </a:lnTo>
                  <a:lnTo>
                    <a:pt x="1090" y="396"/>
                  </a:lnTo>
                  <a:lnTo>
                    <a:pt x="1090" y="396"/>
                  </a:lnTo>
                  <a:lnTo>
                    <a:pt x="1096" y="394"/>
                  </a:lnTo>
                  <a:lnTo>
                    <a:pt x="1096" y="394"/>
                  </a:lnTo>
                  <a:lnTo>
                    <a:pt x="1100" y="392"/>
                  </a:lnTo>
                  <a:lnTo>
                    <a:pt x="1102" y="392"/>
                  </a:lnTo>
                  <a:lnTo>
                    <a:pt x="1110" y="394"/>
                  </a:lnTo>
                  <a:lnTo>
                    <a:pt x="1110" y="394"/>
                  </a:lnTo>
                  <a:lnTo>
                    <a:pt x="1112" y="398"/>
                  </a:lnTo>
                  <a:lnTo>
                    <a:pt x="1112" y="400"/>
                  </a:lnTo>
                  <a:lnTo>
                    <a:pt x="1110" y="406"/>
                  </a:lnTo>
                  <a:lnTo>
                    <a:pt x="1110" y="406"/>
                  </a:lnTo>
                  <a:lnTo>
                    <a:pt x="1110" y="410"/>
                  </a:lnTo>
                  <a:lnTo>
                    <a:pt x="1110" y="412"/>
                  </a:lnTo>
                  <a:lnTo>
                    <a:pt x="1112" y="412"/>
                  </a:lnTo>
                  <a:lnTo>
                    <a:pt x="1116" y="412"/>
                  </a:lnTo>
                  <a:lnTo>
                    <a:pt x="1116" y="412"/>
                  </a:lnTo>
                  <a:lnTo>
                    <a:pt x="1120" y="414"/>
                  </a:lnTo>
                  <a:lnTo>
                    <a:pt x="1122" y="416"/>
                  </a:lnTo>
                  <a:lnTo>
                    <a:pt x="1124" y="418"/>
                  </a:lnTo>
                  <a:lnTo>
                    <a:pt x="1124" y="422"/>
                  </a:lnTo>
                  <a:lnTo>
                    <a:pt x="1124" y="422"/>
                  </a:lnTo>
                  <a:lnTo>
                    <a:pt x="1120" y="448"/>
                  </a:lnTo>
                  <a:lnTo>
                    <a:pt x="1120" y="448"/>
                  </a:lnTo>
                  <a:lnTo>
                    <a:pt x="1132" y="444"/>
                  </a:lnTo>
                  <a:lnTo>
                    <a:pt x="1140" y="440"/>
                  </a:lnTo>
                  <a:lnTo>
                    <a:pt x="1140" y="440"/>
                  </a:lnTo>
                  <a:lnTo>
                    <a:pt x="1144" y="436"/>
                  </a:lnTo>
                  <a:lnTo>
                    <a:pt x="1144" y="432"/>
                  </a:lnTo>
                  <a:lnTo>
                    <a:pt x="1142" y="422"/>
                  </a:lnTo>
                  <a:lnTo>
                    <a:pt x="1142" y="422"/>
                  </a:lnTo>
                  <a:lnTo>
                    <a:pt x="1138" y="412"/>
                  </a:lnTo>
                  <a:lnTo>
                    <a:pt x="1132" y="402"/>
                  </a:lnTo>
                  <a:lnTo>
                    <a:pt x="1132" y="402"/>
                  </a:lnTo>
                  <a:lnTo>
                    <a:pt x="1128" y="398"/>
                  </a:lnTo>
                  <a:lnTo>
                    <a:pt x="1128" y="396"/>
                  </a:lnTo>
                  <a:lnTo>
                    <a:pt x="1130" y="392"/>
                  </a:lnTo>
                  <a:lnTo>
                    <a:pt x="1134" y="390"/>
                  </a:lnTo>
                  <a:lnTo>
                    <a:pt x="1134" y="390"/>
                  </a:lnTo>
                  <a:lnTo>
                    <a:pt x="1142" y="384"/>
                  </a:lnTo>
                  <a:lnTo>
                    <a:pt x="1146" y="374"/>
                  </a:lnTo>
                  <a:lnTo>
                    <a:pt x="1146" y="374"/>
                  </a:lnTo>
                  <a:lnTo>
                    <a:pt x="1150" y="368"/>
                  </a:lnTo>
                  <a:lnTo>
                    <a:pt x="1154" y="362"/>
                  </a:lnTo>
                  <a:lnTo>
                    <a:pt x="1160" y="360"/>
                  </a:lnTo>
                  <a:lnTo>
                    <a:pt x="1162" y="358"/>
                  </a:lnTo>
                  <a:lnTo>
                    <a:pt x="1166" y="360"/>
                  </a:lnTo>
                  <a:lnTo>
                    <a:pt x="1166" y="360"/>
                  </a:lnTo>
                  <a:lnTo>
                    <a:pt x="1172" y="362"/>
                  </a:lnTo>
                  <a:lnTo>
                    <a:pt x="1178" y="360"/>
                  </a:lnTo>
                  <a:lnTo>
                    <a:pt x="1184" y="358"/>
                  </a:lnTo>
                  <a:lnTo>
                    <a:pt x="1188" y="354"/>
                  </a:lnTo>
                  <a:lnTo>
                    <a:pt x="1188" y="354"/>
                  </a:lnTo>
                  <a:lnTo>
                    <a:pt x="1202" y="336"/>
                  </a:lnTo>
                  <a:lnTo>
                    <a:pt x="1216" y="320"/>
                  </a:lnTo>
                  <a:lnTo>
                    <a:pt x="1222" y="310"/>
                  </a:lnTo>
                  <a:lnTo>
                    <a:pt x="1226" y="300"/>
                  </a:lnTo>
                  <a:lnTo>
                    <a:pt x="1230" y="290"/>
                  </a:lnTo>
                  <a:lnTo>
                    <a:pt x="1230" y="278"/>
                  </a:lnTo>
                  <a:lnTo>
                    <a:pt x="1230" y="278"/>
                  </a:lnTo>
                  <a:lnTo>
                    <a:pt x="1232" y="274"/>
                  </a:lnTo>
                  <a:lnTo>
                    <a:pt x="1232" y="272"/>
                  </a:lnTo>
                  <a:lnTo>
                    <a:pt x="1232" y="272"/>
                  </a:lnTo>
                  <a:lnTo>
                    <a:pt x="1236" y="268"/>
                  </a:lnTo>
                  <a:lnTo>
                    <a:pt x="1236" y="264"/>
                  </a:lnTo>
                  <a:lnTo>
                    <a:pt x="1236" y="254"/>
                  </a:lnTo>
                  <a:lnTo>
                    <a:pt x="1236" y="254"/>
                  </a:lnTo>
                  <a:lnTo>
                    <a:pt x="1232" y="250"/>
                  </a:lnTo>
                  <a:lnTo>
                    <a:pt x="1228" y="246"/>
                  </a:lnTo>
                  <a:lnTo>
                    <a:pt x="1220" y="246"/>
                  </a:lnTo>
                  <a:lnTo>
                    <a:pt x="1216" y="248"/>
                  </a:lnTo>
                  <a:lnTo>
                    <a:pt x="1216" y="248"/>
                  </a:lnTo>
                  <a:lnTo>
                    <a:pt x="1210" y="250"/>
                  </a:lnTo>
                  <a:lnTo>
                    <a:pt x="1206" y="250"/>
                  </a:lnTo>
                  <a:lnTo>
                    <a:pt x="1204" y="248"/>
                  </a:lnTo>
                  <a:lnTo>
                    <a:pt x="1202" y="248"/>
                  </a:lnTo>
                  <a:lnTo>
                    <a:pt x="1202" y="248"/>
                  </a:lnTo>
                  <a:lnTo>
                    <a:pt x="1200" y="242"/>
                  </a:lnTo>
                  <a:lnTo>
                    <a:pt x="1196" y="240"/>
                  </a:lnTo>
                  <a:lnTo>
                    <a:pt x="1186" y="236"/>
                  </a:lnTo>
                  <a:lnTo>
                    <a:pt x="1186" y="236"/>
                  </a:lnTo>
                  <a:lnTo>
                    <a:pt x="1202" y="228"/>
                  </a:lnTo>
                  <a:lnTo>
                    <a:pt x="1214" y="218"/>
                  </a:lnTo>
                  <a:lnTo>
                    <a:pt x="1238" y="196"/>
                  </a:lnTo>
                  <a:lnTo>
                    <a:pt x="1238" y="196"/>
                  </a:lnTo>
                  <a:lnTo>
                    <a:pt x="1248" y="190"/>
                  </a:lnTo>
                  <a:lnTo>
                    <a:pt x="1260" y="190"/>
                  </a:lnTo>
                  <a:lnTo>
                    <a:pt x="1260" y="190"/>
                  </a:lnTo>
                  <a:lnTo>
                    <a:pt x="1280" y="190"/>
                  </a:lnTo>
                  <a:lnTo>
                    <a:pt x="1290" y="190"/>
                  </a:lnTo>
                  <a:lnTo>
                    <a:pt x="1300" y="186"/>
                  </a:lnTo>
                  <a:lnTo>
                    <a:pt x="1300" y="186"/>
                  </a:lnTo>
                  <a:lnTo>
                    <a:pt x="1304" y="184"/>
                  </a:lnTo>
                  <a:lnTo>
                    <a:pt x="1308" y="186"/>
                  </a:lnTo>
                  <a:lnTo>
                    <a:pt x="1316" y="188"/>
                  </a:lnTo>
                  <a:lnTo>
                    <a:pt x="1316" y="188"/>
                  </a:lnTo>
                  <a:lnTo>
                    <a:pt x="1322" y="192"/>
                  </a:lnTo>
                  <a:lnTo>
                    <a:pt x="1328" y="192"/>
                  </a:lnTo>
                  <a:lnTo>
                    <a:pt x="1328" y="192"/>
                  </a:lnTo>
                  <a:lnTo>
                    <a:pt x="1342" y="192"/>
                  </a:lnTo>
                  <a:lnTo>
                    <a:pt x="1342" y="192"/>
                  </a:lnTo>
                  <a:lnTo>
                    <a:pt x="1340" y="188"/>
                  </a:lnTo>
                  <a:lnTo>
                    <a:pt x="1338" y="186"/>
                  </a:lnTo>
                  <a:lnTo>
                    <a:pt x="1338" y="186"/>
                  </a:lnTo>
                  <a:lnTo>
                    <a:pt x="1338" y="184"/>
                  </a:lnTo>
                  <a:lnTo>
                    <a:pt x="1338" y="184"/>
                  </a:lnTo>
                  <a:lnTo>
                    <a:pt x="1340" y="182"/>
                  </a:lnTo>
                  <a:lnTo>
                    <a:pt x="1340" y="182"/>
                  </a:lnTo>
                  <a:lnTo>
                    <a:pt x="1348" y="174"/>
                  </a:lnTo>
                  <a:lnTo>
                    <a:pt x="1358" y="168"/>
                  </a:lnTo>
                  <a:lnTo>
                    <a:pt x="1368" y="164"/>
                  </a:lnTo>
                  <a:lnTo>
                    <a:pt x="1374" y="164"/>
                  </a:lnTo>
                  <a:lnTo>
                    <a:pt x="1380" y="164"/>
                  </a:lnTo>
                  <a:lnTo>
                    <a:pt x="1380" y="164"/>
                  </a:lnTo>
                  <a:lnTo>
                    <a:pt x="1382" y="164"/>
                  </a:lnTo>
                  <a:lnTo>
                    <a:pt x="1384" y="166"/>
                  </a:lnTo>
                  <a:lnTo>
                    <a:pt x="1384" y="166"/>
                  </a:lnTo>
                  <a:lnTo>
                    <a:pt x="1386" y="170"/>
                  </a:lnTo>
                  <a:lnTo>
                    <a:pt x="1388" y="172"/>
                  </a:lnTo>
                  <a:lnTo>
                    <a:pt x="1396" y="170"/>
                  </a:lnTo>
                  <a:lnTo>
                    <a:pt x="1396" y="170"/>
                  </a:lnTo>
                  <a:lnTo>
                    <a:pt x="1402" y="164"/>
                  </a:lnTo>
                  <a:lnTo>
                    <a:pt x="1406" y="160"/>
                  </a:lnTo>
                  <a:lnTo>
                    <a:pt x="1412" y="156"/>
                  </a:lnTo>
                  <a:lnTo>
                    <a:pt x="1416" y="154"/>
                  </a:lnTo>
                  <a:lnTo>
                    <a:pt x="1420" y="154"/>
                  </a:lnTo>
                  <a:lnTo>
                    <a:pt x="1420" y="154"/>
                  </a:lnTo>
                  <a:lnTo>
                    <a:pt x="1416" y="164"/>
                  </a:lnTo>
                  <a:lnTo>
                    <a:pt x="1410" y="172"/>
                  </a:lnTo>
                  <a:lnTo>
                    <a:pt x="1402" y="178"/>
                  </a:lnTo>
                  <a:lnTo>
                    <a:pt x="1394" y="182"/>
                  </a:lnTo>
                  <a:lnTo>
                    <a:pt x="1394" y="182"/>
                  </a:lnTo>
                  <a:lnTo>
                    <a:pt x="1382" y="194"/>
                  </a:lnTo>
                  <a:lnTo>
                    <a:pt x="1368" y="204"/>
                  </a:lnTo>
                  <a:lnTo>
                    <a:pt x="1368" y="204"/>
                  </a:lnTo>
                  <a:lnTo>
                    <a:pt x="1358" y="212"/>
                  </a:lnTo>
                  <a:lnTo>
                    <a:pt x="1350" y="222"/>
                  </a:lnTo>
                  <a:lnTo>
                    <a:pt x="1348" y="230"/>
                  </a:lnTo>
                  <a:lnTo>
                    <a:pt x="1350" y="242"/>
                  </a:lnTo>
                  <a:lnTo>
                    <a:pt x="1350" y="242"/>
                  </a:lnTo>
                  <a:lnTo>
                    <a:pt x="1356" y="270"/>
                  </a:lnTo>
                  <a:lnTo>
                    <a:pt x="1356" y="270"/>
                  </a:lnTo>
                  <a:lnTo>
                    <a:pt x="1358" y="274"/>
                  </a:lnTo>
                  <a:lnTo>
                    <a:pt x="1360" y="272"/>
                  </a:lnTo>
                  <a:lnTo>
                    <a:pt x="1360" y="272"/>
                  </a:lnTo>
                  <a:lnTo>
                    <a:pt x="1366" y="270"/>
                  </a:lnTo>
                  <a:lnTo>
                    <a:pt x="1368" y="266"/>
                  </a:lnTo>
                  <a:lnTo>
                    <a:pt x="1370" y="262"/>
                  </a:lnTo>
                  <a:lnTo>
                    <a:pt x="1370" y="256"/>
                  </a:lnTo>
                  <a:lnTo>
                    <a:pt x="1370" y="256"/>
                  </a:lnTo>
                  <a:lnTo>
                    <a:pt x="1376" y="254"/>
                  </a:lnTo>
                  <a:lnTo>
                    <a:pt x="1378" y="254"/>
                  </a:lnTo>
                  <a:lnTo>
                    <a:pt x="1380" y="250"/>
                  </a:lnTo>
                  <a:lnTo>
                    <a:pt x="1380" y="250"/>
                  </a:lnTo>
                  <a:lnTo>
                    <a:pt x="1380" y="248"/>
                  </a:lnTo>
                  <a:lnTo>
                    <a:pt x="1380" y="246"/>
                  </a:lnTo>
                  <a:lnTo>
                    <a:pt x="1382" y="244"/>
                  </a:lnTo>
                  <a:lnTo>
                    <a:pt x="1382" y="244"/>
                  </a:lnTo>
                  <a:lnTo>
                    <a:pt x="1394" y="238"/>
                  </a:lnTo>
                  <a:lnTo>
                    <a:pt x="1396" y="234"/>
                  </a:lnTo>
                  <a:lnTo>
                    <a:pt x="1398" y="232"/>
                  </a:lnTo>
                  <a:lnTo>
                    <a:pt x="1396" y="226"/>
                  </a:lnTo>
                  <a:lnTo>
                    <a:pt x="1396" y="226"/>
                  </a:lnTo>
                  <a:lnTo>
                    <a:pt x="1398" y="224"/>
                  </a:lnTo>
                  <a:lnTo>
                    <a:pt x="1402" y="222"/>
                  </a:lnTo>
                  <a:lnTo>
                    <a:pt x="1402" y="222"/>
                  </a:lnTo>
                  <a:lnTo>
                    <a:pt x="1406" y="222"/>
                  </a:lnTo>
                  <a:lnTo>
                    <a:pt x="1408" y="222"/>
                  </a:lnTo>
                  <a:lnTo>
                    <a:pt x="1404" y="216"/>
                  </a:lnTo>
                  <a:lnTo>
                    <a:pt x="1404" y="216"/>
                  </a:lnTo>
                  <a:lnTo>
                    <a:pt x="1404" y="212"/>
                  </a:lnTo>
                  <a:lnTo>
                    <a:pt x="1404" y="208"/>
                  </a:lnTo>
                  <a:lnTo>
                    <a:pt x="1404" y="208"/>
                  </a:lnTo>
                  <a:lnTo>
                    <a:pt x="1406" y="208"/>
                  </a:lnTo>
                  <a:lnTo>
                    <a:pt x="1406" y="206"/>
                  </a:lnTo>
                  <a:lnTo>
                    <a:pt x="1404" y="206"/>
                  </a:lnTo>
                  <a:lnTo>
                    <a:pt x="1404" y="206"/>
                  </a:lnTo>
                  <a:lnTo>
                    <a:pt x="1400" y="206"/>
                  </a:lnTo>
                  <a:lnTo>
                    <a:pt x="1398" y="204"/>
                  </a:lnTo>
                  <a:lnTo>
                    <a:pt x="1398" y="200"/>
                  </a:lnTo>
                  <a:lnTo>
                    <a:pt x="1398" y="200"/>
                  </a:lnTo>
                  <a:lnTo>
                    <a:pt x="1410" y="188"/>
                  </a:lnTo>
                  <a:lnTo>
                    <a:pt x="1416" y="182"/>
                  </a:lnTo>
                  <a:lnTo>
                    <a:pt x="1424" y="180"/>
                  </a:lnTo>
                  <a:lnTo>
                    <a:pt x="1424" y="180"/>
                  </a:lnTo>
                  <a:lnTo>
                    <a:pt x="1430" y="182"/>
                  </a:lnTo>
                  <a:lnTo>
                    <a:pt x="1434" y="182"/>
                  </a:lnTo>
                  <a:lnTo>
                    <a:pt x="1436" y="180"/>
                  </a:lnTo>
                  <a:lnTo>
                    <a:pt x="1436" y="180"/>
                  </a:lnTo>
                  <a:lnTo>
                    <a:pt x="1446" y="176"/>
                  </a:lnTo>
                  <a:lnTo>
                    <a:pt x="1450" y="176"/>
                  </a:lnTo>
                  <a:lnTo>
                    <a:pt x="1454" y="178"/>
                  </a:lnTo>
                  <a:lnTo>
                    <a:pt x="1454" y="178"/>
                  </a:lnTo>
                  <a:lnTo>
                    <a:pt x="1460" y="180"/>
                  </a:lnTo>
                  <a:lnTo>
                    <a:pt x="1464" y="180"/>
                  </a:lnTo>
                  <a:lnTo>
                    <a:pt x="1474" y="174"/>
                  </a:lnTo>
                  <a:lnTo>
                    <a:pt x="1474" y="174"/>
                  </a:lnTo>
                  <a:lnTo>
                    <a:pt x="1484" y="168"/>
                  </a:lnTo>
                  <a:lnTo>
                    <a:pt x="1496" y="162"/>
                  </a:lnTo>
                  <a:lnTo>
                    <a:pt x="1496" y="162"/>
                  </a:lnTo>
                  <a:lnTo>
                    <a:pt x="1504" y="160"/>
                  </a:lnTo>
                  <a:lnTo>
                    <a:pt x="1512" y="156"/>
                  </a:lnTo>
                  <a:lnTo>
                    <a:pt x="1520" y="156"/>
                  </a:lnTo>
                  <a:lnTo>
                    <a:pt x="1528" y="156"/>
                  </a:lnTo>
                  <a:lnTo>
                    <a:pt x="1528" y="156"/>
                  </a:lnTo>
                  <a:lnTo>
                    <a:pt x="1532" y="156"/>
                  </a:lnTo>
                  <a:lnTo>
                    <a:pt x="1534" y="154"/>
                  </a:lnTo>
                  <a:lnTo>
                    <a:pt x="1534" y="152"/>
                  </a:lnTo>
                  <a:lnTo>
                    <a:pt x="1532" y="150"/>
                  </a:lnTo>
                  <a:lnTo>
                    <a:pt x="1532" y="150"/>
                  </a:lnTo>
                  <a:lnTo>
                    <a:pt x="1526" y="142"/>
                  </a:lnTo>
                  <a:lnTo>
                    <a:pt x="1522" y="138"/>
                  </a:lnTo>
                  <a:lnTo>
                    <a:pt x="1518" y="134"/>
                  </a:lnTo>
                  <a:lnTo>
                    <a:pt x="1518" y="134"/>
                  </a:lnTo>
                  <a:lnTo>
                    <a:pt x="1524" y="134"/>
                  </a:lnTo>
                  <a:lnTo>
                    <a:pt x="1524" y="134"/>
                  </a:lnTo>
                  <a:lnTo>
                    <a:pt x="1536" y="132"/>
                  </a:lnTo>
                  <a:lnTo>
                    <a:pt x="1540" y="128"/>
                  </a:lnTo>
                  <a:lnTo>
                    <a:pt x="1540" y="126"/>
                  </a:lnTo>
                  <a:lnTo>
                    <a:pt x="1540" y="122"/>
                  </a:lnTo>
                  <a:lnTo>
                    <a:pt x="1540" y="122"/>
                  </a:lnTo>
                  <a:lnTo>
                    <a:pt x="1542" y="118"/>
                  </a:lnTo>
                  <a:lnTo>
                    <a:pt x="1544" y="118"/>
                  </a:lnTo>
                  <a:lnTo>
                    <a:pt x="1544" y="118"/>
                  </a:lnTo>
                  <a:lnTo>
                    <a:pt x="1548" y="118"/>
                  </a:lnTo>
                  <a:lnTo>
                    <a:pt x="1548" y="118"/>
                  </a:lnTo>
                  <a:lnTo>
                    <a:pt x="1548" y="120"/>
                  </a:lnTo>
                  <a:lnTo>
                    <a:pt x="1548" y="120"/>
                  </a:lnTo>
                  <a:lnTo>
                    <a:pt x="1550" y="124"/>
                  </a:lnTo>
                  <a:lnTo>
                    <a:pt x="1552" y="124"/>
                  </a:lnTo>
                  <a:lnTo>
                    <a:pt x="1552" y="124"/>
                  </a:lnTo>
                  <a:lnTo>
                    <a:pt x="1562" y="124"/>
                  </a:lnTo>
                  <a:lnTo>
                    <a:pt x="1570" y="128"/>
                  </a:lnTo>
                  <a:lnTo>
                    <a:pt x="1578" y="132"/>
                  </a:lnTo>
                  <a:lnTo>
                    <a:pt x="1586" y="136"/>
                  </a:lnTo>
                  <a:lnTo>
                    <a:pt x="1586" y="136"/>
                  </a:lnTo>
                  <a:lnTo>
                    <a:pt x="1590" y="138"/>
                  </a:lnTo>
                  <a:lnTo>
                    <a:pt x="1592" y="138"/>
                  </a:lnTo>
                  <a:lnTo>
                    <a:pt x="1594" y="134"/>
                  </a:lnTo>
                  <a:lnTo>
                    <a:pt x="1594" y="134"/>
                  </a:lnTo>
                  <a:lnTo>
                    <a:pt x="1596" y="130"/>
                  </a:lnTo>
                  <a:lnTo>
                    <a:pt x="1598" y="126"/>
                  </a:lnTo>
                  <a:lnTo>
                    <a:pt x="1602" y="124"/>
                  </a:lnTo>
                  <a:lnTo>
                    <a:pt x="1608" y="124"/>
                  </a:lnTo>
                  <a:lnTo>
                    <a:pt x="1608" y="124"/>
                  </a:lnTo>
                  <a:lnTo>
                    <a:pt x="1612" y="122"/>
                  </a:lnTo>
                  <a:lnTo>
                    <a:pt x="1612" y="120"/>
                  </a:lnTo>
                  <a:lnTo>
                    <a:pt x="1612" y="118"/>
                  </a:lnTo>
                  <a:lnTo>
                    <a:pt x="1612" y="118"/>
                  </a:lnTo>
                  <a:close/>
                  <a:moveTo>
                    <a:pt x="350" y="152"/>
                  </a:moveTo>
                  <a:lnTo>
                    <a:pt x="350" y="152"/>
                  </a:lnTo>
                  <a:lnTo>
                    <a:pt x="352" y="152"/>
                  </a:lnTo>
                  <a:lnTo>
                    <a:pt x="352" y="152"/>
                  </a:lnTo>
                  <a:lnTo>
                    <a:pt x="354" y="154"/>
                  </a:lnTo>
                  <a:lnTo>
                    <a:pt x="354" y="156"/>
                  </a:lnTo>
                  <a:lnTo>
                    <a:pt x="352" y="160"/>
                  </a:lnTo>
                  <a:lnTo>
                    <a:pt x="352" y="160"/>
                  </a:lnTo>
                  <a:lnTo>
                    <a:pt x="350" y="156"/>
                  </a:lnTo>
                  <a:lnTo>
                    <a:pt x="348" y="154"/>
                  </a:lnTo>
                  <a:lnTo>
                    <a:pt x="350" y="152"/>
                  </a:lnTo>
                  <a:lnTo>
                    <a:pt x="350" y="152"/>
                  </a:lnTo>
                  <a:close/>
                  <a:moveTo>
                    <a:pt x="348" y="168"/>
                  </a:moveTo>
                  <a:lnTo>
                    <a:pt x="348" y="168"/>
                  </a:lnTo>
                  <a:lnTo>
                    <a:pt x="348" y="168"/>
                  </a:lnTo>
                  <a:lnTo>
                    <a:pt x="348" y="166"/>
                  </a:lnTo>
                  <a:lnTo>
                    <a:pt x="352" y="166"/>
                  </a:lnTo>
                  <a:lnTo>
                    <a:pt x="356" y="164"/>
                  </a:lnTo>
                  <a:lnTo>
                    <a:pt x="352" y="160"/>
                  </a:lnTo>
                  <a:lnTo>
                    <a:pt x="352" y="160"/>
                  </a:lnTo>
                  <a:lnTo>
                    <a:pt x="360" y="158"/>
                  </a:lnTo>
                  <a:lnTo>
                    <a:pt x="364" y="158"/>
                  </a:lnTo>
                  <a:lnTo>
                    <a:pt x="368" y="156"/>
                  </a:lnTo>
                  <a:lnTo>
                    <a:pt x="368" y="156"/>
                  </a:lnTo>
                  <a:lnTo>
                    <a:pt x="364" y="164"/>
                  </a:lnTo>
                  <a:lnTo>
                    <a:pt x="360" y="170"/>
                  </a:lnTo>
                  <a:lnTo>
                    <a:pt x="354" y="170"/>
                  </a:lnTo>
                  <a:lnTo>
                    <a:pt x="348" y="168"/>
                  </a:lnTo>
                  <a:lnTo>
                    <a:pt x="348" y="168"/>
                  </a:lnTo>
                  <a:close/>
                  <a:moveTo>
                    <a:pt x="380" y="184"/>
                  </a:moveTo>
                  <a:lnTo>
                    <a:pt x="380" y="184"/>
                  </a:lnTo>
                  <a:lnTo>
                    <a:pt x="376" y="182"/>
                  </a:lnTo>
                  <a:lnTo>
                    <a:pt x="372" y="178"/>
                  </a:lnTo>
                  <a:lnTo>
                    <a:pt x="368" y="170"/>
                  </a:lnTo>
                  <a:lnTo>
                    <a:pt x="368" y="170"/>
                  </a:lnTo>
                  <a:lnTo>
                    <a:pt x="372" y="166"/>
                  </a:lnTo>
                  <a:lnTo>
                    <a:pt x="374" y="166"/>
                  </a:lnTo>
                  <a:lnTo>
                    <a:pt x="376" y="166"/>
                  </a:lnTo>
                  <a:lnTo>
                    <a:pt x="376" y="166"/>
                  </a:lnTo>
                  <a:lnTo>
                    <a:pt x="384" y="168"/>
                  </a:lnTo>
                  <a:lnTo>
                    <a:pt x="388" y="170"/>
                  </a:lnTo>
                  <a:lnTo>
                    <a:pt x="390" y="174"/>
                  </a:lnTo>
                  <a:lnTo>
                    <a:pt x="390" y="174"/>
                  </a:lnTo>
                  <a:lnTo>
                    <a:pt x="388" y="180"/>
                  </a:lnTo>
                  <a:lnTo>
                    <a:pt x="386" y="182"/>
                  </a:lnTo>
                  <a:lnTo>
                    <a:pt x="380" y="184"/>
                  </a:lnTo>
                  <a:lnTo>
                    <a:pt x="380" y="184"/>
                  </a:lnTo>
                  <a:close/>
                  <a:moveTo>
                    <a:pt x="410" y="174"/>
                  </a:moveTo>
                  <a:lnTo>
                    <a:pt x="410" y="174"/>
                  </a:lnTo>
                  <a:lnTo>
                    <a:pt x="406" y="172"/>
                  </a:lnTo>
                  <a:lnTo>
                    <a:pt x="406" y="170"/>
                  </a:lnTo>
                  <a:lnTo>
                    <a:pt x="406" y="168"/>
                  </a:lnTo>
                  <a:lnTo>
                    <a:pt x="406" y="168"/>
                  </a:lnTo>
                  <a:lnTo>
                    <a:pt x="404" y="166"/>
                  </a:lnTo>
                  <a:lnTo>
                    <a:pt x="402" y="164"/>
                  </a:lnTo>
                  <a:lnTo>
                    <a:pt x="402" y="160"/>
                  </a:lnTo>
                  <a:lnTo>
                    <a:pt x="404" y="156"/>
                  </a:lnTo>
                  <a:lnTo>
                    <a:pt x="404" y="156"/>
                  </a:lnTo>
                  <a:lnTo>
                    <a:pt x="404" y="154"/>
                  </a:lnTo>
                  <a:lnTo>
                    <a:pt x="404" y="154"/>
                  </a:lnTo>
                  <a:lnTo>
                    <a:pt x="406" y="154"/>
                  </a:lnTo>
                  <a:lnTo>
                    <a:pt x="406" y="154"/>
                  </a:lnTo>
                  <a:lnTo>
                    <a:pt x="412" y="156"/>
                  </a:lnTo>
                  <a:lnTo>
                    <a:pt x="414" y="162"/>
                  </a:lnTo>
                  <a:lnTo>
                    <a:pt x="414" y="162"/>
                  </a:lnTo>
                  <a:lnTo>
                    <a:pt x="418" y="170"/>
                  </a:lnTo>
                  <a:lnTo>
                    <a:pt x="416" y="172"/>
                  </a:lnTo>
                  <a:lnTo>
                    <a:pt x="410" y="174"/>
                  </a:lnTo>
                  <a:lnTo>
                    <a:pt x="410" y="174"/>
                  </a:lnTo>
                  <a:close/>
                  <a:moveTo>
                    <a:pt x="432" y="202"/>
                  </a:moveTo>
                  <a:lnTo>
                    <a:pt x="432" y="202"/>
                  </a:lnTo>
                  <a:lnTo>
                    <a:pt x="428" y="200"/>
                  </a:lnTo>
                  <a:lnTo>
                    <a:pt x="428" y="198"/>
                  </a:lnTo>
                  <a:lnTo>
                    <a:pt x="426" y="196"/>
                  </a:lnTo>
                  <a:lnTo>
                    <a:pt x="426" y="196"/>
                  </a:lnTo>
                  <a:lnTo>
                    <a:pt x="428" y="192"/>
                  </a:lnTo>
                  <a:lnTo>
                    <a:pt x="428" y="192"/>
                  </a:lnTo>
                  <a:lnTo>
                    <a:pt x="430" y="192"/>
                  </a:lnTo>
                  <a:lnTo>
                    <a:pt x="430" y="192"/>
                  </a:lnTo>
                  <a:lnTo>
                    <a:pt x="434" y="194"/>
                  </a:lnTo>
                  <a:lnTo>
                    <a:pt x="436" y="198"/>
                  </a:lnTo>
                  <a:lnTo>
                    <a:pt x="436" y="198"/>
                  </a:lnTo>
                  <a:lnTo>
                    <a:pt x="436" y="202"/>
                  </a:lnTo>
                  <a:lnTo>
                    <a:pt x="432" y="202"/>
                  </a:lnTo>
                  <a:lnTo>
                    <a:pt x="432" y="202"/>
                  </a:lnTo>
                  <a:close/>
                  <a:moveTo>
                    <a:pt x="470" y="218"/>
                  </a:moveTo>
                  <a:lnTo>
                    <a:pt x="470" y="218"/>
                  </a:lnTo>
                  <a:lnTo>
                    <a:pt x="468" y="212"/>
                  </a:lnTo>
                  <a:lnTo>
                    <a:pt x="470" y="210"/>
                  </a:lnTo>
                  <a:lnTo>
                    <a:pt x="472" y="208"/>
                  </a:lnTo>
                  <a:lnTo>
                    <a:pt x="472" y="208"/>
                  </a:lnTo>
                  <a:lnTo>
                    <a:pt x="474" y="214"/>
                  </a:lnTo>
                  <a:lnTo>
                    <a:pt x="472" y="216"/>
                  </a:lnTo>
                  <a:lnTo>
                    <a:pt x="470" y="218"/>
                  </a:lnTo>
                  <a:lnTo>
                    <a:pt x="470" y="218"/>
                  </a:lnTo>
                  <a:close/>
                  <a:moveTo>
                    <a:pt x="518" y="232"/>
                  </a:moveTo>
                  <a:lnTo>
                    <a:pt x="518" y="232"/>
                  </a:lnTo>
                  <a:lnTo>
                    <a:pt x="522" y="232"/>
                  </a:lnTo>
                  <a:lnTo>
                    <a:pt x="522" y="234"/>
                  </a:lnTo>
                  <a:lnTo>
                    <a:pt x="522" y="234"/>
                  </a:lnTo>
                  <a:lnTo>
                    <a:pt x="516" y="238"/>
                  </a:lnTo>
                  <a:lnTo>
                    <a:pt x="516" y="238"/>
                  </a:lnTo>
                  <a:lnTo>
                    <a:pt x="512" y="238"/>
                  </a:lnTo>
                  <a:lnTo>
                    <a:pt x="512" y="238"/>
                  </a:lnTo>
                  <a:lnTo>
                    <a:pt x="518" y="232"/>
                  </a:lnTo>
                  <a:lnTo>
                    <a:pt x="518" y="232"/>
                  </a:lnTo>
                  <a:close/>
                  <a:moveTo>
                    <a:pt x="552" y="384"/>
                  </a:moveTo>
                  <a:lnTo>
                    <a:pt x="552" y="384"/>
                  </a:lnTo>
                  <a:lnTo>
                    <a:pt x="548" y="384"/>
                  </a:lnTo>
                  <a:lnTo>
                    <a:pt x="546" y="386"/>
                  </a:lnTo>
                  <a:lnTo>
                    <a:pt x="546" y="386"/>
                  </a:lnTo>
                  <a:lnTo>
                    <a:pt x="546" y="388"/>
                  </a:lnTo>
                  <a:lnTo>
                    <a:pt x="548" y="392"/>
                  </a:lnTo>
                  <a:lnTo>
                    <a:pt x="548" y="392"/>
                  </a:lnTo>
                  <a:lnTo>
                    <a:pt x="554" y="398"/>
                  </a:lnTo>
                  <a:lnTo>
                    <a:pt x="554" y="406"/>
                  </a:lnTo>
                  <a:lnTo>
                    <a:pt x="554" y="420"/>
                  </a:lnTo>
                  <a:lnTo>
                    <a:pt x="554" y="420"/>
                  </a:lnTo>
                  <a:lnTo>
                    <a:pt x="552" y="424"/>
                  </a:lnTo>
                  <a:lnTo>
                    <a:pt x="546" y="426"/>
                  </a:lnTo>
                  <a:lnTo>
                    <a:pt x="538" y="426"/>
                  </a:lnTo>
                  <a:lnTo>
                    <a:pt x="532" y="424"/>
                  </a:lnTo>
                  <a:lnTo>
                    <a:pt x="532" y="424"/>
                  </a:lnTo>
                  <a:lnTo>
                    <a:pt x="520" y="418"/>
                  </a:lnTo>
                  <a:lnTo>
                    <a:pt x="518" y="416"/>
                  </a:lnTo>
                  <a:lnTo>
                    <a:pt x="516" y="412"/>
                  </a:lnTo>
                  <a:lnTo>
                    <a:pt x="514" y="408"/>
                  </a:lnTo>
                  <a:lnTo>
                    <a:pt x="516" y="404"/>
                  </a:lnTo>
                  <a:lnTo>
                    <a:pt x="520" y="390"/>
                  </a:lnTo>
                  <a:lnTo>
                    <a:pt x="520" y="390"/>
                  </a:lnTo>
                  <a:lnTo>
                    <a:pt x="520" y="386"/>
                  </a:lnTo>
                  <a:lnTo>
                    <a:pt x="518" y="382"/>
                  </a:lnTo>
                  <a:lnTo>
                    <a:pt x="518" y="382"/>
                  </a:lnTo>
                  <a:lnTo>
                    <a:pt x="508" y="364"/>
                  </a:lnTo>
                  <a:lnTo>
                    <a:pt x="500" y="346"/>
                  </a:lnTo>
                  <a:lnTo>
                    <a:pt x="500" y="346"/>
                  </a:lnTo>
                  <a:lnTo>
                    <a:pt x="500" y="342"/>
                  </a:lnTo>
                  <a:lnTo>
                    <a:pt x="500" y="338"/>
                  </a:lnTo>
                  <a:lnTo>
                    <a:pt x="504" y="334"/>
                  </a:lnTo>
                  <a:lnTo>
                    <a:pt x="504" y="334"/>
                  </a:lnTo>
                  <a:lnTo>
                    <a:pt x="512" y="328"/>
                  </a:lnTo>
                  <a:lnTo>
                    <a:pt x="522" y="322"/>
                  </a:lnTo>
                  <a:lnTo>
                    <a:pt x="530" y="318"/>
                  </a:lnTo>
                  <a:lnTo>
                    <a:pt x="536" y="318"/>
                  </a:lnTo>
                  <a:lnTo>
                    <a:pt x="542" y="318"/>
                  </a:lnTo>
                  <a:lnTo>
                    <a:pt x="542" y="318"/>
                  </a:lnTo>
                  <a:lnTo>
                    <a:pt x="546" y="320"/>
                  </a:lnTo>
                  <a:lnTo>
                    <a:pt x="548" y="322"/>
                  </a:lnTo>
                  <a:lnTo>
                    <a:pt x="548" y="324"/>
                  </a:lnTo>
                  <a:lnTo>
                    <a:pt x="548" y="324"/>
                  </a:lnTo>
                  <a:lnTo>
                    <a:pt x="548" y="332"/>
                  </a:lnTo>
                  <a:lnTo>
                    <a:pt x="546" y="334"/>
                  </a:lnTo>
                  <a:lnTo>
                    <a:pt x="544" y="334"/>
                  </a:lnTo>
                  <a:lnTo>
                    <a:pt x="544" y="334"/>
                  </a:lnTo>
                  <a:lnTo>
                    <a:pt x="538" y="336"/>
                  </a:lnTo>
                  <a:lnTo>
                    <a:pt x="534" y="338"/>
                  </a:lnTo>
                  <a:lnTo>
                    <a:pt x="532" y="342"/>
                  </a:lnTo>
                  <a:lnTo>
                    <a:pt x="528" y="346"/>
                  </a:lnTo>
                  <a:lnTo>
                    <a:pt x="528" y="346"/>
                  </a:lnTo>
                  <a:lnTo>
                    <a:pt x="534" y="354"/>
                  </a:lnTo>
                  <a:lnTo>
                    <a:pt x="536" y="356"/>
                  </a:lnTo>
                  <a:lnTo>
                    <a:pt x="540" y="360"/>
                  </a:lnTo>
                  <a:lnTo>
                    <a:pt x="540" y="360"/>
                  </a:lnTo>
                  <a:lnTo>
                    <a:pt x="542" y="362"/>
                  </a:lnTo>
                  <a:lnTo>
                    <a:pt x="544" y="366"/>
                  </a:lnTo>
                  <a:lnTo>
                    <a:pt x="544" y="370"/>
                  </a:lnTo>
                  <a:lnTo>
                    <a:pt x="542" y="376"/>
                  </a:lnTo>
                  <a:lnTo>
                    <a:pt x="542" y="376"/>
                  </a:lnTo>
                  <a:lnTo>
                    <a:pt x="550" y="370"/>
                  </a:lnTo>
                  <a:lnTo>
                    <a:pt x="552" y="370"/>
                  </a:lnTo>
                  <a:lnTo>
                    <a:pt x="554" y="370"/>
                  </a:lnTo>
                  <a:lnTo>
                    <a:pt x="558" y="374"/>
                  </a:lnTo>
                  <a:lnTo>
                    <a:pt x="560" y="378"/>
                  </a:lnTo>
                  <a:lnTo>
                    <a:pt x="560" y="378"/>
                  </a:lnTo>
                  <a:lnTo>
                    <a:pt x="560" y="382"/>
                  </a:lnTo>
                  <a:lnTo>
                    <a:pt x="558" y="384"/>
                  </a:lnTo>
                  <a:lnTo>
                    <a:pt x="552" y="384"/>
                  </a:lnTo>
                  <a:lnTo>
                    <a:pt x="552" y="384"/>
                  </a:lnTo>
                  <a:close/>
                  <a:moveTo>
                    <a:pt x="604" y="354"/>
                  </a:moveTo>
                  <a:lnTo>
                    <a:pt x="604" y="354"/>
                  </a:lnTo>
                  <a:lnTo>
                    <a:pt x="596" y="354"/>
                  </a:lnTo>
                  <a:lnTo>
                    <a:pt x="592" y="352"/>
                  </a:lnTo>
                  <a:lnTo>
                    <a:pt x="590" y="350"/>
                  </a:lnTo>
                  <a:lnTo>
                    <a:pt x="590" y="350"/>
                  </a:lnTo>
                  <a:lnTo>
                    <a:pt x="588" y="344"/>
                  </a:lnTo>
                  <a:lnTo>
                    <a:pt x="588" y="338"/>
                  </a:lnTo>
                  <a:lnTo>
                    <a:pt x="590" y="334"/>
                  </a:lnTo>
                  <a:lnTo>
                    <a:pt x="592" y="330"/>
                  </a:lnTo>
                  <a:lnTo>
                    <a:pt x="592" y="330"/>
                  </a:lnTo>
                  <a:lnTo>
                    <a:pt x="602" y="322"/>
                  </a:lnTo>
                  <a:lnTo>
                    <a:pt x="608" y="320"/>
                  </a:lnTo>
                  <a:lnTo>
                    <a:pt x="614" y="322"/>
                  </a:lnTo>
                  <a:lnTo>
                    <a:pt x="614" y="322"/>
                  </a:lnTo>
                  <a:lnTo>
                    <a:pt x="612" y="326"/>
                  </a:lnTo>
                  <a:lnTo>
                    <a:pt x="610" y="330"/>
                  </a:lnTo>
                  <a:lnTo>
                    <a:pt x="612" y="334"/>
                  </a:lnTo>
                  <a:lnTo>
                    <a:pt x="616" y="338"/>
                  </a:lnTo>
                  <a:lnTo>
                    <a:pt x="616" y="338"/>
                  </a:lnTo>
                  <a:lnTo>
                    <a:pt x="612" y="342"/>
                  </a:lnTo>
                  <a:lnTo>
                    <a:pt x="610" y="348"/>
                  </a:lnTo>
                  <a:lnTo>
                    <a:pt x="608" y="352"/>
                  </a:lnTo>
                  <a:lnTo>
                    <a:pt x="604" y="354"/>
                  </a:lnTo>
                  <a:lnTo>
                    <a:pt x="604" y="354"/>
                  </a:lnTo>
                  <a:close/>
                  <a:moveTo>
                    <a:pt x="784" y="76"/>
                  </a:moveTo>
                  <a:lnTo>
                    <a:pt x="784" y="76"/>
                  </a:lnTo>
                  <a:lnTo>
                    <a:pt x="778" y="78"/>
                  </a:lnTo>
                  <a:lnTo>
                    <a:pt x="778" y="74"/>
                  </a:lnTo>
                  <a:lnTo>
                    <a:pt x="778" y="74"/>
                  </a:lnTo>
                  <a:lnTo>
                    <a:pt x="784" y="68"/>
                  </a:lnTo>
                  <a:lnTo>
                    <a:pt x="784" y="68"/>
                  </a:lnTo>
                  <a:lnTo>
                    <a:pt x="786" y="70"/>
                  </a:lnTo>
                  <a:lnTo>
                    <a:pt x="788" y="74"/>
                  </a:lnTo>
                  <a:lnTo>
                    <a:pt x="786" y="76"/>
                  </a:lnTo>
                  <a:lnTo>
                    <a:pt x="784" y="76"/>
                  </a:lnTo>
                  <a:lnTo>
                    <a:pt x="784" y="7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 name="Freeform 72"/>
            <p:cNvSpPr>
              <a:spLocks/>
            </p:cNvSpPr>
            <p:nvPr/>
          </p:nvSpPr>
          <p:spPr bwMode="auto">
            <a:xfrm>
              <a:off x="7213600" y="412750"/>
              <a:ext cx="1588" cy="1588"/>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73"/>
            <p:cNvSpPr>
              <a:spLocks/>
            </p:cNvSpPr>
            <p:nvPr/>
          </p:nvSpPr>
          <p:spPr bwMode="auto">
            <a:xfrm>
              <a:off x="4886325" y="714375"/>
              <a:ext cx="1588" cy="3175"/>
            </a:xfrm>
            <a:custGeom>
              <a:avLst/>
              <a:gdLst/>
              <a:ahLst/>
              <a:cxnLst>
                <a:cxn ang="0">
                  <a:pos x="0" y="0"/>
                </a:cxn>
                <a:cxn ang="0">
                  <a:pos x="0" y="0"/>
                </a:cxn>
                <a:cxn ang="0">
                  <a:pos x="0" y="2"/>
                </a:cxn>
                <a:cxn ang="0">
                  <a:pos x="0" y="2"/>
                </a:cxn>
                <a:cxn ang="0">
                  <a:pos x="0" y="0"/>
                </a:cxn>
                <a:cxn ang="0">
                  <a:pos x="0" y="0"/>
                </a:cxn>
              </a:cxnLst>
              <a:rect l="0" t="0" r="r" b="b"/>
              <a:pathLst>
                <a:path h="2">
                  <a:moveTo>
                    <a:pt x="0" y="0"/>
                  </a:moveTo>
                  <a:lnTo>
                    <a:pt x="0" y="0"/>
                  </a:lnTo>
                  <a:lnTo>
                    <a:pt x="0" y="2"/>
                  </a:lnTo>
                  <a:lnTo>
                    <a:pt x="0" y="2"/>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 name="Freeform 74"/>
            <p:cNvSpPr>
              <a:spLocks noEditPoints="1"/>
            </p:cNvSpPr>
            <p:nvPr/>
          </p:nvSpPr>
          <p:spPr bwMode="auto">
            <a:xfrm>
              <a:off x="4391025" y="336550"/>
              <a:ext cx="1644650" cy="2139950"/>
            </a:xfrm>
            <a:custGeom>
              <a:avLst/>
              <a:gdLst/>
              <a:ahLst/>
              <a:cxnLst>
                <a:cxn ang="0">
                  <a:pos x="924" y="772"/>
                </a:cxn>
                <a:cxn ang="0">
                  <a:pos x="872" y="710"/>
                </a:cxn>
                <a:cxn ang="0">
                  <a:pos x="776" y="662"/>
                </a:cxn>
                <a:cxn ang="0">
                  <a:pos x="708" y="686"/>
                </a:cxn>
                <a:cxn ang="0">
                  <a:pos x="618" y="592"/>
                </a:cxn>
                <a:cxn ang="0">
                  <a:pos x="544" y="532"/>
                </a:cxn>
                <a:cxn ang="0">
                  <a:pos x="646" y="462"/>
                </a:cxn>
                <a:cxn ang="0">
                  <a:pos x="712" y="378"/>
                </a:cxn>
                <a:cxn ang="0">
                  <a:pos x="734" y="344"/>
                </a:cxn>
                <a:cxn ang="0">
                  <a:pos x="798" y="318"/>
                </a:cxn>
                <a:cxn ang="0">
                  <a:pos x="806" y="264"/>
                </a:cxn>
                <a:cxn ang="0">
                  <a:pos x="854" y="208"/>
                </a:cxn>
                <a:cxn ang="0">
                  <a:pos x="776" y="164"/>
                </a:cxn>
                <a:cxn ang="0">
                  <a:pos x="698" y="160"/>
                </a:cxn>
                <a:cxn ang="0">
                  <a:pos x="666" y="212"/>
                </a:cxn>
                <a:cxn ang="0">
                  <a:pos x="610" y="104"/>
                </a:cxn>
                <a:cxn ang="0">
                  <a:pos x="672" y="54"/>
                </a:cxn>
                <a:cxn ang="0">
                  <a:pos x="734" y="80"/>
                </a:cxn>
                <a:cxn ang="0">
                  <a:pos x="792" y="126"/>
                </a:cxn>
                <a:cxn ang="0">
                  <a:pos x="782" y="80"/>
                </a:cxn>
                <a:cxn ang="0">
                  <a:pos x="774" y="54"/>
                </a:cxn>
                <a:cxn ang="0">
                  <a:pos x="732" y="28"/>
                </a:cxn>
                <a:cxn ang="0">
                  <a:pos x="640" y="24"/>
                </a:cxn>
                <a:cxn ang="0">
                  <a:pos x="618" y="30"/>
                </a:cxn>
                <a:cxn ang="0">
                  <a:pos x="630" y="70"/>
                </a:cxn>
                <a:cxn ang="0">
                  <a:pos x="570" y="24"/>
                </a:cxn>
                <a:cxn ang="0">
                  <a:pos x="574" y="60"/>
                </a:cxn>
                <a:cxn ang="0">
                  <a:pos x="536" y="52"/>
                </a:cxn>
                <a:cxn ang="0">
                  <a:pos x="468" y="68"/>
                </a:cxn>
                <a:cxn ang="0">
                  <a:pos x="338" y="48"/>
                </a:cxn>
                <a:cxn ang="0">
                  <a:pos x="258" y="48"/>
                </a:cxn>
                <a:cxn ang="0">
                  <a:pos x="12" y="56"/>
                </a:cxn>
                <a:cxn ang="0">
                  <a:pos x="52" y="100"/>
                </a:cxn>
                <a:cxn ang="0">
                  <a:pos x="78" y="160"/>
                </a:cxn>
                <a:cxn ang="0">
                  <a:pos x="128" y="136"/>
                </a:cxn>
                <a:cxn ang="0">
                  <a:pos x="200" y="146"/>
                </a:cxn>
                <a:cxn ang="0">
                  <a:pos x="282" y="194"/>
                </a:cxn>
                <a:cxn ang="0">
                  <a:pos x="338" y="252"/>
                </a:cxn>
                <a:cxn ang="0">
                  <a:pos x="354" y="380"/>
                </a:cxn>
                <a:cxn ang="0">
                  <a:pos x="448" y="528"/>
                </a:cxn>
                <a:cxn ang="0">
                  <a:pos x="442" y="480"/>
                </a:cxn>
                <a:cxn ang="0">
                  <a:pos x="582" y="612"/>
                </a:cxn>
                <a:cxn ang="0">
                  <a:pos x="692" y="678"/>
                </a:cxn>
                <a:cxn ang="0">
                  <a:pos x="676" y="826"/>
                </a:cxn>
                <a:cxn ang="0">
                  <a:pos x="746" y="1130"/>
                </a:cxn>
                <a:cxn ang="0">
                  <a:pos x="730" y="1262"/>
                </a:cxn>
                <a:cxn ang="0">
                  <a:pos x="748" y="1336"/>
                </a:cxn>
                <a:cxn ang="0">
                  <a:pos x="770" y="1310"/>
                </a:cxn>
                <a:cxn ang="0">
                  <a:pos x="800" y="1196"/>
                </a:cxn>
                <a:cxn ang="0">
                  <a:pos x="884" y="1132"/>
                </a:cxn>
                <a:cxn ang="0">
                  <a:pos x="968" y="1010"/>
                </a:cxn>
                <a:cxn ang="0">
                  <a:pos x="796" y="210"/>
                </a:cxn>
                <a:cxn ang="0">
                  <a:pos x="738" y="240"/>
                </a:cxn>
                <a:cxn ang="0">
                  <a:pos x="688" y="318"/>
                </a:cxn>
                <a:cxn ang="0">
                  <a:pos x="670" y="316"/>
                </a:cxn>
                <a:cxn ang="0">
                  <a:pos x="624" y="336"/>
                </a:cxn>
                <a:cxn ang="0">
                  <a:pos x="682" y="10"/>
                </a:cxn>
                <a:cxn ang="0">
                  <a:pos x="564" y="260"/>
                </a:cxn>
                <a:cxn ang="0">
                  <a:pos x="374" y="80"/>
                </a:cxn>
                <a:cxn ang="0">
                  <a:pos x="426" y="126"/>
                </a:cxn>
                <a:cxn ang="0">
                  <a:pos x="508" y="180"/>
                </a:cxn>
                <a:cxn ang="0">
                  <a:pos x="530" y="214"/>
                </a:cxn>
                <a:cxn ang="0">
                  <a:pos x="542" y="208"/>
                </a:cxn>
              </a:cxnLst>
              <a:rect l="0" t="0" r="r" b="b"/>
              <a:pathLst>
                <a:path w="1036" h="1348">
                  <a:moveTo>
                    <a:pt x="1028" y="824"/>
                  </a:moveTo>
                  <a:lnTo>
                    <a:pt x="1028" y="824"/>
                  </a:lnTo>
                  <a:lnTo>
                    <a:pt x="1022" y="824"/>
                  </a:lnTo>
                  <a:lnTo>
                    <a:pt x="1016" y="820"/>
                  </a:lnTo>
                  <a:lnTo>
                    <a:pt x="1008" y="812"/>
                  </a:lnTo>
                  <a:lnTo>
                    <a:pt x="1008" y="812"/>
                  </a:lnTo>
                  <a:lnTo>
                    <a:pt x="1004" y="808"/>
                  </a:lnTo>
                  <a:lnTo>
                    <a:pt x="998" y="804"/>
                  </a:lnTo>
                  <a:lnTo>
                    <a:pt x="992" y="800"/>
                  </a:lnTo>
                  <a:lnTo>
                    <a:pt x="984" y="800"/>
                  </a:lnTo>
                  <a:lnTo>
                    <a:pt x="984" y="800"/>
                  </a:lnTo>
                  <a:lnTo>
                    <a:pt x="970" y="800"/>
                  </a:lnTo>
                  <a:lnTo>
                    <a:pt x="964" y="798"/>
                  </a:lnTo>
                  <a:lnTo>
                    <a:pt x="962" y="796"/>
                  </a:lnTo>
                  <a:lnTo>
                    <a:pt x="962" y="796"/>
                  </a:lnTo>
                  <a:lnTo>
                    <a:pt x="956" y="788"/>
                  </a:lnTo>
                  <a:lnTo>
                    <a:pt x="950" y="784"/>
                  </a:lnTo>
                  <a:lnTo>
                    <a:pt x="934" y="778"/>
                  </a:lnTo>
                  <a:lnTo>
                    <a:pt x="934" y="778"/>
                  </a:lnTo>
                  <a:lnTo>
                    <a:pt x="930" y="786"/>
                  </a:lnTo>
                  <a:lnTo>
                    <a:pt x="928" y="788"/>
                  </a:lnTo>
                  <a:lnTo>
                    <a:pt x="922" y="790"/>
                  </a:lnTo>
                  <a:lnTo>
                    <a:pt x="922" y="790"/>
                  </a:lnTo>
                  <a:lnTo>
                    <a:pt x="928" y="782"/>
                  </a:lnTo>
                  <a:lnTo>
                    <a:pt x="928" y="778"/>
                  </a:lnTo>
                  <a:lnTo>
                    <a:pt x="928" y="774"/>
                  </a:lnTo>
                  <a:lnTo>
                    <a:pt x="928" y="774"/>
                  </a:lnTo>
                  <a:lnTo>
                    <a:pt x="924" y="772"/>
                  </a:lnTo>
                  <a:lnTo>
                    <a:pt x="924" y="772"/>
                  </a:lnTo>
                  <a:lnTo>
                    <a:pt x="914" y="774"/>
                  </a:lnTo>
                  <a:lnTo>
                    <a:pt x="914" y="774"/>
                  </a:lnTo>
                  <a:lnTo>
                    <a:pt x="912" y="778"/>
                  </a:lnTo>
                  <a:lnTo>
                    <a:pt x="912" y="782"/>
                  </a:lnTo>
                  <a:lnTo>
                    <a:pt x="910" y="784"/>
                  </a:lnTo>
                  <a:lnTo>
                    <a:pt x="910" y="784"/>
                  </a:lnTo>
                  <a:lnTo>
                    <a:pt x="906" y="782"/>
                  </a:lnTo>
                  <a:lnTo>
                    <a:pt x="906" y="782"/>
                  </a:lnTo>
                  <a:lnTo>
                    <a:pt x="906" y="774"/>
                  </a:lnTo>
                  <a:lnTo>
                    <a:pt x="908" y="770"/>
                  </a:lnTo>
                  <a:lnTo>
                    <a:pt x="912" y="768"/>
                  </a:lnTo>
                  <a:lnTo>
                    <a:pt x="912" y="768"/>
                  </a:lnTo>
                  <a:lnTo>
                    <a:pt x="916" y="762"/>
                  </a:lnTo>
                  <a:lnTo>
                    <a:pt x="916" y="762"/>
                  </a:lnTo>
                  <a:lnTo>
                    <a:pt x="916" y="762"/>
                  </a:lnTo>
                  <a:lnTo>
                    <a:pt x="916" y="762"/>
                  </a:lnTo>
                  <a:lnTo>
                    <a:pt x="918" y="756"/>
                  </a:lnTo>
                  <a:lnTo>
                    <a:pt x="918" y="754"/>
                  </a:lnTo>
                  <a:lnTo>
                    <a:pt x="916" y="752"/>
                  </a:lnTo>
                  <a:lnTo>
                    <a:pt x="916" y="752"/>
                  </a:lnTo>
                  <a:lnTo>
                    <a:pt x="912" y="750"/>
                  </a:lnTo>
                  <a:lnTo>
                    <a:pt x="912" y="746"/>
                  </a:lnTo>
                  <a:lnTo>
                    <a:pt x="910" y="738"/>
                  </a:lnTo>
                  <a:lnTo>
                    <a:pt x="910" y="738"/>
                  </a:lnTo>
                  <a:lnTo>
                    <a:pt x="904" y="726"/>
                  </a:lnTo>
                  <a:lnTo>
                    <a:pt x="896" y="716"/>
                  </a:lnTo>
                  <a:lnTo>
                    <a:pt x="886" y="710"/>
                  </a:lnTo>
                  <a:lnTo>
                    <a:pt x="880" y="710"/>
                  </a:lnTo>
                  <a:lnTo>
                    <a:pt x="872" y="710"/>
                  </a:lnTo>
                  <a:lnTo>
                    <a:pt x="872" y="710"/>
                  </a:lnTo>
                  <a:lnTo>
                    <a:pt x="866" y="710"/>
                  </a:lnTo>
                  <a:lnTo>
                    <a:pt x="860" y="706"/>
                  </a:lnTo>
                  <a:lnTo>
                    <a:pt x="854" y="702"/>
                  </a:lnTo>
                  <a:lnTo>
                    <a:pt x="852" y="698"/>
                  </a:lnTo>
                  <a:lnTo>
                    <a:pt x="852" y="698"/>
                  </a:lnTo>
                  <a:lnTo>
                    <a:pt x="848" y="690"/>
                  </a:lnTo>
                  <a:lnTo>
                    <a:pt x="842" y="686"/>
                  </a:lnTo>
                  <a:lnTo>
                    <a:pt x="836" y="682"/>
                  </a:lnTo>
                  <a:lnTo>
                    <a:pt x="828" y="682"/>
                  </a:lnTo>
                  <a:lnTo>
                    <a:pt x="828" y="682"/>
                  </a:lnTo>
                  <a:lnTo>
                    <a:pt x="830" y="678"/>
                  </a:lnTo>
                  <a:lnTo>
                    <a:pt x="832" y="674"/>
                  </a:lnTo>
                  <a:lnTo>
                    <a:pt x="830" y="672"/>
                  </a:lnTo>
                  <a:lnTo>
                    <a:pt x="826" y="668"/>
                  </a:lnTo>
                  <a:lnTo>
                    <a:pt x="826" y="668"/>
                  </a:lnTo>
                  <a:lnTo>
                    <a:pt x="820" y="664"/>
                  </a:lnTo>
                  <a:lnTo>
                    <a:pt x="814" y="662"/>
                  </a:lnTo>
                  <a:lnTo>
                    <a:pt x="808" y="662"/>
                  </a:lnTo>
                  <a:lnTo>
                    <a:pt x="800" y="666"/>
                  </a:lnTo>
                  <a:lnTo>
                    <a:pt x="800" y="666"/>
                  </a:lnTo>
                  <a:lnTo>
                    <a:pt x="798" y="666"/>
                  </a:lnTo>
                  <a:lnTo>
                    <a:pt x="796" y="664"/>
                  </a:lnTo>
                  <a:lnTo>
                    <a:pt x="796" y="664"/>
                  </a:lnTo>
                  <a:lnTo>
                    <a:pt x="790" y="662"/>
                  </a:lnTo>
                  <a:lnTo>
                    <a:pt x="782" y="662"/>
                  </a:lnTo>
                  <a:lnTo>
                    <a:pt x="782" y="662"/>
                  </a:lnTo>
                  <a:lnTo>
                    <a:pt x="778" y="662"/>
                  </a:lnTo>
                  <a:lnTo>
                    <a:pt x="776" y="662"/>
                  </a:lnTo>
                  <a:lnTo>
                    <a:pt x="776" y="660"/>
                  </a:lnTo>
                  <a:lnTo>
                    <a:pt x="776" y="660"/>
                  </a:lnTo>
                  <a:lnTo>
                    <a:pt x="770" y="652"/>
                  </a:lnTo>
                  <a:lnTo>
                    <a:pt x="766" y="652"/>
                  </a:lnTo>
                  <a:lnTo>
                    <a:pt x="760" y="654"/>
                  </a:lnTo>
                  <a:lnTo>
                    <a:pt x="754" y="656"/>
                  </a:lnTo>
                  <a:lnTo>
                    <a:pt x="754" y="656"/>
                  </a:lnTo>
                  <a:lnTo>
                    <a:pt x="752" y="658"/>
                  </a:lnTo>
                  <a:lnTo>
                    <a:pt x="750" y="658"/>
                  </a:lnTo>
                  <a:lnTo>
                    <a:pt x="748" y="656"/>
                  </a:lnTo>
                  <a:lnTo>
                    <a:pt x="748" y="656"/>
                  </a:lnTo>
                  <a:lnTo>
                    <a:pt x="746" y="652"/>
                  </a:lnTo>
                  <a:lnTo>
                    <a:pt x="746" y="650"/>
                  </a:lnTo>
                  <a:lnTo>
                    <a:pt x="750" y="648"/>
                  </a:lnTo>
                  <a:lnTo>
                    <a:pt x="750" y="648"/>
                  </a:lnTo>
                  <a:lnTo>
                    <a:pt x="752" y="646"/>
                  </a:lnTo>
                  <a:lnTo>
                    <a:pt x="750" y="642"/>
                  </a:lnTo>
                  <a:lnTo>
                    <a:pt x="750" y="642"/>
                  </a:lnTo>
                  <a:lnTo>
                    <a:pt x="738" y="652"/>
                  </a:lnTo>
                  <a:lnTo>
                    <a:pt x="730" y="656"/>
                  </a:lnTo>
                  <a:lnTo>
                    <a:pt x="722" y="658"/>
                  </a:lnTo>
                  <a:lnTo>
                    <a:pt x="722" y="658"/>
                  </a:lnTo>
                  <a:lnTo>
                    <a:pt x="720" y="662"/>
                  </a:lnTo>
                  <a:lnTo>
                    <a:pt x="720" y="662"/>
                  </a:lnTo>
                  <a:lnTo>
                    <a:pt x="718" y="668"/>
                  </a:lnTo>
                  <a:lnTo>
                    <a:pt x="716" y="674"/>
                  </a:lnTo>
                  <a:lnTo>
                    <a:pt x="710" y="680"/>
                  </a:lnTo>
                  <a:lnTo>
                    <a:pt x="708" y="686"/>
                  </a:lnTo>
                  <a:lnTo>
                    <a:pt x="708" y="686"/>
                  </a:lnTo>
                  <a:lnTo>
                    <a:pt x="698" y="676"/>
                  </a:lnTo>
                  <a:lnTo>
                    <a:pt x="692" y="672"/>
                  </a:lnTo>
                  <a:lnTo>
                    <a:pt x="688" y="674"/>
                  </a:lnTo>
                  <a:lnTo>
                    <a:pt x="684" y="674"/>
                  </a:lnTo>
                  <a:lnTo>
                    <a:pt x="684" y="674"/>
                  </a:lnTo>
                  <a:lnTo>
                    <a:pt x="678" y="678"/>
                  </a:lnTo>
                  <a:lnTo>
                    <a:pt x="672" y="678"/>
                  </a:lnTo>
                  <a:lnTo>
                    <a:pt x="666" y="676"/>
                  </a:lnTo>
                  <a:lnTo>
                    <a:pt x="662" y="670"/>
                  </a:lnTo>
                  <a:lnTo>
                    <a:pt x="662" y="670"/>
                  </a:lnTo>
                  <a:lnTo>
                    <a:pt x="658" y="664"/>
                  </a:lnTo>
                  <a:lnTo>
                    <a:pt x="656" y="660"/>
                  </a:lnTo>
                  <a:lnTo>
                    <a:pt x="654" y="648"/>
                  </a:lnTo>
                  <a:lnTo>
                    <a:pt x="658" y="626"/>
                  </a:lnTo>
                  <a:lnTo>
                    <a:pt x="658" y="626"/>
                  </a:lnTo>
                  <a:lnTo>
                    <a:pt x="656" y="616"/>
                  </a:lnTo>
                  <a:lnTo>
                    <a:pt x="652" y="610"/>
                  </a:lnTo>
                  <a:lnTo>
                    <a:pt x="646" y="606"/>
                  </a:lnTo>
                  <a:lnTo>
                    <a:pt x="638" y="606"/>
                  </a:lnTo>
                  <a:lnTo>
                    <a:pt x="638" y="606"/>
                  </a:lnTo>
                  <a:lnTo>
                    <a:pt x="626" y="606"/>
                  </a:lnTo>
                  <a:lnTo>
                    <a:pt x="616" y="608"/>
                  </a:lnTo>
                  <a:lnTo>
                    <a:pt x="616" y="608"/>
                  </a:lnTo>
                  <a:lnTo>
                    <a:pt x="614" y="602"/>
                  </a:lnTo>
                  <a:lnTo>
                    <a:pt x="614" y="602"/>
                  </a:lnTo>
                  <a:lnTo>
                    <a:pt x="616" y="600"/>
                  </a:lnTo>
                  <a:lnTo>
                    <a:pt x="618" y="598"/>
                  </a:lnTo>
                  <a:lnTo>
                    <a:pt x="618" y="592"/>
                  </a:lnTo>
                  <a:lnTo>
                    <a:pt x="618" y="592"/>
                  </a:lnTo>
                  <a:lnTo>
                    <a:pt x="626" y="560"/>
                  </a:lnTo>
                  <a:lnTo>
                    <a:pt x="626" y="560"/>
                  </a:lnTo>
                  <a:lnTo>
                    <a:pt x="630" y="554"/>
                  </a:lnTo>
                  <a:lnTo>
                    <a:pt x="630" y="552"/>
                  </a:lnTo>
                  <a:lnTo>
                    <a:pt x="630" y="550"/>
                  </a:lnTo>
                  <a:lnTo>
                    <a:pt x="630" y="550"/>
                  </a:lnTo>
                  <a:lnTo>
                    <a:pt x="626" y="548"/>
                  </a:lnTo>
                  <a:lnTo>
                    <a:pt x="622" y="548"/>
                  </a:lnTo>
                  <a:lnTo>
                    <a:pt x="616" y="548"/>
                  </a:lnTo>
                  <a:lnTo>
                    <a:pt x="616" y="548"/>
                  </a:lnTo>
                  <a:lnTo>
                    <a:pt x="610" y="550"/>
                  </a:lnTo>
                  <a:lnTo>
                    <a:pt x="606" y="552"/>
                  </a:lnTo>
                  <a:lnTo>
                    <a:pt x="604" y="556"/>
                  </a:lnTo>
                  <a:lnTo>
                    <a:pt x="602" y="562"/>
                  </a:lnTo>
                  <a:lnTo>
                    <a:pt x="602" y="562"/>
                  </a:lnTo>
                  <a:lnTo>
                    <a:pt x="600" y="568"/>
                  </a:lnTo>
                  <a:lnTo>
                    <a:pt x="598" y="572"/>
                  </a:lnTo>
                  <a:lnTo>
                    <a:pt x="594" y="576"/>
                  </a:lnTo>
                  <a:lnTo>
                    <a:pt x="588" y="580"/>
                  </a:lnTo>
                  <a:lnTo>
                    <a:pt x="582" y="580"/>
                  </a:lnTo>
                  <a:lnTo>
                    <a:pt x="576" y="582"/>
                  </a:lnTo>
                  <a:lnTo>
                    <a:pt x="572" y="580"/>
                  </a:lnTo>
                  <a:lnTo>
                    <a:pt x="566" y="578"/>
                  </a:lnTo>
                  <a:lnTo>
                    <a:pt x="566" y="578"/>
                  </a:lnTo>
                  <a:lnTo>
                    <a:pt x="556" y="568"/>
                  </a:lnTo>
                  <a:lnTo>
                    <a:pt x="550" y="558"/>
                  </a:lnTo>
                  <a:lnTo>
                    <a:pt x="546" y="546"/>
                  </a:lnTo>
                  <a:lnTo>
                    <a:pt x="544" y="532"/>
                  </a:lnTo>
                  <a:lnTo>
                    <a:pt x="544" y="532"/>
                  </a:lnTo>
                  <a:lnTo>
                    <a:pt x="546" y="516"/>
                  </a:lnTo>
                  <a:lnTo>
                    <a:pt x="548" y="500"/>
                  </a:lnTo>
                  <a:lnTo>
                    <a:pt x="548" y="500"/>
                  </a:lnTo>
                  <a:lnTo>
                    <a:pt x="550" y="490"/>
                  </a:lnTo>
                  <a:lnTo>
                    <a:pt x="552" y="480"/>
                  </a:lnTo>
                  <a:lnTo>
                    <a:pt x="556" y="472"/>
                  </a:lnTo>
                  <a:lnTo>
                    <a:pt x="562" y="468"/>
                  </a:lnTo>
                  <a:lnTo>
                    <a:pt x="570" y="464"/>
                  </a:lnTo>
                  <a:lnTo>
                    <a:pt x="578" y="462"/>
                  </a:lnTo>
                  <a:lnTo>
                    <a:pt x="586" y="462"/>
                  </a:lnTo>
                  <a:lnTo>
                    <a:pt x="598" y="466"/>
                  </a:lnTo>
                  <a:lnTo>
                    <a:pt x="598" y="466"/>
                  </a:lnTo>
                  <a:lnTo>
                    <a:pt x="602" y="466"/>
                  </a:lnTo>
                  <a:lnTo>
                    <a:pt x="604" y="466"/>
                  </a:lnTo>
                  <a:lnTo>
                    <a:pt x="608" y="464"/>
                  </a:lnTo>
                  <a:lnTo>
                    <a:pt x="608" y="460"/>
                  </a:lnTo>
                  <a:lnTo>
                    <a:pt x="608" y="460"/>
                  </a:lnTo>
                  <a:lnTo>
                    <a:pt x="610" y="456"/>
                  </a:lnTo>
                  <a:lnTo>
                    <a:pt x="612" y="454"/>
                  </a:lnTo>
                  <a:lnTo>
                    <a:pt x="614" y="454"/>
                  </a:lnTo>
                  <a:lnTo>
                    <a:pt x="614" y="454"/>
                  </a:lnTo>
                  <a:lnTo>
                    <a:pt x="628" y="454"/>
                  </a:lnTo>
                  <a:lnTo>
                    <a:pt x="636" y="456"/>
                  </a:lnTo>
                  <a:lnTo>
                    <a:pt x="640" y="458"/>
                  </a:lnTo>
                  <a:lnTo>
                    <a:pt x="642" y="460"/>
                  </a:lnTo>
                  <a:lnTo>
                    <a:pt x="642" y="460"/>
                  </a:lnTo>
                  <a:lnTo>
                    <a:pt x="644" y="462"/>
                  </a:lnTo>
                  <a:lnTo>
                    <a:pt x="646" y="462"/>
                  </a:lnTo>
                  <a:lnTo>
                    <a:pt x="646" y="462"/>
                  </a:lnTo>
                  <a:lnTo>
                    <a:pt x="652" y="460"/>
                  </a:lnTo>
                  <a:lnTo>
                    <a:pt x="658" y="464"/>
                  </a:lnTo>
                  <a:lnTo>
                    <a:pt x="662" y="468"/>
                  </a:lnTo>
                  <a:lnTo>
                    <a:pt x="664" y="474"/>
                  </a:lnTo>
                  <a:lnTo>
                    <a:pt x="664" y="474"/>
                  </a:lnTo>
                  <a:lnTo>
                    <a:pt x="664" y="484"/>
                  </a:lnTo>
                  <a:lnTo>
                    <a:pt x="668" y="492"/>
                  </a:lnTo>
                  <a:lnTo>
                    <a:pt x="678" y="510"/>
                  </a:lnTo>
                  <a:lnTo>
                    <a:pt x="678" y="510"/>
                  </a:lnTo>
                  <a:lnTo>
                    <a:pt x="682" y="502"/>
                  </a:lnTo>
                  <a:lnTo>
                    <a:pt x="682" y="496"/>
                  </a:lnTo>
                  <a:lnTo>
                    <a:pt x="682" y="488"/>
                  </a:lnTo>
                  <a:lnTo>
                    <a:pt x="680" y="482"/>
                  </a:lnTo>
                  <a:lnTo>
                    <a:pt x="680" y="482"/>
                  </a:lnTo>
                  <a:lnTo>
                    <a:pt x="674" y="460"/>
                  </a:lnTo>
                  <a:lnTo>
                    <a:pt x="672" y="452"/>
                  </a:lnTo>
                  <a:lnTo>
                    <a:pt x="672" y="444"/>
                  </a:lnTo>
                  <a:lnTo>
                    <a:pt x="676" y="438"/>
                  </a:lnTo>
                  <a:lnTo>
                    <a:pt x="682" y="432"/>
                  </a:lnTo>
                  <a:lnTo>
                    <a:pt x="700" y="416"/>
                  </a:lnTo>
                  <a:lnTo>
                    <a:pt x="700" y="416"/>
                  </a:lnTo>
                  <a:lnTo>
                    <a:pt x="706" y="410"/>
                  </a:lnTo>
                  <a:lnTo>
                    <a:pt x="712" y="402"/>
                  </a:lnTo>
                  <a:lnTo>
                    <a:pt x="714" y="398"/>
                  </a:lnTo>
                  <a:lnTo>
                    <a:pt x="714" y="394"/>
                  </a:lnTo>
                  <a:lnTo>
                    <a:pt x="714" y="388"/>
                  </a:lnTo>
                  <a:lnTo>
                    <a:pt x="712" y="382"/>
                  </a:lnTo>
                  <a:lnTo>
                    <a:pt x="712" y="382"/>
                  </a:lnTo>
                  <a:lnTo>
                    <a:pt x="712" y="378"/>
                  </a:lnTo>
                  <a:lnTo>
                    <a:pt x="712" y="378"/>
                  </a:lnTo>
                  <a:lnTo>
                    <a:pt x="710" y="376"/>
                  </a:lnTo>
                  <a:lnTo>
                    <a:pt x="710" y="376"/>
                  </a:lnTo>
                  <a:lnTo>
                    <a:pt x="712" y="370"/>
                  </a:lnTo>
                  <a:lnTo>
                    <a:pt x="712" y="364"/>
                  </a:lnTo>
                  <a:lnTo>
                    <a:pt x="712" y="364"/>
                  </a:lnTo>
                  <a:lnTo>
                    <a:pt x="712" y="362"/>
                  </a:lnTo>
                  <a:lnTo>
                    <a:pt x="712" y="362"/>
                  </a:lnTo>
                  <a:lnTo>
                    <a:pt x="714" y="360"/>
                  </a:lnTo>
                  <a:lnTo>
                    <a:pt x="714" y="360"/>
                  </a:lnTo>
                  <a:lnTo>
                    <a:pt x="714" y="368"/>
                  </a:lnTo>
                  <a:lnTo>
                    <a:pt x="714" y="372"/>
                  </a:lnTo>
                  <a:lnTo>
                    <a:pt x="716" y="376"/>
                  </a:lnTo>
                  <a:lnTo>
                    <a:pt x="716" y="376"/>
                  </a:lnTo>
                  <a:lnTo>
                    <a:pt x="722" y="372"/>
                  </a:lnTo>
                  <a:lnTo>
                    <a:pt x="722" y="368"/>
                  </a:lnTo>
                  <a:lnTo>
                    <a:pt x="720" y="364"/>
                  </a:lnTo>
                  <a:lnTo>
                    <a:pt x="720" y="362"/>
                  </a:lnTo>
                  <a:lnTo>
                    <a:pt x="720" y="362"/>
                  </a:lnTo>
                  <a:lnTo>
                    <a:pt x="726" y="362"/>
                  </a:lnTo>
                  <a:lnTo>
                    <a:pt x="728" y="360"/>
                  </a:lnTo>
                  <a:lnTo>
                    <a:pt x="730" y="356"/>
                  </a:lnTo>
                  <a:lnTo>
                    <a:pt x="730" y="352"/>
                  </a:lnTo>
                  <a:lnTo>
                    <a:pt x="730" y="352"/>
                  </a:lnTo>
                  <a:lnTo>
                    <a:pt x="730" y="350"/>
                  </a:lnTo>
                  <a:lnTo>
                    <a:pt x="732" y="348"/>
                  </a:lnTo>
                  <a:lnTo>
                    <a:pt x="736" y="348"/>
                  </a:lnTo>
                  <a:lnTo>
                    <a:pt x="736" y="348"/>
                  </a:lnTo>
                  <a:lnTo>
                    <a:pt x="734" y="344"/>
                  </a:lnTo>
                  <a:lnTo>
                    <a:pt x="736" y="342"/>
                  </a:lnTo>
                  <a:lnTo>
                    <a:pt x="744" y="342"/>
                  </a:lnTo>
                  <a:lnTo>
                    <a:pt x="744" y="342"/>
                  </a:lnTo>
                  <a:lnTo>
                    <a:pt x="754" y="338"/>
                  </a:lnTo>
                  <a:lnTo>
                    <a:pt x="754" y="338"/>
                  </a:lnTo>
                  <a:lnTo>
                    <a:pt x="756" y="338"/>
                  </a:lnTo>
                  <a:lnTo>
                    <a:pt x="756" y="334"/>
                  </a:lnTo>
                  <a:lnTo>
                    <a:pt x="756" y="334"/>
                  </a:lnTo>
                  <a:lnTo>
                    <a:pt x="754" y="328"/>
                  </a:lnTo>
                  <a:lnTo>
                    <a:pt x="756" y="322"/>
                  </a:lnTo>
                  <a:lnTo>
                    <a:pt x="760" y="318"/>
                  </a:lnTo>
                  <a:lnTo>
                    <a:pt x="764" y="314"/>
                  </a:lnTo>
                  <a:lnTo>
                    <a:pt x="764" y="314"/>
                  </a:lnTo>
                  <a:lnTo>
                    <a:pt x="776" y="308"/>
                  </a:lnTo>
                  <a:lnTo>
                    <a:pt x="786" y="302"/>
                  </a:lnTo>
                  <a:lnTo>
                    <a:pt x="786" y="302"/>
                  </a:lnTo>
                  <a:lnTo>
                    <a:pt x="790" y="300"/>
                  </a:lnTo>
                  <a:lnTo>
                    <a:pt x="796" y="298"/>
                  </a:lnTo>
                  <a:lnTo>
                    <a:pt x="802" y="298"/>
                  </a:lnTo>
                  <a:lnTo>
                    <a:pt x="810" y="302"/>
                  </a:lnTo>
                  <a:lnTo>
                    <a:pt x="810" y="302"/>
                  </a:lnTo>
                  <a:lnTo>
                    <a:pt x="804" y="302"/>
                  </a:lnTo>
                  <a:lnTo>
                    <a:pt x="800" y="302"/>
                  </a:lnTo>
                  <a:lnTo>
                    <a:pt x="794" y="308"/>
                  </a:lnTo>
                  <a:lnTo>
                    <a:pt x="794" y="308"/>
                  </a:lnTo>
                  <a:lnTo>
                    <a:pt x="792" y="312"/>
                  </a:lnTo>
                  <a:lnTo>
                    <a:pt x="794" y="316"/>
                  </a:lnTo>
                  <a:lnTo>
                    <a:pt x="794" y="316"/>
                  </a:lnTo>
                  <a:lnTo>
                    <a:pt x="798" y="318"/>
                  </a:lnTo>
                  <a:lnTo>
                    <a:pt x="800" y="316"/>
                  </a:lnTo>
                  <a:lnTo>
                    <a:pt x="800" y="316"/>
                  </a:lnTo>
                  <a:lnTo>
                    <a:pt x="804" y="310"/>
                  </a:lnTo>
                  <a:lnTo>
                    <a:pt x="810" y="308"/>
                  </a:lnTo>
                  <a:lnTo>
                    <a:pt x="822" y="304"/>
                  </a:lnTo>
                  <a:lnTo>
                    <a:pt x="822" y="304"/>
                  </a:lnTo>
                  <a:lnTo>
                    <a:pt x="826" y="302"/>
                  </a:lnTo>
                  <a:lnTo>
                    <a:pt x="828" y="300"/>
                  </a:lnTo>
                  <a:lnTo>
                    <a:pt x="828" y="298"/>
                  </a:lnTo>
                  <a:lnTo>
                    <a:pt x="828" y="298"/>
                  </a:lnTo>
                  <a:lnTo>
                    <a:pt x="826" y="296"/>
                  </a:lnTo>
                  <a:lnTo>
                    <a:pt x="824" y="296"/>
                  </a:lnTo>
                  <a:lnTo>
                    <a:pt x="820" y="296"/>
                  </a:lnTo>
                  <a:lnTo>
                    <a:pt x="820" y="296"/>
                  </a:lnTo>
                  <a:lnTo>
                    <a:pt x="814" y="294"/>
                  </a:lnTo>
                  <a:lnTo>
                    <a:pt x="808" y="292"/>
                  </a:lnTo>
                  <a:lnTo>
                    <a:pt x="802" y="288"/>
                  </a:lnTo>
                  <a:lnTo>
                    <a:pt x="800" y="282"/>
                  </a:lnTo>
                  <a:lnTo>
                    <a:pt x="800" y="282"/>
                  </a:lnTo>
                  <a:lnTo>
                    <a:pt x="800" y="278"/>
                  </a:lnTo>
                  <a:lnTo>
                    <a:pt x="798" y="276"/>
                  </a:lnTo>
                  <a:lnTo>
                    <a:pt x="792" y="274"/>
                  </a:lnTo>
                  <a:lnTo>
                    <a:pt x="792" y="274"/>
                  </a:lnTo>
                  <a:lnTo>
                    <a:pt x="796" y="272"/>
                  </a:lnTo>
                  <a:lnTo>
                    <a:pt x="796" y="272"/>
                  </a:lnTo>
                  <a:lnTo>
                    <a:pt x="802" y="268"/>
                  </a:lnTo>
                  <a:lnTo>
                    <a:pt x="804" y="266"/>
                  </a:lnTo>
                  <a:lnTo>
                    <a:pt x="806" y="264"/>
                  </a:lnTo>
                  <a:lnTo>
                    <a:pt x="806" y="264"/>
                  </a:lnTo>
                  <a:lnTo>
                    <a:pt x="804" y="260"/>
                  </a:lnTo>
                  <a:lnTo>
                    <a:pt x="800" y="260"/>
                  </a:lnTo>
                  <a:lnTo>
                    <a:pt x="794" y="260"/>
                  </a:lnTo>
                  <a:lnTo>
                    <a:pt x="794" y="260"/>
                  </a:lnTo>
                  <a:lnTo>
                    <a:pt x="786" y="262"/>
                  </a:lnTo>
                  <a:lnTo>
                    <a:pt x="786" y="262"/>
                  </a:lnTo>
                  <a:lnTo>
                    <a:pt x="766" y="270"/>
                  </a:lnTo>
                  <a:lnTo>
                    <a:pt x="766" y="270"/>
                  </a:lnTo>
                  <a:lnTo>
                    <a:pt x="778" y="258"/>
                  </a:lnTo>
                  <a:lnTo>
                    <a:pt x="790" y="250"/>
                  </a:lnTo>
                  <a:lnTo>
                    <a:pt x="796" y="248"/>
                  </a:lnTo>
                  <a:lnTo>
                    <a:pt x="804" y="246"/>
                  </a:lnTo>
                  <a:lnTo>
                    <a:pt x="810" y="246"/>
                  </a:lnTo>
                  <a:lnTo>
                    <a:pt x="818" y="248"/>
                  </a:lnTo>
                  <a:lnTo>
                    <a:pt x="818" y="248"/>
                  </a:lnTo>
                  <a:lnTo>
                    <a:pt x="826" y="248"/>
                  </a:lnTo>
                  <a:lnTo>
                    <a:pt x="834" y="248"/>
                  </a:lnTo>
                  <a:lnTo>
                    <a:pt x="846" y="242"/>
                  </a:lnTo>
                  <a:lnTo>
                    <a:pt x="858" y="236"/>
                  </a:lnTo>
                  <a:lnTo>
                    <a:pt x="864" y="232"/>
                  </a:lnTo>
                  <a:lnTo>
                    <a:pt x="870" y="232"/>
                  </a:lnTo>
                  <a:lnTo>
                    <a:pt x="870" y="232"/>
                  </a:lnTo>
                  <a:lnTo>
                    <a:pt x="870" y="230"/>
                  </a:lnTo>
                  <a:lnTo>
                    <a:pt x="872" y="230"/>
                  </a:lnTo>
                  <a:lnTo>
                    <a:pt x="872" y="226"/>
                  </a:lnTo>
                  <a:lnTo>
                    <a:pt x="872" y="226"/>
                  </a:lnTo>
                  <a:lnTo>
                    <a:pt x="870" y="218"/>
                  </a:lnTo>
                  <a:lnTo>
                    <a:pt x="866" y="214"/>
                  </a:lnTo>
                  <a:lnTo>
                    <a:pt x="854" y="208"/>
                  </a:lnTo>
                  <a:lnTo>
                    <a:pt x="854" y="208"/>
                  </a:lnTo>
                  <a:lnTo>
                    <a:pt x="856" y="206"/>
                  </a:lnTo>
                  <a:lnTo>
                    <a:pt x="856" y="206"/>
                  </a:lnTo>
                  <a:lnTo>
                    <a:pt x="858" y="204"/>
                  </a:lnTo>
                  <a:lnTo>
                    <a:pt x="858" y="204"/>
                  </a:lnTo>
                  <a:lnTo>
                    <a:pt x="858" y="204"/>
                  </a:lnTo>
                  <a:lnTo>
                    <a:pt x="858" y="204"/>
                  </a:lnTo>
                  <a:lnTo>
                    <a:pt x="842" y="198"/>
                  </a:lnTo>
                  <a:lnTo>
                    <a:pt x="842" y="198"/>
                  </a:lnTo>
                  <a:lnTo>
                    <a:pt x="832" y="192"/>
                  </a:lnTo>
                  <a:lnTo>
                    <a:pt x="828" y="188"/>
                  </a:lnTo>
                  <a:lnTo>
                    <a:pt x="826" y="184"/>
                  </a:lnTo>
                  <a:lnTo>
                    <a:pt x="826" y="184"/>
                  </a:lnTo>
                  <a:lnTo>
                    <a:pt x="824" y="174"/>
                  </a:lnTo>
                  <a:lnTo>
                    <a:pt x="818" y="166"/>
                  </a:lnTo>
                  <a:lnTo>
                    <a:pt x="812" y="158"/>
                  </a:lnTo>
                  <a:lnTo>
                    <a:pt x="808" y="150"/>
                  </a:lnTo>
                  <a:lnTo>
                    <a:pt x="808" y="150"/>
                  </a:lnTo>
                  <a:lnTo>
                    <a:pt x="806" y="146"/>
                  </a:lnTo>
                  <a:lnTo>
                    <a:pt x="802" y="146"/>
                  </a:lnTo>
                  <a:lnTo>
                    <a:pt x="800" y="148"/>
                  </a:lnTo>
                  <a:lnTo>
                    <a:pt x="798" y="152"/>
                  </a:lnTo>
                  <a:lnTo>
                    <a:pt x="798" y="152"/>
                  </a:lnTo>
                  <a:lnTo>
                    <a:pt x="796" y="158"/>
                  </a:lnTo>
                  <a:lnTo>
                    <a:pt x="790" y="162"/>
                  </a:lnTo>
                  <a:lnTo>
                    <a:pt x="786" y="164"/>
                  </a:lnTo>
                  <a:lnTo>
                    <a:pt x="780" y="164"/>
                  </a:lnTo>
                  <a:lnTo>
                    <a:pt x="780" y="164"/>
                  </a:lnTo>
                  <a:lnTo>
                    <a:pt x="776" y="164"/>
                  </a:lnTo>
                  <a:lnTo>
                    <a:pt x="770" y="160"/>
                  </a:lnTo>
                  <a:lnTo>
                    <a:pt x="766" y="156"/>
                  </a:lnTo>
                  <a:lnTo>
                    <a:pt x="764" y="150"/>
                  </a:lnTo>
                  <a:lnTo>
                    <a:pt x="764" y="150"/>
                  </a:lnTo>
                  <a:lnTo>
                    <a:pt x="762" y="144"/>
                  </a:lnTo>
                  <a:lnTo>
                    <a:pt x="760" y="138"/>
                  </a:lnTo>
                  <a:lnTo>
                    <a:pt x="756" y="136"/>
                  </a:lnTo>
                  <a:lnTo>
                    <a:pt x="750" y="134"/>
                  </a:lnTo>
                  <a:lnTo>
                    <a:pt x="750" y="134"/>
                  </a:lnTo>
                  <a:lnTo>
                    <a:pt x="746" y="130"/>
                  </a:lnTo>
                  <a:lnTo>
                    <a:pt x="740" y="126"/>
                  </a:lnTo>
                  <a:lnTo>
                    <a:pt x="736" y="124"/>
                  </a:lnTo>
                  <a:lnTo>
                    <a:pt x="730" y="124"/>
                  </a:lnTo>
                  <a:lnTo>
                    <a:pt x="718" y="124"/>
                  </a:lnTo>
                  <a:lnTo>
                    <a:pt x="706" y="122"/>
                  </a:lnTo>
                  <a:lnTo>
                    <a:pt x="706" y="122"/>
                  </a:lnTo>
                  <a:lnTo>
                    <a:pt x="704" y="120"/>
                  </a:lnTo>
                  <a:lnTo>
                    <a:pt x="702" y="122"/>
                  </a:lnTo>
                  <a:lnTo>
                    <a:pt x="700" y="124"/>
                  </a:lnTo>
                  <a:lnTo>
                    <a:pt x="700" y="130"/>
                  </a:lnTo>
                  <a:lnTo>
                    <a:pt x="700" y="130"/>
                  </a:lnTo>
                  <a:lnTo>
                    <a:pt x="702" y="136"/>
                  </a:lnTo>
                  <a:lnTo>
                    <a:pt x="704" y="142"/>
                  </a:lnTo>
                  <a:lnTo>
                    <a:pt x="704" y="148"/>
                  </a:lnTo>
                  <a:lnTo>
                    <a:pt x="704" y="150"/>
                  </a:lnTo>
                  <a:lnTo>
                    <a:pt x="700" y="154"/>
                  </a:lnTo>
                  <a:lnTo>
                    <a:pt x="700" y="154"/>
                  </a:lnTo>
                  <a:lnTo>
                    <a:pt x="698" y="156"/>
                  </a:lnTo>
                  <a:lnTo>
                    <a:pt x="698" y="160"/>
                  </a:lnTo>
                  <a:lnTo>
                    <a:pt x="698" y="162"/>
                  </a:lnTo>
                  <a:lnTo>
                    <a:pt x="702" y="166"/>
                  </a:lnTo>
                  <a:lnTo>
                    <a:pt x="702" y="166"/>
                  </a:lnTo>
                  <a:lnTo>
                    <a:pt x="710" y="172"/>
                  </a:lnTo>
                  <a:lnTo>
                    <a:pt x="712" y="180"/>
                  </a:lnTo>
                  <a:lnTo>
                    <a:pt x="712" y="184"/>
                  </a:lnTo>
                  <a:lnTo>
                    <a:pt x="710" y="188"/>
                  </a:lnTo>
                  <a:lnTo>
                    <a:pt x="706" y="192"/>
                  </a:lnTo>
                  <a:lnTo>
                    <a:pt x="702" y="194"/>
                  </a:lnTo>
                  <a:lnTo>
                    <a:pt x="702" y="194"/>
                  </a:lnTo>
                  <a:lnTo>
                    <a:pt x="694" y="200"/>
                  </a:lnTo>
                  <a:lnTo>
                    <a:pt x="692" y="204"/>
                  </a:lnTo>
                  <a:lnTo>
                    <a:pt x="690" y="206"/>
                  </a:lnTo>
                  <a:lnTo>
                    <a:pt x="692" y="214"/>
                  </a:lnTo>
                  <a:lnTo>
                    <a:pt x="694" y="222"/>
                  </a:lnTo>
                  <a:lnTo>
                    <a:pt x="694" y="222"/>
                  </a:lnTo>
                  <a:lnTo>
                    <a:pt x="696" y="226"/>
                  </a:lnTo>
                  <a:lnTo>
                    <a:pt x="696" y="226"/>
                  </a:lnTo>
                  <a:lnTo>
                    <a:pt x="694" y="230"/>
                  </a:lnTo>
                  <a:lnTo>
                    <a:pt x="692" y="232"/>
                  </a:lnTo>
                  <a:lnTo>
                    <a:pt x="686" y="238"/>
                  </a:lnTo>
                  <a:lnTo>
                    <a:pt x="686" y="238"/>
                  </a:lnTo>
                  <a:lnTo>
                    <a:pt x="684" y="238"/>
                  </a:lnTo>
                  <a:lnTo>
                    <a:pt x="682" y="238"/>
                  </a:lnTo>
                  <a:lnTo>
                    <a:pt x="678" y="234"/>
                  </a:lnTo>
                  <a:lnTo>
                    <a:pt x="678" y="234"/>
                  </a:lnTo>
                  <a:lnTo>
                    <a:pt x="672" y="228"/>
                  </a:lnTo>
                  <a:lnTo>
                    <a:pt x="668" y="220"/>
                  </a:lnTo>
                  <a:lnTo>
                    <a:pt x="666" y="212"/>
                  </a:lnTo>
                  <a:lnTo>
                    <a:pt x="666" y="204"/>
                  </a:lnTo>
                  <a:lnTo>
                    <a:pt x="666" y="204"/>
                  </a:lnTo>
                  <a:lnTo>
                    <a:pt x="664" y="200"/>
                  </a:lnTo>
                  <a:lnTo>
                    <a:pt x="664" y="198"/>
                  </a:lnTo>
                  <a:lnTo>
                    <a:pt x="658" y="198"/>
                  </a:lnTo>
                  <a:lnTo>
                    <a:pt x="658" y="198"/>
                  </a:lnTo>
                  <a:lnTo>
                    <a:pt x="648" y="196"/>
                  </a:lnTo>
                  <a:lnTo>
                    <a:pt x="638" y="192"/>
                  </a:lnTo>
                  <a:lnTo>
                    <a:pt x="618" y="184"/>
                  </a:lnTo>
                  <a:lnTo>
                    <a:pt x="618" y="184"/>
                  </a:lnTo>
                  <a:lnTo>
                    <a:pt x="606" y="178"/>
                  </a:lnTo>
                  <a:lnTo>
                    <a:pt x="598" y="176"/>
                  </a:lnTo>
                  <a:lnTo>
                    <a:pt x="592" y="178"/>
                  </a:lnTo>
                  <a:lnTo>
                    <a:pt x="592" y="178"/>
                  </a:lnTo>
                  <a:lnTo>
                    <a:pt x="588" y="174"/>
                  </a:lnTo>
                  <a:lnTo>
                    <a:pt x="580" y="166"/>
                  </a:lnTo>
                  <a:lnTo>
                    <a:pt x="568" y="150"/>
                  </a:lnTo>
                  <a:lnTo>
                    <a:pt x="568" y="150"/>
                  </a:lnTo>
                  <a:lnTo>
                    <a:pt x="570" y="140"/>
                  </a:lnTo>
                  <a:lnTo>
                    <a:pt x="576" y="130"/>
                  </a:lnTo>
                  <a:lnTo>
                    <a:pt x="586" y="122"/>
                  </a:lnTo>
                  <a:lnTo>
                    <a:pt x="596" y="116"/>
                  </a:lnTo>
                  <a:lnTo>
                    <a:pt x="596" y="116"/>
                  </a:lnTo>
                  <a:lnTo>
                    <a:pt x="598" y="116"/>
                  </a:lnTo>
                  <a:lnTo>
                    <a:pt x="600" y="114"/>
                  </a:lnTo>
                  <a:lnTo>
                    <a:pt x="600" y="114"/>
                  </a:lnTo>
                  <a:lnTo>
                    <a:pt x="604" y="108"/>
                  </a:lnTo>
                  <a:lnTo>
                    <a:pt x="606" y="104"/>
                  </a:lnTo>
                  <a:lnTo>
                    <a:pt x="610" y="104"/>
                  </a:lnTo>
                  <a:lnTo>
                    <a:pt x="610" y="104"/>
                  </a:lnTo>
                  <a:lnTo>
                    <a:pt x="616" y="104"/>
                  </a:lnTo>
                  <a:lnTo>
                    <a:pt x="620" y="102"/>
                  </a:lnTo>
                  <a:lnTo>
                    <a:pt x="624" y="98"/>
                  </a:lnTo>
                  <a:lnTo>
                    <a:pt x="628" y="94"/>
                  </a:lnTo>
                  <a:lnTo>
                    <a:pt x="628" y="94"/>
                  </a:lnTo>
                  <a:lnTo>
                    <a:pt x="628" y="92"/>
                  </a:lnTo>
                  <a:lnTo>
                    <a:pt x="628" y="92"/>
                  </a:lnTo>
                  <a:lnTo>
                    <a:pt x="630" y="90"/>
                  </a:lnTo>
                  <a:lnTo>
                    <a:pt x="632" y="86"/>
                  </a:lnTo>
                  <a:lnTo>
                    <a:pt x="634" y="82"/>
                  </a:lnTo>
                  <a:lnTo>
                    <a:pt x="638" y="78"/>
                  </a:lnTo>
                  <a:lnTo>
                    <a:pt x="638" y="78"/>
                  </a:lnTo>
                  <a:lnTo>
                    <a:pt x="642" y="80"/>
                  </a:lnTo>
                  <a:lnTo>
                    <a:pt x="644" y="82"/>
                  </a:lnTo>
                  <a:lnTo>
                    <a:pt x="648" y="82"/>
                  </a:lnTo>
                  <a:lnTo>
                    <a:pt x="652" y="80"/>
                  </a:lnTo>
                  <a:lnTo>
                    <a:pt x="652" y="80"/>
                  </a:lnTo>
                  <a:lnTo>
                    <a:pt x="656" y="80"/>
                  </a:lnTo>
                  <a:lnTo>
                    <a:pt x="656" y="80"/>
                  </a:lnTo>
                  <a:lnTo>
                    <a:pt x="664" y="78"/>
                  </a:lnTo>
                  <a:lnTo>
                    <a:pt x="668" y="74"/>
                  </a:lnTo>
                  <a:lnTo>
                    <a:pt x="668" y="70"/>
                  </a:lnTo>
                  <a:lnTo>
                    <a:pt x="666" y="62"/>
                  </a:lnTo>
                  <a:lnTo>
                    <a:pt x="666" y="62"/>
                  </a:lnTo>
                  <a:lnTo>
                    <a:pt x="666" y="60"/>
                  </a:lnTo>
                  <a:lnTo>
                    <a:pt x="666" y="60"/>
                  </a:lnTo>
                  <a:lnTo>
                    <a:pt x="672" y="54"/>
                  </a:lnTo>
                  <a:lnTo>
                    <a:pt x="672" y="54"/>
                  </a:lnTo>
                  <a:lnTo>
                    <a:pt x="670" y="52"/>
                  </a:lnTo>
                  <a:lnTo>
                    <a:pt x="666" y="50"/>
                  </a:lnTo>
                  <a:lnTo>
                    <a:pt x="662" y="48"/>
                  </a:lnTo>
                  <a:lnTo>
                    <a:pt x="662" y="48"/>
                  </a:lnTo>
                  <a:lnTo>
                    <a:pt x="662" y="44"/>
                  </a:lnTo>
                  <a:lnTo>
                    <a:pt x="662" y="44"/>
                  </a:lnTo>
                  <a:lnTo>
                    <a:pt x="676" y="44"/>
                  </a:lnTo>
                  <a:lnTo>
                    <a:pt x="690" y="42"/>
                  </a:lnTo>
                  <a:lnTo>
                    <a:pt x="704" y="44"/>
                  </a:lnTo>
                  <a:lnTo>
                    <a:pt x="710" y="46"/>
                  </a:lnTo>
                  <a:lnTo>
                    <a:pt x="716" y="50"/>
                  </a:lnTo>
                  <a:lnTo>
                    <a:pt x="716" y="50"/>
                  </a:lnTo>
                  <a:lnTo>
                    <a:pt x="716" y="52"/>
                  </a:lnTo>
                  <a:lnTo>
                    <a:pt x="714" y="52"/>
                  </a:lnTo>
                  <a:lnTo>
                    <a:pt x="712" y="54"/>
                  </a:lnTo>
                  <a:lnTo>
                    <a:pt x="712" y="56"/>
                  </a:lnTo>
                  <a:lnTo>
                    <a:pt x="712" y="56"/>
                  </a:lnTo>
                  <a:lnTo>
                    <a:pt x="720" y="54"/>
                  </a:lnTo>
                  <a:lnTo>
                    <a:pt x="720" y="54"/>
                  </a:lnTo>
                  <a:lnTo>
                    <a:pt x="726" y="56"/>
                  </a:lnTo>
                  <a:lnTo>
                    <a:pt x="732" y="58"/>
                  </a:lnTo>
                  <a:lnTo>
                    <a:pt x="738" y="62"/>
                  </a:lnTo>
                  <a:lnTo>
                    <a:pt x="742" y="68"/>
                  </a:lnTo>
                  <a:lnTo>
                    <a:pt x="742" y="68"/>
                  </a:lnTo>
                  <a:lnTo>
                    <a:pt x="742" y="70"/>
                  </a:lnTo>
                  <a:lnTo>
                    <a:pt x="742" y="74"/>
                  </a:lnTo>
                  <a:lnTo>
                    <a:pt x="742" y="74"/>
                  </a:lnTo>
                  <a:lnTo>
                    <a:pt x="738" y="76"/>
                  </a:lnTo>
                  <a:lnTo>
                    <a:pt x="734" y="80"/>
                  </a:lnTo>
                  <a:lnTo>
                    <a:pt x="730" y="82"/>
                  </a:lnTo>
                  <a:lnTo>
                    <a:pt x="730" y="86"/>
                  </a:lnTo>
                  <a:lnTo>
                    <a:pt x="732" y="88"/>
                  </a:lnTo>
                  <a:lnTo>
                    <a:pt x="732" y="88"/>
                  </a:lnTo>
                  <a:lnTo>
                    <a:pt x="728" y="90"/>
                  </a:lnTo>
                  <a:lnTo>
                    <a:pt x="728" y="90"/>
                  </a:lnTo>
                  <a:lnTo>
                    <a:pt x="724" y="92"/>
                  </a:lnTo>
                  <a:lnTo>
                    <a:pt x="722" y="92"/>
                  </a:lnTo>
                  <a:lnTo>
                    <a:pt x="722" y="94"/>
                  </a:lnTo>
                  <a:lnTo>
                    <a:pt x="722" y="94"/>
                  </a:lnTo>
                  <a:lnTo>
                    <a:pt x="718" y="94"/>
                  </a:lnTo>
                  <a:lnTo>
                    <a:pt x="716" y="94"/>
                  </a:lnTo>
                  <a:lnTo>
                    <a:pt x="710" y="92"/>
                  </a:lnTo>
                  <a:lnTo>
                    <a:pt x="710" y="92"/>
                  </a:lnTo>
                  <a:lnTo>
                    <a:pt x="702" y="92"/>
                  </a:lnTo>
                  <a:lnTo>
                    <a:pt x="700" y="94"/>
                  </a:lnTo>
                  <a:lnTo>
                    <a:pt x="700" y="98"/>
                  </a:lnTo>
                  <a:lnTo>
                    <a:pt x="700" y="98"/>
                  </a:lnTo>
                  <a:lnTo>
                    <a:pt x="700" y="100"/>
                  </a:lnTo>
                  <a:lnTo>
                    <a:pt x="702" y="102"/>
                  </a:lnTo>
                  <a:lnTo>
                    <a:pt x="708" y="102"/>
                  </a:lnTo>
                  <a:lnTo>
                    <a:pt x="708" y="102"/>
                  </a:lnTo>
                  <a:lnTo>
                    <a:pt x="732" y="98"/>
                  </a:lnTo>
                  <a:lnTo>
                    <a:pt x="732" y="98"/>
                  </a:lnTo>
                  <a:lnTo>
                    <a:pt x="742" y="108"/>
                  </a:lnTo>
                  <a:lnTo>
                    <a:pt x="754" y="116"/>
                  </a:lnTo>
                  <a:lnTo>
                    <a:pt x="754" y="116"/>
                  </a:lnTo>
                  <a:lnTo>
                    <a:pt x="772" y="122"/>
                  </a:lnTo>
                  <a:lnTo>
                    <a:pt x="792" y="126"/>
                  </a:lnTo>
                  <a:lnTo>
                    <a:pt x="792" y="126"/>
                  </a:lnTo>
                  <a:lnTo>
                    <a:pt x="788" y="122"/>
                  </a:lnTo>
                  <a:lnTo>
                    <a:pt x="782" y="118"/>
                  </a:lnTo>
                  <a:lnTo>
                    <a:pt x="778" y="114"/>
                  </a:lnTo>
                  <a:lnTo>
                    <a:pt x="774" y="110"/>
                  </a:lnTo>
                  <a:lnTo>
                    <a:pt x="774" y="110"/>
                  </a:lnTo>
                  <a:lnTo>
                    <a:pt x="780" y="110"/>
                  </a:lnTo>
                  <a:lnTo>
                    <a:pt x="784" y="112"/>
                  </a:lnTo>
                  <a:lnTo>
                    <a:pt x="788" y="114"/>
                  </a:lnTo>
                  <a:lnTo>
                    <a:pt x="792" y="116"/>
                  </a:lnTo>
                  <a:lnTo>
                    <a:pt x="792" y="116"/>
                  </a:lnTo>
                  <a:lnTo>
                    <a:pt x="798" y="118"/>
                  </a:lnTo>
                  <a:lnTo>
                    <a:pt x="800" y="118"/>
                  </a:lnTo>
                  <a:lnTo>
                    <a:pt x="800" y="116"/>
                  </a:lnTo>
                  <a:lnTo>
                    <a:pt x="800" y="116"/>
                  </a:lnTo>
                  <a:lnTo>
                    <a:pt x="802" y="110"/>
                  </a:lnTo>
                  <a:lnTo>
                    <a:pt x="802" y="108"/>
                  </a:lnTo>
                  <a:lnTo>
                    <a:pt x="802" y="106"/>
                  </a:lnTo>
                  <a:lnTo>
                    <a:pt x="802" y="106"/>
                  </a:lnTo>
                  <a:lnTo>
                    <a:pt x="796" y="102"/>
                  </a:lnTo>
                  <a:lnTo>
                    <a:pt x="794" y="98"/>
                  </a:lnTo>
                  <a:lnTo>
                    <a:pt x="790" y="96"/>
                  </a:lnTo>
                  <a:lnTo>
                    <a:pt x="790" y="96"/>
                  </a:lnTo>
                  <a:lnTo>
                    <a:pt x="786" y="94"/>
                  </a:lnTo>
                  <a:lnTo>
                    <a:pt x="782" y="92"/>
                  </a:lnTo>
                  <a:lnTo>
                    <a:pt x="780" y="88"/>
                  </a:lnTo>
                  <a:lnTo>
                    <a:pt x="782" y="82"/>
                  </a:lnTo>
                  <a:lnTo>
                    <a:pt x="782" y="82"/>
                  </a:lnTo>
                  <a:lnTo>
                    <a:pt x="782" y="80"/>
                  </a:lnTo>
                  <a:lnTo>
                    <a:pt x="784" y="78"/>
                  </a:lnTo>
                  <a:lnTo>
                    <a:pt x="788" y="80"/>
                  </a:lnTo>
                  <a:lnTo>
                    <a:pt x="792" y="82"/>
                  </a:lnTo>
                  <a:lnTo>
                    <a:pt x="796" y="84"/>
                  </a:lnTo>
                  <a:lnTo>
                    <a:pt x="796" y="84"/>
                  </a:lnTo>
                  <a:lnTo>
                    <a:pt x="798" y="84"/>
                  </a:lnTo>
                  <a:lnTo>
                    <a:pt x="798" y="84"/>
                  </a:lnTo>
                  <a:lnTo>
                    <a:pt x="802" y="92"/>
                  </a:lnTo>
                  <a:lnTo>
                    <a:pt x="806" y="94"/>
                  </a:lnTo>
                  <a:lnTo>
                    <a:pt x="812" y="92"/>
                  </a:lnTo>
                  <a:lnTo>
                    <a:pt x="816" y="88"/>
                  </a:lnTo>
                  <a:lnTo>
                    <a:pt x="816" y="88"/>
                  </a:lnTo>
                  <a:lnTo>
                    <a:pt x="822" y="84"/>
                  </a:lnTo>
                  <a:lnTo>
                    <a:pt x="826" y="80"/>
                  </a:lnTo>
                  <a:lnTo>
                    <a:pt x="826" y="78"/>
                  </a:lnTo>
                  <a:lnTo>
                    <a:pt x="826" y="78"/>
                  </a:lnTo>
                  <a:lnTo>
                    <a:pt x="824" y="76"/>
                  </a:lnTo>
                  <a:lnTo>
                    <a:pt x="822" y="76"/>
                  </a:lnTo>
                  <a:lnTo>
                    <a:pt x="820" y="76"/>
                  </a:lnTo>
                  <a:lnTo>
                    <a:pt x="816" y="76"/>
                  </a:lnTo>
                  <a:lnTo>
                    <a:pt x="816" y="76"/>
                  </a:lnTo>
                  <a:lnTo>
                    <a:pt x="810" y="72"/>
                  </a:lnTo>
                  <a:lnTo>
                    <a:pt x="810" y="72"/>
                  </a:lnTo>
                  <a:lnTo>
                    <a:pt x="802" y="66"/>
                  </a:lnTo>
                  <a:lnTo>
                    <a:pt x="794" y="64"/>
                  </a:lnTo>
                  <a:lnTo>
                    <a:pt x="784" y="62"/>
                  </a:lnTo>
                  <a:lnTo>
                    <a:pt x="776" y="60"/>
                  </a:lnTo>
                  <a:lnTo>
                    <a:pt x="776" y="60"/>
                  </a:lnTo>
                  <a:lnTo>
                    <a:pt x="774" y="54"/>
                  </a:lnTo>
                  <a:lnTo>
                    <a:pt x="774" y="54"/>
                  </a:lnTo>
                  <a:lnTo>
                    <a:pt x="772" y="52"/>
                  </a:lnTo>
                  <a:lnTo>
                    <a:pt x="772" y="52"/>
                  </a:lnTo>
                  <a:lnTo>
                    <a:pt x="772" y="52"/>
                  </a:lnTo>
                  <a:lnTo>
                    <a:pt x="772" y="52"/>
                  </a:lnTo>
                  <a:lnTo>
                    <a:pt x="772" y="52"/>
                  </a:lnTo>
                  <a:lnTo>
                    <a:pt x="772" y="52"/>
                  </a:lnTo>
                  <a:lnTo>
                    <a:pt x="774" y="48"/>
                  </a:lnTo>
                  <a:lnTo>
                    <a:pt x="774" y="48"/>
                  </a:lnTo>
                  <a:lnTo>
                    <a:pt x="770" y="42"/>
                  </a:lnTo>
                  <a:lnTo>
                    <a:pt x="770" y="42"/>
                  </a:lnTo>
                  <a:lnTo>
                    <a:pt x="770" y="42"/>
                  </a:lnTo>
                  <a:lnTo>
                    <a:pt x="774" y="40"/>
                  </a:lnTo>
                  <a:lnTo>
                    <a:pt x="774" y="40"/>
                  </a:lnTo>
                  <a:lnTo>
                    <a:pt x="772" y="38"/>
                  </a:lnTo>
                  <a:lnTo>
                    <a:pt x="768" y="36"/>
                  </a:lnTo>
                  <a:lnTo>
                    <a:pt x="762" y="36"/>
                  </a:lnTo>
                  <a:lnTo>
                    <a:pt x="762" y="36"/>
                  </a:lnTo>
                  <a:lnTo>
                    <a:pt x="756" y="36"/>
                  </a:lnTo>
                  <a:lnTo>
                    <a:pt x="754" y="36"/>
                  </a:lnTo>
                  <a:lnTo>
                    <a:pt x="752" y="32"/>
                  </a:lnTo>
                  <a:lnTo>
                    <a:pt x="752" y="32"/>
                  </a:lnTo>
                  <a:lnTo>
                    <a:pt x="750" y="28"/>
                  </a:lnTo>
                  <a:lnTo>
                    <a:pt x="746" y="26"/>
                  </a:lnTo>
                  <a:lnTo>
                    <a:pt x="742" y="26"/>
                  </a:lnTo>
                  <a:lnTo>
                    <a:pt x="738" y="28"/>
                  </a:lnTo>
                  <a:lnTo>
                    <a:pt x="738" y="28"/>
                  </a:lnTo>
                  <a:lnTo>
                    <a:pt x="734" y="30"/>
                  </a:lnTo>
                  <a:lnTo>
                    <a:pt x="732" y="28"/>
                  </a:lnTo>
                  <a:lnTo>
                    <a:pt x="728" y="26"/>
                  </a:lnTo>
                  <a:lnTo>
                    <a:pt x="724" y="28"/>
                  </a:lnTo>
                  <a:lnTo>
                    <a:pt x="724" y="28"/>
                  </a:lnTo>
                  <a:lnTo>
                    <a:pt x="722" y="20"/>
                  </a:lnTo>
                  <a:lnTo>
                    <a:pt x="718" y="18"/>
                  </a:lnTo>
                  <a:lnTo>
                    <a:pt x="708" y="14"/>
                  </a:lnTo>
                  <a:lnTo>
                    <a:pt x="708" y="14"/>
                  </a:lnTo>
                  <a:lnTo>
                    <a:pt x="706" y="14"/>
                  </a:lnTo>
                  <a:lnTo>
                    <a:pt x="706" y="14"/>
                  </a:lnTo>
                  <a:lnTo>
                    <a:pt x="710" y="12"/>
                  </a:lnTo>
                  <a:lnTo>
                    <a:pt x="710" y="10"/>
                  </a:lnTo>
                  <a:lnTo>
                    <a:pt x="708" y="8"/>
                  </a:lnTo>
                  <a:lnTo>
                    <a:pt x="708" y="8"/>
                  </a:lnTo>
                  <a:lnTo>
                    <a:pt x="700" y="6"/>
                  </a:lnTo>
                  <a:lnTo>
                    <a:pt x="694" y="4"/>
                  </a:lnTo>
                  <a:lnTo>
                    <a:pt x="680" y="6"/>
                  </a:lnTo>
                  <a:lnTo>
                    <a:pt x="680" y="6"/>
                  </a:lnTo>
                  <a:lnTo>
                    <a:pt x="678" y="6"/>
                  </a:lnTo>
                  <a:lnTo>
                    <a:pt x="678" y="8"/>
                  </a:lnTo>
                  <a:lnTo>
                    <a:pt x="680" y="10"/>
                  </a:lnTo>
                  <a:lnTo>
                    <a:pt x="680" y="10"/>
                  </a:lnTo>
                  <a:lnTo>
                    <a:pt x="672" y="6"/>
                  </a:lnTo>
                  <a:lnTo>
                    <a:pt x="666" y="4"/>
                  </a:lnTo>
                  <a:lnTo>
                    <a:pt x="658" y="6"/>
                  </a:lnTo>
                  <a:lnTo>
                    <a:pt x="650" y="8"/>
                  </a:lnTo>
                  <a:lnTo>
                    <a:pt x="650" y="8"/>
                  </a:lnTo>
                  <a:lnTo>
                    <a:pt x="646" y="10"/>
                  </a:lnTo>
                  <a:lnTo>
                    <a:pt x="644" y="14"/>
                  </a:lnTo>
                  <a:lnTo>
                    <a:pt x="640" y="24"/>
                  </a:lnTo>
                  <a:lnTo>
                    <a:pt x="640" y="24"/>
                  </a:lnTo>
                  <a:lnTo>
                    <a:pt x="644" y="24"/>
                  </a:lnTo>
                  <a:lnTo>
                    <a:pt x="646" y="26"/>
                  </a:lnTo>
                  <a:lnTo>
                    <a:pt x="646" y="26"/>
                  </a:lnTo>
                  <a:lnTo>
                    <a:pt x="648" y="30"/>
                  </a:lnTo>
                  <a:lnTo>
                    <a:pt x="646" y="32"/>
                  </a:lnTo>
                  <a:lnTo>
                    <a:pt x="646" y="32"/>
                  </a:lnTo>
                  <a:lnTo>
                    <a:pt x="642" y="32"/>
                  </a:lnTo>
                  <a:lnTo>
                    <a:pt x="642" y="30"/>
                  </a:lnTo>
                  <a:lnTo>
                    <a:pt x="642" y="28"/>
                  </a:lnTo>
                  <a:lnTo>
                    <a:pt x="640" y="26"/>
                  </a:lnTo>
                  <a:lnTo>
                    <a:pt x="640" y="26"/>
                  </a:lnTo>
                  <a:lnTo>
                    <a:pt x="634" y="20"/>
                  </a:lnTo>
                  <a:lnTo>
                    <a:pt x="632" y="16"/>
                  </a:lnTo>
                  <a:lnTo>
                    <a:pt x="634" y="10"/>
                  </a:lnTo>
                  <a:lnTo>
                    <a:pt x="642" y="4"/>
                  </a:lnTo>
                  <a:lnTo>
                    <a:pt x="642" y="4"/>
                  </a:lnTo>
                  <a:lnTo>
                    <a:pt x="636" y="2"/>
                  </a:lnTo>
                  <a:lnTo>
                    <a:pt x="630" y="2"/>
                  </a:lnTo>
                  <a:lnTo>
                    <a:pt x="620" y="6"/>
                  </a:lnTo>
                  <a:lnTo>
                    <a:pt x="620" y="6"/>
                  </a:lnTo>
                  <a:lnTo>
                    <a:pt x="614" y="10"/>
                  </a:lnTo>
                  <a:lnTo>
                    <a:pt x="610" y="14"/>
                  </a:lnTo>
                  <a:lnTo>
                    <a:pt x="606" y="20"/>
                  </a:lnTo>
                  <a:lnTo>
                    <a:pt x="606" y="26"/>
                  </a:lnTo>
                  <a:lnTo>
                    <a:pt x="606" y="26"/>
                  </a:lnTo>
                  <a:lnTo>
                    <a:pt x="608" y="30"/>
                  </a:lnTo>
                  <a:lnTo>
                    <a:pt x="612" y="30"/>
                  </a:lnTo>
                  <a:lnTo>
                    <a:pt x="618" y="30"/>
                  </a:lnTo>
                  <a:lnTo>
                    <a:pt x="622" y="30"/>
                  </a:lnTo>
                  <a:lnTo>
                    <a:pt x="622" y="30"/>
                  </a:lnTo>
                  <a:lnTo>
                    <a:pt x="620" y="32"/>
                  </a:lnTo>
                  <a:lnTo>
                    <a:pt x="618" y="32"/>
                  </a:lnTo>
                  <a:lnTo>
                    <a:pt x="618" y="32"/>
                  </a:lnTo>
                  <a:lnTo>
                    <a:pt x="612" y="32"/>
                  </a:lnTo>
                  <a:lnTo>
                    <a:pt x="612" y="32"/>
                  </a:lnTo>
                  <a:lnTo>
                    <a:pt x="612" y="34"/>
                  </a:lnTo>
                  <a:lnTo>
                    <a:pt x="614" y="36"/>
                  </a:lnTo>
                  <a:lnTo>
                    <a:pt x="616" y="38"/>
                  </a:lnTo>
                  <a:lnTo>
                    <a:pt x="616" y="38"/>
                  </a:lnTo>
                  <a:lnTo>
                    <a:pt x="622" y="40"/>
                  </a:lnTo>
                  <a:lnTo>
                    <a:pt x="626" y="40"/>
                  </a:lnTo>
                  <a:lnTo>
                    <a:pt x="632" y="40"/>
                  </a:lnTo>
                  <a:lnTo>
                    <a:pt x="638" y="42"/>
                  </a:lnTo>
                  <a:lnTo>
                    <a:pt x="638" y="42"/>
                  </a:lnTo>
                  <a:lnTo>
                    <a:pt x="640" y="48"/>
                  </a:lnTo>
                  <a:lnTo>
                    <a:pt x="640" y="50"/>
                  </a:lnTo>
                  <a:lnTo>
                    <a:pt x="642" y="52"/>
                  </a:lnTo>
                  <a:lnTo>
                    <a:pt x="642" y="52"/>
                  </a:lnTo>
                  <a:lnTo>
                    <a:pt x="646" y="54"/>
                  </a:lnTo>
                  <a:lnTo>
                    <a:pt x="646" y="54"/>
                  </a:lnTo>
                  <a:lnTo>
                    <a:pt x="644" y="56"/>
                  </a:lnTo>
                  <a:lnTo>
                    <a:pt x="644" y="56"/>
                  </a:lnTo>
                  <a:lnTo>
                    <a:pt x="640" y="58"/>
                  </a:lnTo>
                  <a:lnTo>
                    <a:pt x="638" y="60"/>
                  </a:lnTo>
                  <a:lnTo>
                    <a:pt x="632" y="66"/>
                  </a:lnTo>
                  <a:lnTo>
                    <a:pt x="632" y="66"/>
                  </a:lnTo>
                  <a:lnTo>
                    <a:pt x="630" y="70"/>
                  </a:lnTo>
                  <a:lnTo>
                    <a:pt x="628" y="72"/>
                  </a:lnTo>
                  <a:lnTo>
                    <a:pt x="626" y="70"/>
                  </a:lnTo>
                  <a:lnTo>
                    <a:pt x="626" y="70"/>
                  </a:lnTo>
                  <a:lnTo>
                    <a:pt x="620" y="68"/>
                  </a:lnTo>
                  <a:lnTo>
                    <a:pt x="618" y="64"/>
                  </a:lnTo>
                  <a:lnTo>
                    <a:pt x="620" y="60"/>
                  </a:lnTo>
                  <a:lnTo>
                    <a:pt x="620" y="60"/>
                  </a:lnTo>
                  <a:lnTo>
                    <a:pt x="622" y="58"/>
                  </a:lnTo>
                  <a:lnTo>
                    <a:pt x="620" y="56"/>
                  </a:lnTo>
                  <a:lnTo>
                    <a:pt x="616" y="54"/>
                  </a:lnTo>
                  <a:lnTo>
                    <a:pt x="616" y="54"/>
                  </a:lnTo>
                  <a:lnTo>
                    <a:pt x="612" y="52"/>
                  </a:lnTo>
                  <a:lnTo>
                    <a:pt x="610" y="52"/>
                  </a:lnTo>
                  <a:lnTo>
                    <a:pt x="608" y="54"/>
                  </a:lnTo>
                  <a:lnTo>
                    <a:pt x="608" y="54"/>
                  </a:lnTo>
                  <a:lnTo>
                    <a:pt x="606" y="58"/>
                  </a:lnTo>
                  <a:lnTo>
                    <a:pt x="602" y="60"/>
                  </a:lnTo>
                  <a:lnTo>
                    <a:pt x="602" y="60"/>
                  </a:lnTo>
                  <a:lnTo>
                    <a:pt x="598" y="52"/>
                  </a:lnTo>
                  <a:lnTo>
                    <a:pt x="594" y="48"/>
                  </a:lnTo>
                  <a:lnTo>
                    <a:pt x="588" y="48"/>
                  </a:lnTo>
                  <a:lnTo>
                    <a:pt x="588" y="48"/>
                  </a:lnTo>
                  <a:lnTo>
                    <a:pt x="586" y="46"/>
                  </a:lnTo>
                  <a:lnTo>
                    <a:pt x="586" y="44"/>
                  </a:lnTo>
                  <a:lnTo>
                    <a:pt x="586" y="44"/>
                  </a:lnTo>
                  <a:lnTo>
                    <a:pt x="586" y="36"/>
                  </a:lnTo>
                  <a:lnTo>
                    <a:pt x="584" y="32"/>
                  </a:lnTo>
                  <a:lnTo>
                    <a:pt x="578" y="28"/>
                  </a:lnTo>
                  <a:lnTo>
                    <a:pt x="570" y="24"/>
                  </a:lnTo>
                  <a:lnTo>
                    <a:pt x="570" y="24"/>
                  </a:lnTo>
                  <a:lnTo>
                    <a:pt x="576" y="18"/>
                  </a:lnTo>
                  <a:lnTo>
                    <a:pt x="578" y="14"/>
                  </a:lnTo>
                  <a:lnTo>
                    <a:pt x="580" y="14"/>
                  </a:lnTo>
                  <a:lnTo>
                    <a:pt x="580" y="14"/>
                  </a:lnTo>
                  <a:lnTo>
                    <a:pt x="588" y="14"/>
                  </a:lnTo>
                  <a:lnTo>
                    <a:pt x="592" y="12"/>
                  </a:lnTo>
                  <a:lnTo>
                    <a:pt x="602" y="2"/>
                  </a:lnTo>
                  <a:lnTo>
                    <a:pt x="602" y="2"/>
                  </a:lnTo>
                  <a:lnTo>
                    <a:pt x="578" y="0"/>
                  </a:lnTo>
                  <a:lnTo>
                    <a:pt x="578" y="0"/>
                  </a:lnTo>
                  <a:lnTo>
                    <a:pt x="568" y="0"/>
                  </a:lnTo>
                  <a:lnTo>
                    <a:pt x="564" y="4"/>
                  </a:lnTo>
                  <a:lnTo>
                    <a:pt x="562" y="8"/>
                  </a:lnTo>
                  <a:lnTo>
                    <a:pt x="566" y="18"/>
                  </a:lnTo>
                  <a:lnTo>
                    <a:pt x="566" y="18"/>
                  </a:lnTo>
                  <a:lnTo>
                    <a:pt x="566" y="24"/>
                  </a:lnTo>
                  <a:lnTo>
                    <a:pt x="566" y="24"/>
                  </a:lnTo>
                  <a:lnTo>
                    <a:pt x="560" y="28"/>
                  </a:lnTo>
                  <a:lnTo>
                    <a:pt x="556" y="32"/>
                  </a:lnTo>
                  <a:lnTo>
                    <a:pt x="556" y="38"/>
                  </a:lnTo>
                  <a:lnTo>
                    <a:pt x="558" y="44"/>
                  </a:lnTo>
                  <a:lnTo>
                    <a:pt x="558" y="44"/>
                  </a:lnTo>
                  <a:lnTo>
                    <a:pt x="568" y="46"/>
                  </a:lnTo>
                  <a:lnTo>
                    <a:pt x="572" y="50"/>
                  </a:lnTo>
                  <a:lnTo>
                    <a:pt x="576" y="54"/>
                  </a:lnTo>
                  <a:lnTo>
                    <a:pt x="576" y="54"/>
                  </a:lnTo>
                  <a:lnTo>
                    <a:pt x="576" y="56"/>
                  </a:lnTo>
                  <a:lnTo>
                    <a:pt x="574" y="60"/>
                  </a:lnTo>
                  <a:lnTo>
                    <a:pt x="574" y="60"/>
                  </a:lnTo>
                  <a:lnTo>
                    <a:pt x="568" y="64"/>
                  </a:lnTo>
                  <a:lnTo>
                    <a:pt x="564" y="66"/>
                  </a:lnTo>
                  <a:lnTo>
                    <a:pt x="562" y="70"/>
                  </a:lnTo>
                  <a:lnTo>
                    <a:pt x="562" y="70"/>
                  </a:lnTo>
                  <a:lnTo>
                    <a:pt x="562" y="72"/>
                  </a:lnTo>
                  <a:lnTo>
                    <a:pt x="558" y="72"/>
                  </a:lnTo>
                  <a:lnTo>
                    <a:pt x="558" y="72"/>
                  </a:lnTo>
                  <a:lnTo>
                    <a:pt x="556" y="70"/>
                  </a:lnTo>
                  <a:lnTo>
                    <a:pt x="556" y="68"/>
                  </a:lnTo>
                  <a:lnTo>
                    <a:pt x="556" y="64"/>
                  </a:lnTo>
                  <a:lnTo>
                    <a:pt x="556" y="64"/>
                  </a:lnTo>
                  <a:lnTo>
                    <a:pt x="558" y="64"/>
                  </a:lnTo>
                  <a:lnTo>
                    <a:pt x="558" y="64"/>
                  </a:lnTo>
                  <a:lnTo>
                    <a:pt x="556" y="62"/>
                  </a:lnTo>
                  <a:lnTo>
                    <a:pt x="556" y="62"/>
                  </a:lnTo>
                  <a:lnTo>
                    <a:pt x="554" y="62"/>
                  </a:lnTo>
                  <a:lnTo>
                    <a:pt x="552" y="62"/>
                  </a:lnTo>
                  <a:lnTo>
                    <a:pt x="552" y="60"/>
                  </a:lnTo>
                  <a:lnTo>
                    <a:pt x="552" y="60"/>
                  </a:lnTo>
                  <a:lnTo>
                    <a:pt x="562" y="56"/>
                  </a:lnTo>
                  <a:lnTo>
                    <a:pt x="562" y="56"/>
                  </a:lnTo>
                  <a:lnTo>
                    <a:pt x="556" y="50"/>
                  </a:lnTo>
                  <a:lnTo>
                    <a:pt x="550" y="48"/>
                  </a:lnTo>
                  <a:lnTo>
                    <a:pt x="550" y="48"/>
                  </a:lnTo>
                  <a:lnTo>
                    <a:pt x="548" y="46"/>
                  </a:lnTo>
                  <a:lnTo>
                    <a:pt x="544" y="44"/>
                  </a:lnTo>
                  <a:lnTo>
                    <a:pt x="540" y="48"/>
                  </a:lnTo>
                  <a:lnTo>
                    <a:pt x="536" y="52"/>
                  </a:lnTo>
                  <a:lnTo>
                    <a:pt x="534" y="52"/>
                  </a:lnTo>
                  <a:lnTo>
                    <a:pt x="530" y="52"/>
                  </a:lnTo>
                  <a:lnTo>
                    <a:pt x="530" y="52"/>
                  </a:lnTo>
                  <a:lnTo>
                    <a:pt x="538" y="54"/>
                  </a:lnTo>
                  <a:lnTo>
                    <a:pt x="542" y="56"/>
                  </a:lnTo>
                  <a:lnTo>
                    <a:pt x="544" y="60"/>
                  </a:lnTo>
                  <a:lnTo>
                    <a:pt x="544" y="60"/>
                  </a:lnTo>
                  <a:lnTo>
                    <a:pt x="542" y="60"/>
                  </a:lnTo>
                  <a:lnTo>
                    <a:pt x="540" y="62"/>
                  </a:lnTo>
                  <a:lnTo>
                    <a:pt x="538" y="66"/>
                  </a:lnTo>
                  <a:lnTo>
                    <a:pt x="538" y="66"/>
                  </a:lnTo>
                  <a:lnTo>
                    <a:pt x="510" y="66"/>
                  </a:lnTo>
                  <a:lnTo>
                    <a:pt x="498" y="64"/>
                  </a:lnTo>
                  <a:lnTo>
                    <a:pt x="484" y="60"/>
                  </a:lnTo>
                  <a:lnTo>
                    <a:pt x="484" y="60"/>
                  </a:lnTo>
                  <a:lnTo>
                    <a:pt x="482" y="56"/>
                  </a:lnTo>
                  <a:lnTo>
                    <a:pt x="480" y="54"/>
                  </a:lnTo>
                  <a:lnTo>
                    <a:pt x="474" y="56"/>
                  </a:lnTo>
                  <a:lnTo>
                    <a:pt x="474" y="56"/>
                  </a:lnTo>
                  <a:lnTo>
                    <a:pt x="464" y="58"/>
                  </a:lnTo>
                  <a:lnTo>
                    <a:pt x="464" y="58"/>
                  </a:lnTo>
                  <a:lnTo>
                    <a:pt x="462" y="58"/>
                  </a:lnTo>
                  <a:lnTo>
                    <a:pt x="462" y="60"/>
                  </a:lnTo>
                  <a:lnTo>
                    <a:pt x="462" y="60"/>
                  </a:lnTo>
                  <a:lnTo>
                    <a:pt x="466" y="62"/>
                  </a:lnTo>
                  <a:lnTo>
                    <a:pt x="466" y="62"/>
                  </a:lnTo>
                  <a:lnTo>
                    <a:pt x="468" y="64"/>
                  </a:lnTo>
                  <a:lnTo>
                    <a:pt x="468" y="64"/>
                  </a:lnTo>
                  <a:lnTo>
                    <a:pt x="468" y="68"/>
                  </a:lnTo>
                  <a:lnTo>
                    <a:pt x="468" y="68"/>
                  </a:lnTo>
                  <a:lnTo>
                    <a:pt x="464" y="72"/>
                  </a:lnTo>
                  <a:lnTo>
                    <a:pt x="464" y="72"/>
                  </a:lnTo>
                  <a:lnTo>
                    <a:pt x="452" y="66"/>
                  </a:lnTo>
                  <a:lnTo>
                    <a:pt x="446" y="66"/>
                  </a:lnTo>
                  <a:lnTo>
                    <a:pt x="440" y="66"/>
                  </a:lnTo>
                  <a:lnTo>
                    <a:pt x="440" y="66"/>
                  </a:lnTo>
                  <a:lnTo>
                    <a:pt x="424" y="68"/>
                  </a:lnTo>
                  <a:lnTo>
                    <a:pt x="408" y="66"/>
                  </a:lnTo>
                  <a:lnTo>
                    <a:pt x="408" y="66"/>
                  </a:lnTo>
                  <a:lnTo>
                    <a:pt x="410" y="62"/>
                  </a:lnTo>
                  <a:lnTo>
                    <a:pt x="412" y="62"/>
                  </a:lnTo>
                  <a:lnTo>
                    <a:pt x="414" y="60"/>
                  </a:lnTo>
                  <a:lnTo>
                    <a:pt x="416" y="60"/>
                  </a:lnTo>
                  <a:lnTo>
                    <a:pt x="416" y="60"/>
                  </a:lnTo>
                  <a:lnTo>
                    <a:pt x="412" y="56"/>
                  </a:lnTo>
                  <a:lnTo>
                    <a:pt x="406" y="54"/>
                  </a:lnTo>
                  <a:lnTo>
                    <a:pt x="406" y="54"/>
                  </a:lnTo>
                  <a:lnTo>
                    <a:pt x="398" y="54"/>
                  </a:lnTo>
                  <a:lnTo>
                    <a:pt x="390" y="54"/>
                  </a:lnTo>
                  <a:lnTo>
                    <a:pt x="374" y="50"/>
                  </a:lnTo>
                  <a:lnTo>
                    <a:pt x="374" y="50"/>
                  </a:lnTo>
                  <a:lnTo>
                    <a:pt x="358" y="46"/>
                  </a:lnTo>
                  <a:lnTo>
                    <a:pt x="350" y="46"/>
                  </a:lnTo>
                  <a:lnTo>
                    <a:pt x="348" y="46"/>
                  </a:lnTo>
                  <a:lnTo>
                    <a:pt x="344" y="50"/>
                  </a:lnTo>
                  <a:lnTo>
                    <a:pt x="344" y="50"/>
                  </a:lnTo>
                  <a:lnTo>
                    <a:pt x="340" y="50"/>
                  </a:lnTo>
                  <a:lnTo>
                    <a:pt x="338" y="48"/>
                  </a:lnTo>
                  <a:lnTo>
                    <a:pt x="338" y="48"/>
                  </a:lnTo>
                  <a:lnTo>
                    <a:pt x="336" y="44"/>
                  </a:lnTo>
                  <a:lnTo>
                    <a:pt x="334" y="44"/>
                  </a:lnTo>
                  <a:lnTo>
                    <a:pt x="330" y="48"/>
                  </a:lnTo>
                  <a:lnTo>
                    <a:pt x="330" y="48"/>
                  </a:lnTo>
                  <a:lnTo>
                    <a:pt x="326" y="50"/>
                  </a:lnTo>
                  <a:lnTo>
                    <a:pt x="324" y="48"/>
                  </a:lnTo>
                  <a:lnTo>
                    <a:pt x="324" y="48"/>
                  </a:lnTo>
                  <a:lnTo>
                    <a:pt x="318" y="44"/>
                  </a:lnTo>
                  <a:lnTo>
                    <a:pt x="314" y="42"/>
                  </a:lnTo>
                  <a:lnTo>
                    <a:pt x="308" y="42"/>
                  </a:lnTo>
                  <a:lnTo>
                    <a:pt x="302" y="46"/>
                  </a:lnTo>
                  <a:lnTo>
                    <a:pt x="302" y="46"/>
                  </a:lnTo>
                  <a:lnTo>
                    <a:pt x="296" y="44"/>
                  </a:lnTo>
                  <a:lnTo>
                    <a:pt x="296" y="44"/>
                  </a:lnTo>
                  <a:lnTo>
                    <a:pt x="294" y="48"/>
                  </a:lnTo>
                  <a:lnTo>
                    <a:pt x="290" y="48"/>
                  </a:lnTo>
                  <a:lnTo>
                    <a:pt x="290" y="48"/>
                  </a:lnTo>
                  <a:lnTo>
                    <a:pt x="286" y="46"/>
                  </a:lnTo>
                  <a:lnTo>
                    <a:pt x="286" y="46"/>
                  </a:lnTo>
                  <a:lnTo>
                    <a:pt x="286" y="46"/>
                  </a:lnTo>
                  <a:lnTo>
                    <a:pt x="286" y="46"/>
                  </a:lnTo>
                  <a:lnTo>
                    <a:pt x="280" y="46"/>
                  </a:lnTo>
                  <a:lnTo>
                    <a:pt x="278" y="44"/>
                  </a:lnTo>
                  <a:lnTo>
                    <a:pt x="274" y="46"/>
                  </a:lnTo>
                  <a:lnTo>
                    <a:pt x="274" y="46"/>
                  </a:lnTo>
                  <a:lnTo>
                    <a:pt x="268" y="48"/>
                  </a:lnTo>
                  <a:lnTo>
                    <a:pt x="264" y="48"/>
                  </a:lnTo>
                  <a:lnTo>
                    <a:pt x="258" y="48"/>
                  </a:lnTo>
                  <a:lnTo>
                    <a:pt x="254" y="50"/>
                  </a:lnTo>
                  <a:lnTo>
                    <a:pt x="254" y="50"/>
                  </a:lnTo>
                  <a:lnTo>
                    <a:pt x="246" y="54"/>
                  </a:lnTo>
                  <a:lnTo>
                    <a:pt x="238" y="54"/>
                  </a:lnTo>
                  <a:lnTo>
                    <a:pt x="224" y="50"/>
                  </a:lnTo>
                  <a:lnTo>
                    <a:pt x="224" y="50"/>
                  </a:lnTo>
                  <a:lnTo>
                    <a:pt x="202" y="46"/>
                  </a:lnTo>
                  <a:lnTo>
                    <a:pt x="192" y="44"/>
                  </a:lnTo>
                  <a:lnTo>
                    <a:pt x="180" y="42"/>
                  </a:lnTo>
                  <a:lnTo>
                    <a:pt x="180" y="42"/>
                  </a:lnTo>
                  <a:lnTo>
                    <a:pt x="166" y="42"/>
                  </a:lnTo>
                  <a:lnTo>
                    <a:pt x="152" y="42"/>
                  </a:lnTo>
                  <a:lnTo>
                    <a:pt x="124" y="38"/>
                  </a:lnTo>
                  <a:lnTo>
                    <a:pt x="124" y="38"/>
                  </a:lnTo>
                  <a:lnTo>
                    <a:pt x="96" y="32"/>
                  </a:lnTo>
                  <a:lnTo>
                    <a:pt x="82" y="32"/>
                  </a:lnTo>
                  <a:lnTo>
                    <a:pt x="68" y="36"/>
                  </a:lnTo>
                  <a:lnTo>
                    <a:pt x="68" y="36"/>
                  </a:lnTo>
                  <a:lnTo>
                    <a:pt x="52" y="38"/>
                  </a:lnTo>
                  <a:lnTo>
                    <a:pt x="44" y="40"/>
                  </a:lnTo>
                  <a:lnTo>
                    <a:pt x="38" y="46"/>
                  </a:lnTo>
                  <a:lnTo>
                    <a:pt x="38" y="46"/>
                  </a:lnTo>
                  <a:lnTo>
                    <a:pt x="34" y="50"/>
                  </a:lnTo>
                  <a:lnTo>
                    <a:pt x="30" y="52"/>
                  </a:lnTo>
                  <a:lnTo>
                    <a:pt x="24" y="54"/>
                  </a:lnTo>
                  <a:lnTo>
                    <a:pt x="18" y="54"/>
                  </a:lnTo>
                  <a:lnTo>
                    <a:pt x="18" y="54"/>
                  </a:lnTo>
                  <a:lnTo>
                    <a:pt x="14" y="56"/>
                  </a:lnTo>
                  <a:lnTo>
                    <a:pt x="12" y="56"/>
                  </a:lnTo>
                  <a:lnTo>
                    <a:pt x="12" y="58"/>
                  </a:lnTo>
                  <a:lnTo>
                    <a:pt x="12" y="58"/>
                  </a:lnTo>
                  <a:lnTo>
                    <a:pt x="12" y="60"/>
                  </a:lnTo>
                  <a:lnTo>
                    <a:pt x="12" y="62"/>
                  </a:lnTo>
                  <a:lnTo>
                    <a:pt x="16" y="62"/>
                  </a:lnTo>
                  <a:lnTo>
                    <a:pt x="16" y="62"/>
                  </a:lnTo>
                  <a:lnTo>
                    <a:pt x="50" y="78"/>
                  </a:lnTo>
                  <a:lnTo>
                    <a:pt x="50" y="78"/>
                  </a:lnTo>
                  <a:lnTo>
                    <a:pt x="46" y="84"/>
                  </a:lnTo>
                  <a:lnTo>
                    <a:pt x="40" y="86"/>
                  </a:lnTo>
                  <a:lnTo>
                    <a:pt x="34" y="84"/>
                  </a:lnTo>
                  <a:lnTo>
                    <a:pt x="30" y="82"/>
                  </a:lnTo>
                  <a:lnTo>
                    <a:pt x="30" y="82"/>
                  </a:lnTo>
                  <a:lnTo>
                    <a:pt x="26" y="80"/>
                  </a:lnTo>
                  <a:lnTo>
                    <a:pt x="22" y="80"/>
                  </a:lnTo>
                  <a:lnTo>
                    <a:pt x="22" y="80"/>
                  </a:lnTo>
                  <a:lnTo>
                    <a:pt x="0" y="88"/>
                  </a:lnTo>
                  <a:lnTo>
                    <a:pt x="0" y="88"/>
                  </a:lnTo>
                  <a:lnTo>
                    <a:pt x="6" y="90"/>
                  </a:lnTo>
                  <a:lnTo>
                    <a:pt x="8" y="94"/>
                  </a:lnTo>
                  <a:lnTo>
                    <a:pt x="10" y="98"/>
                  </a:lnTo>
                  <a:lnTo>
                    <a:pt x="14" y="100"/>
                  </a:lnTo>
                  <a:lnTo>
                    <a:pt x="14" y="100"/>
                  </a:lnTo>
                  <a:lnTo>
                    <a:pt x="30" y="100"/>
                  </a:lnTo>
                  <a:lnTo>
                    <a:pt x="44" y="98"/>
                  </a:lnTo>
                  <a:lnTo>
                    <a:pt x="44" y="98"/>
                  </a:lnTo>
                  <a:lnTo>
                    <a:pt x="48" y="96"/>
                  </a:lnTo>
                  <a:lnTo>
                    <a:pt x="50" y="96"/>
                  </a:lnTo>
                  <a:lnTo>
                    <a:pt x="52" y="100"/>
                  </a:lnTo>
                  <a:lnTo>
                    <a:pt x="52" y="100"/>
                  </a:lnTo>
                  <a:lnTo>
                    <a:pt x="52" y="108"/>
                  </a:lnTo>
                  <a:lnTo>
                    <a:pt x="52" y="110"/>
                  </a:lnTo>
                  <a:lnTo>
                    <a:pt x="46" y="112"/>
                  </a:lnTo>
                  <a:lnTo>
                    <a:pt x="46" y="112"/>
                  </a:lnTo>
                  <a:lnTo>
                    <a:pt x="36" y="114"/>
                  </a:lnTo>
                  <a:lnTo>
                    <a:pt x="24" y="116"/>
                  </a:lnTo>
                  <a:lnTo>
                    <a:pt x="24" y="116"/>
                  </a:lnTo>
                  <a:lnTo>
                    <a:pt x="22" y="118"/>
                  </a:lnTo>
                  <a:lnTo>
                    <a:pt x="18" y="122"/>
                  </a:lnTo>
                  <a:lnTo>
                    <a:pt x="14" y="130"/>
                  </a:lnTo>
                  <a:lnTo>
                    <a:pt x="14" y="130"/>
                  </a:lnTo>
                  <a:lnTo>
                    <a:pt x="18" y="134"/>
                  </a:lnTo>
                  <a:lnTo>
                    <a:pt x="20" y="140"/>
                  </a:lnTo>
                  <a:lnTo>
                    <a:pt x="22" y="144"/>
                  </a:lnTo>
                  <a:lnTo>
                    <a:pt x="28" y="146"/>
                  </a:lnTo>
                  <a:lnTo>
                    <a:pt x="28" y="146"/>
                  </a:lnTo>
                  <a:lnTo>
                    <a:pt x="40" y="148"/>
                  </a:lnTo>
                  <a:lnTo>
                    <a:pt x="46" y="152"/>
                  </a:lnTo>
                  <a:lnTo>
                    <a:pt x="46" y="154"/>
                  </a:lnTo>
                  <a:lnTo>
                    <a:pt x="48" y="160"/>
                  </a:lnTo>
                  <a:lnTo>
                    <a:pt x="48" y="160"/>
                  </a:lnTo>
                  <a:lnTo>
                    <a:pt x="48" y="160"/>
                  </a:lnTo>
                  <a:lnTo>
                    <a:pt x="48" y="160"/>
                  </a:lnTo>
                  <a:lnTo>
                    <a:pt x="52" y="158"/>
                  </a:lnTo>
                  <a:lnTo>
                    <a:pt x="56" y="158"/>
                  </a:lnTo>
                  <a:lnTo>
                    <a:pt x="66" y="160"/>
                  </a:lnTo>
                  <a:lnTo>
                    <a:pt x="74" y="160"/>
                  </a:lnTo>
                  <a:lnTo>
                    <a:pt x="78" y="160"/>
                  </a:lnTo>
                  <a:lnTo>
                    <a:pt x="82" y="158"/>
                  </a:lnTo>
                  <a:lnTo>
                    <a:pt x="82" y="158"/>
                  </a:lnTo>
                  <a:lnTo>
                    <a:pt x="80" y="166"/>
                  </a:lnTo>
                  <a:lnTo>
                    <a:pt x="74" y="174"/>
                  </a:lnTo>
                  <a:lnTo>
                    <a:pt x="68" y="180"/>
                  </a:lnTo>
                  <a:lnTo>
                    <a:pt x="60" y="184"/>
                  </a:lnTo>
                  <a:lnTo>
                    <a:pt x="60" y="184"/>
                  </a:lnTo>
                  <a:lnTo>
                    <a:pt x="58" y="186"/>
                  </a:lnTo>
                  <a:lnTo>
                    <a:pt x="56" y="188"/>
                  </a:lnTo>
                  <a:lnTo>
                    <a:pt x="56" y="190"/>
                  </a:lnTo>
                  <a:lnTo>
                    <a:pt x="56" y="190"/>
                  </a:lnTo>
                  <a:lnTo>
                    <a:pt x="58" y="190"/>
                  </a:lnTo>
                  <a:lnTo>
                    <a:pt x="60" y="190"/>
                  </a:lnTo>
                  <a:lnTo>
                    <a:pt x="64" y="190"/>
                  </a:lnTo>
                  <a:lnTo>
                    <a:pt x="64" y="190"/>
                  </a:lnTo>
                  <a:lnTo>
                    <a:pt x="70" y="188"/>
                  </a:lnTo>
                  <a:lnTo>
                    <a:pt x="70" y="188"/>
                  </a:lnTo>
                  <a:lnTo>
                    <a:pt x="98" y="168"/>
                  </a:lnTo>
                  <a:lnTo>
                    <a:pt x="98" y="168"/>
                  </a:lnTo>
                  <a:lnTo>
                    <a:pt x="104" y="164"/>
                  </a:lnTo>
                  <a:lnTo>
                    <a:pt x="106" y="160"/>
                  </a:lnTo>
                  <a:lnTo>
                    <a:pt x="106" y="156"/>
                  </a:lnTo>
                  <a:lnTo>
                    <a:pt x="106" y="156"/>
                  </a:lnTo>
                  <a:lnTo>
                    <a:pt x="106" y="154"/>
                  </a:lnTo>
                  <a:lnTo>
                    <a:pt x="106" y="154"/>
                  </a:lnTo>
                  <a:lnTo>
                    <a:pt x="112" y="150"/>
                  </a:lnTo>
                  <a:lnTo>
                    <a:pt x="118" y="144"/>
                  </a:lnTo>
                  <a:lnTo>
                    <a:pt x="122" y="140"/>
                  </a:lnTo>
                  <a:lnTo>
                    <a:pt x="128" y="136"/>
                  </a:lnTo>
                  <a:lnTo>
                    <a:pt x="128" y="136"/>
                  </a:lnTo>
                  <a:lnTo>
                    <a:pt x="130" y="138"/>
                  </a:lnTo>
                  <a:lnTo>
                    <a:pt x="130" y="138"/>
                  </a:lnTo>
                  <a:lnTo>
                    <a:pt x="128" y="140"/>
                  </a:lnTo>
                  <a:lnTo>
                    <a:pt x="128" y="142"/>
                  </a:lnTo>
                  <a:lnTo>
                    <a:pt x="126" y="146"/>
                  </a:lnTo>
                  <a:lnTo>
                    <a:pt x="126" y="146"/>
                  </a:lnTo>
                  <a:lnTo>
                    <a:pt x="124" y="148"/>
                  </a:lnTo>
                  <a:lnTo>
                    <a:pt x="124" y="150"/>
                  </a:lnTo>
                  <a:lnTo>
                    <a:pt x="126" y="152"/>
                  </a:lnTo>
                  <a:lnTo>
                    <a:pt x="124" y="156"/>
                  </a:lnTo>
                  <a:lnTo>
                    <a:pt x="124" y="156"/>
                  </a:lnTo>
                  <a:lnTo>
                    <a:pt x="128" y="156"/>
                  </a:lnTo>
                  <a:lnTo>
                    <a:pt x="128" y="154"/>
                  </a:lnTo>
                  <a:lnTo>
                    <a:pt x="130" y="152"/>
                  </a:lnTo>
                  <a:lnTo>
                    <a:pt x="132" y="150"/>
                  </a:lnTo>
                  <a:lnTo>
                    <a:pt x="132" y="150"/>
                  </a:lnTo>
                  <a:lnTo>
                    <a:pt x="142" y="148"/>
                  </a:lnTo>
                  <a:lnTo>
                    <a:pt x="148" y="146"/>
                  </a:lnTo>
                  <a:lnTo>
                    <a:pt x="150" y="142"/>
                  </a:lnTo>
                  <a:lnTo>
                    <a:pt x="150" y="142"/>
                  </a:lnTo>
                  <a:lnTo>
                    <a:pt x="152" y="138"/>
                  </a:lnTo>
                  <a:lnTo>
                    <a:pt x="152" y="136"/>
                  </a:lnTo>
                  <a:lnTo>
                    <a:pt x="160" y="138"/>
                  </a:lnTo>
                  <a:lnTo>
                    <a:pt x="160" y="138"/>
                  </a:lnTo>
                  <a:lnTo>
                    <a:pt x="180" y="144"/>
                  </a:lnTo>
                  <a:lnTo>
                    <a:pt x="190" y="146"/>
                  </a:lnTo>
                  <a:lnTo>
                    <a:pt x="200" y="146"/>
                  </a:lnTo>
                  <a:lnTo>
                    <a:pt x="200" y="146"/>
                  </a:lnTo>
                  <a:lnTo>
                    <a:pt x="210" y="148"/>
                  </a:lnTo>
                  <a:lnTo>
                    <a:pt x="220" y="150"/>
                  </a:lnTo>
                  <a:lnTo>
                    <a:pt x="220" y="150"/>
                  </a:lnTo>
                  <a:lnTo>
                    <a:pt x="230" y="156"/>
                  </a:lnTo>
                  <a:lnTo>
                    <a:pt x="240" y="164"/>
                  </a:lnTo>
                  <a:lnTo>
                    <a:pt x="240" y="164"/>
                  </a:lnTo>
                  <a:lnTo>
                    <a:pt x="244" y="168"/>
                  </a:lnTo>
                  <a:lnTo>
                    <a:pt x="244" y="168"/>
                  </a:lnTo>
                  <a:lnTo>
                    <a:pt x="246" y="166"/>
                  </a:lnTo>
                  <a:lnTo>
                    <a:pt x="250" y="166"/>
                  </a:lnTo>
                  <a:lnTo>
                    <a:pt x="250" y="166"/>
                  </a:lnTo>
                  <a:lnTo>
                    <a:pt x="252" y="166"/>
                  </a:lnTo>
                  <a:lnTo>
                    <a:pt x="252" y="166"/>
                  </a:lnTo>
                  <a:lnTo>
                    <a:pt x="258" y="164"/>
                  </a:lnTo>
                  <a:lnTo>
                    <a:pt x="258" y="164"/>
                  </a:lnTo>
                  <a:lnTo>
                    <a:pt x="262" y="164"/>
                  </a:lnTo>
                  <a:lnTo>
                    <a:pt x="264" y="168"/>
                  </a:lnTo>
                  <a:lnTo>
                    <a:pt x="264" y="168"/>
                  </a:lnTo>
                  <a:lnTo>
                    <a:pt x="266" y="170"/>
                  </a:lnTo>
                  <a:lnTo>
                    <a:pt x="268" y="172"/>
                  </a:lnTo>
                  <a:lnTo>
                    <a:pt x="270" y="178"/>
                  </a:lnTo>
                  <a:lnTo>
                    <a:pt x="270" y="178"/>
                  </a:lnTo>
                  <a:lnTo>
                    <a:pt x="272" y="180"/>
                  </a:lnTo>
                  <a:lnTo>
                    <a:pt x="272" y="180"/>
                  </a:lnTo>
                  <a:lnTo>
                    <a:pt x="276" y="182"/>
                  </a:lnTo>
                  <a:lnTo>
                    <a:pt x="276" y="186"/>
                  </a:lnTo>
                  <a:lnTo>
                    <a:pt x="276" y="186"/>
                  </a:lnTo>
                  <a:lnTo>
                    <a:pt x="282" y="190"/>
                  </a:lnTo>
                  <a:lnTo>
                    <a:pt x="282" y="194"/>
                  </a:lnTo>
                  <a:lnTo>
                    <a:pt x="282" y="194"/>
                  </a:lnTo>
                  <a:lnTo>
                    <a:pt x="284" y="194"/>
                  </a:lnTo>
                  <a:lnTo>
                    <a:pt x="286" y="196"/>
                  </a:lnTo>
                  <a:lnTo>
                    <a:pt x="286" y="200"/>
                  </a:lnTo>
                  <a:lnTo>
                    <a:pt x="286" y="200"/>
                  </a:lnTo>
                  <a:lnTo>
                    <a:pt x="288" y="202"/>
                  </a:lnTo>
                  <a:lnTo>
                    <a:pt x="292" y="206"/>
                  </a:lnTo>
                  <a:lnTo>
                    <a:pt x="292" y="206"/>
                  </a:lnTo>
                  <a:lnTo>
                    <a:pt x="294" y="208"/>
                  </a:lnTo>
                  <a:lnTo>
                    <a:pt x="294" y="210"/>
                  </a:lnTo>
                  <a:lnTo>
                    <a:pt x="296" y="214"/>
                  </a:lnTo>
                  <a:lnTo>
                    <a:pt x="298" y="216"/>
                  </a:lnTo>
                  <a:lnTo>
                    <a:pt x="298" y="216"/>
                  </a:lnTo>
                  <a:lnTo>
                    <a:pt x="304" y="218"/>
                  </a:lnTo>
                  <a:lnTo>
                    <a:pt x="310" y="224"/>
                  </a:lnTo>
                  <a:lnTo>
                    <a:pt x="312" y="230"/>
                  </a:lnTo>
                  <a:lnTo>
                    <a:pt x="312" y="234"/>
                  </a:lnTo>
                  <a:lnTo>
                    <a:pt x="312" y="238"/>
                  </a:lnTo>
                  <a:lnTo>
                    <a:pt x="312" y="238"/>
                  </a:lnTo>
                  <a:lnTo>
                    <a:pt x="314" y="240"/>
                  </a:lnTo>
                  <a:lnTo>
                    <a:pt x="316" y="242"/>
                  </a:lnTo>
                  <a:lnTo>
                    <a:pt x="322" y="242"/>
                  </a:lnTo>
                  <a:lnTo>
                    <a:pt x="322" y="242"/>
                  </a:lnTo>
                  <a:lnTo>
                    <a:pt x="324" y="242"/>
                  </a:lnTo>
                  <a:lnTo>
                    <a:pt x="328" y="244"/>
                  </a:lnTo>
                  <a:lnTo>
                    <a:pt x="334" y="246"/>
                  </a:lnTo>
                  <a:lnTo>
                    <a:pt x="334" y="246"/>
                  </a:lnTo>
                  <a:lnTo>
                    <a:pt x="336" y="250"/>
                  </a:lnTo>
                  <a:lnTo>
                    <a:pt x="338" y="252"/>
                  </a:lnTo>
                  <a:lnTo>
                    <a:pt x="344" y="256"/>
                  </a:lnTo>
                  <a:lnTo>
                    <a:pt x="344" y="256"/>
                  </a:lnTo>
                  <a:lnTo>
                    <a:pt x="348" y="260"/>
                  </a:lnTo>
                  <a:lnTo>
                    <a:pt x="352" y="264"/>
                  </a:lnTo>
                  <a:lnTo>
                    <a:pt x="354" y="268"/>
                  </a:lnTo>
                  <a:lnTo>
                    <a:pt x="354" y="274"/>
                  </a:lnTo>
                  <a:lnTo>
                    <a:pt x="354" y="274"/>
                  </a:lnTo>
                  <a:lnTo>
                    <a:pt x="348" y="272"/>
                  </a:lnTo>
                  <a:lnTo>
                    <a:pt x="348" y="272"/>
                  </a:lnTo>
                  <a:lnTo>
                    <a:pt x="346" y="272"/>
                  </a:lnTo>
                  <a:lnTo>
                    <a:pt x="342" y="270"/>
                  </a:lnTo>
                  <a:lnTo>
                    <a:pt x="338" y="270"/>
                  </a:lnTo>
                  <a:lnTo>
                    <a:pt x="336" y="272"/>
                  </a:lnTo>
                  <a:lnTo>
                    <a:pt x="336" y="272"/>
                  </a:lnTo>
                  <a:lnTo>
                    <a:pt x="338" y="278"/>
                  </a:lnTo>
                  <a:lnTo>
                    <a:pt x="340" y="284"/>
                  </a:lnTo>
                  <a:lnTo>
                    <a:pt x="342" y="292"/>
                  </a:lnTo>
                  <a:lnTo>
                    <a:pt x="342" y="298"/>
                  </a:lnTo>
                  <a:lnTo>
                    <a:pt x="342" y="298"/>
                  </a:lnTo>
                  <a:lnTo>
                    <a:pt x="340" y="314"/>
                  </a:lnTo>
                  <a:lnTo>
                    <a:pt x="338" y="330"/>
                  </a:lnTo>
                  <a:lnTo>
                    <a:pt x="340" y="346"/>
                  </a:lnTo>
                  <a:lnTo>
                    <a:pt x="342" y="362"/>
                  </a:lnTo>
                  <a:lnTo>
                    <a:pt x="342" y="362"/>
                  </a:lnTo>
                  <a:lnTo>
                    <a:pt x="346" y="368"/>
                  </a:lnTo>
                  <a:lnTo>
                    <a:pt x="348" y="372"/>
                  </a:lnTo>
                  <a:lnTo>
                    <a:pt x="352" y="376"/>
                  </a:lnTo>
                  <a:lnTo>
                    <a:pt x="354" y="380"/>
                  </a:lnTo>
                  <a:lnTo>
                    <a:pt x="354" y="380"/>
                  </a:lnTo>
                  <a:lnTo>
                    <a:pt x="358" y="392"/>
                  </a:lnTo>
                  <a:lnTo>
                    <a:pt x="364" y="402"/>
                  </a:lnTo>
                  <a:lnTo>
                    <a:pt x="372" y="412"/>
                  </a:lnTo>
                  <a:lnTo>
                    <a:pt x="376" y="414"/>
                  </a:lnTo>
                  <a:lnTo>
                    <a:pt x="382" y="418"/>
                  </a:lnTo>
                  <a:lnTo>
                    <a:pt x="382" y="418"/>
                  </a:lnTo>
                  <a:lnTo>
                    <a:pt x="386" y="420"/>
                  </a:lnTo>
                  <a:lnTo>
                    <a:pt x="390" y="422"/>
                  </a:lnTo>
                  <a:lnTo>
                    <a:pt x="394" y="432"/>
                  </a:lnTo>
                  <a:lnTo>
                    <a:pt x="394" y="432"/>
                  </a:lnTo>
                  <a:lnTo>
                    <a:pt x="402" y="452"/>
                  </a:lnTo>
                  <a:lnTo>
                    <a:pt x="408" y="462"/>
                  </a:lnTo>
                  <a:lnTo>
                    <a:pt x="414" y="470"/>
                  </a:lnTo>
                  <a:lnTo>
                    <a:pt x="414" y="470"/>
                  </a:lnTo>
                  <a:lnTo>
                    <a:pt x="416" y="472"/>
                  </a:lnTo>
                  <a:lnTo>
                    <a:pt x="418" y="476"/>
                  </a:lnTo>
                  <a:lnTo>
                    <a:pt x="418" y="478"/>
                  </a:lnTo>
                  <a:lnTo>
                    <a:pt x="416" y="482"/>
                  </a:lnTo>
                  <a:lnTo>
                    <a:pt x="416" y="482"/>
                  </a:lnTo>
                  <a:lnTo>
                    <a:pt x="414" y="484"/>
                  </a:lnTo>
                  <a:lnTo>
                    <a:pt x="414" y="486"/>
                  </a:lnTo>
                  <a:lnTo>
                    <a:pt x="414" y="486"/>
                  </a:lnTo>
                  <a:lnTo>
                    <a:pt x="424" y="492"/>
                  </a:lnTo>
                  <a:lnTo>
                    <a:pt x="430" y="500"/>
                  </a:lnTo>
                  <a:lnTo>
                    <a:pt x="440" y="518"/>
                  </a:lnTo>
                  <a:lnTo>
                    <a:pt x="440" y="518"/>
                  </a:lnTo>
                  <a:lnTo>
                    <a:pt x="442" y="520"/>
                  </a:lnTo>
                  <a:lnTo>
                    <a:pt x="442" y="520"/>
                  </a:lnTo>
                  <a:lnTo>
                    <a:pt x="448" y="528"/>
                  </a:lnTo>
                  <a:lnTo>
                    <a:pt x="448" y="528"/>
                  </a:lnTo>
                  <a:lnTo>
                    <a:pt x="450" y="530"/>
                  </a:lnTo>
                  <a:lnTo>
                    <a:pt x="450" y="532"/>
                  </a:lnTo>
                  <a:lnTo>
                    <a:pt x="452" y="530"/>
                  </a:lnTo>
                  <a:lnTo>
                    <a:pt x="452" y="530"/>
                  </a:lnTo>
                  <a:lnTo>
                    <a:pt x="454" y="528"/>
                  </a:lnTo>
                  <a:lnTo>
                    <a:pt x="454" y="528"/>
                  </a:lnTo>
                  <a:lnTo>
                    <a:pt x="452" y="524"/>
                  </a:lnTo>
                  <a:lnTo>
                    <a:pt x="452" y="524"/>
                  </a:lnTo>
                  <a:lnTo>
                    <a:pt x="448" y="520"/>
                  </a:lnTo>
                  <a:lnTo>
                    <a:pt x="444" y="514"/>
                  </a:lnTo>
                  <a:lnTo>
                    <a:pt x="444" y="514"/>
                  </a:lnTo>
                  <a:lnTo>
                    <a:pt x="442" y="512"/>
                  </a:lnTo>
                  <a:lnTo>
                    <a:pt x="442" y="512"/>
                  </a:lnTo>
                  <a:lnTo>
                    <a:pt x="432" y="486"/>
                  </a:lnTo>
                  <a:lnTo>
                    <a:pt x="418" y="464"/>
                  </a:lnTo>
                  <a:lnTo>
                    <a:pt x="418" y="464"/>
                  </a:lnTo>
                  <a:lnTo>
                    <a:pt x="414" y="458"/>
                  </a:lnTo>
                  <a:lnTo>
                    <a:pt x="412" y="452"/>
                  </a:lnTo>
                  <a:lnTo>
                    <a:pt x="412" y="442"/>
                  </a:lnTo>
                  <a:lnTo>
                    <a:pt x="412" y="442"/>
                  </a:lnTo>
                  <a:lnTo>
                    <a:pt x="418" y="442"/>
                  </a:lnTo>
                  <a:lnTo>
                    <a:pt x="424" y="446"/>
                  </a:lnTo>
                  <a:lnTo>
                    <a:pt x="426" y="450"/>
                  </a:lnTo>
                  <a:lnTo>
                    <a:pt x="428" y="456"/>
                  </a:lnTo>
                  <a:lnTo>
                    <a:pt x="428" y="456"/>
                  </a:lnTo>
                  <a:lnTo>
                    <a:pt x="430" y="462"/>
                  </a:lnTo>
                  <a:lnTo>
                    <a:pt x="434" y="470"/>
                  </a:lnTo>
                  <a:lnTo>
                    <a:pt x="442" y="480"/>
                  </a:lnTo>
                  <a:lnTo>
                    <a:pt x="452" y="492"/>
                  </a:lnTo>
                  <a:lnTo>
                    <a:pt x="458" y="504"/>
                  </a:lnTo>
                  <a:lnTo>
                    <a:pt x="458" y="504"/>
                  </a:lnTo>
                  <a:lnTo>
                    <a:pt x="462" y="510"/>
                  </a:lnTo>
                  <a:lnTo>
                    <a:pt x="468" y="518"/>
                  </a:lnTo>
                  <a:lnTo>
                    <a:pt x="478" y="530"/>
                  </a:lnTo>
                  <a:lnTo>
                    <a:pt x="478" y="530"/>
                  </a:lnTo>
                  <a:lnTo>
                    <a:pt x="482" y="536"/>
                  </a:lnTo>
                  <a:lnTo>
                    <a:pt x="486" y="544"/>
                  </a:lnTo>
                  <a:lnTo>
                    <a:pt x="486" y="550"/>
                  </a:lnTo>
                  <a:lnTo>
                    <a:pt x="486" y="558"/>
                  </a:lnTo>
                  <a:lnTo>
                    <a:pt x="486" y="558"/>
                  </a:lnTo>
                  <a:lnTo>
                    <a:pt x="484" y="562"/>
                  </a:lnTo>
                  <a:lnTo>
                    <a:pt x="486" y="566"/>
                  </a:lnTo>
                  <a:lnTo>
                    <a:pt x="492" y="570"/>
                  </a:lnTo>
                  <a:lnTo>
                    <a:pt x="492" y="570"/>
                  </a:lnTo>
                  <a:lnTo>
                    <a:pt x="504" y="580"/>
                  </a:lnTo>
                  <a:lnTo>
                    <a:pt x="516" y="588"/>
                  </a:lnTo>
                  <a:lnTo>
                    <a:pt x="516" y="588"/>
                  </a:lnTo>
                  <a:lnTo>
                    <a:pt x="534" y="598"/>
                  </a:lnTo>
                  <a:lnTo>
                    <a:pt x="550" y="606"/>
                  </a:lnTo>
                  <a:lnTo>
                    <a:pt x="550" y="606"/>
                  </a:lnTo>
                  <a:lnTo>
                    <a:pt x="556" y="608"/>
                  </a:lnTo>
                  <a:lnTo>
                    <a:pt x="560" y="606"/>
                  </a:lnTo>
                  <a:lnTo>
                    <a:pt x="560" y="606"/>
                  </a:lnTo>
                  <a:lnTo>
                    <a:pt x="566" y="602"/>
                  </a:lnTo>
                  <a:lnTo>
                    <a:pt x="572" y="602"/>
                  </a:lnTo>
                  <a:lnTo>
                    <a:pt x="578" y="606"/>
                  </a:lnTo>
                  <a:lnTo>
                    <a:pt x="582" y="612"/>
                  </a:lnTo>
                  <a:lnTo>
                    <a:pt x="582" y="612"/>
                  </a:lnTo>
                  <a:lnTo>
                    <a:pt x="592" y="622"/>
                  </a:lnTo>
                  <a:lnTo>
                    <a:pt x="596" y="624"/>
                  </a:lnTo>
                  <a:lnTo>
                    <a:pt x="604" y="628"/>
                  </a:lnTo>
                  <a:lnTo>
                    <a:pt x="604" y="628"/>
                  </a:lnTo>
                  <a:lnTo>
                    <a:pt x="614" y="630"/>
                  </a:lnTo>
                  <a:lnTo>
                    <a:pt x="622" y="634"/>
                  </a:lnTo>
                  <a:lnTo>
                    <a:pt x="630" y="642"/>
                  </a:lnTo>
                  <a:lnTo>
                    <a:pt x="636" y="652"/>
                  </a:lnTo>
                  <a:lnTo>
                    <a:pt x="636" y="652"/>
                  </a:lnTo>
                  <a:lnTo>
                    <a:pt x="638" y="652"/>
                  </a:lnTo>
                  <a:lnTo>
                    <a:pt x="638" y="652"/>
                  </a:lnTo>
                  <a:lnTo>
                    <a:pt x="638" y="656"/>
                  </a:lnTo>
                  <a:lnTo>
                    <a:pt x="638" y="656"/>
                  </a:lnTo>
                  <a:lnTo>
                    <a:pt x="638" y="662"/>
                  </a:lnTo>
                  <a:lnTo>
                    <a:pt x="640" y="666"/>
                  </a:lnTo>
                  <a:lnTo>
                    <a:pt x="640" y="666"/>
                  </a:lnTo>
                  <a:lnTo>
                    <a:pt x="678" y="694"/>
                  </a:lnTo>
                  <a:lnTo>
                    <a:pt x="678" y="694"/>
                  </a:lnTo>
                  <a:lnTo>
                    <a:pt x="682" y="694"/>
                  </a:lnTo>
                  <a:lnTo>
                    <a:pt x="682" y="694"/>
                  </a:lnTo>
                  <a:lnTo>
                    <a:pt x="682" y="692"/>
                  </a:lnTo>
                  <a:lnTo>
                    <a:pt x="682" y="692"/>
                  </a:lnTo>
                  <a:lnTo>
                    <a:pt x="680" y="686"/>
                  </a:lnTo>
                  <a:lnTo>
                    <a:pt x="682" y="684"/>
                  </a:lnTo>
                  <a:lnTo>
                    <a:pt x="686" y="680"/>
                  </a:lnTo>
                  <a:lnTo>
                    <a:pt x="688" y="676"/>
                  </a:lnTo>
                  <a:lnTo>
                    <a:pt x="688" y="676"/>
                  </a:lnTo>
                  <a:lnTo>
                    <a:pt x="692" y="678"/>
                  </a:lnTo>
                  <a:lnTo>
                    <a:pt x="694" y="678"/>
                  </a:lnTo>
                  <a:lnTo>
                    <a:pt x="696" y="684"/>
                  </a:lnTo>
                  <a:lnTo>
                    <a:pt x="698" y="690"/>
                  </a:lnTo>
                  <a:lnTo>
                    <a:pt x="700" y="694"/>
                  </a:lnTo>
                  <a:lnTo>
                    <a:pt x="700" y="694"/>
                  </a:lnTo>
                  <a:lnTo>
                    <a:pt x="702" y="702"/>
                  </a:lnTo>
                  <a:lnTo>
                    <a:pt x="704" y="710"/>
                  </a:lnTo>
                  <a:lnTo>
                    <a:pt x="706" y="720"/>
                  </a:lnTo>
                  <a:lnTo>
                    <a:pt x="704" y="728"/>
                  </a:lnTo>
                  <a:lnTo>
                    <a:pt x="702" y="738"/>
                  </a:lnTo>
                  <a:lnTo>
                    <a:pt x="700" y="746"/>
                  </a:lnTo>
                  <a:lnTo>
                    <a:pt x="696" y="754"/>
                  </a:lnTo>
                  <a:lnTo>
                    <a:pt x="690" y="760"/>
                  </a:lnTo>
                  <a:lnTo>
                    <a:pt x="690" y="760"/>
                  </a:lnTo>
                  <a:lnTo>
                    <a:pt x="684" y="766"/>
                  </a:lnTo>
                  <a:lnTo>
                    <a:pt x="680" y="774"/>
                  </a:lnTo>
                  <a:lnTo>
                    <a:pt x="678" y="784"/>
                  </a:lnTo>
                  <a:lnTo>
                    <a:pt x="678" y="792"/>
                  </a:lnTo>
                  <a:lnTo>
                    <a:pt x="678" y="792"/>
                  </a:lnTo>
                  <a:lnTo>
                    <a:pt x="678" y="796"/>
                  </a:lnTo>
                  <a:lnTo>
                    <a:pt x="680" y="798"/>
                  </a:lnTo>
                  <a:lnTo>
                    <a:pt x="680" y="798"/>
                  </a:lnTo>
                  <a:lnTo>
                    <a:pt x="684" y="800"/>
                  </a:lnTo>
                  <a:lnTo>
                    <a:pt x="686" y="802"/>
                  </a:lnTo>
                  <a:lnTo>
                    <a:pt x="682" y="806"/>
                  </a:lnTo>
                  <a:lnTo>
                    <a:pt x="682" y="806"/>
                  </a:lnTo>
                  <a:lnTo>
                    <a:pt x="678" y="812"/>
                  </a:lnTo>
                  <a:lnTo>
                    <a:pt x="676" y="816"/>
                  </a:lnTo>
                  <a:lnTo>
                    <a:pt x="676" y="826"/>
                  </a:lnTo>
                  <a:lnTo>
                    <a:pt x="676" y="826"/>
                  </a:lnTo>
                  <a:lnTo>
                    <a:pt x="676" y="832"/>
                  </a:lnTo>
                  <a:lnTo>
                    <a:pt x="680" y="836"/>
                  </a:lnTo>
                  <a:lnTo>
                    <a:pt x="684" y="840"/>
                  </a:lnTo>
                  <a:lnTo>
                    <a:pt x="686" y="846"/>
                  </a:lnTo>
                  <a:lnTo>
                    <a:pt x="686" y="846"/>
                  </a:lnTo>
                  <a:lnTo>
                    <a:pt x="700" y="876"/>
                  </a:lnTo>
                  <a:lnTo>
                    <a:pt x="706" y="892"/>
                  </a:lnTo>
                  <a:lnTo>
                    <a:pt x="712" y="908"/>
                  </a:lnTo>
                  <a:lnTo>
                    <a:pt x="712" y="908"/>
                  </a:lnTo>
                  <a:lnTo>
                    <a:pt x="716" y="920"/>
                  </a:lnTo>
                  <a:lnTo>
                    <a:pt x="722" y="930"/>
                  </a:lnTo>
                  <a:lnTo>
                    <a:pt x="730" y="938"/>
                  </a:lnTo>
                  <a:lnTo>
                    <a:pt x="740" y="944"/>
                  </a:lnTo>
                  <a:lnTo>
                    <a:pt x="740" y="944"/>
                  </a:lnTo>
                  <a:lnTo>
                    <a:pt x="748" y="950"/>
                  </a:lnTo>
                  <a:lnTo>
                    <a:pt x="754" y="958"/>
                  </a:lnTo>
                  <a:lnTo>
                    <a:pt x="760" y="966"/>
                  </a:lnTo>
                  <a:lnTo>
                    <a:pt x="760" y="976"/>
                  </a:lnTo>
                  <a:lnTo>
                    <a:pt x="760" y="976"/>
                  </a:lnTo>
                  <a:lnTo>
                    <a:pt x="760" y="1006"/>
                  </a:lnTo>
                  <a:lnTo>
                    <a:pt x="758" y="1038"/>
                  </a:lnTo>
                  <a:lnTo>
                    <a:pt x="758" y="1038"/>
                  </a:lnTo>
                  <a:lnTo>
                    <a:pt x="752" y="1066"/>
                  </a:lnTo>
                  <a:lnTo>
                    <a:pt x="750" y="1080"/>
                  </a:lnTo>
                  <a:lnTo>
                    <a:pt x="750" y="1094"/>
                  </a:lnTo>
                  <a:lnTo>
                    <a:pt x="750" y="1094"/>
                  </a:lnTo>
                  <a:lnTo>
                    <a:pt x="748" y="1118"/>
                  </a:lnTo>
                  <a:lnTo>
                    <a:pt x="746" y="1130"/>
                  </a:lnTo>
                  <a:lnTo>
                    <a:pt x="742" y="1140"/>
                  </a:lnTo>
                  <a:lnTo>
                    <a:pt x="742" y="1140"/>
                  </a:lnTo>
                  <a:lnTo>
                    <a:pt x="740" y="1148"/>
                  </a:lnTo>
                  <a:lnTo>
                    <a:pt x="738" y="1154"/>
                  </a:lnTo>
                  <a:lnTo>
                    <a:pt x="736" y="1170"/>
                  </a:lnTo>
                  <a:lnTo>
                    <a:pt x="734" y="1184"/>
                  </a:lnTo>
                  <a:lnTo>
                    <a:pt x="732" y="1198"/>
                  </a:lnTo>
                  <a:lnTo>
                    <a:pt x="732" y="1198"/>
                  </a:lnTo>
                  <a:lnTo>
                    <a:pt x="732" y="1202"/>
                  </a:lnTo>
                  <a:lnTo>
                    <a:pt x="734" y="1206"/>
                  </a:lnTo>
                  <a:lnTo>
                    <a:pt x="734" y="1206"/>
                  </a:lnTo>
                  <a:lnTo>
                    <a:pt x="738" y="1204"/>
                  </a:lnTo>
                  <a:lnTo>
                    <a:pt x="740" y="1204"/>
                  </a:lnTo>
                  <a:lnTo>
                    <a:pt x="742" y="1206"/>
                  </a:lnTo>
                  <a:lnTo>
                    <a:pt x="742" y="1210"/>
                  </a:lnTo>
                  <a:lnTo>
                    <a:pt x="742" y="1210"/>
                  </a:lnTo>
                  <a:lnTo>
                    <a:pt x="738" y="1232"/>
                  </a:lnTo>
                  <a:lnTo>
                    <a:pt x="736" y="1242"/>
                  </a:lnTo>
                  <a:lnTo>
                    <a:pt x="732" y="1252"/>
                  </a:lnTo>
                  <a:lnTo>
                    <a:pt x="732" y="1252"/>
                  </a:lnTo>
                  <a:lnTo>
                    <a:pt x="730" y="1252"/>
                  </a:lnTo>
                  <a:lnTo>
                    <a:pt x="728" y="1250"/>
                  </a:lnTo>
                  <a:lnTo>
                    <a:pt x="726" y="1248"/>
                  </a:lnTo>
                  <a:lnTo>
                    <a:pt x="722" y="1252"/>
                  </a:lnTo>
                  <a:lnTo>
                    <a:pt x="722" y="1252"/>
                  </a:lnTo>
                  <a:lnTo>
                    <a:pt x="722" y="1254"/>
                  </a:lnTo>
                  <a:lnTo>
                    <a:pt x="724" y="1258"/>
                  </a:lnTo>
                  <a:lnTo>
                    <a:pt x="724" y="1258"/>
                  </a:lnTo>
                  <a:lnTo>
                    <a:pt x="730" y="1262"/>
                  </a:lnTo>
                  <a:lnTo>
                    <a:pt x="730" y="1268"/>
                  </a:lnTo>
                  <a:lnTo>
                    <a:pt x="730" y="1274"/>
                  </a:lnTo>
                  <a:lnTo>
                    <a:pt x="726" y="1278"/>
                  </a:lnTo>
                  <a:lnTo>
                    <a:pt x="726" y="1278"/>
                  </a:lnTo>
                  <a:lnTo>
                    <a:pt x="724" y="1282"/>
                  </a:lnTo>
                  <a:lnTo>
                    <a:pt x="724" y="1284"/>
                  </a:lnTo>
                  <a:lnTo>
                    <a:pt x="724" y="1284"/>
                  </a:lnTo>
                  <a:lnTo>
                    <a:pt x="726" y="1290"/>
                  </a:lnTo>
                  <a:lnTo>
                    <a:pt x="728" y="1294"/>
                  </a:lnTo>
                  <a:lnTo>
                    <a:pt x="728" y="1294"/>
                  </a:lnTo>
                  <a:lnTo>
                    <a:pt x="728" y="1294"/>
                  </a:lnTo>
                  <a:lnTo>
                    <a:pt x="734" y="1316"/>
                  </a:lnTo>
                  <a:lnTo>
                    <a:pt x="734" y="1316"/>
                  </a:lnTo>
                  <a:lnTo>
                    <a:pt x="736" y="1320"/>
                  </a:lnTo>
                  <a:lnTo>
                    <a:pt x="736" y="1322"/>
                  </a:lnTo>
                  <a:lnTo>
                    <a:pt x="734" y="1324"/>
                  </a:lnTo>
                  <a:lnTo>
                    <a:pt x="734" y="1324"/>
                  </a:lnTo>
                  <a:lnTo>
                    <a:pt x="734" y="1328"/>
                  </a:lnTo>
                  <a:lnTo>
                    <a:pt x="736" y="1332"/>
                  </a:lnTo>
                  <a:lnTo>
                    <a:pt x="736" y="1332"/>
                  </a:lnTo>
                  <a:lnTo>
                    <a:pt x="740" y="1332"/>
                  </a:lnTo>
                  <a:lnTo>
                    <a:pt x="742" y="1332"/>
                  </a:lnTo>
                  <a:lnTo>
                    <a:pt x="744" y="1330"/>
                  </a:lnTo>
                  <a:lnTo>
                    <a:pt x="744" y="1330"/>
                  </a:lnTo>
                  <a:lnTo>
                    <a:pt x="746" y="1330"/>
                  </a:lnTo>
                  <a:lnTo>
                    <a:pt x="748" y="1332"/>
                  </a:lnTo>
                  <a:lnTo>
                    <a:pt x="748" y="1332"/>
                  </a:lnTo>
                  <a:lnTo>
                    <a:pt x="746" y="1334"/>
                  </a:lnTo>
                  <a:lnTo>
                    <a:pt x="748" y="1336"/>
                  </a:lnTo>
                  <a:lnTo>
                    <a:pt x="752" y="1338"/>
                  </a:lnTo>
                  <a:lnTo>
                    <a:pt x="752" y="1338"/>
                  </a:lnTo>
                  <a:lnTo>
                    <a:pt x="756" y="1342"/>
                  </a:lnTo>
                  <a:lnTo>
                    <a:pt x="758" y="1342"/>
                  </a:lnTo>
                  <a:lnTo>
                    <a:pt x="760" y="1340"/>
                  </a:lnTo>
                  <a:lnTo>
                    <a:pt x="760" y="1340"/>
                  </a:lnTo>
                  <a:lnTo>
                    <a:pt x="766" y="1342"/>
                  </a:lnTo>
                  <a:lnTo>
                    <a:pt x="766" y="1342"/>
                  </a:lnTo>
                  <a:lnTo>
                    <a:pt x="766" y="1342"/>
                  </a:lnTo>
                  <a:lnTo>
                    <a:pt x="766" y="1346"/>
                  </a:lnTo>
                  <a:lnTo>
                    <a:pt x="768" y="1346"/>
                  </a:lnTo>
                  <a:lnTo>
                    <a:pt x="770" y="1348"/>
                  </a:lnTo>
                  <a:lnTo>
                    <a:pt x="772" y="1348"/>
                  </a:lnTo>
                  <a:lnTo>
                    <a:pt x="772" y="1348"/>
                  </a:lnTo>
                  <a:lnTo>
                    <a:pt x="782" y="1346"/>
                  </a:lnTo>
                  <a:lnTo>
                    <a:pt x="786" y="1346"/>
                  </a:lnTo>
                  <a:lnTo>
                    <a:pt x="788" y="1344"/>
                  </a:lnTo>
                  <a:lnTo>
                    <a:pt x="788" y="1344"/>
                  </a:lnTo>
                  <a:lnTo>
                    <a:pt x="792" y="1340"/>
                  </a:lnTo>
                  <a:lnTo>
                    <a:pt x="788" y="1338"/>
                  </a:lnTo>
                  <a:lnTo>
                    <a:pt x="788" y="1338"/>
                  </a:lnTo>
                  <a:lnTo>
                    <a:pt x="778" y="1330"/>
                  </a:lnTo>
                  <a:lnTo>
                    <a:pt x="774" y="1326"/>
                  </a:lnTo>
                  <a:lnTo>
                    <a:pt x="774" y="1320"/>
                  </a:lnTo>
                  <a:lnTo>
                    <a:pt x="774" y="1320"/>
                  </a:lnTo>
                  <a:lnTo>
                    <a:pt x="774" y="1314"/>
                  </a:lnTo>
                  <a:lnTo>
                    <a:pt x="772" y="1312"/>
                  </a:lnTo>
                  <a:lnTo>
                    <a:pt x="770" y="1310"/>
                  </a:lnTo>
                  <a:lnTo>
                    <a:pt x="770" y="1310"/>
                  </a:lnTo>
                  <a:lnTo>
                    <a:pt x="768" y="1302"/>
                  </a:lnTo>
                  <a:lnTo>
                    <a:pt x="768" y="1298"/>
                  </a:lnTo>
                  <a:lnTo>
                    <a:pt x="770" y="1296"/>
                  </a:lnTo>
                  <a:lnTo>
                    <a:pt x="770" y="1296"/>
                  </a:lnTo>
                  <a:lnTo>
                    <a:pt x="776" y="1292"/>
                  </a:lnTo>
                  <a:lnTo>
                    <a:pt x="780" y="1284"/>
                  </a:lnTo>
                  <a:lnTo>
                    <a:pt x="782" y="1278"/>
                  </a:lnTo>
                  <a:lnTo>
                    <a:pt x="788" y="1274"/>
                  </a:lnTo>
                  <a:lnTo>
                    <a:pt x="788" y="1274"/>
                  </a:lnTo>
                  <a:lnTo>
                    <a:pt x="792" y="1270"/>
                  </a:lnTo>
                  <a:lnTo>
                    <a:pt x="794" y="1268"/>
                  </a:lnTo>
                  <a:lnTo>
                    <a:pt x="794" y="1264"/>
                  </a:lnTo>
                  <a:lnTo>
                    <a:pt x="788" y="1260"/>
                  </a:lnTo>
                  <a:lnTo>
                    <a:pt x="788" y="1260"/>
                  </a:lnTo>
                  <a:lnTo>
                    <a:pt x="784" y="1258"/>
                  </a:lnTo>
                  <a:lnTo>
                    <a:pt x="782" y="1256"/>
                  </a:lnTo>
                  <a:lnTo>
                    <a:pt x="780" y="1252"/>
                  </a:lnTo>
                  <a:lnTo>
                    <a:pt x="780" y="1248"/>
                  </a:lnTo>
                  <a:lnTo>
                    <a:pt x="780" y="1248"/>
                  </a:lnTo>
                  <a:lnTo>
                    <a:pt x="784" y="1244"/>
                  </a:lnTo>
                  <a:lnTo>
                    <a:pt x="784" y="1244"/>
                  </a:lnTo>
                  <a:lnTo>
                    <a:pt x="794" y="1236"/>
                  </a:lnTo>
                  <a:lnTo>
                    <a:pt x="798" y="1230"/>
                  </a:lnTo>
                  <a:lnTo>
                    <a:pt x="800" y="1226"/>
                  </a:lnTo>
                  <a:lnTo>
                    <a:pt x="802" y="1214"/>
                  </a:lnTo>
                  <a:lnTo>
                    <a:pt x="800" y="1202"/>
                  </a:lnTo>
                  <a:lnTo>
                    <a:pt x="800" y="1202"/>
                  </a:lnTo>
                  <a:lnTo>
                    <a:pt x="800" y="1198"/>
                  </a:lnTo>
                  <a:lnTo>
                    <a:pt x="800" y="1196"/>
                  </a:lnTo>
                  <a:lnTo>
                    <a:pt x="806" y="1196"/>
                  </a:lnTo>
                  <a:lnTo>
                    <a:pt x="806" y="1196"/>
                  </a:lnTo>
                  <a:lnTo>
                    <a:pt x="814" y="1198"/>
                  </a:lnTo>
                  <a:lnTo>
                    <a:pt x="818" y="1198"/>
                  </a:lnTo>
                  <a:lnTo>
                    <a:pt x="820" y="1194"/>
                  </a:lnTo>
                  <a:lnTo>
                    <a:pt x="820" y="1194"/>
                  </a:lnTo>
                  <a:lnTo>
                    <a:pt x="822" y="1186"/>
                  </a:lnTo>
                  <a:lnTo>
                    <a:pt x="822" y="1180"/>
                  </a:lnTo>
                  <a:lnTo>
                    <a:pt x="820" y="1176"/>
                  </a:lnTo>
                  <a:lnTo>
                    <a:pt x="820" y="1176"/>
                  </a:lnTo>
                  <a:lnTo>
                    <a:pt x="844" y="1174"/>
                  </a:lnTo>
                  <a:lnTo>
                    <a:pt x="844" y="1174"/>
                  </a:lnTo>
                  <a:lnTo>
                    <a:pt x="852" y="1172"/>
                  </a:lnTo>
                  <a:lnTo>
                    <a:pt x="858" y="1168"/>
                  </a:lnTo>
                  <a:lnTo>
                    <a:pt x="862" y="1162"/>
                  </a:lnTo>
                  <a:lnTo>
                    <a:pt x="864" y="1154"/>
                  </a:lnTo>
                  <a:lnTo>
                    <a:pt x="864" y="1154"/>
                  </a:lnTo>
                  <a:lnTo>
                    <a:pt x="864" y="1148"/>
                  </a:lnTo>
                  <a:lnTo>
                    <a:pt x="862" y="1142"/>
                  </a:lnTo>
                  <a:lnTo>
                    <a:pt x="858" y="1136"/>
                  </a:lnTo>
                  <a:lnTo>
                    <a:pt x="852" y="1132"/>
                  </a:lnTo>
                  <a:lnTo>
                    <a:pt x="852" y="1132"/>
                  </a:lnTo>
                  <a:lnTo>
                    <a:pt x="852" y="1128"/>
                  </a:lnTo>
                  <a:lnTo>
                    <a:pt x="854" y="1126"/>
                  </a:lnTo>
                  <a:lnTo>
                    <a:pt x="854" y="1126"/>
                  </a:lnTo>
                  <a:lnTo>
                    <a:pt x="868" y="1132"/>
                  </a:lnTo>
                  <a:lnTo>
                    <a:pt x="868" y="1132"/>
                  </a:lnTo>
                  <a:lnTo>
                    <a:pt x="876" y="1134"/>
                  </a:lnTo>
                  <a:lnTo>
                    <a:pt x="884" y="1132"/>
                  </a:lnTo>
                  <a:lnTo>
                    <a:pt x="888" y="1128"/>
                  </a:lnTo>
                  <a:lnTo>
                    <a:pt x="892" y="1120"/>
                  </a:lnTo>
                  <a:lnTo>
                    <a:pt x="892" y="1120"/>
                  </a:lnTo>
                  <a:lnTo>
                    <a:pt x="894" y="1112"/>
                  </a:lnTo>
                  <a:lnTo>
                    <a:pt x="900" y="1104"/>
                  </a:lnTo>
                  <a:lnTo>
                    <a:pt x="910" y="1088"/>
                  </a:lnTo>
                  <a:lnTo>
                    <a:pt x="910" y="1088"/>
                  </a:lnTo>
                  <a:lnTo>
                    <a:pt x="908" y="1092"/>
                  </a:lnTo>
                  <a:lnTo>
                    <a:pt x="910" y="1096"/>
                  </a:lnTo>
                  <a:lnTo>
                    <a:pt x="910" y="1096"/>
                  </a:lnTo>
                  <a:lnTo>
                    <a:pt x="914" y="1090"/>
                  </a:lnTo>
                  <a:lnTo>
                    <a:pt x="916" y="1084"/>
                  </a:lnTo>
                  <a:lnTo>
                    <a:pt x="916" y="1084"/>
                  </a:lnTo>
                  <a:lnTo>
                    <a:pt x="918" y="1078"/>
                  </a:lnTo>
                  <a:lnTo>
                    <a:pt x="922" y="1072"/>
                  </a:lnTo>
                  <a:lnTo>
                    <a:pt x="922" y="1072"/>
                  </a:lnTo>
                  <a:lnTo>
                    <a:pt x="926" y="1068"/>
                  </a:lnTo>
                  <a:lnTo>
                    <a:pt x="928" y="1064"/>
                  </a:lnTo>
                  <a:lnTo>
                    <a:pt x="928" y="1054"/>
                  </a:lnTo>
                  <a:lnTo>
                    <a:pt x="928" y="1054"/>
                  </a:lnTo>
                  <a:lnTo>
                    <a:pt x="930" y="1046"/>
                  </a:lnTo>
                  <a:lnTo>
                    <a:pt x="932" y="1038"/>
                  </a:lnTo>
                  <a:lnTo>
                    <a:pt x="936" y="1030"/>
                  </a:lnTo>
                  <a:lnTo>
                    <a:pt x="940" y="1024"/>
                  </a:lnTo>
                  <a:lnTo>
                    <a:pt x="946" y="1018"/>
                  </a:lnTo>
                  <a:lnTo>
                    <a:pt x="954" y="1014"/>
                  </a:lnTo>
                  <a:lnTo>
                    <a:pt x="962" y="1012"/>
                  </a:lnTo>
                  <a:lnTo>
                    <a:pt x="968" y="1010"/>
                  </a:lnTo>
                  <a:lnTo>
                    <a:pt x="968" y="1010"/>
                  </a:lnTo>
                  <a:lnTo>
                    <a:pt x="976" y="1008"/>
                  </a:lnTo>
                  <a:lnTo>
                    <a:pt x="982" y="1004"/>
                  </a:lnTo>
                  <a:lnTo>
                    <a:pt x="982" y="1004"/>
                  </a:lnTo>
                  <a:lnTo>
                    <a:pt x="986" y="1000"/>
                  </a:lnTo>
                  <a:lnTo>
                    <a:pt x="988" y="994"/>
                  </a:lnTo>
                  <a:lnTo>
                    <a:pt x="990" y="986"/>
                  </a:lnTo>
                  <a:lnTo>
                    <a:pt x="990" y="986"/>
                  </a:lnTo>
                  <a:lnTo>
                    <a:pt x="996" y="972"/>
                  </a:lnTo>
                  <a:lnTo>
                    <a:pt x="1000" y="960"/>
                  </a:lnTo>
                  <a:lnTo>
                    <a:pt x="1002" y="946"/>
                  </a:lnTo>
                  <a:lnTo>
                    <a:pt x="1002" y="932"/>
                  </a:lnTo>
                  <a:lnTo>
                    <a:pt x="1002" y="932"/>
                  </a:lnTo>
                  <a:lnTo>
                    <a:pt x="1004" y="918"/>
                  </a:lnTo>
                  <a:lnTo>
                    <a:pt x="1008" y="904"/>
                  </a:lnTo>
                  <a:lnTo>
                    <a:pt x="1014" y="892"/>
                  </a:lnTo>
                  <a:lnTo>
                    <a:pt x="1022" y="880"/>
                  </a:lnTo>
                  <a:lnTo>
                    <a:pt x="1022" y="880"/>
                  </a:lnTo>
                  <a:lnTo>
                    <a:pt x="1030" y="870"/>
                  </a:lnTo>
                  <a:lnTo>
                    <a:pt x="1034" y="858"/>
                  </a:lnTo>
                  <a:lnTo>
                    <a:pt x="1036" y="846"/>
                  </a:lnTo>
                  <a:lnTo>
                    <a:pt x="1032" y="832"/>
                  </a:lnTo>
                  <a:lnTo>
                    <a:pt x="1032" y="832"/>
                  </a:lnTo>
                  <a:lnTo>
                    <a:pt x="1032" y="828"/>
                  </a:lnTo>
                  <a:lnTo>
                    <a:pt x="1030" y="826"/>
                  </a:lnTo>
                  <a:lnTo>
                    <a:pt x="1028" y="824"/>
                  </a:lnTo>
                  <a:lnTo>
                    <a:pt x="1028" y="824"/>
                  </a:lnTo>
                  <a:close/>
                  <a:moveTo>
                    <a:pt x="796" y="214"/>
                  </a:moveTo>
                  <a:lnTo>
                    <a:pt x="796" y="214"/>
                  </a:lnTo>
                  <a:lnTo>
                    <a:pt x="796" y="210"/>
                  </a:lnTo>
                  <a:lnTo>
                    <a:pt x="798" y="208"/>
                  </a:lnTo>
                  <a:lnTo>
                    <a:pt x="800" y="208"/>
                  </a:lnTo>
                  <a:lnTo>
                    <a:pt x="800" y="208"/>
                  </a:lnTo>
                  <a:lnTo>
                    <a:pt x="800" y="210"/>
                  </a:lnTo>
                  <a:lnTo>
                    <a:pt x="800" y="210"/>
                  </a:lnTo>
                  <a:lnTo>
                    <a:pt x="800" y="212"/>
                  </a:lnTo>
                  <a:lnTo>
                    <a:pt x="798" y="214"/>
                  </a:lnTo>
                  <a:lnTo>
                    <a:pt x="798" y="214"/>
                  </a:lnTo>
                  <a:lnTo>
                    <a:pt x="796" y="214"/>
                  </a:lnTo>
                  <a:lnTo>
                    <a:pt x="796" y="214"/>
                  </a:lnTo>
                  <a:lnTo>
                    <a:pt x="796" y="214"/>
                  </a:lnTo>
                  <a:close/>
                  <a:moveTo>
                    <a:pt x="772" y="232"/>
                  </a:moveTo>
                  <a:lnTo>
                    <a:pt x="772" y="232"/>
                  </a:lnTo>
                  <a:lnTo>
                    <a:pt x="776" y="234"/>
                  </a:lnTo>
                  <a:lnTo>
                    <a:pt x="776" y="238"/>
                  </a:lnTo>
                  <a:lnTo>
                    <a:pt x="776" y="238"/>
                  </a:lnTo>
                  <a:lnTo>
                    <a:pt x="774" y="240"/>
                  </a:lnTo>
                  <a:lnTo>
                    <a:pt x="772" y="240"/>
                  </a:lnTo>
                  <a:lnTo>
                    <a:pt x="772" y="240"/>
                  </a:lnTo>
                  <a:lnTo>
                    <a:pt x="768" y="238"/>
                  </a:lnTo>
                  <a:lnTo>
                    <a:pt x="768" y="236"/>
                  </a:lnTo>
                  <a:lnTo>
                    <a:pt x="768" y="236"/>
                  </a:lnTo>
                  <a:lnTo>
                    <a:pt x="770" y="232"/>
                  </a:lnTo>
                  <a:lnTo>
                    <a:pt x="772" y="232"/>
                  </a:lnTo>
                  <a:lnTo>
                    <a:pt x="772" y="232"/>
                  </a:lnTo>
                  <a:close/>
                  <a:moveTo>
                    <a:pt x="736" y="238"/>
                  </a:moveTo>
                  <a:lnTo>
                    <a:pt x="736" y="238"/>
                  </a:lnTo>
                  <a:lnTo>
                    <a:pt x="738" y="240"/>
                  </a:lnTo>
                  <a:lnTo>
                    <a:pt x="738" y="240"/>
                  </a:lnTo>
                  <a:lnTo>
                    <a:pt x="734" y="244"/>
                  </a:lnTo>
                  <a:lnTo>
                    <a:pt x="728" y="244"/>
                  </a:lnTo>
                  <a:lnTo>
                    <a:pt x="728" y="244"/>
                  </a:lnTo>
                  <a:lnTo>
                    <a:pt x="732" y="240"/>
                  </a:lnTo>
                  <a:lnTo>
                    <a:pt x="736" y="238"/>
                  </a:lnTo>
                  <a:lnTo>
                    <a:pt x="736" y="238"/>
                  </a:lnTo>
                  <a:close/>
                  <a:moveTo>
                    <a:pt x="658" y="336"/>
                  </a:moveTo>
                  <a:lnTo>
                    <a:pt x="658" y="336"/>
                  </a:lnTo>
                  <a:lnTo>
                    <a:pt x="676" y="328"/>
                  </a:lnTo>
                  <a:lnTo>
                    <a:pt x="682" y="326"/>
                  </a:lnTo>
                  <a:lnTo>
                    <a:pt x="690" y="328"/>
                  </a:lnTo>
                  <a:lnTo>
                    <a:pt x="690" y="328"/>
                  </a:lnTo>
                  <a:lnTo>
                    <a:pt x="680" y="334"/>
                  </a:lnTo>
                  <a:lnTo>
                    <a:pt x="672" y="338"/>
                  </a:lnTo>
                  <a:lnTo>
                    <a:pt x="664" y="338"/>
                  </a:lnTo>
                  <a:lnTo>
                    <a:pt x="658" y="336"/>
                  </a:lnTo>
                  <a:lnTo>
                    <a:pt x="658" y="336"/>
                  </a:lnTo>
                  <a:close/>
                  <a:moveTo>
                    <a:pt x="712" y="310"/>
                  </a:moveTo>
                  <a:lnTo>
                    <a:pt x="712" y="310"/>
                  </a:lnTo>
                  <a:lnTo>
                    <a:pt x="714" y="312"/>
                  </a:lnTo>
                  <a:lnTo>
                    <a:pt x="714" y="314"/>
                  </a:lnTo>
                  <a:lnTo>
                    <a:pt x="714" y="314"/>
                  </a:lnTo>
                  <a:lnTo>
                    <a:pt x="714" y="316"/>
                  </a:lnTo>
                  <a:lnTo>
                    <a:pt x="712" y="318"/>
                  </a:lnTo>
                  <a:lnTo>
                    <a:pt x="708" y="320"/>
                  </a:lnTo>
                  <a:lnTo>
                    <a:pt x="708" y="320"/>
                  </a:lnTo>
                  <a:lnTo>
                    <a:pt x="686" y="320"/>
                  </a:lnTo>
                  <a:lnTo>
                    <a:pt x="686" y="320"/>
                  </a:lnTo>
                  <a:lnTo>
                    <a:pt x="688" y="318"/>
                  </a:lnTo>
                  <a:lnTo>
                    <a:pt x="692" y="316"/>
                  </a:lnTo>
                  <a:lnTo>
                    <a:pt x="698" y="314"/>
                  </a:lnTo>
                  <a:lnTo>
                    <a:pt x="706" y="312"/>
                  </a:lnTo>
                  <a:lnTo>
                    <a:pt x="712" y="310"/>
                  </a:lnTo>
                  <a:lnTo>
                    <a:pt x="712" y="310"/>
                  </a:lnTo>
                  <a:close/>
                  <a:moveTo>
                    <a:pt x="628" y="264"/>
                  </a:moveTo>
                  <a:lnTo>
                    <a:pt x="628" y="264"/>
                  </a:lnTo>
                  <a:lnTo>
                    <a:pt x="634" y="266"/>
                  </a:lnTo>
                  <a:lnTo>
                    <a:pt x="640" y="270"/>
                  </a:lnTo>
                  <a:lnTo>
                    <a:pt x="646" y="274"/>
                  </a:lnTo>
                  <a:lnTo>
                    <a:pt x="648" y="284"/>
                  </a:lnTo>
                  <a:lnTo>
                    <a:pt x="648" y="284"/>
                  </a:lnTo>
                  <a:lnTo>
                    <a:pt x="652" y="290"/>
                  </a:lnTo>
                  <a:lnTo>
                    <a:pt x="652" y="290"/>
                  </a:lnTo>
                  <a:lnTo>
                    <a:pt x="668" y="290"/>
                  </a:lnTo>
                  <a:lnTo>
                    <a:pt x="676" y="292"/>
                  </a:lnTo>
                  <a:lnTo>
                    <a:pt x="682" y="298"/>
                  </a:lnTo>
                  <a:lnTo>
                    <a:pt x="682" y="298"/>
                  </a:lnTo>
                  <a:lnTo>
                    <a:pt x="684" y="302"/>
                  </a:lnTo>
                  <a:lnTo>
                    <a:pt x="684" y="306"/>
                  </a:lnTo>
                  <a:lnTo>
                    <a:pt x="684" y="306"/>
                  </a:lnTo>
                  <a:lnTo>
                    <a:pt x="682" y="308"/>
                  </a:lnTo>
                  <a:lnTo>
                    <a:pt x="682" y="308"/>
                  </a:lnTo>
                  <a:lnTo>
                    <a:pt x="678" y="306"/>
                  </a:lnTo>
                  <a:lnTo>
                    <a:pt x="678" y="306"/>
                  </a:lnTo>
                  <a:lnTo>
                    <a:pt x="674" y="308"/>
                  </a:lnTo>
                  <a:lnTo>
                    <a:pt x="672" y="310"/>
                  </a:lnTo>
                  <a:lnTo>
                    <a:pt x="670" y="316"/>
                  </a:lnTo>
                  <a:lnTo>
                    <a:pt x="670" y="316"/>
                  </a:lnTo>
                  <a:lnTo>
                    <a:pt x="670" y="320"/>
                  </a:lnTo>
                  <a:lnTo>
                    <a:pt x="666" y="322"/>
                  </a:lnTo>
                  <a:lnTo>
                    <a:pt x="666" y="322"/>
                  </a:lnTo>
                  <a:lnTo>
                    <a:pt x="664" y="322"/>
                  </a:lnTo>
                  <a:lnTo>
                    <a:pt x="664" y="322"/>
                  </a:lnTo>
                  <a:lnTo>
                    <a:pt x="662" y="318"/>
                  </a:lnTo>
                  <a:lnTo>
                    <a:pt x="662" y="318"/>
                  </a:lnTo>
                  <a:lnTo>
                    <a:pt x="662" y="314"/>
                  </a:lnTo>
                  <a:lnTo>
                    <a:pt x="658" y="314"/>
                  </a:lnTo>
                  <a:lnTo>
                    <a:pt x="656" y="316"/>
                  </a:lnTo>
                  <a:lnTo>
                    <a:pt x="654" y="316"/>
                  </a:lnTo>
                  <a:lnTo>
                    <a:pt x="654" y="316"/>
                  </a:lnTo>
                  <a:lnTo>
                    <a:pt x="656" y="310"/>
                  </a:lnTo>
                  <a:lnTo>
                    <a:pt x="658" y="304"/>
                  </a:lnTo>
                  <a:lnTo>
                    <a:pt x="656" y="300"/>
                  </a:lnTo>
                  <a:lnTo>
                    <a:pt x="650" y="296"/>
                  </a:lnTo>
                  <a:lnTo>
                    <a:pt x="650" y="296"/>
                  </a:lnTo>
                  <a:lnTo>
                    <a:pt x="642" y="300"/>
                  </a:lnTo>
                  <a:lnTo>
                    <a:pt x="638" y="306"/>
                  </a:lnTo>
                  <a:lnTo>
                    <a:pt x="634" y="312"/>
                  </a:lnTo>
                  <a:lnTo>
                    <a:pt x="634" y="320"/>
                  </a:lnTo>
                  <a:lnTo>
                    <a:pt x="634" y="320"/>
                  </a:lnTo>
                  <a:lnTo>
                    <a:pt x="636" y="326"/>
                  </a:lnTo>
                  <a:lnTo>
                    <a:pt x="636" y="326"/>
                  </a:lnTo>
                  <a:lnTo>
                    <a:pt x="634" y="334"/>
                  </a:lnTo>
                  <a:lnTo>
                    <a:pt x="632" y="336"/>
                  </a:lnTo>
                  <a:lnTo>
                    <a:pt x="628" y="338"/>
                  </a:lnTo>
                  <a:lnTo>
                    <a:pt x="628" y="338"/>
                  </a:lnTo>
                  <a:lnTo>
                    <a:pt x="624" y="336"/>
                  </a:lnTo>
                  <a:lnTo>
                    <a:pt x="624" y="334"/>
                  </a:lnTo>
                  <a:lnTo>
                    <a:pt x="622" y="326"/>
                  </a:lnTo>
                  <a:lnTo>
                    <a:pt x="622" y="326"/>
                  </a:lnTo>
                  <a:lnTo>
                    <a:pt x="622" y="320"/>
                  </a:lnTo>
                  <a:lnTo>
                    <a:pt x="622" y="314"/>
                  </a:lnTo>
                  <a:lnTo>
                    <a:pt x="624" y="304"/>
                  </a:lnTo>
                  <a:lnTo>
                    <a:pt x="624" y="304"/>
                  </a:lnTo>
                  <a:lnTo>
                    <a:pt x="626" y="298"/>
                  </a:lnTo>
                  <a:lnTo>
                    <a:pt x="630" y="294"/>
                  </a:lnTo>
                  <a:lnTo>
                    <a:pt x="636" y="292"/>
                  </a:lnTo>
                  <a:lnTo>
                    <a:pt x="644" y="292"/>
                  </a:lnTo>
                  <a:lnTo>
                    <a:pt x="644" y="292"/>
                  </a:lnTo>
                  <a:lnTo>
                    <a:pt x="648" y="292"/>
                  </a:lnTo>
                  <a:lnTo>
                    <a:pt x="650" y="290"/>
                  </a:lnTo>
                  <a:lnTo>
                    <a:pt x="648" y="286"/>
                  </a:lnTo>
                  <a:lnTo>
                    <a:pt x="648" y="286"/>
                  </a:lnTo>
                  <a:lnTo>
                    <a:pt x="620" y="284"/>
                  </a:lnTo>
                  <a:lnTo>
                    <a:pt x="604" y="284"/>
                  </a:lnTo>
                  <a:lnTo>
                    <a:pt x="590" y="284"/>
                  </a:lnTo>
                  <a:lnTo>
                    <a:pt x="590" y="284"/>
                  </a:lnTo>
                  <a:lnTo>
                    <a:pt x="600" y="278"/>
                  </a:lnTo>
                  <a:lnTo>
                    <a:pt x="608" y="270"/>
                  </a:lnTo>
                  <a:lnTo>
                    <a:pt x="616" y="264"/>
                  </a:lnTo>
                  <a:lnTo>
                    <a:pt x="622" y="264"/>
                  </a:lnTo>
                  <a:lnTo>
                    <a:pt x="628" y="264"/>
                  </a:lnTo>
                  <a:lnTo>
                    <a:pt x="628" y="264"/>
                  </a:lnTo>
                  <a:close/>
                  <a:moveTo>
                    <a:pt x="682" y="10"/>
                  </a:moveTo>
                  <a:lnTo>
                    <a:pt x="682" y="10"/>
                  </a:lnTo>
                  <a:lnTo>
                    <a:pt x="682" y="10"/>
                  </a:lnTo>
                  <a:lnTo>
                    <a:pt x="682" y="10"/>
                  </a:lnTo>
                  <a:lnTo>
                    <a:pt x="686" y="14"/>
                  </a:lnTo>
                  <a:lnTo>
                    <a:pt x="690" y="14"/>
                  </a:lnTo>
                  <a:lnTo>
                    <a:pt x="694" y="12"/>
                  </a:lnTo>
                  <a:lnTo>
                    <a:pt x="694" y="12"/>
                  </a:lnTo>
                  <a:lnTo>
                    <a:pt x="698" y="12"/>
                  </a:lnTo>
                  <a:lnTo>
                    <a:pt x="702" y="12"/>
                  </a:lnTo>
                  <a:lnTo>
                    <a:pt x="704" y="14"/>
                  </a:lnTo>
                  <a:lnTo>
                    <a:pt x="704" y="14"/>
                  </a:lnTo>
                  <a:lnTo>
                    <a:pt x="690" y="20"/>
                  </a:lnTo>
                  <a:lnTo>
                    <a:pt x="678" y="22"/>
                  </a:lnTo>
                  <a:lnTo>
                    <a:pt x="678" y="22"/>
                  </a:lnTo>
                  <a:lnTo>
                    <a:pt x="676" y="18"/>
                  </a:lnTo>
                  <a:lnTo>
                    <a:pt x="678" y="16"/>
                  </a:lnTo>
                  <a:lnTo>
                    <a:pt x="682" y="10"/>
                  </a:lnTo>
                  <a:lnTo>
                    <a:pt x="682" y="10"/>
                  </a:lnTo>
                  <a:close/>
                  <a:moveTo>
                    <a:pt x="564" y="260"/>
                  </a:moveTo>
                  <a:lnTo>
                    <a:pt x="564" y="260"/>
                  </a:lnTo>
                  <a:lnTo>
                    <a:pt x="566" y="256"/>
                  </a:lnTo>
                  <a:lnTo>
                    <a:pt x="570" y="254"/>
                  </a:lnTo>
                  <a:lnTo>
                    <a:pt x="570" y="254"/>
                  </a:lnTo>
                  <a:lnTo>
                    <a:pt x="572" y="254"/>
                  </a:lnTo>
                  <a:lnTo>
                    <a:pt x="574" y="258"/>
                  </a:lnTo>
                  <a:lnTo>
                    <a:pt x="574" y="258"/>
                  </a:lnTo>
                  <a:lnTo>
                    <a:pt x="572" y="262"/>
                  </a:lnTo>
                  <a:lnTo>
                    <a:pt x="568" y="262"/>
                  </a:lnTo>
                  <a:lnTo>
                    <a:pt x="568" y="262"/>
                  </a:lnTo>
                  <a:lnTo>
                    <a:pt x="566" y="262"/>
                  </a:lnTo>
                  <a:lnTo>
                    <a:pt x="564" y="260"/>
                  </a:lnTo>
                  <a:lnTo>
                    <a:pt x="564" y="260"/>
                  </a:lnTo>
                  <a:close/>
                  <a:moveTo>
                    <a:pt x="378" y="86"/>
                  </a:moveTo>
                  <a:lnTo>
                    <a:pt x="378" y="86"/>
                  </a:lnTo>
                  <a:lnTo>
                    <a:pt x="376" y="86"/>
                  </a:lnTo>
                  <a:lnTo>
                    <a:pt x="374" y="88"/>
                  </a:lnTo>
                  <a:lnTo>
                    <a:pt x="374" y="88"/>
                  </a:lnTo>
                  <a:lnTo>
                    <a:pt x="368" y="94"/>
                  </a:lnTo>
                  <a:lnTo>
                    <a:pt x="362" y="96"/>
                  </a:lnTo>
                  <a:lnTo>
                    <a:pt x="350" y="94"/>
                  </a:lnTo>
                  <a:lnTo>
                    <a:pt x="350" y="94"/>
                  </a:lnTo>
                  <a:lnTo>
                    <a:pt x="346" y="94"/>
                  </a:lnTo>
                  <a:lnTo>
                    <a:pt x="348" y="92"/>
                  </a:lnTo>
                  <a:lnTo>
                    <a:pt x="350" y="88"/>
                  </a:lnTo>
                  <a:lnTo>
                    <a:pt x="350" y="88"/>
                  </a:lnTo>
                  <a:lnTo>
                    <a:pt x="358" y="82"/>
                  </a:lnTo>
                  <a:lnTo>
                    <a:pt x="358" y="82"/>
                  </a:lnTo>
                  <a:lnTo>
                    <a:pt x="348" y="82"/>
                  </a:lnTo>
                  <a:lnTo>
                    <a:pt x="348" y="82"/>
                  </a:lnTo>
                  <a:lnTo>
                    <a:pt x="346" y="80"/>
                  </a:lnTo>
                  <a:lnTo>
                    <a:pt x="346" y="80"/>
                  </a:lnTo>
                  <a:lnTo>
                    <a:pt x="354" y="78"/>
                  </a:lnTo>
                  <a:lnTo>
                    <a:pt x="360" y="76"/>
                  </a:lnTo>
                  <a:lnTo>
                    <a:pt x="368" y="74"/>
                  </a:lnTo>
                  <a:lnTo>
                    <a:pt x="376" y="74"/>
                  </a:lnTo>
                  <a:lnTo>
                    <a:pt x="376" y="74"/>
                  </a:lnTo>
                  <a:lnTo>
                    <a:pt x="376" y="76"/>
                  </a:lnTo>
                  <a:lnTo>
                    <a:pt x="374" y="78"/>
                  </a:lnTo>
                  <a:lnTo>
                    <a:pt x="372" y="78"/>
                  </a:lnTo>
                  <a:lnTo>
                    <a:pt x="374" y="80"/>
                  </a:lnTo>
                  <a:lnTo>
                    <a:pt x="374" y="80"/>
                  </a:lnTo>
                  <a:lnTo>
                    <a:pt x="376" y="82"/>
                  </a:lnTo>
                  <a:lnTo>
                    <a:pt x="382" y="80"/>
                  </a:lnTo>
                  <a:lnTo>
                    <a:pt x="392" y="78"/>
                  </a:lnTo>
                  <a:lnTo>
                    <a:pt x="392" y="78"/>
                  </a:lnTo>
                  <a:lnTo>
                    <a:pt x="390" y="82"/>
                  </a:lnTo>
                  <a:lnTo>
                    <a:pt x="388" y="86"/>
                  </a:lnTo>
                  <a:lnTo>
                    <a:pt x="384" y="88"/>
                  </a:lnTo>
                  <a:lnTo>
                    <a:pt x="378" y="86"/>
                  </a:lnTo>
                  <a:lnTo>
                    <a:pt x="378" y="86"/>
                  </a:lnTo>
                  <a:close/>
                  <a:moveTo>
                    <a:pt x="442" y="124"/>
                  </a:moveTo>
                  <a:lnTo>
                    <a:pt x="442" y="124"/>
                  </a:lnTo>
                  <a:lnTo>
                    <a:pt x="440" y="124"/>
                  </a:lnTo>
                  <a:lnTo>
                    <a:pt x="440" y="124"/>
                  </a:lnTo>
                  <a:lnTo>
                    <a:pt x="428" y="132"/>
                  </a:lnTo>
                  <a:lnTo>
                    <a:pt x="418" y="138"/>
                  </a:lnTo>
                  <a:lnTo>
                    <a:pt x="406" y="138"/>
                  </a:lnTo>
                  <a:lnTo>
                    <a:pt x="394" y="134"/>
                  </a:lnTo>
                  <a:lnTo>
                    <a:pt x="394" y="134"/>
                  </a:lnTo>
                  <a:lnTo>
                    <a:pt x="402" y="132"/>
                  </a:lnTo>
                  <a:lnTo>
                    <a:pt x="408" y="128"/>
                  </a:lnTo>
                  <a:lnTo>
                    <a:pt x="408" y="128"/>
                  </a:lnTo>
                  <a:lnTo>
                    <a:pt x="410" y="128"/>
                  </a:lnTo>
                  <a:lnTo>
                    <a:pt x="410" y="128"/>
                  </a:lnTo>
                  <a:lnTo>
                    <a:pt x="410" y="124"/>
                  </a:lnTo>
                  <a:lnTo>
                    <a:pt x="408" y="122"/>
                  </a:lnTo>
                  <a:lnTo>
                    <a:pt x="412" y="122"/>
                  </a:lnTo>
                  <a:lnTo>
                    <a:pt x="412" y="122"/>
                  </a:lnTo>
                  <a:lnTo>
                    <a:pt x="426" y="126"/>
                  </a:lnTo>
                  <a:lnTo>
                    <a:pt x="426" y="126"/>
                  </a:lnTo>
                  <a:lnTo>
                    <a:pt x="428" y="126"/>
                  </a:lnTo>
                  <a:lnTo>
                    <a:pt x="432" y="124"/>
                  </a:lnTo>
                  <a:lnTo>
                    <a:pt x="438" y="122"/>
                  </a:lnTo>
                  <a:lnTo>
                    <a:pt x="438" y="122"/>
                  </a:lnTo>
                  <a:lnTo>
                    <a:pt x="442" y="118"/>
                  </a:lnTo>
                  <a:lnTo>
                    <a:pt x="442" y="118"/>
                  </a:lnTo>
                  <a:lnTo>
                    <a:pt x="446" y="116"/>
                  </a:lnTo>
                  <a:lnTo>
                    <a:pt x="448" y="116"/>
                  </a:lnTo>
                  <a:lnTo>
                    <a:pt x="450" y="118"/>
                  </a:lnTo>
                  <a:lnTo>
                    <a:pt x="450" y="118"/>
                  </a:lnTo>
                  <a:lnTo>
                    <a:pt x="450" y="120"/>
                  </a:lnTo>
                  <a:lnTo>
                    <a:pt x="448" y="122"/>
                  </a:lnTo>
                  <a:lnTo>
                    <a:pt x="442" y="124"/>
                  </a:lnTo>
                  <a:lnTo>
                    <a:pt x="442" y="124"/>
                  </a:lnTo>
                  <a:close/>
                  <a:moveTo>
                    <a:pt x="456" y="156"/>
                  </a:moveTo>
                  <a:lnTo>
                    <a:pt x="456" y="156"/>
                  </a:lnTo>
                  <a:lnTo>
                    <a:pt x="450" y="154"/>
                  </a:lnTo>
                  <a:lnTo>
                    <a:pt x="450" y="154"/>
                  </a:lnTo>
                  <a:lnTo>
                    <a:pt x="454" y="152"/>
                  </a:lnTo>
                  <a:lnTo>
                    <a:pt x="458" y="152"/>
                  </a:lnTo>
                  <a:lnTo>
                    <a:pt x="462" y="154"/>
                  </a:lnTo>
                  <a:lnTo>
                    <a:pt x="466" y="154"/>
                  </a:lnTo>
                  <a:lnTo>
                    <a:pt x="466" y="154"/>
                  </a:lnTo>
                  <a:lnTo>
                    <a:pt x="460" y="156"/>
                  </a:lnTo>
                  <a:lnTo>
                    <a:pt x="456" y="156"/>
                  </a:lnTo>
                  <a:lnTo>
                    <a:pt x="456" y="156"/>
                  </a:lnTo>
                  <a:close/>
                  <a:moveTo>
                    <a:pt x="508" y="180"/>
                  </a:moveTo>
                  <a:lnTo>
                    <a:pt x="508" y="180"/>
                  </a:lnTo>
                  <a:lnTo>
                    <a:pt x="506" y="176"/>
                  </a:lnTo>
                  <a:lnTo>
                    <a:pt x="506" y="172"/>
                  </a:lnTo>
                  <a:lnTo>
                    <a:pt x="510" y="170"/>
                  </a:lnTo>
                  <a:lnTo>
                    <a:pt x="516" y="168"/>
                  </a:lnTo>
                  <a:lnTo>
                    <a:pt x="516" y="168"/>
                  </a:lnTo>
                  <a:lnTo>
                    <a:pt x="512" y="176"/>
                  </a:lnTo>
                  <a:lnTo>
                    <a:pt x="510" y="178"/>
                  </a:lnTo>
                  <a:lnTo>
                    <a:pt x="508" y="180"/>
                  </a:lnTo>
                  <a:lnTo>
                    <a:pt x="508" y="180"/>
                  </a:lnTo>
                  <a:close/>
                  <a:moveTo>
                    <a:pt x="516" y="118"/>
                  </a:moveTo>
                  <a:lnTo>
                    <a:pt x="516" y="118"/>
                  </a:lnTo>
                  <a:lnTo>
                    <a:pt x="514" y="118"/>
                  </a:lnTo>
                  <a:lnTo>
                    <a:pt x="512" y="116"/>
                  </a:lnTo>
                  <a:lnTo>
                    <a:pt x="512" y="116"/>
                  </a:lnTo>
                  <a:lnTo>
                    <a:pt x="512" y="114"/>
                  </a:lnTo>
                  <a:lnTo>
                    <a:pt x="514" y="112"/>
                  </a:lnTo>
                  <a:lnTo>
                    <a:pt x="518" y="110"/>
                  </a:lnTo>
                  <a:lnTo>
                    <a:pt x="518" y="110"/>
                  </a:lnTo>
                  <a:lnTo>
                    <a:pt x="520" y="110"/>
                  </a:lnTo>
                  <a:lnTo>
                    <a:pt x="522" y="114"/>
                  </a:lnTo>
                  <a:lnTo>
                    <a:pt x="522" y="114"/>
                  </a:lnTo>
                  <a:lnTo>
                    <a:pt x="520" y="116"/>
                  </a:lnTo>
                  <a:lnTo>
                    <a:pt x="518" y="118"/>
                  </a:lnTo>
                  <a:lnTo>
                    <a:pt x="516" y="118"/>
                  </a:lnTo>
                  <a:lnTo>
                    <a:pt x="516" y="118"/>
                  </a:lnTo>
                  <a:close/>
                  <a:moveTo>
                    <a:pt x="526" y="208"/>
                  </a:moveTo>
                  <a:lnTo>
                    <a:pt x="526" y="208"/>
                  </a:lnTo>
                  <a:lnTo>
                    <a:pt x="528" y="210"/>
                  </a:lnTo>
                  <a:lnTo>
                    <a:pt x="530" y="214"/>
                  </a:lnTo>
                  <a:lnTo>
                    <a:pt x="530" y="222"/>
                  </a:lnTo>
                  <a:lnTo>
                    <a:pt x="532" y="230"/>
                  </a:lnTo>
                  <a:lnTo>
                    <a:pt x="534" y="232"/>
                  </a:lnTo>
                  <a:lnTo>
                    <a:pt x="536" y="236"/>
                  </a:lnTo>
                  <a:lnTo>
                    <a:pt x="536" y="236"/>
                  </a:lnTo>
                  <a:lnTo>
                    <a:pt x="528" y="230"/>
                  </a:lnTo>
                  <a:lnTo>
                    <a:pt x="522" y="224"/>
                  </a:lnTo>
                  <a:lnTo>
                    <a:pt x="522" y="216"/>
                  </a:lnTo>
                  <a:lnTo>
                    <a:pt x="526" y="208"/>
                  </a:lnTo>
                  <a:lnTo>
                    <a:pt x="526" y="208"/>
                  </a:lnTo>
                  <a:close/>
                  <a:moveTo>
                    <a:pt x="542" y="208"/>
                  </a:moveTo>
                  <a:lnTo>
                    <a:pt x="542" y="208"/>
                  </a:lnTo>
                  <a:lnTo>
                    <a:pt x="544" y="208"/>
                  </a:lnTo>
                  <a:lnTo>
                    <a:pt x="544" y="208"/>
                  </a:lnTo>
                  <a:lnTo>
                    <a:pt x="554" y="234"/>
                  </a:lnTo>
                  <a:lnTo>
                    <a:pt x="554" y="234"/>
                  </a:lnTo>
                  <a:lnTo>
                    <a:pt x="556" y="238"/>
                  </a:lnTo>
                  <a:lnTo>
                    <a:pt x="556" y="240"/>
                  </a:lnTo>
                  <a:lnTo>
                    <a:pt x="552" y="248"/>
                  </a:lnTo>
                  <a:lnTo>
                    <a:pt x="552" y="248"/>
                  </a:lnTo>
                  <a:lnTo>
                    <a:pt x="550" y="236"/>
                  </a:lnTo>
                  <a:lnTo>
                    <a:pt x="546" y="232"/>
                  </a:lnTo>
                  <a:lnTo>
                    <a:pt x="542" y="228"/>
                  </a:lnTo>
                  <a:lnTo>
                    <a:pt x="542" y="228"/>
                  </a:lnTo>
                  <a:lnTo>
                    <a:pt x="536" y="222"/>
                  </a:lnTo>
                  <a:lnTo>
                    <a:pt x="534" y="218"/>
                  </a:lnTo>
                  <a:lnTo>
                    <a:pt x="536" y="212"/>
                  </a:lnTo>
                  <a:lnTo>
                    <a:pt x="542" y="208"/>
                  </a:lnTo>
                  <a:lnTo>
                    <a:pt x="542" y="208"/>
                  </a:lnTo>
                  <a:close/>
                  <a:moveTo>
                    <a:pt x="752" y="676"/>
                  </a:moveTo>
                  <a:lnTo>
                    <a:pt x="752" y="676"/>
                  </a:lnTo>
                  <a:lnTo>
                    <a:pt x="750" y="676"/>
                  </a:lnTo>
                  <a:lnTo>
                    <a:pt x="748" y="676"/>
                  </a:lnTo>
                  <a:lnTo>
                    <a:pt x="748" y="676"/>
                  </a:lnTo>
                  <a:lnTo>
                    <a:pt x="746" y="672"/>
                  </a:lnTo>
                  <a:lnTo>
                    <a:pt x="746" y="668"/>
                  </a:lnTo>
                  <a:lnTo>
                    <a:pt x="746" y="664"/>
                  </a:lnTo>
                  <a:lnTo>
                    <a:pt x="750" y="662"/>
                  </a:lnTo>
                  <a:lnTo>
                    <a:pt x="750" y="662"/>
                  </a:lnTo>
                  <a:lnTo>
                    <a:pt x="754" y="668"/>
                  </a:lnTo>
                  <a:lnTo>
                    <a:pt x="754" y="672"/>
                  </a:lnTo>
                  <a:lnTo>
                    <a:pt x="752" y="676"/>
                  </a:lnTo>
                  <a:lnTo>
                    <a:pt x="752" y="67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 name="Freeform 75"/>
            <p:cNvSpPr>
              <a:spLocks/>
            </p:cNvSpPr>
            <p:nvPr/>
          </p:nvSpPr>
          <p:spPr bwMode="auto">
            <a:xfrm>
              <a:off x="5556250" y="2251075"/>
              <a:ext cx="1588" cy="1588"/>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 name="Freeform 76"/>
            <p:cNvSpPr>
              <a:spLocks/>
            </p:cNvSpPr>
            <p:nvPr/>
          </p:nvSpPr>
          <p:spPr bwMode="auto">
            <a:xfrm>
              <a:off x="7816850" y="1447800"/>
              <a:ext cx="123825" cy="177800"/>
            </a:xfrm>
            <a:custGeom>
              <a:avLst/>
              <a:gdLst/>
              <a:ahLst/>
              <a:cxnLst>
                <a:cxn ang="0">
                  <a:pos x="0" y="64"/>
                </a:cxn>
                <a:cxn ang="0">
                  <a:pos x="6" y="82"/>
                </a:cxn>
                <a:cxn ang="0">
                  <a:pos x="10" y="98"/>
                </a:cxn>
                <a:cxn ang="0">
                  <a:pos x="12" y="100"/>
                </a:cxn>
                <a:cxn ang="0">
                  <a:pos x="22" y="104"/>
                </a:cxn>
                <a:cxn ang="0">
                  <a:pos x="40" y="106"/>
                </a:cxn>
                <a:cxn ang="0">
                  <a:pos x="46" y="112"/>
                </a:cxn>
                <a:cxn ang="0">
                  <a:pos x="50" y="110"/>
                </a:cxn>
                <a:cxn ang="0">
                  <a:pos x="54" y="108"/>
                </a:cxn>
                <a:cxn ang="0">
                  <a:pos x="58" y="96"/>
                </a:cxn>
                <a:cxn ang="0">
                  <a:pos x="60" y="88"/>
                </a:cxn>
                <a:cxn ang="0">
                  <a:pos x="66" y="74"/>
                </a:cxn>
                <a:cxn ang="0">
                  <a:pos x="68" y="66"/>
                </a:cxn>
                <a:cxn ang="0">
                  <a:pos x="72" y="62"/>
                </a:cxn>
                <a:cxn ang="0">
                  <a:pos x="78" y="60"/>
                </a:cxn>
                <a:cxn ang="0">
                  <a:pos x="70" y="50"/>
                </a:cxn>
                <a:cxn ang="0">
                  <a:pos x="66" y="38"/>
                </a:cxn>
                <a:cxn ang="0">
                  <a:pos x="66" y="32"/>
                </a:cxn>
                <a:cxn ang="0">
                  <a:pos x="68" y="26"/>
                </a:cxn>
                <a:cxn ang="0">
                  <a:pos x="78" y="16"/>
                </a:cxn>
                <a:cxn ang="0">
                  <a:pos x="70" y="10"/>
                </a:cxn>
                <a:cxn ang="0">
                  <a:pos x="68" y="8"/>
                </a:cxn>
                <a:cxn ang="0">
                  <a:pos x="68" y="6"/>
                </a:cxn>
                <a:cxn ang="0">
                  <a:pos x="62" y="0"/>
                </a:cxn>
                <a:cxn ang="0">
                  <a:pos x="58" y="6"/>
                </a:cxn>
                <a:cxn ang="0">
                  <a:pos x="48" y="20"/>
                </a:cxn>
                <a:cxn ang="0">
                  <a:pos x="40" y="28"/>
                </a:cxn>
                <a:cxn ang="0">
                  <a:pos x="24" y="44"/>
                </a:cxn>
                <a:cxn ang="0">
                  <a:pos x="18" y="52"/>
                </a:cxn>
                <a:cxn ang="0">
                  <a:pos x="12" y="54"/>
                </a:cxn>
                <a:cxn ang="0">
                  <a:pos x="6" y="52"/>
                </a:cxn>
                <a:cxn ang="0">
                  <a:pos x="0" y="58"/>
                </a:cxn>
                <a:cxn ang="0">
                  <a:pos x="0" y="64"/>
                </a:cxn>
              </a:cxnLst>
              <a:rect l="0" t="0" r="r" b="b"/>
              <a:pathLst>
                <a:path w="78" h="112">
                  <a:moveTo>
                    <a:pt x="0" y="64"/>
                  </a:moveTo>
                  <a:lnTo>
                    <a:pt x="0" y="64"/>
                  </a:lnTo>
                  <a:lnTo>
                    <a:pt x="2" y="74"/>
                  </a:lnTo>
                  <a:lnTo>
                    <a:pt x="6" y="82"/>
                  </a:lnTo>
                  <a:lnTo>
                    <a:pt x="8" y="90"/>
                  </a:lnTo>
                  <a:lnTo>
                    <a:pt x="10" y="98"/>
                  </a:lnTo>
                  <a:lnTo>
                    <a:pt x="10" y="98"/>
                  </a:lnTo>
                  <a:lnTo>
                    <a:pt x="12" y="100"/>
                  </a:lnTo>
                  <a:lnTo>
                    <a:pt x="12" y="100"/>
                  </a:lnTo>
                  <a:lnTo>
                    <a:pt x="22" y="104"/>
                  </a:lnTo>
                  <a:lnTo>
                    <a:pt x="30" y="104"/>
                  </a:lnTo>
                  <a:lnTo>
                    <a:pt x="40" y="106"/>
                  </a:lnTo>
                  <a:lnTo>
                    <a:pt x="44" y="108"/>
                  </a:lnTo>
                  <a:lnTo>
                    <a:pt x="46" y="112"/>
                  </a:lnTo>
                  <a:lnTo>
                    <a:pt x="46" y="112"/>
                  </a:lnTo>
                  <a:lnTo>
                    <a:pt x="50" y="110"/>
                  </a:lnTo>
                  <a:lnTo>
                    <a:pt x="54" y="108"/>
                  </a:lnTo>
                  <a:lnTo>
                    <a:pt x="54" y="108"/>
                  </a:lnTo>
                  <a:lnTo>
                    <a:pt x="56" y="102"/>
                  </a:lnTo>
                  <a:lnTo>
                    <a:pt x="58" y="96"/>
                  </a:lnTo>
                  <a:lnTo>
                    <a:pt x="58" y="96"/>
                  </a:lnTo>
                  <a:lnTo>
                    <a:pt x="60" y="88"/>
                  </a:lnTo>
                  <a:lnTo>
                    <a:pt x="62" y="80"/>
                  </a:lnTo>
                  <a:lnTo>
                    <a:pt x="66" y="74"/>
                  </a:lnTo>
                  <a:lnTo>
                    <a:pt x="68" y="66"/>
                  </a:lnTo>
                  <a:lnTo>
                    <a:pt x="68" y="66"/>
                  </a:lnTo>
                  <a:lnTo>
                    <a:pt x="68" y="62"/>
                  </a:lnTo>
                  <a:lnTo>
                    <a:pt x="72" y="62"/>
                  </a:lnTo>
                  <a:lnTo>
                    <a:pt x="78" y="60"/>
                  </a:lnTo>
                  <a:lnTo>
                    <a:pt x="78" y="60"/>
                  </a:lnTo>
                  <a:lnTo>
                    <a:pt x="72" y="56"/>
                  </a:lnTo>
                  <a:lnTo>
                    <a:pt x="70" y="50"/>
                  </a:lnTo>
                  <a:lnTo>
                    <a:pt x="66" y="38"/>
                  </a:lnTo>
                  <a:lnTo>
                    <a:pt x="66" y="38"/>
                  </a:lnTo>
                  <a:lnTo>
                    <a:pt x="66" y="36"/>
                  </a:lnTo>
                  <a:lnTo>
                    <a:pt x="66" y="32"/>
                  </a:lnTo>
                  <a:lnTo>
                    <a:pt x="68" y="26"/>
                  </a:lnTo>
                  <a:lnTo>
                    <a:pt x="68" y="26"/>
                  </a:lnTo>
                  <a:lnTo>
                    <a:pt x="76" y="18"/>
                  </a:lnTo>
                  <a:lnTo>
                    <a:pt x="78" y="16"/>
                  </a:lnTo>
                  <a:lnTo>
                    <a:pt x="76" y="14"/>
                  </a:lnTo>
                  <a:lnTo>
                    <a:pt x="70" y="10"/>
                  </a:lnTo>
                  <a:lnTo>
                    <a:pt x="70" y="10"/>
                  </a:lnTo>
                  <a:lnTo>
                    <a:pt x="68" y="8"/>
                  </a:lnTo>
                  <a:lnTo>
                    <a:pt x="68" y="6"/>
                  </a:lnTo>
                  <a:lnTo>
                    <a:pt x="68" y="6"/>
                  </a:lnTo>
                  <a:lnTo>
                    <a:pt x="66" y="2"/>
                  </a:lnTo>
                  <a:lnTo>
                    <a:pt x="62" y="0"/>
                  </a:lnTo>
                  <a:lnTo>
                    <a:pt x="60" y="2"/>
                  </a:lnTo>
                  <a:lnTo>
                    <a:pt x="58" y="6"/>
                  </a:lnTo>
                  <a:lnTo>
                    <a:pt x="58" y="6"/>
                  </a:lnTo>
                  <a:lnTo>
                    <a:pt x="48" y="20"/>
                  </a:lnTo>
                  <a:lnTo>
                    <a:pt x="48" y="20"/>
                  </a:lnTo>
                  <a:lnTo>
                    <a:pt x="40" y="28"/>
                  </a:lnTo>
                  <a:lnTo>
                    <a:pt x="30" y="36"/>
                  </a:lnTo>
                  <a:lnTo>
                    <a:pt x="24" y="44"/>
                  </a:lnTo>
                  <a:lnTo>
                    <a:pt x="18" y="52"/>
                  </a:lnTo>
                  <a:lnTo>
                    <a:pt x="18" y="52"/>
                  </a:lnTo>
                  <a:lnTo>
                    <a:pt x="16" y="56"/>
                  </a:lnTo>
                  <a:lnTo>
                    <a:pt x="12" y="54"/>
                  </a:lnTo>
                  <a:lnTo>
                    <a:pt x="12" y="54"/>
                  </a:lnTo>
                  <a:lnTo>
                    <a:pt x="6" y="52"/>
                  </a:lnTo>
                  <a:lnTo>
                    <a:pt x="2" y="54"/>
                  </a:lnTo>
                  <a:lnTo>
                    <a:pt x="0" y="58"/>
                  </a:lnTo>
                  <a:lnTo>
                    <a:pt x="0" y="64"/>
                  </a:lnTo>
                  <a:lnTo>
                    <a:pt x="0" y="6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 name="Freeform 77"/>
            <p:cNvSpPr>
              <a:spLocks/>
            </p:cNvSpPr>
            <p:nvPr/>
          </p:nvSpPr>
          <p:spPr bwMode="auto">
            <a:xfrm>
              <a:off x="7648575" y="1470025"/>
              <a:ext cx="133350" cy="184150"/>
            </a:xfrm>
            <a:custGeom>
              <a:avLst/>
              <a:gdLst/>
              <a:ahLst/>
              <a:cxnLst>
                <a:cxn ang="0">
                  <a:pos x="82" y="108"/>
                </a:cxn>
                <a:cxn ang="0">
                  <a:pos x="82" y="108"/>
                </a:cxn>
                <a:cxn ang="0">
                  <a:pos x="82" y="98"/>
                </a:cxn>
                <a:cxn ang="0">
                  <a:pos x="84" y="88"/>
                </a:cxn>
                <a:cxn ang="0">
                  <a:pos x="84" y="88"/>
                </a:cxn>
                <a:cxn ang="0">
                  <a:pos x="84" y="88"/>
                </a:cxn>
                <a:cxn ang="0">
                  <a:pos x="84" y="88"/>
                </a:cxn>
                <a:cxn ang="0">
                  <a:pos x="84" y="88"/>
                </a:cxn>
                <a:cxn ang="0">
                  <a:pos x="84" y="88"/>
                </a:cxn>
                <a:cxn ang="0">
                  <a:pos x="82" y="88"/>
                </a:cxn>
                <a:cxn ang="0">
                  <a:pos x="82" y="88"/>
                </a:cxn>
                <a:cxn ang="0">
                  <a:pos x="84" y="88"/>
                </a:cxn>
                <a:cxn ang="0">
                  <a:pos x="84" y="88"/>
                </a:cxn>
                <a:cxn ang="0">
                  <a:pos x="82" y="88"/>
                </a:cxn>
                <a:cxn ang="0">
                  <a:pos x="82" y="88"/>
                </a:cxn>
                <a:cxn ang="0">
                  <a:pos x="82" y="88"/>
                </a:cxn>
                <a:cxn ang="0">
                  <a:pos x="82" y="88"/>
                </a:cxn>
                <a:cxn ang="0">
                  <a:pos x="84" y="88"/>
                </a:cxn>
                <a:cxn ang="0">
                  <a:pos x="84" y="88"/>
                </a:cxn>
                <a:cxn ang="0">
                  <a:pos x="76" y="82"/>
                </a:cxn>
                <a:cxn ang="0">
                  <a:pos x="76" y="82"/>
                </a:cxn>
                <a:cxn ang="0">
                  <a:pos x="72" y="78"/>
                </a:cxn>
                <a:cxn ang="0">
                  <a:pos x="68" y="72"/>
                </a:cxn>
                <a:cxn ang="0">
                  <a:pos x="64" y="66"/>
                </a:cxn>
                <a:cxn ang="0">
                  <a:pos x="64" y="64"/>
                </a:cxn>
                <a:cxn ang="0">
                  <a:pos x="64" y="64"/>
                </a:cxn>
                <a:cxn ang="0">
                  <a:pos x="64" y="56"/>
                </a:cxn>
                <a:cxn ang="0">
                  <a:pos x="62" y="52"/>
                </a:cxn>
                <a:cxn ang="0">
                  <a:pos x="54" y="44"/>
                </a:cxn>
                <a:cxn ang="0">
                  <a:pos x="54" y="44"/>
                </a:cxn>
                <a:cxn ang="0">
                  <a:pos x="38" y="30"/>
                </a:cxn>
                <a:cxn ang="0">
                  <a:pos x="32" y="24"/>
                </a:cxn>
                <a:cxn ang="0">
                  <a:pos x="26" y="16"/>
                </a:cxn>
                <a:cxn ang="0">
                  <a:pos x="26" y="16"/>
                </a:cxn>
                <a:cxn ang="0">
                  <a:pos x="20" y="10"/>
                </a:cxn>
                <a:cxn ang="0">
                  <a:pos x="14" y="4"/>
                </a:cxn>
                <a:cxn ang="0">
                  <a:pos x="8" y="2"/>
                </a:cxn>
                <a:cxn ang="0">
                  <a:pos x="0" y="0"/>
                </a:cxn>
                <a:cxn ang="0">
                  <a:pos x="0" y="0"/>
                </a:cxn>
                <a:cxn ang="0">
                  <a:pos x="0" y="4"/>
                </a:cxn>
                <a:cxn ang="0">
                  <a:pos x="2" y="8"/>
                </a:cxn>
                <a:cxn ang="0">
                  <a:pos x="6" y="14"/>
                </a:cxn>
                <a:cxn ang="0">
                  <a:pos x="6" y="14"/>
                </a:cxn>
                <a:cxn ang="0">
                  <a:pos x="18" y="26"/>
                </a:cxn>
                <a:cxn ang="0">
                  <a:pos x="26" y="42"/>
                </a:cxn>
                <a:cxn ang="0">
                  <a:pos x="34" y="56"/>
                </a:cxn>
                <a:cxn ang="0">
                  <a:pos x="40" y="72"/>
                </a:cxn>
                <a:cxn ang="0">
                  <a:pos x="40" y="72"/>
                </a:cxn>
                <a:cxn ang="0">
                  <a:pos x="46" y="84"/>
                </a:cxn>
                <a:cxn ang="0">
                  <a:pos x="54" y="94"/>
                </a:cxn>
                <a:cxn ang="0">
                  <a:pos x="70" y="114"/>
                </a:cxn>
                <a:cxn ang="0">
                  <a:pos x="70" y="114"/>
                </a:cxn>
                <a:cxn ang="0">
                  <a:pos x="72" y="116"/>
                </a:cxn>
                <a:cxn ang="0">
                  <a:pos x="74" y="116"/>
                </a:cxn>
                <a:cxn ang="0">
                  <a:pos x="78" y="114"/>
                </a:cxn>
                <a:cxn ang="0">
                  <a:pos x="78" y="114"/>
                </a:cxn>
                <a:cxn ang="0">
                  <a:pos x="80" y="114"/>
                </a:cxn>
                <a:cxn ang="0">
                  <a:pos x="82" y="112"/>
                </a:cxn>
                <a:cxn ang="0">
                  <a:pos x="82" y="108"/>
                </a:cxn>
                <a:cxn ang="0">
                  <a:pos x="82" y="108"/>
                </a:cxn>
              </a:cxnLst>
              <a:rect l="0" t="0" r="r" b="b"/>
              <a:pathLst>
                <a:path w="84" h="116">
                  <a:moveTo>
                    <a:pt x="82" y="108"/>
                  </a:moveTo>
                  <a:lnTo>
                    <a:pt x="82" y="108"/>
                  </a:lnTo>
                  <a:lnTo>
                    <a:pt x="82" y="98"/>
                  </a:lnTo>
                  <a:lnTo>
                    <a:pt x="84" y="88"/>
                  </a:lnTo>
                  <a:lnTo>
                    <a:pt x="84" y="88"/>
                  </a:lnTo>
                  <a:lnTo>
                    <a:pt x="84" y="88"/>
                  </a:lnTo>
                  <a:lnTo>
                    <a:pt x="84" y="88"/>
                  </a:lnTo>
                  <a:lnTo>
                    <a:pt x="84" y="88"/>
                  </a:lnTo>
                  <a:lnTo>
                    <a:pt x="84" y="88"/>
                  </a:lnTo>
                  <a:lnTo>
                    <a:pt x="82" y="88"/>
                  </a:lnTo>
                  <a:lnTo>
                    <a:pt x="82" y="88"/>
                  </a:lnTo>
                  <a:lnTo>
                    <a:pt x="84" y="88"/>
                  </a:lnTo>
                  <a:lnTo>
                    <a:pt x="84" y="88"/>
                  </a:lnTo>
                  <a:lnTo>
                    <a:pt x="82" y="88"/>
                  </a:lnTo>
                  <a:lnTo>
                    <a:pt x="82" y="88"/>
                  </a:lnTo>
                  <a:lnTo>
                    <a:pt x="82" y="88"/>
                  </a:lnTo>
                  <a:lnTo>
                    <a:pt x="82" y="88"/>
                  </a:lnTo>
                  <a:lnTo>
                    <a:pt x="84" y="88"/>
                  </a:lnTo>
                  <a:lnTo>
                    <a:pt x="84" y="88"/>
                  </a:lnTo>
                  <a:lnTo>
                    <a:pt x="76" y="82"/>
                  </a:lnTo>
                  <a:lnTo>
                    <a:pt x="76" y="82"/>
                  </a:lnTo>
                  <a:lnTo>
                    <a:pt x="72" y="78"/>
                  </a:lnTo>
                  <a:lnTo>
                    <a:pt x="68" y="72"/>
                  </a:lnTo>
                  <a:lnTo>
                    <a:pt x="64" y="66"/>
                  </a:lnTo>
                  <a:lnTo>
                    <a:pt x="64" y="64"/>
                  </a:lnTo>
                  <a:lnTo>
                    <a:pt x="64" y="64"/>
                  </a:lnTo>
                  <a:lnTo>
                    <a:pt x="64" y="56"/>
                  </a:lnTo>
                  <a:lnTo>
                    <a:pt x="62" y="52"/>
                  </a:lnTo>
                  <a:lnTo>
                    <a:pt x="54" y="44"/>
                  </a:lnTo>
                  <a:lnTo>
                    <a:pt x="54" y="44"/>
                  </a:lnTo>
                  <a:lnTo>
                    <a:pt x="38" y="30"/>
                  </a:lnTo>
                  <a:lnTo>
                    <a:pt x="32" y="24"/>
                  </a:lnTo>
                  <a:lnTo>
                    <a:pt x="26" y="16"/>
                  </a:lnTo>
                  <a:lnTo>
                    <a:pt x="26" y="16"/>
                  </a:lnTo>
                  <a:lnTo>
                    <a:pt x="20" y="10"/>
                  </a:lnTo>
                  <a:lnTo>
                    <a:pt x="14" y="4"/>
                  </a:lnTo>
                  <a:lnTo>
                    <a:pt x="8" y="2"/>
                  </a:lnTo>
                  <a:lnTo>
                    <a:pt x="0" y="0"/>
                  </a:lnTo>
                  <a:lnTo>
                    <a:pt x="0" y="0"/>
                  </a:lnTo>
                  <a:lnTo>
                    <a:pt x="0" y="4"/>
                  </a:lnTo>
                  <a:lnTo>
                    <a:pt x="2" y="8"/>
                  </a:lnTo>
                  <a:lnTo>
                    <a:pt x="6" y="14"/>
                  </a:lnTo>
                  <a:lnTo>
                    <a:pt x="6" y="14"/>
                  </a:lnTo>
                  <a:lnTo>
                    <a:pt x="18" y="26"/>
                  </a:lnTo>
                  <a:lnTo>
                    <a:pt x="26" y="42"/>
                  </a:lnTo>
                  <a:lnTo>
                    <a:pt x="34" y="56"/>
                  </a:lnTo>
                  <a:lnTo>
                    <a:pt x="40" y="72"/>
                  </a:lnTo>
                  <a:lnTo>
                    <a:pt x="40" y="72"/>
                  </a:lnTo>
                  <a:lnTo>
                    <a:pt x="46" y="84"/>
                  </a:lnTo>
                  <a:lnTo>
                    <a:pt x="54" y="94"/>
                  </a:lnTo>
                  <a:lnTo>
                    <a:pt x="70" y="114"/>
                  </a:lnTo>
                  <a:lnTo>
                    <a:pt x="70" y="114"/>
                  </a:lnTo>
                  <a:lnTo>
                    <a:pt x="72" y="116"/>
                  </a:lnTo>
                  <a:lnTo>
                    <a:pt x="74" y="116"/>
                  </a:lnTo>
                  <a:lnTo>
                    <a:pt x="78" y="114"/>
                  </a:lnTo>
                  <a:lnTo>
                    <a:pt x="78" y="114"/>
                  </a:lnTo>
                  <a:lnTo>
                    <a:pt x="80" y="114"/>
                  </a:lnTo>
                  <a:lnTo>
                    <a:pt x="82" y="112"/>
                  </a:lnTo>
                  <a:lnTo>
                    <a:pt x="82" y="108"/>
                  </a:lnTo>
                  <a:lnTo>
                    <a:pt x="82" y="10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 name="Freeform 78"/>
            <p:cNvSpPr>
              <a:spLocks/>
            </p:cNvSpPr>
            <p:nvPr/>
          </p:nvSpPr>
          <p:spPr bwMode="auto">
            <a:xfrm>
              <a:off x="8086725" y="882650"/>
              <a:ext cx="139700" cy="123825"/>
            </a:xfrm>
            <a:custGeom>
              <a:avLst/>
              <a:gdLst/>
              <a:ahLst/>
              <a:cxnLst>
                <a:cxn ang="0">
                  <a:pos x="38" y="58"/>
                </a:cxn>
                <a:cxn ang="0">
                  <a:pos x="36" y="58"/>
                </a:cxn>
                <a:cxn ang="0">
                  <a:pos x="16" y="60"/>
                </a:cxn>
                <a:cxn ang="0">
                  <a:pos x="0" y="74"/>
                </a:cxn>
                <a:cxn ang="0">
                  <a:pos x="8" y="72"/>
                </a:cxn>
                <a:cxn ang="0">
                  <a:pos x="26" y="68"/>
                </a:cxn>
                <a:cxn ang="0">
                  <a:pos x="32" y="64"/>
                </a:cxn>
                <a:cxn ang="0">
                  <a:pos x="36" y="72"/>
                </a:cxn>
                <a:cxn ang="0">
                  <a:pos x="36" y="76"/>
                </a:cxn>
                <a:cxn ang="0">
                  <a:pos x="38" y="78"/>
                </a:cxn>
                <a:cxn ang="0">
                  <a:pos x="42" y="76"/>
                </a:cxn>
                <a:cxn ang="0">
                  <a:pos x="42" y="72"/>
                </a:cxn>
                <a:cxn ang="0">
                  <a:pos x="46" y="68"/>
                </a:cxn>
                <a:cxn ang="0">
                  <a:pos x="46" y="64"/>
                </a:cxn>
                <a:cxn ang="0">
                  <a:pos x="54" y="66"/>
                </a:cxn>
                <a:cxn ang="0">
                  <a:pos x="66" y="60"/>
                </a:cxn>
                <a:cxn ang="0">
                  <a:pos x="70" y="58"/>
                </a:cxn>
                <a:cxn ang="0">
                  <a:pos x="78" y="54"/>
                </a:cxn>
                <a:cxn ang="0">
                  <a:pos x="78" y="46"/>
                </a:cxn>
                <a:cxn ang="0">
                  <a:pos x="82" y="28"/>
                </a:cxn>
                <a:cxn ang="0">
                  <a:pos x="86" y="20"/>
                </a:cxn>
                <a:cxn ang="0">
                  <a:pos x="88" y="14"/>
                </a:cxn>
                <a:cxn ang="0">
                  <a:pos x="84" y="8"/>
                </a:cxn>
                <a:cxn ang="0">
                  <a:pos x="80" y="2"/>
                </a:cxn>
                <a:cxn ang="0">
                  <a:pos x="78" y="0"/>
                </a:cxn>
                <a:cxn ang="0">
                  <a:pos x="74" y="4"/>
                </a:cxn>
                <a:cxn ang="0">
                  <a:pos x="72" y="10"/>
                </a:cxn>
                <a:cxn ang="0">
                  <a:pos x="70" y="26"/>
                </a:cxn>
                <a:cxn ang="0">
                  <a:pos x="68" y="32"/>
                </a:cxn>
                <a:cxn ang="0">
                  <a:pos x="54" y="42"/>
                </a:cxn>
                <a:cxn ang="0">
                  <a:pos x="42" y="52"/>
                </a:cxn>
                <a:cxn ang="0">
                  <a:pos x="38" y="58"/>
                </a:cxn>
              </a:cxnLst>
              <a:rect l="0" t="0" r="r" b="b"/>
              <a:pathLst>
                <a:path w="88" h="78">
                  <a:moveTo>
                    <a:pt x="38" y="58"/>
                  </a:moveTo>
                  <a:lnTo>
                    <a:pt x="38" y="58"/>
                  </a:lnTo>
                  <a:lnTo>
                    <a:pt x="36" y="58"/>
                  </a:lnTo>
                  <a:lnTo>
                    <a:pt x="36" y="58"/>
                  </a:lnTo>
                  <a:lnTo>
                    <a:pt x="26" y="58"/>
                  </a:lnTo>
                  <a:lnTo>
                    <a:pt x="16" y="60"/>
                  </a:lnTo>
                  <a:lnTo>
                    <a:pt x="8" y="66"/>
                  </a:lnTo>
                  <a:lnTo>
                    <a:pt x="0" y="74"/>
                  </a:lnTo>
                  <a:lnTo>
                    <a:pt x="0" y="74"/>
                  </a:lnTo>
                  <a:lnTo>
                    <a:pt x="8" y="72"/>
                  </a:lnTo>
                  <a:lnTo>
                    <a:pt x="14" y="72"/>
                  </a:lnTo>
                  <a:lnTo>
                    <a:pt x="26" y="68"/>
                  </a:lnTo>
                  <a:lnTo>
                    <a:pt x="26" y="68"/>
                  </a:lnTo>
                  <a:lnTo>
                    <a:pt x="32" y="64"/>
                  </a:lnTo>
                  <a:lnTo>
                    <a:pt x="34" y="66"/>
                  </a:lnTo>
                  <a:lnTo>
                    <a:pt x="36" y="72"/>
                  </a:lnTo>
                  <a:lnTo>
                    <a:pt x="36" y="72"/>
                  </a:lnTo>
                  <a:lnTo>
                    <a:pt x="36" y="76"/>
                  </a:lnTo>
                  <a:lnTo>
                    <a:pt x="38" y="78"/>
                  </a:lnTo>
                  <a:lnTo>
                    <a:pt x="38" y="78"/>
                  </a:lnTo>
                  <a:lnTo>
                    <a:pt x="40" y="78"/>
                  </a:lnTo>
                  <a:lnTo>
                    <a:pt x="42" y="76"/>
                  </a:lnTo>
                  <a:lnTo>
                    <a:pt x="42" y="72"/>
                  </a:lnTo>
                  <a:lnTo>
                    <a:pt x="42" y="72"/>
                  </a:lnTo>
                  <a:lnTo>
                    <a:pt x="46" y="70"/>
                  </a:lnTo>
                  <a:lnTo>
                    <a:pt x="46" y="68"/>
                  </a:lnTo>
                  <a:lnTo>
                    <a:pt x="46" y="64"/>
                  </a:lnTo>
                  <a:lnTo>
                    <a:pt x="46" y="64"/>
                  </a:lnTo>
                  <a:lnTo>
                    <a:pt x="50" y="66"/>
                  </a:lnTo>
                  <a:lnTo>
                    <a:pt x="54" y="66"/>
                  </a:lnTo>
                  <a:lnTo>
                    <a:pt x="60" y="64"/>
                  </a:lnTo>
                  <a:lnTo>
                    <a:pt x="66" y="60"/>
                  </a:lnTo>
                  <a:lnTo>
                    <a:pt x="70" y="58"/>
                  </a:lnTo>
                  <a:lnTo>
                    <a:pt x="70" y="58"/>
                  </a:lnTo>
                  <a:lnTo>
                    <a:pt x="76" y="58"/>
                  </a:lnTo>
                  <a:lnTo>
                    <a:pt x="78" y="54"/>
                  </a:lnTo>
                  <a:lnTo>
                    <a:pt x="78" y="54"/>
                  </a:lnTo>
                  <a:lnTo>
                    <a:pt x="78" y="46"/>
                  </a:lnTo>
                  <a:lnTo>
                    <a:pt x="80" y="36"/>
                  </a:lnTo>
                  <a:lnTo>
                    <a:pt x="82" y="28"/>
                  </a:lnTo>
                  <a:lnTo>
                    <a:pt x="86" y="20"/>
                  </a:lnTo>
                  <a:lnTo>
                    <a:pt x="86" y="20"/>
                  </a:lnTo>
                  <a:lnTo>
                    <a:pt x="88" y="16"/>
                  </a:lnTo>
                  <a:lnTo>
                    <a:pt x="88" y="14"/>
                  </a:lnTo>
                  <a:lnTo>
                    <a:pt x="84" y="8"/>
                  </a:lnTo>
                  <a:lnTo>
                    <a:pt x="84" y="8"/>
                  </a:lnTo>
                  <a:lnTo>
                    <a:pt x="82" y="2"/>
                  </a:lnTo>
                  <a:lnTo>
                    <a:pt x="80" y="2"/>
                  </a:lnTo>
                  <a:lnTo>
                    <a:pt x="78" y="0"/>
                  </a:lnTo>
                  <a:lnTo>
                    <a:pt x="78" y="0"/>
                  </a:lnTo>
                  <a:lnTo>
                    <a:pt x="74" y="2"/>
                  </a:lnTo>
                  <a:lnTo>
                    <a:pt x="74" y="4"/>
                  </a:lnTo>
                  <a:lnTo>
                    <a:pt x="72" y="10"/>
                  </a:lnTo>
                  <a:lnTo>
                    <a:pt x="72" y="10"/>
                  </a:lnTo>
                  <a:lnTo>
                    <a:pt x="72" y="18"/>
                  </a:lnTo>
                  <a:lnTo>
                    <a:pt x="70" y="26"/>
                  </a:lnTo>
                  <a:lnTo>
                    <a:pt x="70" y="26"/>
                  </a:lnTo>
                  <a:lnTo>
                    <a:pt x="68" y="32"/>
                  </a:lnTo>
                  <a:lnTo>
                    <a:pt x="64" y="36"/>
                  </a:lnTo>
                  <a:lnTo>
                    <a:pt x="54" y="42"/>
                  </a:lnTo>
                  <a:lnTo>
                    <a:pt x="46" y="48"/>
                  </a:lnTo>
                  <a:lnTo>
                    <a:pt x="42" y="52"/>
                  </a:lnTo>
                  <a:lnTo>
                    <a:pt x="38" y="58"/>
                  </a:lnTo>
                  <a:lnTo>
                    <a:pt x="38" y="5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 name="Freeform 79"/>
            <p:cNvSpPr>
              <a:spLocks/>
            </p:cNvSpPr>
            <p:nvPr/>
          </p:nvSpPr>
          <p:spPr bwMode="auto">
            <a:xfrm>
              <a:off x="4911725" y="330200"/>
              <a:ext cx="301625" cy="98425"/>
            </a:xfrm>
            <a:custGeom>
              <a:avLst/>
              <a:gdLst/>
              <a:ahLst/>
              <a:cxnLst>
                <a:cxn ang="0">
                  <a:pos x="40" y="28"/>
                </a:cxn>
                <a:cxn ang="0">
                  <a:pos x="54" y="18"/>
                </a:cxn>
                <a:cxn ang="0">
                  <a:pos x="62" y="16"/>
                </a:cxn>
                <a:cxn ang="0">
                  <a:pos x="62" y="18"/>
                </a:cxn>
                <a:cxn ang="0">
                  <a:pos x="56" y="24"/>
                </a:cxn>
                <a:cxn ang="0">
                  <a:pos x="52" y="26"/>
                </a:cxn>
                <a:cxn ang="0">
                  <a:pos x="78" y="32"/>
                </a:cxn>
                <a:cxn ang="0">
                  <a:pos x="58" y="36"/>
                </a:cxn>
                <a:cxn ang="0">
                  <a:pos x="70" y="40"/>
                </a:cxn>
                <a:cxn ang="0">
                  <a:pos x="88" y="40"/>
                </a:cxn>
                <a:cxn ang="0">
                  <a:pos x="106" y="44"/>
                </a:cxn>
                <a:cxn ang="0">
                  <a:pos x="66" y="48"/>
                </a:cxn>
                <a:cxn ang="0">
                  <a:pos x="72" y="52"/>
                </a:cxn>
                <a:cxn ang="0">
                  <a:pos x="88" y="54"/>
                </a:cxn>
                <a:cxn ang="0">
                  <a:pos x="96" y="60"/>
                </a:cxn>
                <a:cxn ang="0">
                  <a:pos x="114" y="62"/>
                </a:cxn>
                <a:cxn ang="0">
                  <a:pos x="176" y="58"/>
                </a:cxn>
                <a:cxn ang="0">
                  <a:pos x="182" y="58"/>
                </a:cxn>
                <a:cxn ang="0">
                  <a:pos x="182" y="54"/>
                </a:cxn>
                <a:cxn ang="0">
                  <a:pos x="176" y="52"/>
                </a:cxn>
                <a:cxn ang="0">
                  <a:pos x="182" y="48"/>
                </a:cxn>
                <a:cxn ang="0">
                  <a:pos x="190" y="46"/>
                </a:cxn>
                <a:cxn ang="0">
                  <a:pos x="162" y="28"/>
                </a:cxn>
                <a:cxn ang="0">
                  <a:pos x="162" y="14"/>
                </a:cxn>
                <a:cxn ang="0">
                  <a:pos x="162" y="10"/>
                </a:cxn>
                <a:cxn ang="0">
                  <a:pos x="152" y="8"/>
                </a:cxn>
                <a:cxn ang="0">
                  <a:pos x="148" y="10"/>
                </a:cxn>
                <a:cxn ang="0">
                  <a:pos x="152" y="14"/>
                </a:cxn>
                <a:cxn ang="0">
                  <a:pos x="140" y="14"/>
                </a:cxn>
                <a:cxn ang="0">
                  <a:pos x="138" y="18"/>
                </a:cxn>
                <a:cxn ang="0">
                  <a:pos x="142" y="26"/>
                </a:cxn>
                <a:cxn ang="0">
                  <a:pos x="136" y="30"/>
                </a:cxn>
                <a:cxn ang="0">
                  <a:pos x="132" y="22"/>
                </a:cxn>
                <a:cxn ang="0">
                  <a:pos x="120" y="18"/>
                </a:cxn>
                <a:cxn ang="0">
                  <a:pos x="114" y="22"/>
                </a:cxn>
                <a:cxn ang="0">
                  <a:pos x="102" y="16"/>
                </a:cxn>
                <a:cxn ang="0">
                  <a:pos x="94" y="18"/>
                </a:cxn>
                <a:cxn ang="0">
                  <a:pos x="88" y="14"/>
                </a:cxn>
                <a:cxn ang="0">
                  <a:pos x="78" y="14"/>
                </a:cxn>
                <a:cxn ang="0">
                  <a:pos x="74" y="14"/>
                </a:cxn>
                <a:cxn ang="0">
                  <a:pos x="78" y="12"/>
                </a:cxn>
                <a:cxn ang="0">
                  <a:pos x="78" y="10"/>
                </a:cxn>
                <a:cxn ang="0">
                  <a:pos x="60" y="4"/>
                </a:cxn>
                <a:cxn ang="0">
                  <a:pos x="40" y="2"/>
                </a:cxn>
                <a:cxn ang="0">
                  <a:pos x="26" y="0"/>
                </a:cxn>
                <a:cxn ang="0">
                  <a:pos x="10" y="2"/>
                </a:cxn>
                <a:cxn ang="0">
                  <a:pos x="10" y="8"/>
                </a:cxn>
                <a:cxn ang="0">
                  <a:pos x="4" y="20"/>
                </a:cxn>
                <a:cxn ang="0">
                  <a:pos x="16" y="32"/>
                </a:cxn>
                <a:cxn ang="0">
                  <a:pos x="34" y="32"/>
                </a:cxn>
              </a:cxnLst>
              <a:rect l="0" t="0" r="r" b="b"/>
              <a:pathLst>
                <a:path w="190" h="62">
                  <a:moveTo>
                    <a:pt x="34" y="32"/>
                  </a:moveTo>
                  <a:lnTo>
                    <a:pt x="34" y="32"/>
                  </a:lnTo>
                  <a:lnTo>
                    <a:pt x="40" y="28"/>
                  </a:lnTo>
                  <a:lnTo>
                    <a:pt x="44" y="24"/>
                  </a:lnTo>
                  <a:lnTo>
                    <a:pt x="48" y="20"/>
                  </a:lnTo>
                  <a:lnTo>
                    <a:pt x="54" y="18"/>
                  </a:lnTo>
                  <a:lnTo>
                    <a:pt x="54" y="18"/>
                  </a:lnTo>
                  <a:lnTo>
                    <a:pt x="58" y="16"/>
                  </a:lnTo>
                  <a:lnTo>
                    <a:pt x="62" y="16"/>
                  </a:lnTo>
                  <a:lnTo>
                    <a:pt x="62" y="16"/>
                  </a:lnTo>
                  <a:lnTo>
                    <a:pt x="62" y="18"/>
                  </a:lnTo>
                  <a:lnTo>
                    <a:pt x="62" y="18"/>
                  </a:lnTo>
                  <a:lnTo>
                    <a:pt x="60" y="20"/>
                  </a:lnTo>
                  <a:lnTo>
                    <a:pt x="58" y="20"/>
                  </a:lnTo>
                  <a:lnTo>
                    <a:pt x="56" y="24"/>
                  </a:lnTo>
                  <a:lnTo>
                    <a:pt x="56" y="24"/>
                  </a:lnTo>
                  <a:lnTo>
                    <a:pt x="52" y="26"/>
                  </a:lnTo>
                  <a:lnTo>
                    <a:pt x="52" y="26"/>
                  </a:lnTo>
                  <a:lnTo>
                    <a:pt x="58" y="30"/>
                  </a:lnTo>
                  <a:lnTo>
                    <a:pt x="64" y="32"/>
                  </a:lnTo>
                  <a:lnTo>
                    <a:pt x="78" y="32"/>
                  </a:lnTo>
                  <a:lnTo>
                    <a:pt x="78" y="32"/>
                  </a:lnTo>
                  <a:lnTo>
                    <a:pt x="58" y="36"/>
                  </a:lnTo>
                  <a:lnTo>
                    <a:pt x="58" y="36"/>
                  </a:lnTo>
                  <a:lnTo>
                    <a:pt x="60" y="38"/>
                  </a:lnTo>
                  <a:lnTo>
                    <a:pt x="64" y="40"/>
                  </a:lnTo>
                  <a:lnTo>
                    <a:pt x="70" y="40"/>
                  </a:lnTo>
                  <a:lnTo>
                    <a:pt x="70" y="40"/>
                  </a:lnTo>
                  <a:lnTo>
                    <a:pt x="78" y="40"/>
                  </a:lnTo>
                  <a:lnTo>
                    <a:pt x="88" y="40"/>
                  </a:lnTo>
                  <a:lnTo>
                    <a:pt x="96" y="40"/>
                  </a:lnTo>
                  <a:lnTo>
                    <a:pt x="106" y="44"/>
                  </a:lnTo>
                  <a:lnTo>
                    <a:pt x="106" y="44"/>
                  </a:lnTo>
                  <a:lnTo>
                    <a:pt x="86" y="44"/>
                  </a:lnTo>
                  <a:lnTo>
                    <a:pt x="76" y="44"/>
                  </a:lnTo>
                  <a:lnTo>
                    <a:pt x="66" y="48"/>
                  </a:lnTo>
                  <a:lnTo>
                    <a:pt x="66" y="48"/>
                  </a:lnTo>
                  <a:lnTo>
                    <a:pt x="68" y="50"/>
                  </a:lnTo>
                  <a:lnTo>
                    <a:pt x="72" y="52"/>
                  </a:lnTo>
                  <a:lnTo>
                    <a:pt x="82" y="54"/>
                  </a:lnTo>
                  <a:lnTo>
                    <a:pt x="82" y="54"/>
                  </a:lnTo>
                  <a:lnTo>
                    <a:pt x="88" y="54"/>
                  </a:lnTo>
                  <a:lnTo>
                    <a:pt x="90" y="56"/>
                  </a:lnTo>
                  <a:lnTo>
                    <a:pt x="90" y="56"/>
                  </a:lnTo>
                  <a:lnTo>
                    <a:pt x="96" y="60"/>
                  </a:lnTo>
                  <a:lnTo>
                    <a:pt x="102" y="62"/>
                  </a:lnTo>
                  <a:lnTo>
                    <a:pt x="114" y="62"/>
                  </a:lnTo>
                  <a:lnTo>
                    <a:pt x="114" y="62"/>
                  </a:lnTo>
                  <a:lnTo>
                    <a:pt x="144" y="56"/>
                  </a:lnTo>
                  <a:lnTo>
                    <a:pt x="160" y="56"/>
                  </a:lnTo>
                  <a:lnTo>
                    <a:pt x="176" y="58"/>
                  </a:lnTo>
                  <a:lnTo>
                    <a:pt x="176" y="58"/>
                  </a:lnTo>
                  <a:lnTo>
                    <a:pt x="180" y="58"/>
                  </a:lnTo>
                  <a:lnTo>
                    <a:pt x="182" y="58"/>
                  </a:lnTo>
                  <a:lnTo>
                    <a:pt x="182" y="56"/>
                  </a:lnTo>
                  <a:lnTo>
                    <a:pt x="182" y="56"/>
                  </a:lnTo>
                  <a:lnTo>
                    <a:pt x="182" y="54"/>
                  </a:lnTo>
                  <a:lnTo>
                    <a:pt x="180" y="54"/>
                  </a:lnTo>
                  <a:lnTo>
                    <a:pt x="178" y="54"/>
                  </a:lnTo>
                  <a:lnTo>
                    <a:pt x="176" y="52"/>
                  </a:lnTo>
                  <a:lnTo>
                    <a:pt x="176" y="52"/>
                  </a:lnTo>
                  <a:lnTo>
                    <a:pt x="178" y="50"/>
                  </a:lnTo>
                  <a:lnTo>
                    <a:pt x="182" y="48"/>
                  </a:lnTo>
                  <a:lnTo>
                    <a:pt x="186" y="48"/>
                  </a:lnTo>
                  <a:lnTo>
                    <a:pt x="190" y="46"/>
                  </a:lnTo>
                  <a:lnTo>
                    <a:pt x="190" y="46"/>
                  </a:lnTo>
                  <a:lnTo>
                    <a:pt x="178" y="44"/>
                  </a:lnTo>
                  <a:lnTo>
                    <a:pt x="168" y="38"/>
                  </a:lnTo>
                  <a:lnTo>
                    <a:pt x="162" y="28"/>
                  </a:lnTo>
                  <a:lnTo>
                    <a:pt x="158" y="16"/>
                  </a:lnTo>
                  <a:lnTo>
                    <a:pt x="158" y="16"/>
                  </a:lnTo>
                  <a:lnTo>
                    <a:pt x="162" y="14"/>
                  </a:lnTo>
                  <a:lnTo>
                    <a:pt x="164" y="12"/>
                  </a:lnTo>
                  <a:lnTo>
                    <a:pt x="162" y="10"/>
                  </a:lnTo>
                  <a:lnTo>
                    <a:pt x="162" y="10"/>
                  </a:lnTo>
                  <a:lnTo>
                    <a:pt x="160" y="8"/>
                  </a:lnTo>
                  <a:lnTo>
                    <a:pt x="158" y="8"/>
                  </a:lnTo>
                  <a:lnTo>
                    <a:pt x="152" y="8"/>
                  </a:lnTo>
                  <a:lnTo>
                    <a:pt x="152" y="8"/>
                  </a:lnTo>
                  <a:lnTo>
                    <a:pt x="148" y="8"/>
                  </a:lnTo>
                  <a:lnTo>
                    <a:pt x="148" y="10"/>
                  </a:lnTo>
                  <a:lnTo>
                    <a:pt x="148" y="12"/>
                  </a:lnTo>
                  <a:lnTo>
                    <a:pt x="148" y="12"/>
                  </a:lnTo>
                  <a:lnTo>
                    <a:pt x="152" y="14"/>
                  </a:lnTo>
                  <a:lnTo>
                    <a:pt x="152" y="14"/>
                  </a:lnTo>
                  <a:lnTo>
                    <a:pt x="144" y="14"/>
                  </a:lnTo>
                  <a:lnTo>
                    <a:pt x="140" y="14"/>
                  </a:lnTo>
                  <a:lnTo>
                    <a:pt x="136" y="14"/>
                  </a:lnTo>
                  <a:lnTo>
                    <a:pt x="136" y="14"/>
                  </a:lnTo>
                  <a:lnTo>
                    <a:pt x="138" y="18"/>
                  </a:lnTo>
                  <a:lnTo>
                    <a:pt x="138" y="18"/>
                  </a:lnTo>
                  <a:lnTo>
                    <a:pt x="140" y="24"/>
                  </a:lnTo>
                  <a:lnTo>
                    <a:pt x="142" y="26"/>
                  </a:lnTo>
                  <a:lnTo>
                    <a:pt x="140" y="28"/>
                  </a:lnTo>
                  <a:lnTo>
                    <a:pt x="140" y="28"/>
                  </a:lnTo>
                  <a:lnTo>
                    <a:pt x="136" y="30"/>
                  </a:lnTo>
                  <a:lnTo>
                    <a:pt x="134" y="28"/>
                  </a:lnTo>
                  <a:lnTo>
                    <a:pt x="132" y="22"/>
                  </a:lnTo>
                  <a:lnTo>
                    <a:pt x="132" y="22"/>
                  </a:lnTo>
                  <a:lnTo>
                    <a:pt x="126" y="18"/>
                  </a:lnTo>
                  <a:lnTo>
                    <a:pt x="124" y="18"/>
                  </a:lnTo>
                  <a:lnTo>
                    <a:pt x="120" y="18"/>
                  </a:lnTo>
                  <a:lnTo>
                    <a:pt x="120" y="18"/>
                  </a:lnTo>
                  <a:lnTo>
                    <a:pt x="118" y="20"/>
                  </a:lnTo>
                  <a:lnTo>
                    <a:pt x="114" y="22"/>
                  </a:lnTo>
                  <a:lnTo>
                    <a:pt x="110" y="20"/>
                  </a:lnTo>
                  <a:lnTo>
                    <a:pt x="110" y="20"/>
                  </a:lnTo>
                  <a:lnTo>
                    <a:pt x="102" y="16"/>
                  </a:lnTo>
                  <a:lnTo>
                    <a:pt x="98" y="16"/>
                  </a:lnTo>
                  <a:lnTo>
                    <a:pt x="94" y="18"/>
                  </a:lnTo>
                  <a:lnTo>
                    <a:pt x="94" y="18"/>
                  </a:lnTo>
                  <a:lnTo>
                    <a:pt x="88" y="18"/>
                  </a:lnTo>
                  <a:lnTo>
                    <a:pt x="88" y="18"/>
                  </a:lnTo>
                  <a:lnTo>
                    <a:pt x="88" y="14"/>
                  </a:lnTo>
                  <a:lnTo>
                    <a:pt x="86" y="12"/>
                  </a:lnTo>
                  <a:lnTo>
                    <a:pt x="84" y="12"/>
                  </a:lnTo>
                  <a:lnTo>
                    <a:pt x="78" y="14"/>
                  </a:lnTo>
                  <a:lnTo>
                    <a:pt x="76" y="14"/>
                  </a:lnTo>
                  <a:lnTo>
                    <a:pt x="74" y="14"/>
                  </a:lnTo>
                  <a:lnTo>
                    <a:pt x="74" y="14"/>
                  </a:lnTo>
                  <a:lnTo>
                    <a:pt x="74" y="12"/>
                  </a:lnTo>
                  <a:lnTo>
                    <a:pt x="74" y="12"/>
                  </a:lnTo>
                  <a:lnTo>
                    <a:pt x="78" y="12"/>
                  </a:lnTo>
                  <a:lnTo>
                    <a:pt x="78" y="12"/>
                  </a:lnTo>
                  <a:lnTo>
                    <a:pt x="78" y="10"/>
                  </a:lnTo>
                  <a:lnTo>
                    <a:pt x="78" y="10"/>
                  </a:lnTo>
                  <a:lnTo>
                    <a:pt x="70" y="6"/>
                  </a:lnTo>
                  <a:lnTo>
                    <a:pt x="60" y="4"/>
                  </a:lnTo>
                  <a:lnTo>
                    <a:pt x="60" y="4"/>
                  </a:lnTo>
                  <a:lnTo>
                    <a:pt x="50" y="4"/>
                  </a:lnTo>
                  <a:lnTo>
                    <a:pt x="46" y="4"/>
                  </a:lnTo>
                  <a:lnTo>
                    <a:pt x="40" y="2"/>
                  </a:lnTo>
                  <a:lnTo>
                    <a:pt x="40" y="2"/>
                  </a:lnTo>
                  <a:lnTo>
                    <a:pt x="34" y="0"/>
                  </a:lnTo>
                  <a:lnTo>
                    <a:pt x="26" y="0"/>
                  </a:lnTo>
                  <a:lnTo>
                    <a:pt x="12" y="2"/>
                  </a:lnTo>
                  <a:lnTo>
                    <a:pt x="12" y="2"/>
                  </a:lnTo>
                  <a:lnTo>
                    <a:pt x="10" y="2"/>
                  </a:lnTo>
                  <a:lnTo>
                    <a:pt x="10" y="4"/>
                  </a:lnTo>
                  <a:lnTo>
                    <a:pt x="10" y="4"/>
                  </a:lnTo>
                  <a:lnTo>
                    <a:pt x="10" y="8"/>
                  </a:lnTo>
                  <a:lnTo>
                    <a:pt x="10" y="10"/>
                  </a:lnTo>
                  <a:lnTo>
                    <a:pt x="8" y="16"/>
                  </a:lnTo>
                  <a:lnTo>
                    <a:pt x="4" y="20"/>
                  </a:lnTo>
                  <a:lnTo>
                    <a:pt x="0" y="26"/>
                  </a:lnTo>
                  <a:lnTo>
                    <a:pt x="0" y="26"/>
                  </a:lnTo>
                  <a:lnTo>
                    <a:pt x="16" y="32"/>
                  </a:lnTo>
                  <a:lnTo>
                    <a:pt x="26" y="34"/>
                  </a:lnTo>
                  <a:lnTo>
                    <a:pt x="30" y="34"/>
                  </a:lnTo>
                  <a:lnTo>
                    <a:pt x="34" y="32"/>
                  </a:lnTo>
                  <a:lnTo>
                    <a:pt x="34" y="3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 name="Freeform 80"/>
            <p:cNvSpPr>
              <a:spLocks/>
            </p:cNvSpPr>
            <p:nvPr/>
          </p:nvSpPr>
          <p:spPr bwMode="auto">
            <a:xfrm>
              <a:off x="7004050" y="1758950"/>
              <a:ext cx="88900" cy="222250"/>
            </a:xfrm>
            <a:custGeom>
              <a:avLst/>
              <a:gdLst/>
              <a:ahLst/>
              <a:cxnLst>
                <a:cxn ang="0">
                  <a:pos x="56" y="34"/>
                </a:cxn>
                <a:cxn ang="0">
                  <a:pos x="56" y="34"/>
                </a:cxn>
                <a:cxn ang="0">
                  <a:pos x="54" y="26"/>
                </a:cxn>
                <a:cxn ang="0">
                  <a:pos x="52" y="18"/>
                </a:cxn>
                <a:cxn ang="0">
                  <a:pos x="50" y="10"/>
                </a:cxn>
                <a:cxn ang="0">
                  <a:pos x="46" y="4"/>
                </a:cxn>
                <a:cxn ang="0">
                  <a:pos x="42" y="0"/>
                </a:cxn>
                <a:cxn ang="0">
                  <a:pos x="42" y="0"/>
                </a:cxn>
                <a:cxn ang="0">
                  <a:pos x="44" y="8"/>
                </a:cxn>
                <a:cxn ang="0">
                  <a:pos x="42" y="14"/>
                </a:cxn>
                <a:cxn ang="0">
                  <a:pos x="38" y="18"/>
                </a:cxn>
                <a:cxn ang="0">
                  <a:pos x="36" y="24"/>
                </a:cxn>
                <a:cxn ang="0">
                  <a:pos x="36" y="24"/>
                </a:cxn>
                <a:cxn ang="0">
                  <a:pos x="34" y="30"/>
                </a:cxn>
                <a:cxn ang="0">
                  <a:pos x="30" y="34"/>
                </a:cxn>
                <a:cxn ang="0">
                  <a:pos x="22" y="40"/>
                </a:cxn>
                <a:cxn ang="0">
                  <a:pos x="22" y="40"/>
                </a:cxn>
                <a:cxn ang="0">
                  <a:pos x="12" y="46"/>
                </a:cxn>
                <a:cxn ang="0">
                  <a:pos x="8" y="52"/>
                </a:cxn>
                <a:cxn ang="0">
                  <a:pos x="6" y="60"/>
                </a:cxn>
                <a:cxn ang="0">
                  <a:pos x="8" y="70"/>
                </a:cxn>
                <a:cxn ang="0">
                  <a:pos x="8" y="70"/>
                </a:cxn>
                <a:cxn ang="0">
                  <a:pos x="8" y="80"/>
                </a:cxn>
                <a:cxn ang="0">
                  <a:pos x="6" y="92"/>
                </a:cxn>
                <a:cxn ang="0">
                  <a:pos x="6" y="92"/>
                </a:cxn>
                <a:cxn ang="0">
                  <a:pos x="2" y="96"/>
                </a:cxn>
                <a:cxn ang="0">
                  <a:pos x="2" y="102"/>
                </a:cxn>
                <a:cxn ang="0">
                  <a:pos x="0" y="112"/>
                </a:cxn>
                <a:cxn ang="0">
                  <a:pos x="6" y="132"/>
                </a:cxn>
                <a:cxn ang="0">
                  <a:pos x="6" y="132"/>
                </a:cxn>
                <a:cxn ang="0">
                  <a:pos x="8" y="136"/>
                </a:cxn>
                <a:cxn ang="0">
                  <a:pos x="12" y="138"/>
                </a:cxn>
                <a:cxn ang="0">
                  <a:pos x="12" y="138"/>
                </a:cxn>
                <a:cxn ang="0">
                  <a:pos x="14" y="140"/>
                </a:cxn>
                <a:cxn ang="0">
                  <a:pos x="16" y="140"/>
                </a:cxn>
                <a:cxn ang="0">
                  <a:pos x="18" y="138"/>
                </a:cxn>
                <a:cxn ang="0">
                  <a:pos x="18" y="138"/>
                </a:cxn>
                <a:cxn ang="0">
                  <a:pos x="24" y="136"/>
                </a:cxn>
                <a:cxn ang="0">
                  <a:pos x="28" y="134"/>
                </a:cxn>
                <a:cxn ang="0">
                  <a:pos x="30" y="130"/>
                </a:cxn>
                <a:cxn ang="0">
                  <a:pos x="32" y="124"/>
                </a:cxn>
                <a:cxn ang="0">
                  <a:pos x="32" y="124"/>
                </a:cxn>
                <a:cxn ang="0">
                  <a:pos x="36" y="102"/>
                </a:cxn>
                <a:cxn ang="0">
                  <a:pos x="36" y="102"/>
                </a:cxn>
                <a:cxn ang="0">
                  <a:pos x="36" y="102"/>
                </a:cxn>
                <a:cxn ang="0">
                  <a:pos x="36" y="102"/>
                </a:cxn>
                <a:cxn ang="0">
                  <a:pos x="46" y="68"/>
                </a:cxn>
                <a:cxn ang="0">
                  <a:pos x="46" y="68"/>
                </a:cxn>
                <a:cxn ang="0">
                  <a:pos x="48" y="60"/>
                </a:cxn>
                <a:cxn ang="0">
                  <a:pos x="46" y="52"/>
                </a:cxn>
                <a:cxn ang="0">
                  <a:pos x="46" y="52"/>
                </a:cxn>
                <a:cxn ang="0">
                  <a:pos x="46" y="50"/>
                </a:cxn>
                <a:cxn ang="0">
                  <a:pos x="46" y="50"/>
                </a:cxn>
                <a:cxn ang="0">
                  <a:pos x="50" y="48"/>
                </a:cxn>
                <a:cxn ang="0">
                  <a:pos x="50" y="46"/>
                </a:cxn>
                <a:cxn ang="0">
                  <a:pos x="50" y="46"/>
                </a:cxn>
                <a:cxn ang="0">
                  <a:pos x="48" y="42"/>
                </a:cxn>
                <a:cxn ang="0">
                  <a:pos x="48" y="38"/>
                </a:cxn>
                <a:cxn ang="0">
                  <a:pos x="52" y="36"/>
                </a:cxn>
                <a:cxn ang="0">
                  <a:pos x="56" y="34"/>
                </a:cxn>
                <a:cxn ang="0">
                  <a:pos x="56" y="34"/>
                </a:cxn>
              </a:cxnLst>
              <a:rect l="0" t="0" r="r" b="b"/>
              <a:pathLst>
                <a:path w="56" h="140">
                  <a:moveTo>
                    <a:pt x="56" y="34"/>
                  </a:moveTo>
                  <a:lnTo>
                    <a:pt x="56" y="34"/>
                  </a:lnTo>
                  <a:lnTo>
                    <a:pt x="54" y="26"/>
                  </a:lnTo>
                  <a:lnTo>
                    <a:pt x="52" y="18"/>
                  </a:lnTo>
                  <a:lnTo>
                    <a:pt x="50" y="10"/>
                  </a:lnTo>
                  <a:lnTo>
                    <a:pt x="46" y="4"/>
                  </a:lnTo>
                  <a:lnTo>
                    <a:pt x="42" y="0"/>
                  </a:lnTo>
                  <a:lnTo>
                    <a:pt x="42" y="0"/>
                  </a:lnTo>
                  <a:lnTo>
                    <a:pt x="44" y="8"/>
                  </a:lnTo>
                  <a:lnTo>
                    <a:pt x="42" y="14"/>
                  </a:lnTo>
                  <a:lnTo>
                    <a:pt x="38" y="18"/>
                  </a:lnTo>
                  <a:lnTo>
                    <a:pt x="36" y="24"/>
                  </a:lnTo>
                  <a:lnTo>
                    <a:pt x="36" y="24"/>
                  </a:lnTo>
                  <a:lnTo>
                    <a:pt x="34" y="30"/>
                  </a:lnTo>
                  <a:lnTo>
                    <a:pt x="30" y="34"/>
                  </a:lnTo>
                  <a:lnTo>
                    <a:pt x="22" y="40"/>
                  </a:lnTo>
                  <a:lnTo>
                    <a:pt x="22" y="40"/>
                  </a:lnTo>
                  <a:lnTo>
                    <a:pt x="12" y="46"/>
                  </a:lnTo>
                  <a:lnTo>
                    <a:pt x="8" y="52"/>
                  </a:lnTo>
                  <a:lnTo>
                    <a:pt x="6" y="60"/>
                  </a:lnTo>
                  <a:lnTo>
                    <a:pt x="8" y="70"/>
                  </a:lnTo>
                  <a:lnTo>
                    <a:pt x="8" y="70"/>
                  </a:lnTo>
                  <a:lnTo>
                    <a:pt x="8" y="80"/>
                  </a:lnTo>
                  <a:lnTo>
                    <a:pt x="6" y="92"/>
                  </a:lnTo>
                  <a:lnTo>
                    <a:pt x="6" y="92"/>
                  </a:lnTo>
                  <a:lnTo>
                    <a:pt x="2" y="96"/>
                  </a:lnTo>
                  <a:lnTo>
                    <a:pt x="2" y="102"/>
                  </a:lnTo>
                  <a:lnTo>
                    <a:pt x="0" y="112"/>
                  </a:lnTo>
                  <a:lnTo>
                    <a:pt x="6" y="132"/>
                  </a:lnTo>
                  <a:lnTo>
                    <a:pt x="6" y="132"/>
                  </a:lnTo>
                  <a:lnTo>
                    <a:pt x="8" y="136"/>
                  </a:lnTo>
                  <a:lnTo>
                    <a:pt x="12" y="138"/>
                  </a:lnTo>
                  <a:lnTo>
                    <a:pt x="12" y="138"/>
                  </a:lnTo>
                  <a:lnTo>
                    <a:pt x="14" y="140"/>
                  </a:lnTo>
                  <a:lnTo>
                    <a:pt x="16" y="140"/>
                  </a:lnTo>
                  <a:lnTo>
                    <a:pt x="18" y="138"/>
                  </a:lnTo>
                  <a:lnTo>
                    <a:pt x="18" y="138"/>
                  </a:lnTo>
                  <a:lnTo>
                    <a:pt x="24" y="136"/>
                  </a:lnTo>
                  <a:lnTo>
                    <a:pt x="28" y="134"/>
                  </a:lnTo>
                  <a:lnTo>
                    <a:pt x="30" y="130"/>
                  </a:lnTo>
                  <a:lnTo>
                    <a:pt x="32" y="124"/>
                  </a:lnTo>
                  <a:lnTo>
                    <a:pt x="32" y="124"/>
                  </a:lnTo>
                  <a:lnTo>
                    <a:pt x="36" y="102"/>
                  </a:lnTo>
                  <a:lnTo>
                    <a:pt x="36" y="102"/>
                  </a:lnTo>
                  <a:lnTo>
                    <a:pt x="36" y="102"/>
                  </a:lnTo>
                  <a:lnTo>
                    <a:pt x="36" y="102"/>
                  </a:lnTo>
                  <a:lnTo>
                    <a:pt x="46" y="68"/>
                  </a:lnTo>
                  <a:lnTo>
                    <a:pt x="46" y="68"/>
                  </a:lnTo>
                  <a:lnTo>
                    <a:pt x="48" y="60"/>
                  </a:lnTo>
                  <a:lnTo>
                    <a:pt x="46" y="52"/>
                  </a:lnTo>
                  <a:lnTo>
                    <a:pt x="46" y="52"/>
                  </a:lnTo>
                  <a:lnTo>
                    <a:pt x="46" y="50"/>
                  </a:lnTo>
                  <a:lnTo>
                    <a:pt x="46" y="50"/>
                  </a:lnTo>
                  <a:lnTo>
                    <a:pt x="50" y="48"/>
                  </a:lnTo>
                  <a:lnTo>
                    <a:pt x="50" y="46"/>
                  </a:lnTo>
                  <a:lnTo>
                    <a:pt x="50" y="46"/>
                  </a:lnTo>
                  <a:lnTo>
                    <a:pt x="48" y="42"/>
                  </a:lnTo>
                  <a:lnTo>
                    <a:pt x="48" y="38"/>
                  </a:lnTo>
                  <a:lnTo>
                    <a:pt x="52" y="36"/>
                  </a:lnTo>
                  <a:lnTo>
                    <a:pt x="56" y="34"/>
                  </a:lnTo>
                  <a:lnTo>
                    <a:pt x="56" y="3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 name="Freeform 81"/>
            <p:cNvSpPr>
              <a:spLocks/>
            </p:cNvSpPr>
            <p:nvPr/>
          </p:nvSpPr>
          <p:spPr bwMode="auto">
            <a:xfrm>
              <a:off x="6172200" y="466725"/>
              <a:ext cx="123825" cy="44450"/>
            </a:xfrm>
            <a:custGeom>
              <a:avLst/>
              <a:gdLst/>
              <a:ahLst/>
              <a:cxnLst>
                <a:cxn ang="0">
                  <a:pos x="76" y="14"/>
                </a:cxn>
                <a:cxn ang="0">
                  <a:pos x="76" y="14"/>
                </a:cxn>
                <a:cxn ang="0">
                  <a:pos x="78" y="10"/>
                </a:cxn>
                <a:cxn ang="0">
                  <a:pos x="74" y="6"/>
                </a:cxn>
                <a:cxn ang="0">
                  <a:pos x="74" y="6"/>
                </a:cxn>
                <a:cxn ang="0">
                  <a:pos x="64" y="0"/>
                </a:cxn>
                <a:cxn ang="0">
                  <a:pos x="58" y="0"/>
                </a:cxn>
                <a:cxn ang="0">
                  <a:pos x="52" y="2"/>
                </a:cxn>
                <a:cxn ang="0">
                  <a:pos x="52" y="2"/>
                </a:cxn>
                <a:cxn ang="0">
                  <a:pos x="44" y="4"/>
                </a:cxn>
                <a:cxn ang="0">
                  <a:pos x="36" y="4"/>
                </a:cxn>
                <a:cxn ang="0">
                  <a:pos x="28" y="6"/>
                </a:cxn>
                <a:cxn ang="0">
                  <a:pos x="20" y="10"/>
                </a:cxn>
                <a:cxn ang="0">
                  <a:pos x="20" y="10"/>
                </a:cxn>
                <a:cxn ang="0">
                  <a:pos x="16" y="2"/>
                </a:cxn>
                <a:cxn ang="0">
                  <a:pos x="12" y="0"/>
                </a:cxn>
                <a:cxn ang="0">
                  <a:pos x="6" y="2"/>
                </a:cxn>
                <a:cxn ang="0">
                  <a:pos x="0" y="6"/>
                </a:cxn>
                <a:cxn ang="0">
                  <a:pos x="0" y="6"/>
                </a:cxn>
                <a:cxn ang="0">
                  <a:pos x="4" y="8"/>
                </a:cxn>
                <a:cxn ang="0">
                  <a:pos x="8" y="8"/>
                </a:cxn>
                <a:cxn ang="0">
                  <a:pos x="10" y="8"/>
                </a:cxn>
                <a:cxn ang="0">
                  <a:pos x="14" y="10"/>
                </a:cxn>
                <a:cxn ang="0">
                  <a:pos x="14" y="10"/>
                </a:cxn>
                <a:cxn ang="0">
                  <a:pos x="12" y="12"/>
                </a:cxn>
                <a:cxn ang="0">
                  <a:pos x="12" y="12"/>
                </a:cxn>
                <a:cxn ang="0">
                  <a:pos x="6" y="12"/>
                </a:cxn>
                <a:cxn ang="0">
                  <a:pos x="6" y="12"/>
                </a:cxn>
                <a:cxn ang="0">
                  <a:pos x="8" y="16"/>
                </a:cxn>
                <a:cxn ang="0">
                  <a:pos x="12" y="16"/>
                </a:cxn>
                <a:cxn ang="0">
                  <a:pos x="12" y="16"/>
                </a:cxn>
                <a:cxn ang="0">
                  <a:pos x="14" y="18"/>
                </a:cxn>
                <a:cxn ang="0">
                  <a:pos x="14" y="20"/>
                </a:cxn>
                <a:cxn ang="0">
                  <a:pos x="14" y="22"/>
                </a:cxn>
                <a:cxn ang="0">
                  <a:pos x="16" y="24"/>
                </a:cxn>
                <a:cxn ang="0">
                  <a:pos x="16" y="24"/>
                </a:cxn>
                <a:cxn ang="0">
                  <a:pos x="20" y="26"/>
                </a:cxn>
                <a:cxn ang="0">
                  <a:pos x="28" y="28"/>
                </a:cxn>
                <a:cxn ang="0">
                  <a:pos x="46" y="26"/>
                </a:cxn>
                <a:cxn ang="0">
                  <a:pos x="64" y="22"/>
                </a:cxn>
                <a:cxn ang="0">
                  <a:pos x="72" y="18"/>
                </a:cxn>
                <a:cxn ang="0">
                  <a:pos x="76" y="14"/>
                </a:cxn>
                <a:cxn ang="0">
                  <a:pos x="76" y="14"/>
                </a:cxn>
              </a:cxnLst>
              <a:rect l="0" t="0" r="r" b="b"/>
              <a:pathLst>
                <a:path w="78" h="28">
                  <a:moveTo>
                    <a:pt x="76" y="14"/>
                  </a:moveTo>
                  <a:lnTo>
                    <a:pt x="76" y="14"/>
                  </a:lnTo>
                  <a:lnTo>
                    <a:pt x="78" y="10"/>
                  </a:lnTo>
                  <a:lnTo>
                    <a:pt x="74" y="6"/>
                  </a:lnTo>
                  <a:lnTo>
                    <a:pt x="74" y="6"/>
                  </a:lnTo>
                  <a:lnTo>
                    <a:pt x="64" y="0"/>
                  </a:lnTo>
                  <a:lnTo>
                    <a:pt x="58" y="0"/>
                  </a:lnTo>
                  <a:lnTo>
                    <a:pt x="52" y="2"/>
                  </a:lnTo>
                  <a:lnTo>
                    <a:pt x="52" y="2"/>
                  </a:lnTo>
                  <a:lnTo>
                    <a:pt x="44" y="4"/>
                  </a:lnTo>
                  <a:lnTo>
                    <a:pt x="36" y="4"/>
                  </a:lnTo>
                  <a:lnTo>
                    <a:pt x="28" y="6"/>
                  </a:lnTo>
                  <a:lnTo>
                    <a:pt x="20" y="10"/>
                  </a:lnTo>
                  <a:lnTo>
                    <a:pt x="20" y="10"/>
                  </a:lnTo>
                  <a:lnTo>
                    <a:pt x="16" y="2"/>
                  </a:lnTo>
                  <a:lnTo>
                    <a:pt x="12" y="0"/>
                  </a:lnTo>
                  <a:lnTo>
                    <a:pt x="6" y="2"/>
                  </a:lnTo>
                  <a:lnTo>
                    <a:pt x="0" y="6"/>
                  </a:lnTo>
                  <a:lnTo>
                    <a:pt x="0" y="6"/>
                  </a:lnTo>
                  <a:lnTo>
                    <a:pt x="4" y="8"/>
                  </a:lnTo>
                  <a:lnTo>
                    <a:pt x="8" y="8"/>
                  </a:lnTo>
                  <a:lnTo>
                    <a:pt x="10" y="8"/>
                  </a:lnTo>
                  <a:lnTo>
                    <a:pt x="14" y="10"/>
                  </a:lnTo>
                  <a:lnTo>
                    <a:pt x="14" y="10"/>
                  </a:lnTo>
                  <a:lnTo>
                    <a:pt x="12" y="12"/>
                  </a:lnTo>
                  <a:lnTo>
                    <a:pt x="12" y="12"/>
                  </a:lnTo>
                  <a:lnTo>
                    <a:pt x="6" y="12"/>
                  </a:lnTo>
                  <a:lnTo>
                    <a:pt x="6" y="12"/>
                  </a:lnTo>
                  <a:lnTo>
                    <a:pt x="8" y="16"/>
                  </a:lnTo>
                  <a:lnTo>
                    <a:pt x="12" y="16"/>
                  </a:lnTo>
                  <a:lnTo>
                    <a:pt x="12" y="16"/>
                  </a:lnTo>
                  <a:lnTo>
                    <a:pt x="14" y="18"/>
                  </a:lnTo>
                  <a:lnTo>
                    <a:pt x="14" y="20"/>
                  </a:lnTo>
                  <a:lnTo>
                    <a:pt x="14" y="22"/>
                  </a:lnTo>
                  <a:lnTo>
                    <a:pt x="16" y="24"/>
                  </a:lnTo>
                  <a:lnTo>
                    <a:pt x="16" y="24"/>
                  </a:lnTo>
                  <a:lnTo>
                    <a:pt x="20" y="26"/>
                  </a:lnTo>
                  <a:lnTo>
                    <a:pt x="28" y="28"/>
                  </a:lnTo>
                  <a:lnTo>
                    <a:pt x="46" y="26"/>
                  </a:lnTo>
                  <a:lnTo>
                    <a:pt x="64" y="22"/>
                  </a:lnTo>
                  <a:lnTo>
                    <a:pt x="72" y="18"/>
                  </a:lnTo>
                  <a:lnTo>
                    <a:pt x="76" y="14"/>
                  </a:lnTo>
                  <a:lnTo>
                    <a:pt x="76" y="1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 name="Freeform 82"/>
            <p:cNvSpPr>
              <a:spLocks/>
            </p:cNvSpPr>
            <p:nvPr/>
          </p:nvSpPr>
          <p:spPr bwMode="auto">
            <a:xfrm>
              <a:off x="8531225" y="2232025"/>
              <a:ext cx="92075" cy="98425"/>
            </a:xfrm>
            <a:custGeom>
              <a:avLst/>
              <a:gdLst/>
              <a:ahLst/>
              <a:cxnLst>
                <a:cxn ang="0">
                  <a:pos x="48" y="2"/>
                </a:cxn>
                <a:cxn ang="0">
                  <a:pos x="48" y="2"/>
                </a:cxn>
                <a:cxn ang="0">
                  <a:pos x="46" y="0"/>
                </a:cxn>
                <a:cxn ang="0">
                  <a:pos x="44" y="2"/>
                </a:cxn>
                <a:cxn ang="0">
                  <a:pos x="42" y="6"/>
                </a:cxn>
                <a:cxn ang="0">
                  <a:pos x="42" y="6"/>
                </a:cxn>
                <a:cxn ang="0">
                  <a:pos x="38" y="14"/>
                </a:cxn>
                <a:cxn ang="0">
                  <a:pos x="32" y="22"/>
                </a:cxn>
                <a:cxn ang="0">
                  <a:pos x="26" y="30"/>
                </a:cxn>
                <a:cxn ang="0">
                  <a:pos x="18" y="34"/>
                </a:cxn>
                <a:cxn ang="0">
                  <a:pos x="18" y="34"/>
                </a:cxn>
                <a:cxn ang="0">
                  <a:pos x="12" y="38"/>
                </a:cxn>
                <a:cxn ang="0">
                  <a:pos x="8" y="42"/>
                </a:cxn>
                <a:cxn ang="0">
                  <a:pos x="2" y="52"/>
                </a:cxn>
                <a:cxn ang="0">
                  <a:pos x="2" y="52"/>
                </a:cxn>
                <a:cxn ang="0">
                  <a:pos x="0" y="54"/>
                </a:cxn>
                <a:cxn ang="0">
                  <a:pos x="2" y="56"/>
                </a:cxn>
                <a:cxn ang="0">
                  <a:pos x="2" y="58"/>
                </a:cxn>
                <a:cxn ang="0">
                  <a:pos x="2" y="58"/>
                </a:cxn>
                <a:cxn ang="0">
                  <a:pos x="10" y="60"/>
                </a:cxn>
                <a:cxn ang="0">
                  <a:pos x="18" y="62"/>
                </a:cxn>
                <a:cxn ang="0">
                  <a:pos x="18" y="62"/>
                </a:cxn>
                <a:cxn ang="0">
                  <a:pos x="24" y="60"/>
                </a:cxn>
                <a:cxn ang="0">
                  <a:pos x="28" y="58"/>
                </a:cxn>
                <a:cxn ang="0">
                  <a:pos x="30" y="54"/>
                </a:cxn>
                <a:cxn ang="0">
                  <a:pos x="32" y="52"/>
                </a:cxn>
                <a:cxn ang="0">
                  <a:pos x="32" y="52"/>
                </a:cxn>
                <a:cxn ang="0">
                  <a:pos x="36" y="40"/>
                </a:cxn>
                <a:cxn ang="0">
                  <a:pos x="40" y="34"/>
                </a:cxn>
                <a:cxn ang="0">
                  <a:pos x="46" y="30"/>
                </a:cxn>
                <a:cxn ang="0">
                  <a:pos x="46" y="30"/>
                </a:cxn>
                <a:cxn ang="0">
                  <a:pos x="50" y="28"/>
                </a:cxn>
                <a:cxn ang="0">
                  <a:pos x="52" y="24"/>
                </a:cxn>
                <a:cxn ang="0">
                  <a:pos x="58" y="14"/>
                </a:cxn>
                <a:cxn ang="0">
                  <a:pos x="58" y="14"/>
                </a:cxn>
                <a:cxn ang="0">
                  <a:pos x="58" y="8"/>
                </a:cxn>
                <a:cxn ang="0">
                  <a:pos x="56" y="6"/>
                </a:cxn>
                <a:cxn ang="0">
                  <a:pos x="52" y="4"/>
                </a:cxn>
                <a:cxn ang="0">
                  <a:pos x="48" y="2"/>
                </a:cxn>
                <a:cxn ang="0">
                  <a:pos x="48" y="2"/>
                </a:cxn>
              </a:cxnLst>
              <a:rect l="0" t="0" r="r" b="b"/>
              <a:pathLst>
                <a:path w="58" h="62">
                  <a:moveTo>
                    <a:pt x="48" y="2"/>
                  </a:moveTo>
                  <a:lnTo>
                    <a:pt x="48" y="2"/>
                  </a:lnTo>
                  <a:lnTo>
                    <a:pt x="46" y="0"/>
                  </a:lnTo>
                  <a:lnTo>
                    <a:pt x="44" y="2"/>
                  </a:lnTo>
                  <a:lnTo>
                    <a:pt x="42" y="6"/>
                  </a:lnTo>
                  <a:lnTo>
                    <a:pt x="42" y="6"/>
                  </a:lnTo>
                  <a:lnTo>
                    <a:pt x="38" y="14"/>
                  </a:lnTo>
                  <a:lnTo>
                    <a:pt x="32" y="22"/>
                  </a:lnTo>
                  <a:lnTo>
                    <a:pt x="26" y="30"/>
                  </a:lnTo>
                  <a:lnTo>
                    <a:pt x="18" y="34"/>
                  </a:lnTo>
                  <a:lnTo>
                    <a:pt x="18" y="34"/>
                  </a:lnTo>
                  <a:lnTo>
                    <a:pt x="12" y="38"/>
                  </a:lnTo>
                  <a:lnTo>
                    <a:pt x="8" y="42"/>
                  </a:lnTo>
                  <a:lnTo>
                    <a:pt x="2" y="52"/>
                  </a:lnTo>
                  <a:lnTo>
                    <a:pt x="2" y="52"/>
                  </a:lnTo>
                  <a:lnTo>
                    <a:pt x="0" y="54"/>
                  </a:lnTo>
                  <a:lnTo>
                    <a:pt x="2" y="56"/>
                  </a:lnTo>
                  <a:lnTo>
                    <a:pt x="2" y="58"/>
                  </a:lnTo>
                  <a:lnTo>
                    <a:pt x="2" y="58"/>
                  </a:lnTo>
                  <a:lnTo>
                    <a:pt x="10" y="60"/>
                  </a:lnTo>
                  <a:lnTo>
                    <a:pt x="18" y="62"/>
                  </a:lnTo>
                  <a:lnTo>
                    <a:pt x="18" y="62"/>
                  </a:lnTo>
                  <a:lnTo>
                    <a:pt x="24" y="60"/>
                  </a:lnTo>
                  <a:lnTo>
                    <a:pt x="28" y="58"/>
                  </a:lnTo>
                  <a:lnTo>
                    <a:pt x="30" y="54"/>
                  </a:lnTo>
                  <a:lnTo>
                    <a:pt x="32" y="52"/>
                  </a:lnTo>
                  <a:lnTo>
                    <a:pt x="32" y="52"/>
                  </a:lnTo>
                  <a:lnTo>
                    <a:pt x="36" y="40"/>
                  </a:lnTo>
                  <a:lnTo>
                    <a:pt x="40" y="34"/>
                  </a:lnTo>
                  <a:lnTo>
                    <a:pt x="46" y="30"/>
                  </a:lnTo>
                  <a:lnTo>
                    <a:pt x="46" y="30"/>
                  </a:lnTo>
                  <a:lnTo>
                    <a:pt x="50" y="28"/>
                  </a:lnTo>
                  <a:lnTo>
                    <a:pt x="52" y="24"/>
                  </a:lnTo>
                  <a:lnTo>
                    <a:pt x="58" y="14"/>
                  </a:lnTo>
                  <a:lnTo>
                    <a:pt x="58" y="14"/>
                  </a:lnTo>
                  <a:lnTo>
                    <a:pt x="58" y="8"/>
                  </a:lnTo>
                  <a:lnTo>
                    <a:pt x="56" y="6"/>
                  </a:lnTo>
                  <a:lnTo>
                    <a:pt x="52" y="4"/>
                  </a:lnTo>
                  <a:lnTo>
                    <a:pt x="48" y="2"/>
                  </a:lnTo>
                  <a:lnTo>
                    <a:pt x="48"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 name="Freeform 83"/>
            <p:cNvSpPr>
              <a:spLocks/>
            </p:cNvSpPr>
            <p:nvPr/>
          </p:nvSpPr>
          <p:spPr bwMode="auto">
            <a:xfrm>
              <a:off x="5314950" y="295275"/>
              <a:ext cx="161925" cy="34925"/>
            </a:xfrm>
            <a:custGeom>
              <a:avLst/>
              <a:gdLst/>
              <a:ahLst/>
              <a:cxnLst>
                <a:cxn ang="0">
                  <a:pos x="14" y="20"/>
                </a:cxn>
                <a:cxn ang="0">
                  <a:pos x="14" y="20"/>
                </a:cxn>
                <a:cxn ang="0">
                  <a:pos x="42" y="20"/>
                </a:cxn>
                <a:cxn ang="0">
                  <a:pos x="70" y="20"/>
                </a:cxn>
                <a:cxn ang="0">
                  <a:pos x="70" y="20"/>
                </a:cxn>
                <a:cxn ang="0">
                  <a:pos x="82" y="22"/>
                </a:cxn>
                <a:cxn ang="0">
                  <a:pos x="94" y="22"/>
                </a:cxn>
                <a:cxn ang="0">
                  <a:pos x="94" y="22"/>
                </a:cxn>
                <a:cxn ang="0">
                  <a:pos x="100" y="18"/>
                </a:cxn>
                <a:cxn ang="0">
                  <a:pos x="102" y="14"/>
                </a:cxn>
                <a:cxn ang="0">
                  <a:pos x="102" y="14"/>
                </a:cxn>
                <a:cxn ang="0">
                  <a:pos x="102" y="12"/>
                </a:cxn>
                <a:cxn ang="0">
                  <a:pos x="100" y="12"/>
                </a:cxn>
                <a:cxn ang="0">
                  <a:pos x="96" y="10"/>
                </a:cxn>
                <a:cxn ang="0">
                  <a:pos x="96" y="10"/>
                </a:cxn>
                <a:cxn ang="0">
                  <a:pos x="88" y="10"/>
                </a:cxn>
                <a:cxn ang="0">
                  <a:pos x="82" y="8"/>
                </a:cxn>
                <a:cxn ang="0">
                  <a:pos x="68" y="10"/>
                </a:cxn>
                <a:cxn ang="0">
                  <a:pos x="68" y="10"/>
                </a:cxn>
                <a:cxn ang="0">
                  <a:pos x="48" y="12"/>
                </a:cxn>
                <a:cxn ang="0">
                  <a:pos x="38" y="12"/>
                </a:cxn>
                <a:cxn ang="0">
                  <a:pos x="28" y="8"/>
                </a:cxn>
                <a:cxn ang="0">
                  <a:pos x="28" y="8"/>
                </a:cxn>
                <a:cxn ang="0">
                  <a:pos x="14" y="2"/>
                </a:cxn>
                <a:cxn ang="0">
                  <a:pos x="8" y="0"/>
                </a:cxn>
                <a:cxn ang="0">
                  <a:pos x="0" y="0"/>
                </a:cxn>
                <a:cxn ang="0">
                  <a:pos x="0" y="0"/>
                </a:cxn>
                <a:cxn ang="0">
                  <a:pos x="2" y="4"/>
                </a:cxn>
                <a:cxn ang="0">
                  <a:pos x="4" y="8"/>
                </a:cxn>
                <a:cxn ang="0">
                  <a:pos x="8" y="12"/>
                </a:cxn>
                <a:cxn ang="0">
                  <a:pos x="8" y="18"/>
                </a:cxn>
                <a:cxn ang="0">
                  <a:pos x="8" y="18"/>
                </a:cxn>
                <a:cxn ang="0">
                  <a:pos x="10" y="20"/>
                </a:cxn>
                <a:cxn ang="0">
                  <a:pos x="14" y="20"/>
                </a:cxn>
                <a:cxn ang="0">
                  <a:pos x="14" y="20"/>
                </a:cxn>
              </a:cxnLst>
              <a:rect l="0" t="0" r="r" b="b"/>
              <a:pathLst>
                <a:path w="102" h="22">
                  <a:moveTo>
                    <a:pt x="14" y="20"/>
                  </a:moveTo>
                  <a:lnTo>
                    <a:pt x="14" y="20"/>
                  </a:lnTo>
                  <a:lnTo>
                    <a:pt x="42" y="20"/>
                  </a:lnTo>
                  <a:lnTo>
                    <a:pt x="70" y="20"/>
                  </a:lnTo>
                  <a:lnTo>
                    <a:pt x="70" y="20"/>
                  </a:lnTo>
                  <a:lnTo>
                    <a:pt x="82" y="22"/>
                  </a:lnTo>
                  <a:lnTo>
                    <a:pt x="94" y="22"/>
                  </a:lnTo>
                  <a:lnTo>
                    <a:pt x="94" y="22"/>
                  </a:lnTo>
                  <a:lnTo>
                    <a:pt x="100" y="18"/>
                  </a:lnTo>
                  <a:lnTo>
                    <a:pt x="102" y="14"/>
                  </a:lnTo>
                  <a:lnTo>
                    <a:pt x="102" y="14"/>
                  </a:lnTo>
                  <a:lnTo>
                    <a:pt x="102" y="12"/>
                  </a:lnTo>
                  <a:lnTo>
                    <a:pt x="100" y="12"/>
                  </a:lnTo>
                  <a:lnTo>
                    <a:pt x="96" y="10"/>
                  </a:lnTo>
                  <a:lnTo>
                    <a:pt x="96" y="10"/>
                  </a:lnTo>
                  <a:lnTo>
                    <a:pt x="88" y="10"/>
                  </a:lnTo>
                  <a:lnTo>
                    <a:pt x="82" y="8"/>
                  </a:lnTo>
                  <a:lnTo>
                    <a:pt x="68" y="10"/>
                  </a:lnTo>
                  <a:lnTo>
                    <a:pt x="68" y="10"/>
                  </a:lnTo>
                  <a:lnTo>
                    <a:pt x="48" y="12"/>
                  </a:lnTo>
                  <a:lnTo>
                    <a:pt x="38" y="12"/>
                  </a:lnTo>
                  <a:lnTo>
                    <a:pt x="28" y="8"/>
                  </a:lnTo>
                  <a:lnTo>
                    <a:pt x="28" y="8"/>
                  </a:lnTo>
                  <a:lnTo>
                    <a:pt x="14" y="2"/>
                  </a:lnTo>
                  <a:lnTo>
                    <a:pt x="8" y="0"/>
                  </a:lnTo>
                  <a:lnTo>
                    <a:pt x="0" y="0"/>
                  </a:lnTo>
                  <a:lnTo>
                    <a:pt x="0" y="0"/>
                  </a:lnTo>
                  <a:lnTo>
                    <a:pt x="2" y="4"/>
                  </a:lnTo>
                  <a:lnTo>
                    <a:pt x="4" y="8"/>
                  </a:lnTo>
                  <a:lnTo>
                    <a:pt x="8" y="12"/>
                  </a:lnTo>
                  <a:lnTo>
                    <a:pt x="8" y="18"/>
                  </a:lnTo>
                  <a:lnTo>
                    <a:pt x="8" y="18"/>
                  </a:lnTo>
                  <a:lnTo>
                    <a:pt x="10" y="20"/>
                  </a:lnTo>
                  <a:lnTo>
                    <a:pt x="14" y="20"/>
                  </a:lnTo>
                  <a:lnTo>
                    <a:pt x="14" y="2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 name="Freeform 84"/>
            <p:cNvSpPr>
              <a:spLocks/>
            </p:cNvSpPr>
            <p:nvPr/>
          </p:nvSpPr>
          <p:spPr bwMode="auto">
            <a:xfrm>
              <a:off x="5273675" y="288925"/>
              <a:ext cx="41275" cy="12700"/>
            </a:xfrm>
            <a:custGeom>
              <a:avLst/>
              <a:gdLst/>
              <a:ahLst/>
              <a:cxnLst>
                <a:cxn ang="0">
                  <a:pos x="24" y="4"/>
                </a:cxn>
                <a:cxn ang="0">
                  <a:pos x="24" y="4"/>
                </a:cxn>
                <a:cxn ang="0">
                  <a:pos x="12" y="0"/>
                </a:cxn>
                <a:cxn ang="0">
                  <a:pos x="0" y="2"/>
                </a:cxn>
                <a:cxn ang="0">
                  <a:pos x="0" y="2"/>
                </a:cxn>
                <a:cxn ang="0">
                  <a:pos x="12" y="8"/>
                </a:cxn>
                <a:cxn ang="0">
                  <a:pos x="18" y="8"/>
                </a:cxn>
                <a:cxn ang="0">
                  <a:pos x="26" y="4"/>
                </a:cxn>
                <a:cxn ang="0">
                  <a:pos x="26" y="4"/>
                </a:cxn>
                <a:cxn ang="0">
                  <a:pos x="26" y="4"/>
                </a:cxn>
                <a:cxn ang="0">
                  <a:pos x="26" y="4"/>
                </a:cxn>
                <a:cxn ang="0">
                  <a:pos x="26" y="4"/>
                </a:cxn>
                <a:cxn ang="0">
                  <a:pos x="26" y="4"/>
                </a:cxn>
                <a:cxn ang="0">
                  <a:pos x="26" y="4"/>
                </a:cxn>
                <a:cxn ang="0">
                  <a:pos x="26" y="4"/>
                </a:cxn>
                <a:cxn ang="0">
                  <a:pos x="26" y="4"/>
                </a:cxn>
                <a:cxn ang="0">
                  <a:pos x="26" y="4"/>
                </a:cxn>
                <a:cxn ang="0">
                  <a:pos x="26" y="4"/>
                </a:cxn>
                <a:cxn ang="0">
                  <a:pos x="24" y="4"/>
                </a:cxn>
              </a:cxnLst>
              <a:rect l="0" t="0" r="r" b="b"/>
              <a:pathLst>
                <a:path w="26" h="8">
                  <a:moveTo>
                    <a:pt x="24" y="4"/>
                  </a:moveTo>
                  <a:lnTo>
                    <a:pt x="24" y="4"/>
                  </a:lnTo>
                  <a:lnTo>
                    <a:pt x="12" y="0"/>
                  </a:lnTo>
                  <a:lnTo>
                    <a:pt x="0" y="2"/>
                  </a:lnTo>
                  <a:lnTo>
                    <a:pt x="0" y="2"/>
                  </a:lnTo>
                  <a:lnTo>
                    <a:pt x="12" y="8"/>
                  </a:lnTo>
                  <a:lnTo>
                    <a:pt x="18" y="8"/>
                  </a:lnTo>
                  <a:lnTo>
                    <a:pt x="26" y="4"/>
                  </a:lnTo>
                  <a:lnTo>
                    <a:pt x="26" y="4"/>
                  </a:lnTo>
                  <a:lnTo>
                    <a:pt x="26" y="4"/>
                  </a:lnTo>
                  <a:lnTo>
                    <a:pt x="26" y="4"/>
                  </a:lnTo>
                  <a:lnTo>
                    <a:pt x="26" y="4"/>
                  </a:lnTo>
                  <a:lnTo>
                    <a:pt x="26" y="4"/>
                  </a:lnTo>
                  <a:lnTo>
                    <a:pt x="26" y="4"/>
                  </a:lnTo>
                  <a:lnTo>
                    <a:pt x="26" y="4"/>
                  </a:lnTo>
                  <a:lnTo>
                    <a:pt x="26" y="4"/>
                  </a:lnTo>
                  <a:lnTo>
                    <a:pt x="26" y="4"/>
                  </a:lnTo>
                  <a:lnTo>
                    <a:pt x="26" y="4"/>
                  </a:lnTo>
                  <a:lnTo>
                    <a:pt x="24" y="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 name="Freeform 85"/>
            <p:cNvSpPr>
              <a:spLocks/>
            </p:cNvSpPr>
            <p:nvPr/>
          </p:nvSpPr>
          <p:spPr bwMode="auto">
            <a:xfrm>
              <a:off x="5730875" y="708025"/>
              <a:ext cx="69850" cy="79375"/>
            </a:xfrm>
            <a:custGeom>
              <a:avLst/>
              <a:gdLst/>
              <a:ahLst/>
              <a:cxnLst>
                <a:cxn ang="0">
                  <a:pos x="30" y="0"/>
                </a:cxn>
                <a:cxn ang="0">
                  <a:pos x="30" y="0"/>
                </a:cxn>
                <a:cxn ang="0">
                  <a:pos x="24" y="4"/>
                </a:cxn>
                <a:cxn ang="0">
                  <a:pos x="20" y="8"/>
                </a:cxn>
                <a:cxn ang="0">
                  <a:pos x="14" y="20"/>
                </a:cxn>
                <a:cxn ang="0">
                  <a:pos x="8" y="30"/>
                </a:cxn>
                <a:cxn ang="0">
                  <a:pos x="0" y="40"/>
                </a:cxn>
                <a:cxn ang="0">
                  <a:pos x="0" y="40"/>
                </a:cxn>
                <a:cxn ang="0">
                  <a:pos x="18" y="42"/>
                </a:cxn>
                <a:cxn ang="0">
                  <a:pos x="24" y="42"/>
                </a:cxn>
                <a:cxn ang="0">
                  <a:pos x="32" y="44"/>
                </a:cxn>
                <a:cxn ang="0">
                  <a:pos x="32" y="44"/>
                </a:cxn>
                <a:cxn ang="0">
                  <a:pos x="30" y="46"/>
                </a:cxn>
                <a:cxn ang="0">
                  <a:pos x="30" y="48"/>
                </a:cxn>
                <a:cxn ang="0">
                  <a:pos x="30" y="50"/>
                </a:cxn>
                <a:cxn ang="0">
                  <a:pos x="30" y="50"/>
                </a:cxn>
                <a:cxn ang="0">
                  <a:pos x="34" y="48"/>
                </a:cxn>
                <a:cxn ang="0">
                  <a:pos x="38" y="42"/>
                </a:cxn>
                <a:cxn ang="0">
                  <a:pos x="38" y="42"/>
                </a:cxn>
                <a:cxn ang="0">
                  <a:pos x="42" y="40"/>
                </a:cxn>
                <a:cxn ang="0">
                  <a:pos x="42" y="40"/>
                </a:cxn>
                <a:cxn ang="0">
                  <a:pos x="44" y="36"/>
                </a:cxn>
                <a:cxn ang="0">
                  <a:pos x="44" y="32"/>
                </a:cxn>
                <a:cxn ang="0">
                  <a:pos x="44" y="28"/>
                </a:cxn>
                <a:cxn ang="0">
                  <a:pos x="44" y="24"/>
                </a:cxn>
                <a:cxn ang="0">
                  <a:pos x="44" y="24"/>
                </a:cxn>
                <a:cxn ang="0">
                  <a:pos x="44" y="24"/>
                </a:cxn>
                <a:cxn ang="0">
                  <a:pos x="42" y="24"/>
                </a:cxn>
                <a:cxn ang="0">
                  <a:pos x="36" y="24"/>
                </a:cxn>
                <a:cxn ang="0">
                  <a:pos x="36" y="24"/>
                </a:cxn>
                <a:cxn ang="0">
                  <a:pos x="32" y="24"/>
                </a:cxn>
                <a:cxn ang="0">
                  <a:pos x="28" y="22"/>
                </a:cxn>
                <a:cxn ang="0">
                  <a:pos x="26" y="18"/>
                </a:cxn>
                <a:cxn ang="0">
                  <a:pos x="22" y="18"/>
                </a:cxn>
                <a:cxn ang="0">
                  <a:pos x="22" y="18"/>
                </a:cxn>
                <a:cxn ang="0">
                  <a:pos x="24" y="14"/>
                </a:cxn>
                <a:cxn ang="0">
                  <a:pos x="26" y="10"/>
                </a:cxn>
                <a:cxn ang="0">
                  <a:pos x="26" y="10"/>
                </a:cxn>
                <a:cxn ang="0">
                  <a:pos x="30" y="0"/>
                </a:cxn>
                <a:cxn ang="0">
                  <a:pos x="30" y="0"/>
                </a:cxn>
              </a:cxnLst>
              <a:rect l="0" t="0" r="r" b="b"/>
              <a:pathLst>
                <a:path w="44" h="50">
                  <a:moveTo>
                    <a:pt x="30" y="0"/>
                  </a:moveTo>
                  <a:lnTo>
                    <a:pt x="30" y="0"/>
                  </a:lnTo>
                  <a:lnTo>
                    <a:pt x="24" y="4"/>
                  </a:lnTo>
                  <a:lnTo>
                    <a:pt x="20" y="8"/>
                  </a:lnTo>
                  <a:lnTo>
                    <a:pt x="14" y="20"/>
                  </a:lnTo>
                  <a:lnTo>
                    <a:pt x="8" y="30"/>
                  </a:lnTo>
                  <a:lnTo>
                    <a:pt x="0" y="40"/>
                  </a:lnTo>
                  <a:lnTo>
                    <a:pt x="0" y="40"/>
                  </a:lnTo>
                  <a:lnTo>
                    <a:pt x="18" y="42"/>
                  </a:lnTo>
                  <a:lnTo>
                    <a:pt x="24" y="42"/>
                  </a:lnTo>
                  <a:lnTo>
                    <a:pt x="32" y="44"/>
                  </a:lnTo>
                  <a:lnTo>
                    <a:pt x="32" y="44"/>
                  </a:lnTo>
                  <a:lnTo>
                    <a:pt x="30" y="46"/>
                  </a:lnTo>
                  <a:lnTo>
                    <a:pt x="30" y="48"/>
                  </a:lnTo>
                  <a:lnTo>
                    <a:pt x="30" y="50"/>
                  </a:lnTo>
                  <a:lnTo>
                    <a:pt x="30" y="50"/>
                  </a:lnTo>
                  <a:lnTo>
                    <a:pt x="34" y="48"/>
                  </a:lnTo>
                  <a:lnTo>
                    <a:pt x="38" y="42"/>
                  </a:lnTo>
                  <a:lnTo>
                    <a:pt x="38" y="42"/>
                  </a:lnTo>
                  <a:lnTo>
                    <a:pt x="42" y="40"/>
                  </a:lnTo>
                  <a:lnTo>
                    <a:pt x="42" y="40"/>
                  </a:lnTo>
                  <a:lnTo>
                    <a:pt x="44" y="36"/>
                  </a:lnTo>
                  <a:lnTo>
                    <a:pt x="44" y="32"/>
                  </a:lnTo>
                  <a:lnTo>
                    <a:pt x="44" y="28"/>
                  </a:lnTo>
                  <a:lnTo>
                    <a:pt x="44" y="24"/>
                  </a:lnTo>
                  <a:lnTo>
                    <a:pt x="44" y="24"/>
                  </a:lnTo>
                  <a:lnTo>
                    <a:pt x="44" y="24"/>
                  </a:lnTo>
                  <a:lnTo>
                    <a:pt x="42" y="24"/>
                  </a:lnTo>
                  <a:lnTo>
                    <a:pt x="36" y="24"/>
                  </a:lnTo>
                  <a:lnTo>
                    <a:pt x="36" y="24"/>
                  </a:lnTo>
                  <a:lnTo>
                    <a:pt x="32" y="24"/>
                  </a:lnTo>
                  <a:lnTo>
                    <a:pt x="28" y="22"/>
                  </a:lnTo>
                  <a:lnTo>
                    <a:pt x="26" y="18"/>
                  </a:lnTo>
                  <a:lnTo>
                    <a:pt x="22" y="18"/>
                  </a:lnTo>
                  <a:lnTo>
                    <a:pt x="22" y="18"/>
                  </a:lnTo>
                  <a:lnTo>
                    <a:pt x="24" y="14"/>
                  </a:lnTo>
                  <a:lnTo>
                    <a:pt x="26" y="10"/>
                  </a:lnTo>
                  <a:lnTo>
                    <a:pt x="26" y="10"/>
                  </a:lnTo>
                  <a:lnTo>
                    <a:pt x="30" y="0"/>
                  </a:lnTo>
                  <a:lnTo>
                    <a:pt x="3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 name="Freeform 86"/>
            <p:cNvSpPr>
              <a:spLocks/>
            </p:cNvSpPr>
            <p:nvPr/>
          </p:nvSpPr>
          <p:spPr bwMode="auto">
            <a:xfrm>
              <a:off x="6340475" y="647700"/>
              <a:ext cx="53975" cy="60325"/>
            </a:xfrm>
            <a:custGeom>
              <a:avLst/>
              <a:gdLst/>
              <a:ahLst/>
              <a:cxnLst>
                <a:cxn ang="0">
                  <a:pos x="8" y="38"/>
                </a:cxn>
                <a:cxn ang="0">
                  <a:pos x="8" y="38"/>
                </a:cxn>
                <a:cxn ang="0">
                  <a:pos x="20" y="34"/>
                </a:cxn>
                <a:cxn ang="0">
                  <a:pos x="30" y="30"/>
                </a:cxn>
                <a:cxn ang="0">
                  <a:pos x="30" y="30"/>
                </a:cxn>
                <a:cxn ang="0">
                  <a:pos x="32" y="28"/>
                </a:cxn>
                <a:cxn ang="0">
                  <a:pos x="32" y="24"/>
                </a:cxn>
                <a:cxn ang="0">
                  <a:pos x="32" y="18"/>
                </a:cxn>
                <a:cxn ang="0">
                  <a:pos x="32" y="18"/>
                </a:cxn>
                <a:cxn ang="0">
                  <a:pos x="32" y="12"/>
                </a:cxn>
                <a:cxn ang="0">
                  <a:pos x="32" y="12"/>
                </a:cxn>
                <a:cxn ang="0">
                  <a:pos x="34" y="6"/>
                </a:cxn>
                <a:cxn ang="0">
                  <a:pos x="32" y="2"/>
                </a:cxn>
                <a:cxn ang="0">
                  <a:pos x="30" y="0"/>
                </a:cxn>
                <a:cxn ang="0">
                  <a:pos x="24" y="0"/>
                </a:cxn>
                <a:cxn ang="0">
                  <a:pos x="24" y="0"/>
                </a:cxn>
                <a:cxn ang="0">
                  <a:pos x="18" y="2"/>
                </a:cxn>
                <a:cxn ang="0">
                  <a:pos x="14" y="6"/>
                </a:cxn>
                <a:cxn ang="0">
                  <a:pos x="10" y="12"/>
                </a:cxn>
                <a:cxn ang="0">
                  <a:pos x="4" y="14"/>
                </a:cxn>
                <a:cxn ang="0">
                  <a:pos x="4" y="14"/>
                </a:cxn>
                <a:cxn ang="0">
                  <a:pos x="4" y="16"/>
                </a:cxn>
                <a:cxn ang="0">
                  <a:pos x="2" y="18"/>
                </a:cxn>
                <a:cxn ang="0">
                  <a:pos x="4" y="20"/>
                </a:cxn>
                <a:cxn ang="0">
                  <a:pos x="4" y="20"/>
                </a:cxn>
                <a:cxn ang="0">
                  <a:pos x="6" y="22"/>
                </a:cxn>
                <a:cxn ang="0">
                  <a:pos x="8" y="24"/>
                </a:cxn>
                <a:cxn ang="0">
                  <a:pos x="4" y="30"/>
                </a:cxn>
                <a:cxn ang="0">
                  <a:pos x="4" y="30"/>
                </a:cxn>
                <a:cxn ang="0">
                  <a:pos x="2" y="32"/>
                </a:cxn>
                <a:cxn ang="0">
                  <a:pos x="0" y="34"/>
                </a:cxn>
                <a:cxn ang="0">
                  <a:pos x="0" y="36"/>
                </a:cxn>
                <a:cxn ang="0">
                  <a:pos x="0" y="36"/>
                </a:cxn>
                <a:cxn ang="0">
                  <a:pos x="4" y="38"/>
                </a:cxn>
                <a:cxn ang="0">
                  <a:pos x="8" y="38"/>
                </a:cxn>
                <a:cxn ang="0">
                  <a:pos x="8" y="38"/>
                </a:cxn>
              </a:cxnLst>
              <a:rect l="0" t="0" r="r" b="b"/>
              <a:pathLst>
                <a:path w="34" h="38">
                  <a:moveTo>
                    <a:pt x="8" y="38"/>
                  </a:moveTo>
                  <a:lnTo>
                    <a:pt x="8" y="38"/>
                  </a:lnTo>
                  <a:lnTo>
                    <a:pt x="20" y="34"/>
                  </a:lnTo>
                  <a:lnTo>
                    <a:pt x="30" y="30"/>
                  </a:lnTo>
                  <a:lnTo>
                    <a:pt x="30" y="30"/>
                  </a:lnTo>
                  <a:lnTo>
                    <a:pt x="32" y="28"/>
                  </a:lnTo>
                  <a:lnTo>
                    <a:pt x="32" y="24"/>
                  </a:lnTo>
                  <a:lnTo>
                    <a:pt x="32" y="18"/>
                  </a:lnTo>
                  <a:lnTo>
                    <a:pt x="32" y="18"/>
                  </a:lnTo>
                  <a:lnTo>
                    <a:pt x="32" y="12"/>
                  </a:lnTo>
                  <a:lnTo>
                    <a:pt x="32" y="12"/>
                  </a:lnTo>
                  <a:lnTo>
                    <a:pt x="34" y="6"/>
                  </a:lnTo>
                  <a:lnTo>
                    <a:pt x="32" y="2"/>
                  </a:lnTo>
                  <a:lnTo>
                    <a:pt x="30" y="0"/>
                  </a:lnTo>
                  <a:lnTo>
                    <a:pt x="24" y="0"/>
                  </a:lnTo>
                  <a:lnTo>
                    <a:pt x="24" y="0"/>
                  </a:lnTo>
                  <a:lnTo>
                    <a:pt x="18" y="2"/>
                  </a:lnTo>
                  <a:lnTo>
                    <a:pt x="14" y="6"/>
                  </a:lnTo>
                  <a:lnTo>
                    <a:pt x="10" y="12"/>
                  </a:lnTo>
                  <a:lnTo>
                    <a:pt x="4" y="14"/>
                  </a:lnTo>
                  <a:lnTo>
                    <a:pt x="4" y="14"/>
                  </a:lnTo>
                  <a:lnTo>
                    <a:pt x="4" y="16"/>
                  </a:lnTo>
                  <a:lnTo>
                    <a:pt x="2" y="18"/>
                  </a:lnTo>
                  <a:lnTo>
                    <a:pt x="4" y="20"/>
                  </a:lnTo>
                  <a:lnTo>
                    <a:pt x="4" y="20"/>
                  </a:lnTo>
                  <a:lnTo>
                    <a:pt x="6" y="22"/>
                  </a:lnTo>
                  <a:lnTo>
                    <a:pt x="8" y="24"/>
                  </a:lnTo>
                  <a:lnTo>
                    <a:pt x="4" y="30"/>
                  </a:lnTo>
                  <a:lnTo>
                    <a:pt x="4" y="30"/>
                  </a:lnTo>
                  <a:lnTo>
                    <a:pt x="2" y="32"/>
                  </a:lnTo>
                  <a:lnTo>
                    <a:pt x="0" y="34"/>
                  </a:lnTo>
                  <a:lnTo>
                    <a:pt x="0" y="36"/>
                  </a:lnTo>
                  <a:lnTo>
                    <a:pt x="0" y="36"/>
                  </a:lnTo>
                  <a:lnTo>
                    <a:pt x="4" y="38"/>
                  </a:lnTo>
                  <a:lnTo>
                    <a:pt x="8" y="38"/>
                  </a:lnTo>
                  <a:lnTo>
                    <a:pt x="8" y="3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4" name="Freeform 87"/>
            <p:cNvSpPr>
              <a:spLocks/>
            </p:cNvSpPr>
            <p:nvPr/>
          </p:nvSpPr>
          <p:spPr bwMode="auto">
            <a:xfrm>
              <a:off x="7940675" y="1571625"/>
              <a:ext cx="47625" cy="82550"/>
            </a:xfrm>
            <a:custGeom>
              <a:avLst/>
              <a:gdLst/>
              <a:ahLst/>
              <a:cxnLst>
                <a:cxn ang="0">
                  <a:pos x="4" y="32"/>
                </a:cxn>
                <a:cxn ang="0">
                  <a:pos x="4" y="32"/>
                </a:cxn>
                <a:cxn ang="0">
                  <a:pos x="6" y="36"/>
                </a:cxn>
                <a:cxn ang="0">
                  <a:pos x="4" y="42"/>
                </a:cxn>
                <a:cxn ang="0">
                  <a:pos x="4" y="42"/>
                </a:cxn>
                <a:cxn ang="0">
                  <a:pos x="4" y="48"/>
                </a:cxn>
                <a:cxn ang="0">
                  <a:pos x="4" y="50"/>
                </a:cxn>
                <a:cxn ang="0">
                  <a:pos x="8" y="52"/>
                </a:cxn>
                <a:cxn ang="0">
                  <a:pos x="8" y="52"/>
                </a:cxn>
                <a:cxn ang="0">
                  <a:pos x="10" y="46"/>
                </a:cxn>
                <a:cxn ang="0">
                  <a:pos x="10" y="40"/>
                </a:cxn>
                <a:cxn ang="0">
                  <a:pos x="10" y="28"/>
                </a:cxn>
                <a:cxn ang="0">
                  <a:pos x="10" y="28"/>
                </a:cxn>
                <a:cxn ang="0">
                  <a:pos x="10" y="22"/>
                </a:cxn>
                <a:cxn ang="0">
                  <a:pos x="12" y="22"/>
                </a:cxn>
                <a:cxn ang="0">
                  <a:pos x="14" y="20"/>
                </a:cxn>
                <a:cxn ang="0">
                  <a:pos x="14" y="20"/>
                </a:cxn>
                <a:cxn ang="0">
                  <a:pos x="16" y="22"/>
                </a:cxn>
                <a:cxn ang="0">
                  <a:pos x="16" y="22"/>
                </a:cxn>
                <a:cxn ang="0">
                  <a:pos x="16" y="26"/>
                </a:cxn>
                <a:cxn ang="0">
                  <a:pos x="16" y="26"/>
                </a:cxn>
                <a:cxn ang="0">
                  <a:pos x="18" y="34"/>
                </a:cxn>
                <a:cxn ang="0">
                  <a:pos x="20" y="38"/>
                </a:cxn>
                <a:cxn ang="0">
                  <a:pos x="24" y="40"/>
                </a:cxn>
                <a:cxn ang="0">
                  <a:pos x="28" y="40"/>
                </a:cxn>
                <a:cxn ang="0">
                  <a:pos x="28" y="40"/>
                </a:cxn>
                <a:cxn ang="0">
                  <a:pos x="28" y="32"/>
                </a:cxn>
                <a:cxn ang="0">
                  <a:pos x="28" y="32"/>
                </a:cxn>
                <a:cxn ang="0">
                  <a:pos x="24" y="26"/>
                </a:cxn>
                <a:cxn ang="0">
                  <a:pos x="22" y="18"/>
                </a:cxn>
                <a:cxn ang="0">
                  <a:pos x="22" y="14"/>
                </a:cxn>
                <a:cxn ang="0">
                  <a:pos x="22" y="10"/>
                </a:cxn>
                <a:cxn ang="0">
                  <a:pos x="26" y="6"/>
                </a:cxn>
                <a:cxn ang="0">
                  <a:pos x="30" y="2"/>
                </a:cxn>
                <a:cxn ang="0">
                  <a:pos x="30" y="2"/>
                </a:cxn>
                <a:cxn ang="0">
                  <a:pos x="30" y="2"/>
                </a:cxn>
                <a:cxn ang="0">
                  <a:pos x="28" y="0"/>
                </a:cxn>
                <a:cxn ang="0">
                  <a:pos x="28" y="0"/>
                </a:cxn>
                <a:cxn ang="0">
                  <a:pos x="24" y="2"/>
                </a:cxn>
                <a:cxn ang="0">
                  <a:pos x="18" y="4"/>
                </a:cxn>
                <a:cxn ang="0">
                  <a:pos x="14" y="6"/>
                </a:cxn>
                <a:cxn ang="0">
                  <a:pos x="10" y="4"/>
                </a:cxn>
                <a:cxn ang="0">
                  <a:pos x="8" y="2"/>
                </a:cxn>
                <a:cxn ang="0">
                  <a:pos x="8" y="2"/>
                </a:cxn>
                <a:cxn ang="0">
                  <a:pos x="8" y="0"/>
                </a:cxn>
                <a:cxn ang="0">
                  <a:pos x="6" y="2"/>
                </a:cxn>
                <a:cxn ang="0">
                  <a:pos x="4" y="4"/>
                </a:cxn>
                <a:cxn ang="0">
                  <a:pos x="4" y="4"/>
                </a:cxn>
                <a:cxn ang="0">
                  <a:pos x="4" y="12"/>
                </a:cxn>
                <a:cxn ang="0">
                  <a:pos x="0" y="18"/>
                </a:cxn>
                <a:cxn ang="0">
                  <a:pos x="0" y="26"/>
                </a:cxn>
                <a:cxn ang="0">
                  <a:pos x="2" y="30"/>
                </a:cxn>
                <a:cxn ang="0">
                  <a:pos x="4" y="32"/>
                </a:cxn>
                <a:cxn ang="0">
                  <a:pos x="4" y="32"/>
                </a:cxn>
              </a:cxnLst>
              <a:rect l="0" t="0" r="r" b="b"/>
              <a:pathLst>
                <a:path w="30" h="52">
                  <a:moveTo>
                    <a:pt x="4" y="32"/>
                  </a:moveTo>
                  <a:lnTo>
                    <a:pt x="4" y="32"/>
                  </a:lnTo>
                  <a:lnTo>
                    <a:pt x="6" y="36"/>
                  </a:lnTo>
                  <a:lnTo>
                    <a:pt x="4" y="42"/>
                  </a:lnTo>
                  <a:lnTo>
                    <a:pt x="4" y="42"/>
                  </a:lnTo>
                  <a:lnTo>
                    <a:pt x="4" y="48"/>
                  </a:lnTo>
                  <a:lnTo>
                    <a:pt x="4" y="50"/>
                  </a:lnTo>
                  <a:lnTo>
                    <a:pt x="8" y="52"/>
                  </a:lnTo>
                  <a:lnTo>
                    <a:pt x="8" y="52"/>
                  </a:lnTo>
                  <a:lnTo>
                    <a:pt x="10" y="46"/>
                  </a:lnTo>
                  <a:lnTo>
                    <a:pt x="10" y="40"/>
                  </a:lnTo>
                  <a:lnTo>
                    <a:pt x="10" y="28"/>
                  </a:lnTo>
                  <a:lnTo>
                    <a:pt x="10" y="28"/>
                  </a:lnTo>
                  <a:lnTo>
                    <a:pt x="10" y="22"/>
                  </a:lnTo>
                  <a:lnTo>
                    <a:pt x="12" y="22"/>
                  </a:lnTo>
                  <a:lnTo>
                    <a:pt x="14" y="20"/>
                  </a:lnTo>
                  <a:lnTo>
                    <a:pt x="14" y="20"/>
                  </a:lnTo>
                  <a:lnTo>
                    <a:pt x="16" y="22"/>
                  </a:lnTo>
                  <a:lnTo>
                    <a:pt x="16" y="22"/>
                  </a:lnTo>
                  <a:lnTo>
                    <a:pt x="16" y="26"/>
                  </a:lnTo>
                  <a:lnTo>
                    <a:pt x="16" y="26"/>
                  </a:lnTo>
                  <a:lnTo>
                    <a:pt x="18" y="34"/>
                  </a:lnTo>
                  <a:lnTo>
                    <a:pt x="20" y="38"/>
                  </a:lnTo>
                  <a:lnTo>
                    <a:pt x="24" y="40"/>
                  </a:lnTo>
                  <a:lnTo>
                    <a:pt x="28" y="40"/>
                  </a:lnTo>
                  <a:lnTo>
                    <a:pt x="28" y="40"/>
                  </a:lnTo>
                  <a:lnTo>
                    <a:pt x="28" y="32"/>
                  </a:lnTo>
                  <a:lnTo>
                    <a:pt x="28" y="32"/>
                  </a:lnTo>
                  <a:lnTo>
                    <a:pt x="24" y="26"/>
                  </a:lnTo>
                  <a:lnTo>
                    <a:pt x="22" y="18"/>
                  </a:lnTo>
                  <a:lnTo>
                    <a:pt x="22" y="14"/>
                  </a:lnTo>
                  <a:lnTo>
                    <a:pt x="22" y="10"/>
                  </a:lnTo>
                  <a:lnTo>
                    <a:pt x="26" y="6"/>
                  </a:lnTo>
                  <a:lnTo>
                    <a:pt x="30" y="2"/>
                  </a:lnTo>
                  <a:lnTo>
                    <a:pt x="30" y="2"/>
                  </a:lnTo>
                  <a:lnTo>
                    <a:pt x="30" y="2"/>
                  </a:lnTo>
                  <a:lnTo>
                    <a:pt x="28" y="0"/>
                  </a:lnTo>
                  <a:lnTo>
                    <a:pt x="28" y="0"/>
                  </a:lnTo>
                  <a:lnTo>
                    <a:pt x="24" y="2"/>
                  </a:lnTo>
                  <a:lnTo>
                    <a:pt x="18" y="4"/>
                  </a:lnTo>
                  <a:lnTo>
                    <a:pt x="14" y="6"/>
                  </a:lnTo>
                  <a:lnTo>
                    <a:pt x="10" y="4"/>
                  </a:lnTo>
                  <a:lnTo>
                    <a:pt x="8" y="2"/>
                  </a:lnTo>
                  <a:lnTo>
                    <a:pt x="8" y="2"/>
                  </a:lnTo>
                  <a:lnTo>
                    <a:pt x="8" y="0"/>
                  </a:lnTo>
                  <a:lnTo>
                    <a:pt x="6" y="2"/>
                  </a:lnTo>
                  <a:lnTo>
                    <a:pt x="4" y="4"/>
                  </a:lnTo>
                  <a:lnTo>
                    <a:pt x="4" y="4"/>
                  </a:lnTo>
                  <a:lnTo>
                    <a:pt x="4" y="12"/>
                  </a:lnTo>
                  <a:lnTo>
                    <a:pt x="0" y="18"/>
                  </a:lnTo>
                  <a:lnTo>
                    <a:pt x="0" y="26"/>
                  </a:lnTo>
                  <a:lnTo>
                    <a:pt x="2" y="30"/>
                  </a:lnTo>
                  <a:lnTo>
                    <a:pt x="4" y="32"/>
                  </a:lnTo>
                  <a:lnTo>
                    <a:pt x="4" y="3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5" name="Freeform 88"/>
            <p:cNvSpPr>
              <a:spLocks/>
            </p:cNvSpPr>
            <p:nvPr/>
          </p:nvSpPr>
          <p:spPr bwMode="auto">
            <a:xfrm>
              <a:off x="7985125" y="1635125"/>
              <a:ext cx="1588" cy="1588"/>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6" name="Freeform 89"/>
            <p:cNvSpPr>
              <a:spLocks/>
            </p:cNvSpPr>
            <p:nvPr/>
          </p:nvSpPr>
          <p:spPr bwMode="auto">
            <a:xfrm>
              <a:off x="8626475" y="2171700"/>
              <a:ext cx="50800" cy="73025"/>
            </a:xfrm>
            <a:custGeom>
              <a:avLst/>
              <a:gdLst/>
              <a:ahLst/>
              <a:cxnLst>
                <a:cxn ang="0">
                  <a:pos x="14" y="6"/>
                </a:cxn>
                <a:cxn ang="0">
                  <a:pos x="14" y="6"/>
                </a:cxn>
                <a:cxn ang="0">
                  <a:pos x="10" y="2"/>
                </a:cxn>
                <a:cxn ang="0">
                  <a:pos x="8" y="0"/>
                </a:cxn>
                <a:cxn ang="0">
                  <a:pos x="2" y="0"/>
                </a:cxn>
                <a:cxn ang="0">
                  <a:pos x="2" y="0"/>
                </a:cxn>
                <a:cxn ang="0">
                  <a:pos x="4" y="10"/>
                </a:cxn>
                <a:cxn ang="0">
                  <a:pos x="4" y="10"/>
                </a:cxn>
                <a:cxn ang="0">
                  <a:pos x="2" y="16"/>
                </a:cxn>
                <a:cxn ang="0">
                  <a:pos x="0" y="22"/>
                </a:cxn>
                <a:cxn ang="0">
                  <a:pos x="0" y="26"/>
                </a:cxn>
                <a:cxn ang="0">
                  <a:pos x="0" y="28"/>
                </a:cxn>
                <a:cxn ang="0">
                  <a:pos x="2" y="30"/>
                </a:cxn>
                <a:cxn ang="0">
                  <a:pos x="8" y="34"/>
                </a:cxn>
                <a:cxn ang="0">
                  <a:pos x="8" y="34"/>
                </a:cxn>
                <a:cxn ang="0">
                  <a:pos x="8" y="36"/>
                </a:cxn>
                <a:cxn ang="0">
                  <a:pos x="6" y="40"/>
                </a:cxn>
                <a:cxn ang="0">
                  <a:pos x="6" y="40"/>
                </a:cxn>
                <a:cxn ang="0">
                  <a:pos x="4" y="44"/>
                </a:cxn>
                <a:cxn ang="0">
                  <a:pos x="8" y="46"/>
                </a:cxn>
                <a:cxn ang="0">
                  <a:pos x="8" y="46"/>
                </a:cxn>
                <a:cxn ang="0">
                  <a:pos x="10" y="46"/>
                </a:cxn>
                <a:cxn ang="0">
                  <a:pos x="12" y="44"/>
                </a:cxn>
                <a:cxn ang="0">
                  <a:pos x="12" y="44"/>
                </a:cxn>
                <a:cxn ang="0">
                  <a:pos x="32" y="10"/>
                </a:cxn>
                <a:cxn ang="0">
                  <a:pos x="32" y="10"/>
                </a:cxn>
                <a:cxn ang="0">
                  <a:pos x="30" y="6"/>
                </a:cxn>
                <a:cxn ang="0">
                  <a:pos x="30" y="6"/>
                </a:cxn>
                <a:cxn ang="0">
                  <a:pos x="26" y="8"/>
                </a:cxn>
                <a:cxn ang="0">
                  <a:pos x="22" y="10"/>
                </a:cxn>
                <a:cxn ang="0">
                  <a:pos x="18" y="10"/>
                </a:cxn>
                <a:cxn ang="0">
                  <a:pos x="14" y="6"/>
                </a:cxn>
                <a:cxn ang="0">
                  <a:pos x="14" y="6"/>
                </a:cxn>
              </a:cxnLst>
              <a:rect l="0" t="0" r="r" b="b"/>
              <a:pathLst>
                <a:path w="32" h="46">
                  <a:moveTo>
                    <a:pt x="14" y="6"/>
                  </a:moveTo>
                  <a:lnTo>
                    <a:pt x="14" y="6"/>
                  </a:lnTo>
                  <a:lnTo>
                    <a:pt x="10" y="2"/>
                  </a:lnTo>
                  <a:lnTo>
                    <a:pt x="8" y="0"/>
                  </a:lnTo>
                  <a:lnTo>
                    <a:pt x="2" y="0"/>
                  </a:lnTo>
                  <a:lnTo>
                    <a:pt x="2" y="0"/>
                  </a:lnTo>
                  <a:lnTo>
                    <a:pt x="4" y="10"/>
                  </a:lnTo>
                  <a:lnTo>
                    <a:pt x="4" y="10"/>
                  </a:lnTo>
                  <a:lnTo>
                    <a:pt x="2" y="16"/>
                  </a:lnTo>
                  <a:lnTo>
                    <a:pt x="0" y="22"/>
                  </a:lnTo>
                  <a:lnTo>
                    <a:pt x="0" y="26"/>
                  </a:lnTo>
                  <a:lnTo>
                    <a:pt x="0" y="28"/>
                  </a:lnTo>
                  <a:lnTo>
                    <a:pt x="2" y="30"/>
                  </a:lnTo>
                  <a:lnTo>
                    <a:pt x="8" y="34"/>
                  </a:lnTo>
                  <a:lnTo>
                    <a:pt x="8" y="34"/>
                  </a:lnTo>
                  <a:lnTo>
                    <a:pt x="8" y="36"/>
                  </a:lnTo>
                  <a:lnTo>
                    <a:pt x="6" y="40"/>
                  </a:lnTo>
                  <a:lnTo>
                    <a:pt x="6" y="40"/>
                  </a:lnTo>
                  <a:lnTo>
                    <a:pt x="4" y="44"/>
                  </a:lnTo>
                  <a:lnTo>
                    <a:pt x="8" y="46"/>
                  </a:lnTo>
                  <a:lnTo>
                    <a:pt x="8" y="46"/>
                  </a:lnTo>
                  <a:lnTo>
                    <a:pt x="10" y="46"/>
                  </a:lnTo>
                  <a:lnTo>
                    <a:pt x="12" y="44"/>
                  </a:lnTo>
                  <a:lnTo>
                    <a:pt x="12" y="44"/>
                  </a:lnTo>
                  <a:lnTo>
                    <a:pt x="32" y="10"/>
                  </a:lnTo>
                  <a:lnTo>
                    <a:pt x="32" y="10"/>
                  </a:lnTo>
                  <a:lnTo>
                    <a:pt x="30" y="6"/>
                  </a:lnTo>
                  <a:lnTo>
                    <a:pt x="30" y="6"/>
                  </a:lnTo>
                  <a:lnTo>
                    <a:pt x="26" y="8"/>
                  </a:lnTo>
                  <a:lnTo>
                    <a:pt x="22" y="10"/>
                  </a:lnTo>
                  <a:lnTo>
                    <a:pt x="18" y="10"/>
                  </a:lnTo>
                  <a:lnTo>
                    <a:pt x="14" y="6"/>
                  </a:lnTo>
                  <a:lnTo>
                    <a:pt x="14" y="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7" name="Freeform 90"/>
            <p:cNvSpPr>
              <a:spLocks/>
            </p:cNvSpPr>
            <p:nvPr/>
          </p:nvSpPr>
          <p:spPr bwMode="auto">
            <a:xfrm>
              <a:off x="7775575" y="1660525"/>
              <a:ext cx="111125" cy="41275"/>
            </a:xfrm>
            <a:custGeom>
              <a:avLst/>
              <a:gdLst/>
              <a:ahLst/>
              <a:cxnLst>
                <a:cxn ang="0">
                  <a:pos x="70" y="22"/>
                </a:cxn>
                <a:cxn ang="0">
                  <a:pos x="70" y="22"/>
                </a:cxn>
                <a:cxn ang="0">
                  <a:pos x="68" y="18"/>
                </a:cxn>
                <a:cxn ang="0">
                  <a:pos x="68" y="18"/>
                </a:cxn>
                <a:cxn ang="0">
                  <a:pos x="62" y="18"/>
                </a:cxn>
                <a:cxn ang="0">
                  <a:pos x="58" y="14"/>
                </a:cxn>
                <a:cxn ang="0">
                  <a:pos x="54" y="12"/>
                </a:cxn>
                <a:cxn ang="0">
                  <a:pos x="52" y="10"/>
                </a:cxn>
                <a:cxn ang="0">
                  <a:pos x="52" y="10"/>
                </a:cxn>
                <a:cxn ang="0">
                  <a:pos x="28" y="6"/>
                </a:cxn>
                <a:cxn ang="0">
                  <a:pos x="6" y="0"/>
                </a:cxn>
                <a:cxn ang="0">
                  <a:pos x="6" y="0"/>
                </a:cxn>
                <a:cxn ang="0">
                  <a:pos x="4" y="0"/>
                </a:cxn>
                <a:cxn ang="0">
                  <a:pos x="4" y="0"/>
                </a:cxn>
                <a:cxn ang="0">
                  <a:pos x="2" y="4"/>
                </a:cxn>
                <a:cxn ang="0">
                  <a:pos x="2" y="4"/>
                </a:cxn>
                <a:cxn ang="0">
                  <a:pos x="0" y="6"/>
                </a:cxn>
                <a:cxn ang="0">
                  <a:pos x="2" y="8"/>
                </a:cxn>
                <a:cxn ang="0">
                  <a:pos x="4" y="8"/>
                </a:cxn>
                <a:cxn ang="0">
                  <a:pos x="4" y="8"/>
                </a:cxn>
                <a:cxn ang="0">
                  <a:pos x="18" y="16"/>
                </a:cxn>
                <a:cxn ang="0">
                  <a:pos x="34" y="20"/>
                </a:cxn>
                <a:cxn ang="0">
                  <a:pos x="66" y="26"/>
                </a:cxn>
                <a:cxn ang="0">
                  <a:pos x="66" y="26"/>
                </a:cxn>
                <a:cxn ang="0">
                  <a:pos x="68" y="24"/>
                </a:cxn>
                <a:cxn ang="0">
                  <a:pos x="70" y="22"/>
                </a:cxn>
                <a:cxn ang="0">
                  <a:pos x="70" y="22"/>
                </a:cxn>
              </a:cxnLst>
              <a:rect l="0" t="0" r="r" b="b"/>
              <a:pathLst>
                <a:path w="70" h="26">
                  <a:moveTo>
                    <a:pt x="70" y="22"/>
                  </a:moveTo>
                  <a:lnTo>
                    <a:pt x="70" y="22"/>
                  </a:lnTo>
                  <a:lnTo>
                    <a:pt x="68" y="18"/>
                  </a:lnTo>
                  <a:lnTo>
                    <a:pt x="68" y="18"/>
                  </a:lnTo>
                  <a:lnTo>
                    <a:pt x="62" y="18"/>
                  </a:lnTo>
                  <a:lnTo>
                    <a:pt x="58" y="14"/>
                  </a:lnTo>
                  <a:lnTo>
                    <a:pt x="54" y="12"/>
                  </a:lnTo>
                  <a:lnTo>
                    <a:pt x="52" y="10"/>
                  </a:lnTo>
                  <a:lnTo>
                    <a:pt x="52" y="10"/>
                  </a:lnTo>
                  <a:lnTo>
                    <a:pt x="28" y="6"/>
                  </a:lnTo>
                  <a:lnTo>
                    <a:pt x="6" y="0"/>
                  </a:lnTo>
                  <a:lnTo>
                    <a:pt x="6" y="0"/>
                  </a:lnTo>
                  <a:lnTo>
                    <a:pt x="4" y="0"/>
                  </a:lnTo>
                  <a:lnTo>
                    <a:pt x="4" y="0"/>
                  </a:lnTo>
                  <a:lnTo>
                    <a:pt x="2" y="4"/>
                  </a:lnTo>
                  <a:lnTo>
                    <a:pt x="2" y="4"/>
                  </a:lnTo>
                  <a:lnTo>
                    <a:pt x="0" y="6"/>
                  </a:lnTo>
                  <a:lnTo>
                    <a:pt x="2" y="8"/>
                  </a:lnTo>
                  <a:lnTo>
                    <a:pt x="4" y="8"/>
                  </a:lnTo>
                  <a:lnTo>
                    <a:pt x="4" y="8"/>
                  </a:lnTo>
                  <a:lnTo>
                    <a:pt x="18" y="16"/>
                  </a:lnTo>
                  <a:lnTo>
                    <a:pt x="34" y="20"/>
                  </a:lnTo>
                  <a:lnTo>
                    <a:pt x="66" y="26"/>
                  </a:lnTo>
                  <a:lnTo>
                    <a:pt x="66" y="26"/>
                  </a:lnTo>
                  <a:lnTo>
                    <a:pt x="68" y="24"/>
                  </a:lnTo>
                  <a:lnTo>
                    <a:pt x="70" y="22"/>
                  </a:lnTo>
                  <a:lnTo>
                    <a:pt x="70" y="2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8" name="Freeform 91"/>
            <p:cNvSpPr>
              <a:spLocks/>
            </p:cNvSpPr>
            <p:nvPr/>
          </p:nvSpPr>
          <p:spPr bwMode="auto">
            <a:xfrm>
              <a:off x="7102475" y="288925"/>
              <a:ext cx="215900" cy="104775"/>
            </a:xfrm>
            <a:custGeom>
              <a:avLst/>
              <a:gdLst/>
              <a:ahLst/>
              <a:cxnLst>
                <a:cxn ang="0">
                  <a:pos x="44" y="64"/>
                </a:cxn>
                <a:cxn ang="0">
                  <a:pos x="44" y="64"/>
                </a:cxn>
                <a:cxn ang="0">
                  <a:pos x="38" y="60"/>
                </a:cxn>
                <a:cxn ang="0">
                  <a:pos x="34" y="56"/>
                </a:cxn>
                <a:cxn ang="0">
                  <a:pos x="32" y="54"/>
                </a:cxn>
                <a:cxn ang="0">
                  <a:pos x="32" y="52"/>
                </a:cxn>
                <a:cxn ang="0">
                  <a:pos x="32" y="48"/>
                </a:cxn>
                <a:cxn ang="0">
                  <a:pos x="36" y="44"/>
                </a:cxn>
                <a:cxn ang="0">
                  <a:pos x="36" y="44"/>
                </a:cxn>
                <a:cxn ang="0">
                  <a:pos x="44" y="38"/>
                </a:cxn>
                <a:cxn ang="0">
                  <a:pos x="44" y="38"/>
                </a:cxn>
                <a:cxn ang="0">
                  <a:pos x="54" y="30"/>
                </a:cxn>
                <a:cxn ang="0">
                  <a:pos x="66" y="24"/>
                </a:cxn>
                <a:cxn ang="0">
                  <a:pos x="78" y="18"/>
                </a:cxn>
                <a:cxn ang="0">
                  <a:pos x="90" y="16"/>
                </a:cxn>
                <a:cxn ang="0">
                  <a:pos x="90" y="16"/>
                </a:cxn>
                <a:cxn ang="0">
                  <a:pos x="128" y="8"/>
                </a:cxn>
                <a:cxn ang="0">
                  <a:pos x="128" y="8"/>
                </a:cxn>
                <a:cxn ang="0">
                  <a:pos x="134" y="6"/>
                </a:cxn>
                <a:cxn ang="0">
                  <a:pos x="134" y="6"/>
                </a:cxn>
                <a:cxn ang="0">
                  <a:pos x="136" y="4"/>
                </a:cxn>
                <a:cxn ang="0">
                  <a:pos x="136" y="4"/>
                </a:cxn>
                <a:cxn ang="0">
                  <a:pos x="134" y="0"/>
                </a:cxn>
                <a:cxn ang="0">
                  <a:pos x="132" y="0"/>
                </a:cxn>
                <a:cxn ang="0">
                  <a:pos x="128" y="0"/>
                </a:cxn>
                <a:cxn ang="0">
                  <a:pos x="128" y="0"/>
                </a:cxn>
                <a:cxn ang="0">
                  <a:pos x="102" y="6"/>
                </a:cxn>
                <a:cxn ang="0">
                  <a:pos x="76" y="10"/>
                </a:cxn>
                <a:cxn ang="0">
                  <a:pos x="76" y="10"/>
                </a:cxn>
                <a:cxn ang="0">
                  <a:pos x="64" y="12"/>
                </a:cxn>
                <a:cxn ang="0">
                  <a:pos x="52" y="16"/>
                </a:cxn>
                <a:cxn ang="0">
                  <a:pos x="40" y="22"/>
                </a:cxn>
                <a:cxn ang="0">
                  <a:pos x="28" y="30"/>
                </a:cxn>
                <a:cxn ang="0">
                  <a:pos x="28" y="30"/>
                </a:cxn>
                <a:cxn ang="0">
                  <a:pos x="26" y="32"/>
                </a:cxn>
                <a:cxn ang="0">
                  <a:pos x="24" y="32"/>
                </a:cxn>
                <a:cxn ang="0">
                  <a:pos x="24" y="32"/>
                </a:cxn>
                <a:cxn ang="0">
                  <a:pos x="20" y="40"/>
                </a:cxn>
                <a:cxn ang="0">
                  <a:pos x="14" y="46"/>
                </a:cxn>
                <a:cxn ang="0">
                  <a:pos x="0" y="56"/>
                </a:cxn>
                <a:cxn ang="0">
                  <a:pos x="0" y="56"/>
                </a:cxn>
                <a:cxn ang="0">
                  <a:pos x="6" y="56"/>
                </a:cxn>
                <a:cxn ang="0">
                  <a:pos x="12" y="58"/>
                </a:cxn>
                <a:cxn ang="0">
                  <a:pos x="22" y="62"/>
                </a:cxn>
                <a:cxn ang="0">
                  <a:pos x="32" y="66"/>
                </a:cxn>
                <a:cxn ang="0">
                  <a:pos x="38" y="66"/>
                </a:cxn>
                <a:cxn ang="0">
                  <a:pos x="44" y="64"/>
                </a:cxn>
                <a:cxn ang="0">
                  <a:pos x="44" y="64"/>
                </a:cxn>
              </a:cxnLst>
              <a:rect l="0" t="0" r="r" b="b"/>
              <a:pathLst>
                <a:path w="136" h="66">
                  <a:moveTo>
                    <a:pt x="44" y="64"/>
                  </a:moveTo>
                  <a:lnTo>
                    <a:pt x="44" y="64"/>
                  </a:lnTo>
                  <a:lnTo>
                    <a:pt x="38" y="60"/>
                  </a:lnTo>
                  <a:lnTo>
                    <a:pt x="34" y="56"/>
                  </a:lnTo>
                  <a:lnTo>
                    <a:pt x="32" y="54"/>
                  </a:lnTo>
                  <a:lnTo>
                    <a:pt x="32" y="52"/>
                  </a:lnTo>
                  <a:lnTo>
                    <a:pt x="32" y="48"/>
                  </a:lnTo>
                  <a:lnTo>
                    <a:pt x="36" y="44"/>
                  </a:lnTo>
                  <a:lnTo>
                    <a:pt x="36" y="44"/>
                  </a:lnTo>
                  <a:lnTo>
                    <a:pt x="44" y="38"/>
                  </a:lnTo>
                  <a:lnTo>
                    <a:pt x="44" y="38"/>
                  </a:lnTo>
                  <a:lnTo>
                    <a:pt x="54" y="30"/>
                  </a:lnTo>
                  <a:lnTo>
                    <a:pt x="66" y="24"/>
                  </a:lnTo>
                  <a:lnTo>
                    <a:pt x="78" y="18"/>
                  </a:lnTo>
                  <a:lnTo>
                    <a:pt x="90" y="16"/>
                  </a:lnTo>
                  <a:lnTo>
                    <a:pt x="90" y="16"/>
                  </a:lnTo>
                  <a:lnTo>
                    <a:pt x="128" y="8"/>
                  </a:lnTo>
                  <a:lnTo>
                    <a:pt x="128" y="8"/>
                  </a:lnTo>
                  <a:lnTo>
                    <a:pt x="134" y="6"/>
                  </a:lnTo>
                  <a:lnTo>
                    <a:pt x="134" y="6"/>
                  </a:lnTo>
                  <a:lnTo>
                    <a:pt x="136" y="4"/>
                  </a:lnTo>
                  <a:lnTo>
                    <a:pt x="136" y="4"/>
                  </a:lnTo>
                  <a:lnTo>
                    <a:pt x="134" y="0"/>
                  </a:lnTo>
                  <a:lnTo>
                    <a:pt x="132" y="0"/>
                  </a:lnTo>
                  <a:lnTo>
                    <a:pt x="128" y="0"/>
                  </a:lnTo>
                  <a:lnTo>
                    <a:pt x="128" y="0"/>
                  </a:lnTo>
                  <a:lnTo>
                    <a:pt x="102" y="6"/>
                  </a:lnTo>
                  <a:lnTo>
                    <a:pt x="76" y="10"/>
                  </a:lnTo>
                  <a:lnTo>
                    <a:pt x="76" y="10"/>
                  </a:lnTo>
                  <a:lnTo>
                    <a:pt x="64" y="12"/>
                  </a:lnTo>
                  <a:lnTo>
                    <a:pt x="52" y="16"/>
                  </a:lnTo>
                  <a:lnTo>
                    <a:pt x="40" y="22"/>
                  </a:lnTo>
                  <a:lnTo>
                    <a:pt x="28" y="30"/>
                  </a:lnTo>
                  <a:lnTo>
                    <a:pt x="28" y="30"/>
                  </a:lnTo>
                  <a:lnTo>
                    <a:pt x="26" y="32"/>
                  </a:lnTo>
                  <a:lnTo>
                    <a:pt x="24" y="32"/>
                  </a:lnTo>
                  <a:lnTo>
                    <a:pt x="24" y="32"/>
                  </a:lnTo>
                  <a:lnTo>
                    <a:pt x="20" y="40"/>
                  </a:lnTo>
                  <a:lnTo>
                    <a:pt x="14" y="46"/>
                  </a:lnTo>
                  <a:lnTo>
                    <a:pt x="0" y="56"/>
                  </a:lnTo>
                  <a:lnTo>
                    <a:pt x="0" y="56"/>
                  </a:lnTo>
                  <a:lnTo>
                    <a:pt x="6" y="56"/>
                  </a:lnTo>
                  <a:lnTo>
                    <a:pt x="12" y="58"/>
                  </a:lnTo>
                  <a:lnTo>
                    <a:pt x="22" y="62"/>
                  </a:lnTo>
                  <a:lnTo>
                    <a:pt x="32" y="66"/>
                  </a:lnTo>
                  <a:lnTo>
                    <a:pt x="38" y="66"/>
                  </a:lnTo>
                  <a:lnTo>
                    <a:pt x="44" y="64"/>
                  </a:lnTo>
                  <a:lnTo>
                    <a:pt x="44" y="6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9" name="Freeform 92"/>
            <p:cNvSpPr>
              <a:spLocks/>
            </p:cNvSpPr>
            <p:nvPr/>
          </p:nvSpPr>
          <p:spPr bwMode="auto">
            <a:xfrm>
              <a:off x="5194300" y="339725"/>
              <a:ext cx="76200" cy="41275"/>
            </a:xfrm>
            <a:custGeom>
              <a:avLst/>
              <a:gdLst/>
              <a:ahLst/>
              <a:cxnLst>
                <a:cxn ang="0">
                  <a:pos x="0" y="14"/>
                </a:cxn>
                <a:cxn ang="0">
                  <a:pos x="0" y="14"/>
                </a:cxn>
                <a:cxn ang="0">
                  <a:pos x="6" y="14"/>
                </a:cxn>
                <a:cxn ang="0">
                  <a:pos x="10" y="16"/>
                </a:cxn>
                <a:cxn ang="0">
                  <a:pos x="22" y="22"/>
                </a:cxn>
                <a:cxn ang="0">
                  <a:pos x="32" y="26"/>
                </a:cxn>
                <a:cxn ang="0">
                  <a:pos x="38" y="26"/>
                </a:cxn>
                <a:cxn ang="0">
                  <a:pos x="44" y="24"/>
                </a:cxn>
                <a:cxn ang="0">
                  <a:pos x="44" y="24"/>
                </a:cxn>
                <a:cxn ang="0">
                  <a:pos x="46" y="20"/>
                </a:cxn>
                <a:cxn ang="0">
                  <a:pos x="48" y="18"/>
                </a:cxn>
                <a:cxn ang="0">
                  <a:pos x="48" y="18"/>
                </a:cxn>
                <a:cxn ang="0">
                  <a:pos x="48" y="14"/>
                </a:cxn>
                <a:cxn ang="0">
                  <a:pos x="48" y="14"/>
                </a:cxn>
                <a:cxn ang="0">
                  <a:pos x="44" y="12"/>
                </a:cxn>
                <a:cxn ang="0">
                  <a:pos x="44" y="12"/>
                </a:cxn>
                <a:cxn ang="0">
                  <a:pos x="42" y="12"/>
                </a:cxn>
                <a:cxn ang="0">
                  <a:pos x="40" y="10"/>
                </a:cxn>
                <a:cxn ang="0">
                  <a:pos x="38" y="10"/>
                </a:cxn>
                <a:cxn ang="0">
                  <a:pos x="36" y="8"/>
                </a:cxn>
                <a:cxn ang="0">
                  <a:pos x="36" y="8"/>
                </a:cxn>
                <a:cxn ang="0">
                  <a:pos x="42" y="2"/>
                </a:cxn>
                <a:cxn ang="0">
                  <a:pos x="42" y="2"/>
                </a:cxn>
                <a:cxn ang="0">
                  <a:pos x="40" y="0"/>
                </a:cxn>
                <a:cxn ang="0">
                  <a:pos x="38" y="0"/>
                </a:cxn>
                <a:cxn ang="0">
                  <a:pos x="32" y="0"/>
                </a:cxn>
                <a:cxn ang="0">
                  <a:pos x="28" y="2"/>
                </a:cxn>
                <a:cxn ang="0">
                  <a:pos x="22" y="0"/>
                </a:cxn>
                <a:cxn ang="0">
                  <a:pos x="22" y="0"/>
                </a:cxn>
                <a:cxn ang="0">
                  <a:pos x="16" y="0"/>
                </a:cxn>
                <a:cxn ang="0">
                  <a:pos x="12" y="4"/>
                </a:cxn>
                <a:cxn ang="0">
                  <a:pos x="12" y="4"/>
                </a:cxn>
                <a:cxn ang="0">
                  <a:pos x="16" y="6"/>
                </a:cxn>
                <a:cxn ang="0">
                  <a:pos x="20" y="8"/>
                </a:cxn>
                <a:cxn ang="0">
                  <a:pos x="20" y="8"/>
                </a:cxn>
                <a:cxn ang="0">
                  <a:pos x="18" y="12"/>
                </a:cxn>
                <a:cxn ang="0">
                  <a:pos x="16" y="12"/>
                </a:cxn>
                <a:cxn ang="0">
                  <a:pos x="12" y="12"/>
                </a:cxn>
                <a:cxn ang="0">
                  <a:pos x="6" y="12"/>
                </a:cxn>
                <a:cxn ang="0">
                  <a:pos x="2" y="12"/>
                </a:cxn>
                <a:cxn ang="0">
                  <a:pos x="0" y="14"/>
                </a:cxn>
                <a:cxn ang="0">
                  <a:pos x="0" y="14"/>
                </a:cxn>
              </a:cxnLst>
              <a:rect l="0" t="0" r="r" b="b"/>
              <a:pathLst>
                <a:path w="48" h="26">
                  <a:moveTo>
                    <a:pt x="0" y="14"/>
                  </a:moveTo>
                  <a:lnTo>
                    <a:pt x="0" y="14"/>
                  </a:lnTo>
                  <a:lnTo>
                    <a:pt x="6" y="14"/>
                  </a:lnTo>
                  <a:lnTo>
                    <a:pt x="10" y="16"/>
                  </a:lnTo>
                  <a:lnTo>
                    <a:pt x="22" y="22"/>
                  </a:lnTo>
                  <a:lnTo>
                    <a:pt x="32" y="26"/>
                  </a:lnTo>
                  <a:lnTo>
                    <a:pt x="38" y="26"/>
                  </a:lnTo>
                  <a:lnTo>
                    <a:pt x="44" y="24"/>
                  </a:lnTo>
                  <a:lnTo>
                    <a:pt x="44" y="24"/>
                  </a:lnTo>
                  <a:lnTo>
                    <a:pt x="46" y="20"/>
                  </a:lnTo>
                  <a:lnTo>
                    <a:pt x="48" y="18"/>
                  </a:lnTo>
                  <a:lnTo>
                    <a:pt x="48" y="18"/>
                  </a:lnTo>
                  <a:lnTo>
                    <a:pt x="48" y="14"/>
                  </a:lnTo>
                  <a:lnTo>
                    <a:pt x="48" y="14"/>
                  </a:lnTo>
                  <a:lnTo>
                    <a:pt x="44" y="12"/>
                  </a:lnTo>
                  <a:lnTo>
                    <a:pt x="44" y="12"/>
                  </a:lnTo>
                  <a:lnTo>
                    <a:pt x="42" y="12"/>
                  </a:lnTo>
                  <a:lnTo>
                    <a:pt x="40" y="10"/>
                  </a:lnTo>
                  <a:lnTo>
                    <a:pt x="38" y="10"/>
                  </a:lnTo>
                  <a:lnTo>
                    <a:pt x="36" y="8"/>
                  </a:lnTo>
                  <a:lnTo>
                    <a:pt x="36" y="8"/>
                  </a:lnTo>
                  <a:lnTo>
                    <a:pt x="42" y="2"/>
                  </a:lnTo>
                  <a:lnTo>
                    <a:pt x="42" y="2"/>
                  </a:lnTo>
                  <a:lnTo>
                    <a:pt x="40" y="0"/>
                  </a:lnTo>
                  <a:lnTo>
                    <a:pt x="38" y="0"/>
                  </a:lnTo>
                  <a:lnTo>
                    <a:pt x="32" y="0"/>
                  </a:lnTo>
                  <a:lnTo>
                    <a:pt x="28" y="2"/>
                  </a:lnTo>
                  <a:lnTo>
                    <a:pt x="22" y="0"/>
                  </a:lnTo>
                  <a:lnTo>
                    <a:pt x="22" y="0"/>
                  </a:lnTo>
                  <a:lnTo>
                    <a:pt x="16" y="0"/>
                  </a:lnTo>
                  <a:lnTo>
                    <a:pt x="12" y="4"/>
                  </a:lnTo>
                  <a:lnTo>
                    <a:pt x="12" y="4"/>
                  </a:lnTo>
                  <a:lnTo>
                    <a:pt x="16" y="6"/>
                  </a:lnTo>
                  <a:lnTo>
                    <a:pt x="20" y="8"/>
                  </a:lnTo>
                  <a:lnTo>
                    <a:pt x="20" y="8"/>
                  </a:lnTo>
                  <a:lnTo>
                    <a:pt x="18" y="12"/>
                  </a:lnTo>
                  <a:lnTo>
                    <a:pt x="16" y="12"/>
                  </a:lnTo>
                  <a:lnTo>
                    <a:pt x="12" y="12"/>
                  </a:lnTo>
                  <a:lnTo>
                    <a:pt x="6" y="12"/>
                  </a:lnTo>
                  <a:lnTo>
                    <a:pt x="2" y="12"/>
                  </a:lnTo>
                  <a:lnTo>
                    <a:pt x="0" y="14"/>
                  </a:lnTo>
                  <a:lnTo>
                    <a:pt x="0" y="1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 name="Freeform 93"/>
            <p:cNvSpPr>
              <a:spLocks/>
            </p:cNvSpPr>
            <p:nvPr/>
          </p:nvSpPr>
          <p:spPr bwMode="auto">
            <a:xfrm>
              <a:off x="5422900" y="1177925"/>
              <a:ext cx="120650" cy="53975"/>
            </a:xfrm>
            <a:custGeom>
              <a:avLst/>
              <a:gdLst/>
              <a:ahLst/>
              <a:cxnLst>
                <a:cxn ang="0">
                  <a:pos x="70" y="34"/>
                </a:cxn>
                <a:cxn ang="0">
                  <a:pos x="70" y="34"/>
                </a:cxn>
                <a:cxn ang="0">
                  <a:pos x="74" y="32"/>
                </a:cxn>
                <a:cxn ang="0">
                  <a:pos x="76" y="32"/>
                </a:cxn>
                <a:cxn ang="0">
                  <a:pos x="76" y="32"/>
                </a:cxn>
                <a:cxn ang="0">
                  <a:pos x="76" y="28"/>
                </a:cxn>
                <a:cxn ang="0">
                  <a:pos x="72" y="26"/>
                </a:cxn>
                <a:cxn ang="0">
                  <a:pos x="72" y="26"/>
                </a:cxn>
                <a:cxn ang="0">
                  <a:pos x="60" y="20"/>
                </a:cxn>
                <a:cxn ang="0">
                  <a:pos x="48" y="12"/>
                </a:cxn>
                <a:cxn ang="0">
                  <a:pos x="48" y="12"/>
                </a:cxn>
                <a:cxn ang="0">
                  <a:pos x="32" y="2"/>
                </a:cxn>
                <a:cxn ang="0">
                  <a:pos x="22" y="0"/>
                </a:cxn>
                <a:cxn ang="0">
                  <a:pos x="12" y="2"/>
                </a:cxn>
                <a:cxn ang="0">
                  <a:pos x="12" y="2"/>
                </a:cxn>
                <a:cxn ang="0">
                  <a:pos x="4" y="4"/>
                </a:cxn>
                <a:cxn ang="0">
                  <a:pos x="2" y="6"/>
                </a:cxn>
                <a:cxn ang="0">
                  <a:pos x="0" y="12"/>
                </a:cxn>
                <a:cxn ang="0">
                  <a:pos x="0" y="12"/>
                </a:cxn>
                <a:cxn ang="0">
                  <a:pos x="4" y="10"/>
                </a:cxn>
                <a:cxn ang="0">
                  <a:pos x="8" y="8"/>
                </a:cxn>
                <a:cxn ang="0">
                  <a:pos x="16" y="4"/>
                </a:cxn>
                <a:cxn ang="0">
                  <a:pos x="16" y="4"/>
                </a:cxn>
                <a:cxn ang="0">
                  <a:pos x="18" y="4"/>
                </a:cxn>
                <a:cxn ang="0">
                  <a:pos x="20" y="8"/>
                </a:cxn>
                <a:cxn ang="0">
                  <a:pos x="22" y="10"/>
                </a:cxn>
                <a:cxn ang="0">
                  <a:pos x="24" y="12"/>
                </a:cxn>
                <a:cxn ang="0">
                  <a:pos x="24" y="12"/>
                </a:cxn>
                <a:cxn ang="0">
                  <a:pos x="38" y="14"/>
                </a:cxn>
                <a:cxn ang="0">
                  <a:pos x="44" y="18"/>
                </a:cxn>
                <a:cxn ang="0">
                  <a:pos x="48" y="24"/>
                </a:cxn>
                <a:cxn ang="0">
                  <a:pos x="48" y="24"/>
                </a:cxn>
                <a:cxn ang="0">
                  <a:pos x="52" y="28"/>
                </a:cxn>
                <a:cxn ang="0">
                  <a:pos x="58" y="32"/>
                </a:cxn>
                <a:cxn ang="0">
                  <a:pos x="64" y="34"/>
                </a:cxn>
                <a:cxn ang="0">
                  <a:pos x="70" y="34"/>
                </a:cxn>
                <a:cxn ang="0">
                  <a:pos x="70" y="34"/>
                </a:cxn>
              </a:cxnLst>
              <a:rect l="0" t="0" r="r" b="b"/>
              <a:pathLst>
                <a:path w="76" h="34">
                  <a:moveTo>
                    <a:pt x="70" y="34"/>
                  </a:moveTo>
                  <a:lnTo>
                    <a:pt x="70" y="34"/>
                  </a:lnTo>
                  <a:lnTo>
                    <a:pt x="74" y="32"/>
                  </a:lnTo>
                  <a:lnTo>
                    <a:pt x="76" y="32"/>
                  </a:lnTo>
                  <a:lnTo>
                    <a:pt x="76" y="32"/>
                  </a:lnTo>
                  <a:lnTo>
                    <a:pt x="76" y="28"/>
                  </a:lnTo>
                  <a:lnTo>
                    <a:pt x="72" y="26"/>
                  </a:lnTo>
                  <a:lnTo>
                    <a:pt x="72" y="26"/>
                  </a:lnTo>
                  <a:lnTo>
                    <a:pt x="60" y="20"/>
                  </a:lnTo>
                  <a:lnTo>
                    <a:pt x="48" y="12"/>
                  </a:lnTo>
                  <a:lnTo>
                    <a:pt x="48" y="12"/>
                  </a:lnTo>
                  <a:lnTo>
                    <a:pt x="32" y="2"/>
                  </a:lnTo>
                  <a:lnTo>
                    <a:pt x="22" y="0"/>
                  </a:lnTo>
                  <a:lnTo>
                    <a:pt x="12" y="2"/>
                  </a:lnTo>
                  <a:lnTo>
                    <a:pt x="12" y="2"/>
                  </a:lnTo>
                  <a:lnTo>
                    <a:pt x="4" y="4"/>
                  </a:lnTo>
                  <a:lnTo>
                    <a:pt x="2" y="6"/>
                  </a:lnTo>
                  <a:lnTo>
                    <a:pt x="0" y="12"/>
                  </a:lnTo>
                  <a:lnTo>
                    <a:pt x="0" y="12"/>
                  </a:lnTo>
                  <a:lnTo>
                    <a:pt x="4" y="10"/>
                  </a:lnTo>
                  <a:lnTo>
                    <a:pt x="8" y="8"/>
                  </a:lnTo>
                  <a:lnTo>
                    <a:pt x="16" y="4"/>
                  </a:lnTo>
                  <a:lnTo>
                    <a:pt x="16" y="4"/>
                  </a:lnTo>
                  <a:lnTo>
                    <a:pt x="18" y="4"/>
                  </a:lnTo>
                  <a:lnTo>
                    <a:pt x="20" y="8"/>
                  </a:lnTo>
                  <a:lnTo>
                    <a:pt x="22" y="10"/>
                  </a:lnTo>
                  <a:lnTo>
                    <a:pt x="24" y="12"/>
                  </a:lnTo>
                  <a:lnTo>
                    <a:pt x="24" y="12"/>
                  </a:lnTo>
                  <a:lnTo>
                    <a:pt x="38" y="14"/>
                  </a:lnTo>
                  <a:lnTo>
                    <a:pt x="44" y="18"/>
                  </a:lnTo>
                  <a:lnTo>
                    <a:pt x="48" y="24"/>
                  </a:lnTo>
                  <a:lnTo>
                    <a:pt x="48" y="24"/>
                  </a:lnTo>
                  <a:lnTo>
                    <a:pt x="52" y="28"/>
                  </a:lnTo>
                  <a:lnTo>
                    <a:pt x="58" y="32"/>
                  </a:lnTo>
                  <a:lnTo>
                    <a:pt x="64" y="34"/>
                  </a:lnTo>
                  <a:lnTo>
                    <a:pt x="70" y="34"/>
                  </a:lnTo>
                  <a:lnTo>
                    <a:pt x="70" y="3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1" name="Freeform 94"/>
            <p:cNvSpPr>
              <a:spLocks/>
            </p:cNvSpPr>
            <p:nvPr/>
          </p:nvSpPr>
          <p:spPr bwMode="auto">
            <a:xfrm>
              <a:off x="8223250" y="676275"/>
              <a:ext cx="28575" cy="120650"/>
            </a:xfrm>
            <a:custGeom>
              <a:avLst/>
              <a:gdLst/>
              <a:ahLst/>
              <a:cxnLst>
                <a:cxn ang="0">
                  <a:pos x="8" y="0"/>
                </a:cxn>
                <a:cxn ang="0">
                  <a:pos x="8" y="0"/>
                </a:cxn>
                <a:cxn ang="0">
                  <a:pos x="4" y="2"/>
                </a:cxn>
                <a:cxn ang="0">
                  <a:pos x="0" y="6"/>
                </a:cxn>
                <a:cxn ang="0">
                  <a:pos x="0" y="6"/>
                </a:cxn>
                <a:cxn ang="0">
                  <a:pos x="0" y="14"/>
                </a:cxn>
                <a:cxn ang="0">
                  <a:pos x="2" y="20"/>
                </a:cxn>
                <a:cxn ang="0">
                  <a:pos x="4" y="28"/>
                </a:cxn>
                <a:cxn ang="0">
                  <a:pos x="4" y="34"/>
                </a:cxn>
                <a:cxn ang="0">
                  <a:pos x="4" y="34"/>
                </a:cxn>
                <a:cxn ang="0">
                  <a:pos x="2" y="44"/>
                </a:cxn>
                <a:cxn ang="0">
                  <a:pos x="2" y="50"/>
                </a:cxn>
                <a:cxn ang="0">
                  <a:pos x="4" y="56"/>
                </a:cxn>
                <a:cxn ang="0">
                  <a:pos x="4" y="56"/>
                </a:cxn>
                <a:cxn ang="0">
                  <a:pos x="2" y="66"/>
                </a:cxn>
                <a:cxn ang="0">
                  <a:pos x="2" y="76"/>
                </a:cxn>
                <a:cxn ang="0">
                  <a:pos x="2" y="76"/>
                </a:cxn>
                <a:cxn ang="0">
                  <a:pos x="6" y="74"/>
                </a:cxn>
                <a:cxn ang="0">
                  <a:pos x="8" y="70"/>
                </a:cxn>
                <a:cxn ang="0">
                  <a:pos x="10" y="66"/>
                </a:cxn>
                <a:cxn ang="0">
                  <a:pos x="6" y="62"/>
                </a:cxn>
                <a:cxn ang="0">
                  <a:pos x="6" y="62"/>
                </a:cxn>
                <a:cxn ang="0">
                  <a:pos x="6" y="58"/>
                </a:cxn>
                <a:cxn ang="0">
                  <a:pos x="6" y="56"/>
                </a:cxn>
                <a:cxn ang="0">
                  <a:pos x="6" y="56"/>
                </a:cxn>
                <a:cxn ang="0">
                  <a:pos x="8" y="50"/>
                </a:cxn>
                <a:cxn ang="0">
                  <a:pos x="10" y="48"/>
                </a:cxn>
                <a:cxn ang="0">
                  <a:pos x="10" y="48"/>
                </a:cxn>
                <a:cxn ang="0">
                  <a:pos x="14" y="46"/>
                </a:cxn>
                <a:cxn ang="0">
                  <a:pos x="16" y="42"/>
                </a:cxn>
                <a:cxn ang="0">
                  <a:pos x="18" y="40"/>
                </a:cxn>
                <a:cxn ang="0">
                  <a:pos x="18" y="36"/>
                </a:cxn>
                <a:cxn ang="0">
                  <a:pos x="14" y="30"/>
                </a:cxn>
                <a:cxn ang="0">
                  <a:pos x="12" y="24"/>
                </a:cxn>
                <a:cxn ang="0">
                  <a:pos x="12" y="24"/>
                </a:cxn>
                <a:cxn ang="0">
                  <a:pos x="12" y="16"/>
                </a:cxn>
                <a:cxn ang="0">
                  <a:pos x="12" y="8"/>
                </a:cxn>
                <a:cxn ang="0">
                  <a:pos x="12" y="8"/>
                </a:cxn>
                <a:cxn ang="0">
                  <a:pos x="12" y="2"/>
                </a:cxn>
                <a:cxn ang="0">
                  <a:pos x="10" y="0"/>
                </a:cxn>
                <a:cxn ang="0">
                  <a:pos x="8" y="0"/>
                </a:cxn>
                <a:cxn ang="0">
                  <a:pos x="8" y="0"/>
                </a:cxn>
              </a:cxnLst>
              <a:rect l="0" t="0" r="r" b="b"/>
              <a:pathLst>
                <a:path w="18" h="76">
                  <a:moveTo>
                    <a:pt x="8" y="0"/>
                  </a:moveTo>
                  <a:lnTo>
                    <a:pt x="8" y="0"/>
                  </a:lnTo>
                  <a:lnTo>
                    <a:pt x="4" y="2"/>
                  </a:lnTo>
                  <a:lnTo>
                    <a:pt x="0" y="6"/>
                  </a:lnTo>
                  <a:lnTo>
                    <a:pt x="0" y="6"/>
                  </a:lnTo>
                  <a:lnTo>
                    <a:pt x="0" y="14"/>
                  </a:lnTo>
                  <a:lnTo>
                    <a:pt x="2" y="20"/>
                  </a:lnTo>
                  <a:lnTo>
                    <a:pt x="4" y="28"/>
                  </a:lnTo>
                  <a:lnTo>
                    <a:pt x="4" y="34"/>
                  </a:lnTo>
                  <a:lnTo>
                    <a:pt x="4" y="34"/>
                  </a:lnTo>
                  <a:lnTo>
                    <a:pt x="2" y="44"/>
                  </a:lnTo>
                  <a:lnTo>
                    <a:pt x="2" y="50"/>
                  </a:lnTo>
                  <a:lnTo>
                    <a:pt x="4" y="56"/>
                  </a:lnTo>
                  <a:lnTo>
                    <a:pt x="4" y="56"/>
                  </a:lnTo>
                  <a:lnTo>
                    <a:pt x="2" y="66"/>
                  </a:lnTo>
                  <a:lnTo>
                    <a:pt x="2" y="76"/>
                  </a:lnTo>
                  <a:lnTo>
                    <a:pt x="2" y="76"/>
                  </a:lnTo>
                  <a:lnTo>
                    <a:pt x="6" y="74"/>
                  </a:lnTo>
                  <a:lnTo>
                    <a:pt x="8" y="70"/>
                  </a:lnTo>
                  <a:lnTo>
                    <a:pt x="10" y="66"/>
                  </a:lnTo>
                  <a:lnTo>
                    <a:pt x="6" y="62"/>
                  </a:lnTo>
                  <a:lnTo>
                    <a:pt x="6" y="62"/>
                  </a:lnTo>
                  <a:lnTo>
                    <a:pt x="6" y="58"/>
                  </a:lnTo>
                  <a:lnTo>
                    <a:pt x="6" y="56"/>
                  </a:lnTo>
                  <a:lnTo>
                    <a:pt x="6" y="56"/>
                  </a:lnTo>
                  <a:lnTo>
                    <a:pt x="8" y="50"/>
                  </a:lnTo>
                  <a:lnTo>
                    <a:pt x="10" y="48"/>
                  </a:lnTo>
                  <a:lnTo>
                    <a:pt x="10" y="48"/>
                  </a:lnTo>
                  <a:lnTo>
                    <a:pt x="14" y="46"/>
                  </a:lnTo>
                  <a:lnTo>
                    <a:pt x="16" y="42"/>
                  </a:lnTo>
                  <a:lnTo>
                    <a:pt x="18" y="40"/>
                  </a:lnTo>
                  <a:lnTo>
                    <a:pt x="18" y="36"/>
                  </a:lnTo>
                  <a:lnTo>
                    <a:pt x="14" y="30"/>
                  </a:lnTo>
                  <a:lnTo>
                    <a:pt x="12" y="24"/>
                  </a:lnTo>
                  <a:lnTo>
                    <a:pt x="12" y="24"/>
                  </a:lnTo>
                  <a:lnTo>
                    <a:pt x="12" y="16"/>
                  </a:lnTo>
                  <a:lnTo>
                    <a:pt x="12" y="8"/>
                  </a:lnTo>
                  <a:lnTo>
                    <a:pt x="12" y="8"/>
                  </a:lnTo>
                  <a:lnTo>
                    <a:pt x="12" y="2"/>
                  </a:lnTo>
                  <a:lnTo>
                    <a:pt x="10" y="0"/>
                  </a:lnTo>
                  <a:lnTo>
                    <a:pt x="8" y="0"/>
                  </a:lnTo>
                  <a:lnTo>
                    <a:pt x="8"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2" name="Freeform 95"/>
            <p:cNvSpPr>
              <a:spLocks/>
            </p:cNvSpPr>
            <p:nvPr/>
          </p:nvSpPr>
          <p:spPr bwMode="auto">
            <a:xfrm>
              <a:off x="7953375" y="1254125"/>
              <a:ext cx="34925" cy="79375"/>
            </a:xfrm>
            <a:custGeom>
              <a:avLst/>
              <a:gdLst/>
              <a:ahLst/>
              <a:cxnLst>
                <a:cxn ang="0">
                  <a:pos x="10" y="50"/>
                </a:cxn>
                <a:cxn ang="0">
                  <a:pos x="10" y="50"/>
                </a:cxn>
                <a:cxn ang="0">
                  <a:pos x="12" y="50"/>
                </a:cxn>
                <a:cxn ang="0">
                  <a:pos x="12" y="50"/>
                </a:cxn>
                <a:cxn ang="0">
                  <a:pos x="14" y="48"/>
                </a:cxn>
                <a:cxn ang="0">
                  <a:pos x="16" y="50"/>
                </a:cxn>
                <a:cxn ang="0">
                  <a:pos x="16" y="50"/>
                </a:cxn>
                <a:cxn ang="0">
                  <a:pos x="20" y="50"/>
                </a:cxn>
                <a:cxn ang="0">
                  <a:pos x="22" y="48"/>
                </a:cxn>
                <a:cxn ang="0">
                  <a:pos x="22" y="48"/>
                </a:cxn>
                <a:cxn ang="0">
                  <a:pos x="22" y="46"/>
                </a:cxn>
                <a:cxn ang="0">
                  <a:pos x="22" y="46"/>
                </a:cxn>
                <a:cxn ang="0">
                  <a:pos x="20" y="44"/>
                </a:cxn>
                <a:cxn ang="0">
                  <a:pos x="20" y="46"/>
                </a:cxn>
                <a:cxn ang="0">
                  <a:pos x="16" y="48"/>
                </a:cxn>
                <a:cxn ang="0">
                  <a:pos x="16" y="48"/>
                </a:cxn>
                <a:cxn ang="0">
                  <a:pos x="14" y="48"/>
                </a:cxn>
                <a:cxn ang="0">
                  <a:pos x="14" y="48"/>
                </a:cxn>
                <a:cxn ang="0">
                  <a:pos x="14" y="42"/>
                </a:cxn>
                <a:cxn ang="0">
                  <a:pos x="12" y="36"/>
                </a:cxn>
                <a:cxn ang="0">
                  <a:pos x="12" y="32"/>
                </a:cxn>
                <a:cxn ang="0">
                  <a:pos x="14" y="28"/>
                </a:cxn>
                <a:cxn ang="0">
                  <a:pos x="14" y="28"/>
                </a:cxn>
                <a:cxn ang="0">
                  <a:pos x="16" y="22"/>
                </a:cxn>
                <a:cxn ang="0">
                  <a:pos x="18" y="18"/>
                </a:cxn>
                <a:cxn ang="0">
                  <a:pos x="18" y="8"/>
                </a:cxn>
                <a:cxn ang="0">
                  <a:pos x="18" y="8"/>
                </a:cxn>
                <a:cxn ang="0">
                  <a:pos x="16" y="4"/>
                </a:cxn>
                <a:cxn ang="0">
                  <a:pos x="14" y="2"/>
                </a:cxn>
                <a:cxn ang="0">
                  <a:pos x="10" y="0"/>
                </a:cxn>
                <a:cxn ang="0">
                  <a:pos x="10" y="0"/>
                </a:cxn>
                <a:cxn ang="0">
                  <a:pos x="6" y="0"/>
                </a:cxn>
                <a:cxn ang="0">
                  <a:pos x="4" y="2"/>
                </a:cxn>
                <a:cxn ang="0">
                  <a:pos x="4" y="8"/>
                </a:cxn>
                <a:cxn ang="0">
                  <a:pos x="4" y="8"/>
                </a:cxn>
                <a:cxn ang="0">
                  <a:pos x="4" y="16"/>
                </a:cxn>
                <a:cxn ang="0">
                  <a:pos x="4" y="20"/>
                </a:cxn>
                <a:cxn ang="0">
                  <a:pos x="2" y="22"/>
                </a:cxn>
                <a:cxn ang="0">
                  <a:pos x="2" y="22"/>
                </a:cxn>
                <a:cxn ang="0">
                  <a:pos x="0" y="26"/>
                </a:cxn>
                <a:cxn ang="0">
                  <a:pos x="0" y="30"/>
                </a:cxn>
                <a:cxn ang="0">
                  <a:pos x="2" y="38"/>
                </a:cxn>
                <a:cxn ang="0">
                  <a:pos x="6" y="44"/>
                </a:cxn>
                <a:cxn ang="0">
                  <a:pos x="10" y="50"/>
                </a:cxn>
                <a:cxn ang="0">
                  <a:pos x="10" y="50"/>
                </a:cxn>
              </a:cxnLst>
              <a:rect l="0" t="0" r="r" b="b"/>
              <a:pathLst>
                <a:path w="22" h="50">
                  <a:moveTo>
                    <a:pt x="10" y="50"/>
                  </a:moveTo>
                  <a:lnTo>
                    <a:pt x="10" y="50"/>
                  </a:lnTo>
                  <a:lnTo>
                    <a:pt x="12" y="50"/>
                  </a:lnTo>
                  <a:lnTo>
                    <a:pt x="12" y="50"/>
                  </a:lnTo>
                  <a:lnTo>
                    <a:pt x="14" y="48"/>
                  </a:lnTo>
                  <a:lnTo>
                    <a:pt x="16" y="50"/>
                  </a:lnTo>
                  <a:lnTo>
                    <a:pt x="16" y="50"/>
                  </a:lnTo>
                  <a:lnTo>
                    <a:pt x="20" y="50"/>
                  </a:lnTo>
                  <a:lnTo>
                    <a:pt x="22" y="48"/>
                  </a:lnTo>
                  <a:lnTo>
                    <a:pt x="22" y="48"/>
                  </a:lnTo>
                  <a:lnTo>
                    <a:pt x="22" y="46"/>
                  </a:lnTo>
                  <a:lnTo>
                    <a:pt x="22" y="46"/>
                  </a:lnTo>
                  <a:lnTo>
                    <a:pt x="20" y="44"/>
                  </a:lnTo>
                  <a:lnTo>
                    <a:pt x="20" y="46"/>
                  </a:lnTo>
                  <a:lnTo>
                    <a:pt x="16" y="48"/>
                  </a:lnTo>
                  <a:lnTo>
                    <a:pt x="16" y="48"/>
                  </a:lnTo>
                  <a:lnTo>
                    <a:pt x="14" y="48"/>
                  </a:lnTo>
                  <a:lnTo>
                    <a:pt x="14" y="48"/>
                  </a:lnTo>
                  <a:lnTo>
                    <a:pt x="14" y="42"/>
                  </a:lnTo>
                  <a:lnTo>
                    <a:pt x="12" y="36"/>
                  </a:lnTo>
                  <a:lnTo>
                    <a:pt x="12" y="32"/>
                  </a:lnTo>
                  <a:lnTo>
                    <a:pt x="14" y="28"/>
                  </a:lnTo>
                  <a:lnTo>
                    <a:pt x="14" y="28"/>
                  </a:lnTo>
                  <a:lnTo>
                    <a:pt x="16" y="22"/>
                  </a:lnTo>
                  <a:lnTo>
                    <a:pt x="18" y="18"/>
                  </a:lnTo>
                  <a:lnTo>
                    <a:pt x="18" y="8"/>
                  </a:lnTo>
                  <a:lnTo>
                    <a:pt x="18" y="8"/>
                  </a:lnTo>
                  <a:lnTo>
                    <a:pt x="16" y="4"/>
                  </a:lnTo>
                  <a:lnTo>
                    <a:pt x="14" y="2"/>
                  </a:lnTo>
                  <a:lnTo>
                    <a:pt x="10" y="0"/>
                  </a:lnTo>
                  <a:lnTo>
                    <a:pt x="10" y="0"/>
                  </a:lnTo>
                  <a:lnTo>
                    <a:pt x="6" y="0"/>
                  </a:lnTo>
                  <a:lnTo>
                    <a:pt x="4" y="2"/>
                  </a:lnTo>
                  <a:lnTo>
                    <a:pt x="4" y="8"/>
                  </a:lnTo>
                  <a:lnTo>
                    <a:pt x="4" y="8"/>
                  </a:lnTo>
                  <a:lnTo>
                    <a:pt x="4" y="16"/>
                  </a:lnTo>
                  <a:lnTo>
                    <a:pt x="4" y="20"/>
                  </a:lnTo>
                  <a:lnTo>
                    <a:pt x="2" y="22"/>
                  </a:lnTo>
                  <a:lnTo>
                    <a:pt x="2" y="22"/>
                  </a:lnTo>
                  <a:lnTo>
                    <a:pt x="0" y="26"/>
                  </a:lnTo>
                  <a:lnTo>
                    <a:pt x="0" y="30"/>
                  </a:lnTo>
                  <a:lnTo>
                    <a:pt x="2" y="38"/>
                  </a:lnTo>
                  <a:lnTo>
                    <a:pt x="6" y="44"/>
                  </a:lnTo>
                  <a:lnTo>
                    <a:pt x="10" y="50"/>
                  </a:lnTo>
                  <a:lnTo>
                    <a:pt x="10" y="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3" name="Freeform 96"/>
            <p:cNvSpPr>
              <a:spLocks/>
            </p:cNvSpPr>
            <p:nvPr/>
          </p:nvSpPr>
          <p:spPr bwMode="auto">
            <a:xfrm>
              <a:off x="8261350" y="2235200"/>
              <a:ext cx="41275" cy="41275"/>
            </a:xfrm>
            <a:custGeom>
              <a:avLst/>
              <a:gdLst/>
              <a:ahLst/>
              <a:cxnLst>
                <a:cxn ang="0">
                  <a:pos x="20" y="2"/>
                </a:cxn>
                <a:cxn ang="0">
                  <a:pos x="20" y="2"/>
                </a:cxn>
                <a:cxn ang="0">
                  <a:pos x="14" y="4"/>
                </a:cxn>
                <a:cxn ang="0">
                  <a:pos x="8" y="2"/>
                </a:cxn>
                <a:cxn ang="0">
                  <a:pos x="8" y="2"/>
                </a:cxn>
                <a:cxn ang="0">
                  <a:pos x="4" y="0"/>
                </a:cxn>
                <a:cxn ang="0">
                  <a:pos x="2" y="0"/>
                </a:cxn>
                <a:cxn ang="0">
                  <a:pos x="0" y="0"/>
                </a:cxn>
                <a:cxn ang="0">
                  <a:pos x="0" y="0"/>
                </a:cxn>
                <a:cxn ang="0">
                  <a:pos x="0" y="2"/>
                </a:cxn>
                <a:cxn ang="0">
                  <a:pos x="0" y="6"/>
                </a:cxn>
                <a:cxn ang="0">
                  <a:pos x="2" y="10"/>
                </a:cxn>
                <a:cxn ang="0">
                  <a:pos x="2" y="10"/>
                </a:cxn>
                <a:cxn ang="0">
                  <a:pos x="4" y="16"/>
                </a:cxn>
                <a:cxn ang="0">
                  <a:pos x="4" y="16"/>
                </a:cxn>
                <a:cxn ang="0">
                  <a:pos x="8" y="24"/>
                </a:cxn>
                <a:cxn ang="0">
                  <a:pos x="10" y="26"/>
                </a:cxn>
                <a:cxn ang="0">
                  <a:pos x="12" y="26"/>
                </a:cxn>
                <a:cxn ang="0">
                  <a:pos x="12" y="26"/>
                </a:cxn>
                <a:cxn ang="0">
                  <a:pos x="16" y="26"/>
                </a:cxn>
                <a:cxn ang="0">
                  <a:pos x="20" y="24"/>
                </a:cxn>
                <a:cxn ang="0">
                  <a:pos x="24" y="18"/>
                </a:cxn>
                <a:cxn ang="0">
                  <a:pos x="24" y="18"/>
                </a:cxn>
                <a:cxn ang="0">
                  <a:pos x="26" y="12"/>
                </a:cxn>
                <a:cxn ang="0">
                  <a:pos x="26" y="8"/>
                </a:cxn>
                <a:cxn ang="0">
                  <a:pos x="26" y="8"/>
                </a:cxn>
                <a:cxn ang="0">
                  <a:pos x="26" y="2"/>
                </a:cxn>
                <a:cxn ang="0">
                  <a:pos x="24" y="0"/>
                </a:cxn>
                <a:cxn ang="0">
                  <a:pos x="20" y="2"/>
                </a:cxn>
                <a:cxn ang="0">
                  <a:pos x="20" y="2"/>
                </a:cxn>
              </a:cxnLst>
              <a:rect l="0" t="0" r="r" b="b"/>
              <a:pathLst>
                <a:path w="26" h="26">
                  <a:moveTo>
                    <a:pt x="20" y="2"/>
                  </a:moveTo>
                  <a:lnTo>
                    <a:pt x="20" y="2"/>
                  </a:lnTo>
                  <a:lnTo>
                    <a:pt x="14" y="4"/>
                  </a:lnTo>
                  <a:lnTo>
                    <a:pt x="8" y="2"/>
                  </a:lnTo>
                  <a:lnTo>
                    <a:pt x="8" y="2"/>
                  </a:lnTo>
                  <a:lnTo>
                    <a:pt x="4" y="0"/>
                  </a:lnTo>
                  <a:lnTo>
                    <a:pt x="2" y="0"/>
                  </a:lnTo>
                  <a:lnTo>
                    <a:pt x="0" y="0"/>
                  </a:lnTo>
                  <a:lnTo>
                    <a:pt x="0" y="0"/>
                  </a:lnTo>
                  <a:lnTo>
                    <a:pt x="0" y="2"/>
                  </a:lnTo>
                  <a:lnTo>
                    <a:pt x="0" y="6"/>
                  </a:lnTo>
                  <a:lnTo>
                    <a:pt x="2" y="10"/>
                  </a:lnTo>
                  <a:lnTo>
                    <a:pt x="2" y="10"/>
                  </a:lnTo>
                  <a:lnTo>
                    <a:pt x="4" y="16"/>
                  </a:lnTo>
                  <a:lnTo>
                    <a:pt x="4" y="16"/>
                  </a:lnTo>
                  <a:lnTo>
                    <a:pt x="8" y="24"/>
                  </a:lnTo>
                  <a:lnTo>
                    <a:pt x="10" y="26"/>
                  </a:lnTo>
                  <a:lnTo>
                    <a:pt x="12" y="26"/>
                  </a:lnTo>
                  <a:lnTo>
                    <a:pt x="12" y="26"/>
                  </a:lnTo>
                  <a:lnTo>
                    <a:pt x="16" y="26"/>
                  </a:lnTo>
                  <a:lnTo>
                    <a:pt x="20" y="24"/>
                  </a:lnTo>
                  <a:lnTo>
                    <a:pt x="24" y="18"/>
                  </a:lnTo>
                  <a:lnTo>
                    <a:pt x="24" y="18"/>
                  </a:lnTo>
                  <a:lnTo>
                    <a:pt x="26" y="12"/>
                  </a:lnTo>
                  <a:lnTo>
                    <a:pt x="26" y="8"/>
                  </a:lnTo>
                  <a:lnTo>
                    <a:pt x="26" y="8"/>
                  </a:lnTo>
                  <a:lnTo>
                    <a:pt x="26" y="2"/>
                  </a:lnTo>
                  <a:lnTo>
                    <a:pt x="24" y="0"/>
                  </a:lnTo>
                  <a:lnTo>
                    <a:pt x="20" y="2"/>
                  </a:lnTo>
                  <a:lnTo>
                    <a:pt x="20"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4" name="Freeform 97"/>
            <p:cNvSpPr>
              <a:spLocks/>
            </p:cNvSpPr>
            <p:nvPr/>
          </p:nvSpPr>
          <p:spPr bwMode="auto">
            <a:xfrm>
              <a:off x="8086725" y="1568450"/>
              <a:ext cx="234950" cy="161925"/>
            </a:xfrm>
            <a:custGeom>
              <a:avLst/>
              <a:gdLst/>
              <a:ahLst/>
              <a:cxnLst>
                <a:cxn ang="0">
                  <a:pos x="124" y="56"/>
                </a:cxn>
                <a:cxn ang="0">
                  <a:pos x="118" y="50"/>
                </a:cxn>
                <a:cxn ang="0">
                  <a:pos x="114" y="42"/>
                </a:cxn>
                <a:cxn ang="0">
                  <a:pos x="94" y="30"/>
                </a:cxn>
                <a:cxn ang="0">
                  <a:pos x="80" y="24"/>
                </a:cxn>
                <a:cxn ang="0">
                  <a:pos x="68" y="18"/>
                </a:cxn>
                <a:cxn ang="0">
                  <a:pos x="52" y="14"/>
                </a:cxn>
                <a:cxn ang="0">
                  <a:pos x="42" y="24"/>
                </a:cxn>
                <a:cxn ang="0">
                  <a:pos x="38" y="28"/>
                </a:cxn>
                <a:cxn ang="0">
                  <a:pos x="32" y="26"/>
                </a:cxn>
                <a:cxn ang="0">
                  <a:pos x="28" y="22"/>
                </a:cxn>
                <a:cxn ang="0">
                  <a:pos x="26" y="16"/>
                </a:cxn>
                <a:cxn ang="0">
                  <a:pos x="24" y="4"/>
                </a:cxn>
                <a:cxn ang="0">
                  <a:pos x="20" y="2"/>
                </a:cxn>
                <a:cxn ang="0">
                  <a:pos x="10" y="2"/>
                </a:cxn>
                <a:cxn ang="0">
                  <a:pos x="0" y="8"/>
                </a:cxn>
                <a:cxn ang="0">
                  <a:pos x="8" y="12"/>
                </a:cxn>
                <a:cxn ang="0">
                  <a:pos x="14" y="18"/>
                </a:cxn>
                <a:cxn ang="0">
                  <a:pos x="16" y="22"/>
                </a:cxn>
                <a:cxn ang="0">
                  <a:pos x="14" y="28"/>
                </a:cxn>
                <a:cxn ang="0">
                  <a:pos x="16" y="30"/>
                </a:cxn>
                <a:cxn ang="0">
                  <a:pos x="16" y="36"/>
                </a:cxn>
                <a:cxn ang="0">
                  <a:pos x="18" y="36"/>
                </a:cxn>
                <a:cxn ang="0">
                  <a:pos x="20" y="36"/>
                </a:cxn>
                <a:cxn ang="0">
                  <a:pos x="22" y="32"/>
                </a:cxn>
                <a:cxn ang="0">
                  <a:pos x="50" y="46"/>
                </a:cxn>
                <a:cxn ang="0">
                  <a:pos x="60" y="60"/>
                </a:cxn>
                <a:cxn ang="0">
                  <a:pos x="58" y="76"/>
                </a:cxn>
                <a:cxn ang="0">
                  <a:pos x="56" y="78"/>
                </a:cxn>
                <a:cxn ang="0">
                  <a:pos x="56" y="80"/>
                </a:cxn>
                <a:cxn ang="0">
                  <a:pos x="60" y="80"/>
                </a:cxn>
                <a:cxn ang="0">
                  <a:pos x="70" y="80"/>
                </a:cxn>
                <a:cxn ang="0">
                  <a:pos x="78" y="86"/>
                </a:cxn>
                <a:cxn ang="0">
                  <a:pos x="80" y="90"/>
                </a:cxn>
                <a:cxn ang="0">
                  <a:pos x="86" y="90"/>
                </a:cxn>
                <a:cxn ang="0">
                  <a:pos x="92" y="90"/>
                </a:cxn>
                <a:cxn ang="0">
                  <a:pos x="94" y="82"/>
                </a:cxn>
                <a:cxn ang="0">
                  <a:pos x="104" y="76"/>
                </a:cxn>
                <a:cxn ang="0">
                  <a:pos x="120" y="78"/>
                </a:cxn>
                <a:cxn ang="0">
                  <a:pos x="126" y="90"/>
                </a:cxn>
                <a:cxn ang="0">
                  <a:pos x="132" y="98"/>
                </a:cxn>
                <a:cxn ang="0">
                  <a:pos x="140" y="102"/>
                </a:cxn>
                <a:cxn ang="0">
                  <a:pos x="146" y="100"/>
                </a:cxn>
                <a:cxn ang="0">
                  <a:pos x="146" y="96"/>
                </a:cxn>
                <a:cxn ang="0">
                  <a:pos x="142" y="90"/>
                </a:cxn>
                <a:cxn ang="0">
                  <a:pos x="138" y="88"/>
                </a:cxn>
                <a:cxn ang="0">
                  <a:pos x="128" y="72"/>
                </a:cxn>
                <a:cxn ang="0">
                  <a:pos x="126" y="70"/>
                </a:cxn>
                <a:cxn ang="0">
                  <a:pos x="128" y="64"/>
                </a:cxn>
                <a:cxn ang="0">
                  <a:pos x="130" y="60"/>
                </a:cxn>
                <a:cxn ang="0">
                  <a:pos x="124" y="56"/>
                </a:cxn>
              </a:cxnLst>
              <a:rect l="0" t="0" r="r" b="b"/>
              <a:pathLst>
                <a:path w="148" h="102">
                  <a:moveTo>
                    <a:pt x="124" y="56"/>
                  </a:moveTo>
                  <a:lnTo>
                    <a:pt x="124" y="56"/>
                  </a:lnTo>
                  <a:lnTo>
                    <a:pt x="120" y="54"/>
                  </a:lnTo>
                  <a:lnTo>
                    <a:pt x="118" y="50"/>
                  </a:lnTo>
                  <a:lnTo>
                    <a:pt x="118" y="50"/>
                  </a:lnTo>
                  <a:lnTo>
                    <a:pt x="114" y="42"/>
                  </a:lnTo>
                  <a:lnTo>
                    <a:pt x="108" y="36"/>
                  </a:lnTo>
                  <a:lnTo>
                    <a:pt x="94" y="30"/>
                  </a:lnTo>
                  <a:lnTo>
                    <a:pt x="94" y="30"/>
                  </a:lnTo>
                  <a:lnTo>
                    <a:pt x="80" y="24"/>
                  </a:lnTo>
                  <a:lnTo>
                    <a:pt x="68" y="18"/>
                  </a:lnTo>
                  <a:lnTo>
                    <a:pt x="68" y="18"/>
                  </a:lnTo>
                  <a:lnTo>
                    <a:pt x="60" y="14"/>
                  </a:lnTo>
                  <a:lnTo>
                    <a:pt x="52" y="14"/>
                  </a:lnTo>
                  <a:lnTo>
                    <a:pt x="46" y="18"/>
                  </a:lnTo>
                  <a:lnTo>
                    <a:pt x="42" y="24"/>
                  </a:lnTo>
                  <a:lnTo>
                    <a:pt x="42" y="24"/>
                  </a:lnTo>
                  <a:lnTo>
                    <a:pt x="38" y="28"/>
                  </a:lnTo>
                  <a:lnTo>
                    <a:pt x="34" y="30"/>
                  </a:lnTo>
                  <a:lnTo>
                    <a:pt x="32" y="26"/>
                  </a:lnTo>
                  <a:lnTo>
                    <a:pt x="28" y="22"/>
                  </a:lnTo>
                  <a:lnTo>
                    <a:pt x="28" y="22"/>
                  </a:lnTo>
                  <a:lnTo>
                    <a:pt x="26" y="16"/>
                  </a:lnTo>
                  <a:lnTo>
                    <a:pt x="26" y="16"/>
                  </a:lnTo>
                  <a:lnTo>
                    <a:pt x="26" y="8"/>
                  </a:lnTo>
                  <a:lnTo>
                    <a:pt x="24" y="4"/>
                  </a:lnTo>
                  <a:lnTo>
                    <a:pt x="20" y="2"/>
                  </a:lnTo>
                  <a:lnTo>
                    <a:pt x="20" y="2"/>
                  </a:lnTo>
                  <a:lnTo>
                    <a:pt x="14" y="0"/>
                  </a:lnTo>
                  <a:lnTo>
                    <a:pt x="10" y="2"/>
                  </a:lnTo>
                  <a:lnTo>
                    <a:pt x="0" y="8"/>
                  </a:lnTo>
                  <a:lnTo>
                    <a:pt x="0" y="8"/>
                  </a:lnTo>
                  <a:lnTo>
                    <a:pt x="4" y="10"/>
                  </a:lnTo>
                  <a:lnTo>
                    <a:pt x="8" y="12"/>
                  </a:lnTo>
                  <a:lnTo>
                    <a:pt x="14" y="18"/>
                  </a:lnTo>
                  <a:lnTo>
                    <a:pt x="14" y="18"/>
                  </a:lnTo>
                  <a:lnTo>
                    <a:pt x="16" y="22"/>
                  </a:lnTo>
                  <a:lnTo>
                    <a:pt x="16" y="22"/>
                  </a:lnTo>
                  <a:lnTo>
                    <a:pt x="14" y="26"/>
                  </a:lnTo>
                  <a:lnTo>
                    <a:pt x="14" y="28"/>
                  </a:lnTo>
                  <a:lnTo>
                    <a:pt x="16" y="30"/>
                  </a:lnTo>
                  <a:lnTo>
                    <a:pt x="16" y="30"/>
                  </a:lnTo>
                  <a:lnTo>
                    <a:pt x="16" y="34"/>
                  </a:lnTo>
                  <a:lnTo>
                    <a:pt x="16" y="36"/>
                  </a:lnTo>
                  <a:lnTo>
                    <a:pt x="18" y="36"/>
                  </a:lnTo>
                  <a:lnTo>
                    <a:pt x="18" y="36"/>
                  </a:lnTo>
                  <a:lnTo>
                    <a:pt x="20" y="36"/>
                  </a:lnTo>
                  <a:lnTo>
                    <a:pt x="20" y="36"/>
                  </a:lnTo>
                  <a:lnTo>
                    <a:pt x="22" y="32"/>
                  </a:lnTo>
                  <a:lnTo>
                    <a:pt x="22" y="32"/>
                  </a:lnTo>
                  <a:lnTo>
                    <a:pt x="50" y="46"/>
                  </a:lnTo>
                  <a:lnTo>
                    <a:pt x="50" y="46"/>
                  </a:lnTo>
                  <a:lnTo>
                    <a:pt x="56" y="52"/>
                  </a:lnTo>
                  <a:lnTo>
                    <a:pt x="60" y="60"/>
                  </a:lnTo>
                  <a:lnTo>
                    <a:pt x="60" y="66"/>
                  </a:lnTo>
                  <a:lnTo>
                    <a:pt x="58" y="76"/>
                  </a:lnTo>
                  <a:lnTo>
                    <a:pt x="58" y="76"/>
                  </a:lnTo>
                  <a:lnTo>
                    <a:pt x="56" y="78"/>
                  </a:lnTo>
                  <a:lnTo>
                    <a:pt x="56" y="80"/>
                  </a:lnTo>
                  <a:lnTo>
                    <a:pt x="56" y="80"/>
                  </a:lnTo>
                  <a:lnTo>
                    <a:pt x="60" y="80"/>
                  </a:lnTo>
                  <a:lnTo>
                    <a:pt x="60" y="80"/>
                  </a:lnTo>
                  <a:lnTo>
                    <a:pt x="66" y="78"/>
                  </a:lnTo>
                  <a:lnTo>
                    <a:pt x="70" y="80"/>
                  </a:lnTo>
                  <a:lnTo>
                    <a:pt x="74" y="82"/>
                  </a:lnTo>
                  <a:lnTo>
                    <a:pt x="78" y="86"/>
                  </a:lnTo>
                  <a:lnTo>
                    <a:pt x="78" y="86"/>
                  </a:lnTo>
                  <a:lnTo>
                    <a:pt x="80" y="90"/>
                  </a:lnTo>
                  <a:lnTo>
                    <a:pt x="86" y="90"/>
                  </a:lnTo>
                  <a:lnTo>
                    <a:pt x="86" y="90"/>
                  </a:lnTo>
                  <a:lnTo>
                    <a:pt x="88" y="90"/>
                  </a:lnTo>
                  <a:lnTo>
                    <a:pt x="92" y="90"/>
                  </a:lnTo>
                  <a:lnTo>
                    <a:pt x="94" y="82"/>
                  </a:lnTo>
                  <a:lnTo>
                    <a:pt x="94" y="82"/>
                  </a:lnTo>
                  <a:lnTo>
                    <a:pt x="98" y="78"/>
                  </a:lnTo>
                  <a:lnTo>
                    <a:pt x="104" y="76"/>
                  </a:lnTo>
                  <a:lnTo>
                    <a:pt x="112" y="76"/>
                  </a:lnTo>
                  <a:lnTo>
                    <a:pt x="120" y="78"/>
                  </a:lnTo>
                  <a:lnTo>
                    <a:pt x="120" y="78"/>
                  </a:lnTo>
                  <a:lnTo>
                    <a:pt x="126" y="90"/>
                  </a:lnTo>
                  <a:lnTo>
                    <a:pt x="132" y="98"/>
                  </a:lnTo>
                  <a:lnTo>
                    <a:pt x="132" y="98"/>
                  </a:lnTo>
                  <a:lnTo>
                    <a:pt x="136" y="100"/>
                  </a:lnTo>
                  <a:lnTo>
                    <a:pt x="140" y="102"/>
                  </a:lnTo>
                  <a:lnTo>
                    <a:pt x="146" y="100"/>
                  </a:lnTo>
                  <a:lnTo>
                    <a:pt x="146" y="100"/>
                  </a:lnTo>
                  <a:lnTo>
                    <a:pt x="148" y="98"/>
                  </a:lnTo>
                  <a:lnTo>
                    <a:pt x="146" y="96"/>
                  </a:lnTo>
                  <a:lnTo>
                    <a:pt x="146" y="96"/>
                  </a:lnTo>
                  <a:lnTo>
                    <a:pt x="142" y="90"/>
                  </a:lnTo>
                  <a:lnTo>
                    <a:pt x="138" y="88"/>
                  </a:lnTo>
                  <a:lnTo>
                    <a:pt x="138" y="88"/>
                  </a:lnTo>
                  <a:lnTo>
                    <a:pt x="134" y="80"/>
                  </a:lnTo>
                  <a:lnTo>
                    <a:pt x="128" y="72"/>
                  </a:lnTo>
                  <a:lnTo>
                    <a:pt x="128" y="72"/>
                  </a:lnTo>
                  <a:lnTo>
                    <a:pt x="126" y="70"/>
                  </a:lnTo>
                  <a:lnTo>
                    <a:pt x="128" y="64"/>
                  </a:lnTo>
                  <a:lnTo>
                    <a:pt x="128" y="64"/>
                  </a:lnTo>
                  <a:lnTo>
                    <a:pt x="130" y="62"/>
                  </a:lnTo>
                  <a:lnTo>
                    <a:pt x="130" y="60"/>
                  </a:lnTo>
                  <a:lnTo>
                    <a:pt x="124" y="56"/>
                  </a:lnTo>
                  <a:lnTo>
                    <a:pt x="124" y="5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5" name="Freeform 98"/>
            <p:cNvSpPr>
              <a:spLocks/>
            </p:cNvSpPr>
            <p:nvPr/>
          </p:nvSpPr>
          <p:spPr bwMode="auto">
            <a:xfrm>
              <a:off x="8169275" y="304800"/>
              <a:ext cx="60325" cy="22225"/>
            </a:xfrm>
            <a:custGeom>
              <a:avLst/>
              <a:gdLst/>
              <a:ahLst/>
              <a:cxnLst>
                <a:cxn ang="0">
                  <a:pos x="10" y="14"/>
                </a:cxn>
                <a:cxn ang="0">
                  <a:pos x="10" y="14"/>
                </a:cxn>
                <a:cxn ang="0">
                  <a:pos x="38" y="10"/>
                </a:cxn>
                <a:cxn ang="0">
                  <a:pos x="38" y="10"/>
                </a:cxn>
                <a:cxn ang="0">
                  <a:pos x="38" y="8"/>
                </a:cxn>
                <a:cxn ang="0">
                  <a:pos x="38" y="4"/>
                </a:cxn>
                <a:cxn ang="0">
                  <a:pos x="38" y="0"/>
                </a:cxn>
                <a:cxn ang="0">
                  <a:pos x="34" y="0"/>
                </a:cxn>
                <a:cxn ang="0">
                  <a:pos x="34" y="0"/>
                </a:cxn>
                <a:cxn ang="0">
                  <a:pos x="28" y="2"/>
                </a:cxn>
                <a:cxn ang="0">
                  <a:pos x="22" y="2"/>
                </a:cxn>
                <a:cxn ang="0">
                  <a:pos x="12" y="0"/>
                </a:cxn>
                <a:cxn ang="0">
                  <a:pos x="12" y="0"/>
                </a:cxn>
                <a:cxn ang="0">
                  <a:pos x="4" y="0"/>
                </a:cxn>
                <a:cxn ang="0">
                  <a:pos x="0" y="2"/>
                </a:cxn>
                <a:cxn ang="0">
                  <a:pos x="0" y="6"/>
                </a:cxn>
                <a:cxn ang="0">
                  <a:pos x="0" y="6"/>
                </a:cxn>
                <a:cxn ang="0">
                  <a:pos x="0" y="10"/>
                </a:cxn>
                <a:cxn ang="0">
                  <a:pos x="2" y="12"/>
                </a:cxn>
                <a:cxn ang="0">
                  <a:pos x="10" y="14"/>
                </a:cxn>
                <a:cxn ang="0">
                  <a:pos x="10" y="14"/>
                </a:cxn>
              </a:cxnLst>
              <a:rect l="0" t="0" r="r" b="b"/>
              <a:pathLst>
                <a:path w="38" h="14">
                  <a:moveTo>
                    <a:pt x="10" y="14"/>
                  </a:moveTo>
                  <a:lnTo>
                    <a:pt x="10" y="14"/>
                  </a:lnTo>
                  <a:lnTo>
                    <a:pt x="38" y="10"/>
                  </a:lnTo>
                  <a:lnTo>
                    <a:pt x="38" y="10"/>
                  </a:lnTo>
                  <a:lnTo>
                    <a:pt x="38" y="8"/>
                  </a:lnTo>
                  <a:lnTo>
                    <a:pt x="38" y="4"/>
                  </a:lnTo>
                  <a:lnTo>
                    <a:pt x="38" y="0"/>
                  </a:lnTo>
                  <a:lnTo>
                    <a:pt x="34" y="0"/>
                  </a:lnTo>
                  <a:lnTo>
                    <a:pt x="34" y="0"/>
                  </a:lnTo>
                  <a:lnTo>
                    <a:pt x="28" y="2"/>
                  </a:lnTo>
                  <a:lnTo>
                    <a:pt x="22" y="2"/>
                  </a:lnTo>
                  <a:lnTo>
                    <a:pt x="12" y="0"/>
                  </a:lnTo>
                  <a:lnTo>
                    <a:pt x="12" y="0"/>
                  </a:lnTo>
                  <a:lnTo>
                    <a:pt x="4" y="0"/>
                  </a:lnTo>
                  <a:lnTo>
                    <a:pt x="0" y="2"/>
                  </a:lnTo>
                  <a:lnTo>
                    <a:pt x="0" y="6"/>
                  </a:lnTo>
                  <a:lnTo>
                    <a:pt x="0" y="6"/>
                  </a:lnTo>
                  <a:lnTo>
                    <a:pt x="0" y="10"/>
                  </a:lnTo>
                  <a:lnTo>
                    <a:pt x="2" y="12"/>
                  </a:lnTo>
                  <a:lnTo>
                    <a:pt x="10" y="14"/>
                  </a:lnTo>
                  <a:lnTo>
                    <a:pt x="10" y="1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6" name="Freeform 99"/>
            <p:cNvSpPr>
              <a:spLocks/>
            </p:cNvSpPr>
            <p:nvPr/>
          </p:nvSpPr>
          <p:spPr bwMode="auto">
            <a:xfrm>
              <a:off x="4943475" y="282575"/>
              <a:ext cx="88900" cy="22225"/>
            </a:xfrm>
            <a:custGeom>
              <a:avLst/>
              <a:gdLst/>
              <a:ahLst/>
              <a:cxnLst>
                <a:cxn ang="0">
                  <a:pos x="36" y="8"/>
                </a:cxn>
                <a:cxn ang="0">
                  <a:pos x="36" y="8"/>
                </a:cxn>
                <a:cxn ang="0">
                  <a:pos x="38" y="8"/>
                </a:cxn>
                <a:cxn ang="0">
                  <a:pos x="38" y="8"/>
                </a:cxn>
                <a:cxn ang="0">
                  <a:pos x="46" y="8"/>
                </a:cxn>
                <a:cxn ang="0">
                  <a:pos x="50" y="8"/>
                </a:cxn>
                <a:cxn ang="0">
                  <a:pos x="52" y="6"/>
                </a:cxn>
                <a:cxn ang="0">
                  <a:pos x="56" y="0"/>
                </a:cxn>
                <a:cxn ang="0">
                  <a:pos x="56" y="0"/>
                </a:cxn>
                <a:cxn ang="0">
                  <a:pos x="42" y="0"/>
                </a:cxn>
                <a:cxn ang="0">
                  <a:pos x="28" y="4"/>
                </a:cxn>
                <a:cxn ang="0">
                  <a:pos x="14" y="8"/>
                </a:cxn>
                <a:cxn ang="0">
                  <a:pos x="0" y="14"/>
                </a:cxn>
                <a:cxn ang="0">
                  <a:pos x="0" y="14"/>
                </a:cxn>
                <a:cxn ang="0">
                  <a:pos x="20" y="14"/>
                </a:cxn>
                <a:cxn ang="0">
                  <a:pos x="28" y="14"/>
                </a:cxn>
                <a:cxn ang="0">
                  <a:pos x="36" y="8"/>
                </a:cxn>
                <a:cxn ang="0">
                  <a:pos x="36" y="8"/>
                </a:cxn>
              </a:cxnLst>
              <a:rect l="0" t="0" r="r" b="b"/>
              <a:pathLst>
                <a:path w="56" h="14">
                  <a:moveTo>
                    <a:pt x="36" y="8"/>
                  </a:moveTo>
                  <a:lnTo>
                    <a:pt x="36" y="8"/>
                  </a:lnTo>
                  <a:lnTo>
                    <a:pt x="38" y="8"/>
                  </a:lnTo>
                  <a:lnTo>
                    <a:pt x="38" y="8"/>
                  </a:lnTo>
                  <a:lnTo>
                    <a:pt x="46" y="8"/>
                  </a:lnTo>
                  <a:lnTo>
                    <a:pt x="50" y="8"/>
                  </a:lnTo>
                  <a:lnTo>
                    <a:pt x="52" y="6"/>
                  </a:lnTo>
                  <a:lnTo>
                    <a:pt x="56" y="0"/>
                  </a:lnTo>
                  <a:lnTo>
                    <a:pt x="56" y="0"/>
                  </a:lnTo>
                  <a:lnTo>
                    <a:pt x="42" y="0"/>
                  </a:lnTo>
                  <a:lnTo>
                    <a:pt x="28" y="4"/>
                  </a:lnTo>
                  <a:lnTo>
                    <a:pt x="14" y="8"/>
                  </a:lnTo>
                  <a:lnTo>
                    <a:pt x="0" y="14"/>
                  </a:lnTo>
                  <a:lnTo>
                    <a:pt x="0" y="14"/>
                  </a:lnTo>
                  <a:lnTo>
                    <a:pt x="20" y="14"/>
                  </a:lnTo>
                  <a:lnTo>
                    <a:pt x="28" y="14"/>
                  </a:lnTo>
                  <a:lnTo>
                    <a:pt x="36" y="8"/>
                  </a:lnTo>
                  <a:lnTo>
                    <a:pt x="36" y="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7" name="Freeform 100"/>
            <p:cNvSpPr>
              <a:spLocks/>
            </p:cNvSpPr>
            <p:nvPr/>
          </p:nvSpPr>
          <p:spPr bwMode="auto">
            <a:xfrm>
              <a:off x="7458075" y="1400175"/>
              <a:ext cx="22225" cy="60325"/>
            </a:xfrm>
            <a:custGeom>
              <a:avLst/>
              <a:gdLst/>
              <a:ahLst/>
              <a:cxnLst>
                <a:cxn ang="0">
                  <a:pos x="4" y="0"/>
                </a:cxn>
                <a:cxn ang="0">
                  <a:pos x="4" y="0"/>
                </a:cxn>
                <a:cxn ang="0">
                  <a:pos x="0" y="10"/>
                </a:cxn>
                <a:cxn ang="0">
                  <a:pos x="0" y="18"/>
                </a:cxn>
                <a:cxn ang="0">
                  <a:pos x="0" y="34"/>
                </a:cxn>
                <a:cxn ang="0">
                  <a:pos x="0" y="34"/>
                </a:cxn>
                <a:cxn ang="0">
                  <a:pos x="2" y="36"/>
                </a:cxn>
                <a:cxn ang="0">
                  <a:pos x="4" y="38"/>
                </a:cxn>
                <a:cxn ang="0">
                  <a:pos x="6" y="38"/>
                </a:cxn>
                <a:cxn ang="0">
                  <a:pos x="10" y="36"/>
                </a:cxn>
                <a:cxn ang="0">
                  <a:pos x="10" y="36"/>
                </a:cxn>
                <a:cxn ang="0">
                  <a:pos x="12" y="34"/>
                </a:cxn>
                <a:cxn ang="0">
                  <a:pos x="14" y="30"/>
                </a:cxn>
                <a:cxn ang="0">
                  <a:pos x="14" y="26"/>
                </a:cxn>
                <a:cxn ang="0">
                  <a:pos x="14" y="22"/>
                </a:cxn>
                <a:cxn ang="0">
                  <a:pos x="14" y="22"/>
                </a:cxn>
                <a:cxn ang="0">
                  <a:pos x="4" y="0"/>
                </a:cxn>
                <a:cxn ang="0">
                  <a:pos x="4" y="0"/>
                </a:cxn>
              </a:cxnLst>
              <a:rect l="0" t="0" r="r" b="b"/>
              <a:pathLst>
                <a:path w="14" h="38">
                  <a:moveTo>
                    <a:pt x="4" y="0"/>
                  </a:moveTo>
                  <a:lnTo>
                    <a:pt x="4" y="0"/>
                  </a:lnTo>
                  <a:lnTo>
                    <a:pt x="0" y="10"/>
                  </a:lnTo>
                  <a:lnTo>
                    <a:pt x="0" y="18"/>
                  </a:lnTo>
                  <a:lnTo>
                    <a:pt x="0" y="34"/>
                  </a:lnTo>
                  <a:lnTo>
                    <a:pt x="0" y="34"/>
                  </a:lnTo>
                  <a:lnTo>
                    <a:pt x="2" y="36"/>
                  </a:lnTo>
                  <a:lnTo>
                    <a:pt x="4" y="38"/>
                  </a:lnTo>
                  <a:lnTo>
                    <a:pt x="6" y="38"/>
                  </a:lnTo>
                  <a:lnTo>
                    <a:pt x="10" y="36"/>
                  </a:lnTo>
                  <a:lnTo>
                    <a:pt x="10" y="36"/>
                  </a:lnTo>
                  <a:lnTo>
                    <a:pt x="12" y="34"/>
                  </a:lnTo>
                  <a:lnTo>
                    <a:pt x="14" y="30"/>
                  </a:lnTo>
                  <a:lnTo>
                    <a:pt x="14" y="26"/>
                  </a:lnTo>
                  <a:lnTo>
                    <a:pt x="14" y="22"/>
                  </a:lnTo>
                  <a:lnTo>
                    <a:pt x="14" y="22"/>
                  </a:lnTo>
                  <a:lnTo>
                    <a:pt x="4" y="0"/>
                  </a:lnTo>
                  <a:lnTo>
                    <a:pt x="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8" name="Freeform 101"/>
            <p:cNvSpPr>
              <a:spLocks/>
            </p:cNvSpPr>
            <p:nvPr/>
          </p:nvSpPr>
          <p:spPr bwMode="auto">
            <a:xfrm>
              <a:off x="7600950" y="219075"/>
              <a:ext cx="101600" cy="38100"/>
            </a:xfrm>
            <a:custGeom>
              <a:avLst/>
              <a:gdLst/>
              <a:ahLst/>
              <a:cxnLst>
                <a:cxn ang="0">
                  <a:pos x="24" y="12"/>
                </a:cxn>
                <a:cxn ang="0">
                  <a:pos x="24" y="12"/>
                </a:cxn>
                <a:cxn ang="0">
                  <a:pos x="22" y="14"/>
                </a:cxn>
                <a:cxn ang="0">
                  <a:pos x="22" y="14"/>
                </a:cxn>
                <a:cxn ang="0">
                  <a:pos x="20" y="18"/>
                </a:cxn>
                <a:cxn ang="0">
                  <a:pos x="22" y="20"/>
                </a:cxn>
                <a:cxn ang="0">
                  <a:pos x="26" y="22"/>
                </a:cxn>
                <a:cxn ang="0">
                  <a:pos x="26" y="22"/>
                </a:cxn>
                <a:cxn ang="0">
                  <a:pos x="58" y="24"/>
                </a:cxn>
                <a:cxn ang="0">
                  <a:pos x="58" y="24"/>
                </a:cxn>
                <a:cxn ang="0">
                  <a:pos x="62" y="24"/>
                </a:cxn>
                <a:cxn ang="0">
                  <a:pos x="64" y="22"/>
                </a:cxn>
                <a:cxn ang="0">
                  <a:pos x="64" y="18"/>
                </a:cxn>
                <a:cxn ang="0">
                  <a:pos x="64" y="18"/>
                </a:cxn>
                <a:cxn ang="0">
                  <a:pos x="64" y="14"/>
                </a:cxn>
                <a:cxn ang="0">
                  <a:pos x="62" y="14"/>
                </a:cxn>
                <a:cxn ang="0">
                  <a:pos x="56" y="12"/>
                </a:cxn>
                <a:cxn ang="0">
                  <a:pos x="56" y="12"/>
                </a:cxn>
                <a:cxn ang="0">
                  <a:pos x="52" y="14"/>
                </a:cxn>
                <a:cxn ang="0">
                  <a:pos x="50" y="14"/>
                </a:cxn>
                <a:cxn ang="0">
                  <a:pos x="48" y="12"/>
                </a:cxn>
                <a:cxn ang="0">
                  <a:pos x="48" y="12"/>
                </a:cxn>
                <a:cxn ang="0">
                  <a:pos x="46" y="10"/>
                </a:cxn>
                <a:cxn ang="0">
                  <a:pos x="46" y="6"/>
                </a:cxn>
                <a:cxn ang="0">
                  <a:pos x="44" y="4"/>
                </a:cxn>
                <a:cxn ang="0">
                  <a:pos x="40" y="2"/>
                </a:cxn>
                <a:cxn ang="0">
                  <a:pos x="40" y="2"/>
                </a:cxn>
                <a:cxn ang="0">
                  <a:pos x="34" y="0"/>
                </a:cxn>
                <a:cxn ang="0">
                  <a:pos x="28" y="0"/>
                </a:cxn>
                <a:cxn ang="0">
                  <a:pos x="18" y="2"/>
                </a:cxn>
                <a:cxn ang="0">
                  <a:pos x="10" y="8"/>
                </a:cxn>
                <a:cxn ang="0">
                  <a:pos x="0" y="14"/>
                </a:cxn>
                <a:cxn ang="0">
                  <a:pos x="0" y="14"/>
                </a:cxn>
                <a:cxn ang="0">
                  <a:pos x="6" y="16"/>
                </a:cxn>
                <a:cxn ang="0">
                  <a:pos x="12" y="14"/>
                </a:cxn>
                <a:cxn ang="0">
                  <a:pos x="18" y="12"/>
                </a:cxn>
                <a:cxn ang="0">
                  <a:pos x="24" y="12"/>
                </a:cxn>
                <a:cxn ang="0">
                  <a:pos x="24" y="12"/>
                </a:cxn>
              </a:cxnLst>
              <a:rect l="0" t="0" r="r" b="b"/>
              <a:pathLst>
                <a:path w="64" h="24">
                  <a:moveTo>
                    <a:pt x="24" y="12"/>
                  </a:moveTo>
                  <a:lnTo>
                    <a:pt x="24" y="12"/>
                  </a:lnTo>
                  <a:lnTo>
                    <a:pt x="22" y="14"/>
                  </a:lnTo>
                  <a:lnTo>
                    <a:pt x="22" y="14"/>
                  </a:lnTo>
                  <a:lnTo>
                    <a:pt x="20" y="18"/>
                  </a:lnTo>
                  <a:lnTo>
                    <a:pt x="22" y="20"/>
                  </a:lnTo>
                  <a:lnTo>
                    <a:pt x="26" y="22"/>
                  </a:lnTo>
                  <a:lnTo>
                    <a:pt x="26" y="22"/>
                  </a:lnTo>
                  <a:lnTo>
                    <a:pt x="58" y="24"/>
                  </a:lnTo>
                  <a:lnTo>
                    <a:pt x="58" y="24"/>
                  </a:lnTo>
                  <a:lnTo>
                    <a:pt x="62" y="24"/>
                  </a:lnTo>
                  <a:lnTo>
                    <a:pt x="64" y="22"/>
                  </a:lnTo>
                  <a:lnTo>
                    <a:pt x="64" y="18"/>
                  </a:lnTo>
                  <a:lnTo>
                    <a:pt x="64" y="18"/>
                  </a:lnTo>
                  <a:lnTo>
                    <a:pt x="64" y="14"/>
                  </a:lnTo>
                  <a:lnTo>
                    <a:pt x="62" y="14"/>
                  </a:lnTo>
                  <a:lnTo>
                    <a:pt x="56" y="12"/>
                  </a:lnTo>
                  <a:lnTo>
                    <a:pt x="56" y="12"/>
                  </a:lnTo>
                  <a:lnTo>
                    <a:pt x="52" y="14"/>
                  </a:lnTo>
                  <a:lnTo>
                    <a:pt x="50" y="14"/>
                  </a:lnTo>
                  <a:lnTo>
                    <a:pt x="48" y="12"/>
                  </a:lnTo>
                  <a:lnTo>
                    <a:pt x="48" y="12"/>
                  </a:lnTo>
                  <a:lnTo>
                    <a:pt x="46" y="10"/>
                  </a:lnTo>
                  <a:lnTo>
                    <a:pt x="46" y="6"/>
                  </a:lnTo>
                  <a:lnTo>
                    <a:pt x="44" y="4"/>
                  </a:lnTo>
                  <a:lnTo>
                    <a:pt x="40" y="2"/>
                  </a:lnTo>
                  <a:lnTo>
                    <a:pt x="40" y="2"/>
                  </a:lnTo>
                  <a:lnTo>
                    <a:pt x="34" y="0"/>
                  </a:lnTo>
                  <a:lnTo>
                    <a:pt x="28" y="0"/>
                  </a:lnTo>
                  <a:lnTo>
                    <a:pt x="18" y="2"/>
                  </a:lnTo>
                  <a:lnTo>
                    <a:pt x="10" y="8"/>
                  </a:lnTo>
                  <a:lnTo>
                    <a:pt x="0" y="14"/>
                  </a:lnTo>
                  <a:lnTo>
                    <a:pt x="0" y="14"/>
                  </a:lnTo>
                  <a:lnTo>
                    <a:pt x="6" y="16"/>
                  </a:lnTo>
                  <a:lnTo>
                    <a:pt x="12" y="14"/>
                  </a:lnTo>
                  <a:lnTo>
                    <a:pt x="18" y="12"/>
                  </a:lnTo>
                  <a:lnTo>
                    <a:pt x="24" y="12"/>
                  </a:lnTo>
                  <a:lnTo>
                    <a:pt x="24" y="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9" name="Freeform 102"/>
            <p:cNvSpPr>
              <a:spLocks/>
            </p:cNvSpPr>
            <p:nvPr/>
          </p:nvSpPr>
          <p:spPr bwMode="auto">
            <a:xfrm>
              <a:off x="7705725" y="250825"/>
              <a:ext cx="66675" cy="19050"/>
            </a:xfrm>
            <a:custGeom>
              <a:avLst/>
              <a:gdLst/>
              <a:ahLst/>
              <a:cxnLst>
                <a:cxn ang="0">
                  <a:pos x="42" y="8"/>
                </a:cxn>
                <a:cxn ang="0">
                  <a:pos x="42" y="8"/>
                </a:cxn>
                <a:cxn ang="0">
                  <a:pos x="28" y="2"/>
                </a:cxn>
                <a:cxn ang="0">
                  <a:pos x="18" y="0"/>
                </a:cxn>
                <a:cxn ang="0">
                  <a:pos x="12" y="2"/>
                </a:cxn>
                <a:cxn ang="0">
                  <a:pos x="8" y="4"/>
                </a:cxn>
                <a:cxn ang="0">
                  <a:pos x="0" y="12"/>
                </a:cxn>
                <a:cxn ang="0">
                  <a:pos x="0" y="12"/>
                </a:cxn>
                <a:cxn ang="0">
                  <a:pos x="20" y="12"/>
                </a:cxn>
                <a:cxn ang="0">
                  <a:pos x="42" y="8"/>
                </a:cxn>
                <a:cxn ang="0">
                  <a:pos x="42" y="8"/>
                </a:cxn>
              </a:cxnLst>
              <a:rect l="0" t="0" r="r" b="b"/>
              <a:pathLst>
                <a:path w="42" h="12">
                  <a:moveTo>
                    <a:pt x="42" y="8"/>
                  </a:moveTo>
                  <a:lnTo>
                    <a:pt x="42" y="8"/>
                  </a:lnTo>
                  <a:lnTo>
                    <a:pt x="28" y="2"/>
                  </a:lnTo>
                  <a:lnTo>
                    <a:pt x="18" y="0"/>
                  </a:lnTo>
                  <a:lnTo>
                    <a:pt x="12" y="2"/>
                  </a:lnTo>
                  <a:lnTo>
                    <a:pt x="8" y="4"/>
                  </a:lnTo>
                  <a:lnTo>
                    <a:pt x="0" y="12"/>
                  </a:lnTo>
                  <a:lnTo>
                    <a:pt x="0" y="12"/>
                  </a:lnTo>
                  <a:lnTo>
                    <a:pt x="20" y="12"/>
                  </a:lnTo>
                  <a:lnTo>
                    <a:pt x="42" y="8"/>
                  </a:lnTo>
                  <a:lnTo>
                    <a:pt x="42" y="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0" name="Freeform 103"/>
            <p:cNvSpPr>
              <a:spLocks/>
            </p:cNvSpPr>
            <p:nvPr/>
          </p:nvSpPr>
          <p:spPr bwMode="auto">
            <a:xfrm>
              <a:off x="5162550" y="250825"/>
              <a:ext cx="79375" cy="22225"/>
            </a:xfrm>
            <a:custGeom>
              <a:avLst/>
              <a:gdLst/>
              <a:ahLst/>
              <a:cxnLst>
                <a:cxn ang="0">
                  <a:pos x="12" y="8"/>
                </a:cxn>
                <a:cxn ang="0">
                  <a:pos x="12" y="8"/>
                </a:cxn>
                <a:cxn ang="0">
                  <a:pos x="4" y="8"/>
                </a:cxn>
                <a:cxn ang="0">
                  <a:pos x="4" y="8"/>
                </a:cxn>
                <a:cxn ang="0">
                  <a:pos x="6" y="10"/>
                </a:cxn>
                <a:cxn ang="0">
                  <a:pos x="10" y="12"/>
                </a:cxn>
                <a:cxn ang="0">
                  <a:pos x="16" y="10"/>
                </a:cxn>
                <a:cxn ang="0">
                  <a:pos x="16" y="10"/>
                </a:cxn>
                <a:cxn ang="0">
                  <a:pos x="24" y="10"/>
                </a:cxn>
                <a:cxn ang="0">
                  <a:pos x="32" y="12"/>
                </a:cxn>
                <a:cxn ang="0">
                  <a:pos x="40" y="14"/>
                </a:cxn>
                <a:cxn ang="0">
                  <a:pos x="50" y="14"/>
                </a:cxn>
                <a:cxn ang="0">
                  <a:pos x="50" y="14"/>
                </a:cxn>
                <a:cxn ang="0">
                  <a:pos x="38" y="6"/>
                </a:cxn>
                <a:cxn ang="0">
                  <a:pos x="26" y="2"/>
                </a:cxn>
                <a:cxn ang="0">
                  <a:pos x="0" y="0"/>
                </a:cxn>
                <a:cxn ang="0">
                  <a:pos x="0" y="0"/>
                </a:cxn>
                <a:cxn ang="0">
                  <a:pos x="4" y="4"/>
                </a:cxn>
                <a:cxn ang="0">
                  <a:pos x="6" y="4"/>
                </a:cxn>
                <a:cxn ang="0">
                  <a:pos x="10" y="4"/>
                </a:cxn>
                <a:cxn ang="0">
                  <a:pos x="12" y="8"/>
                </a:cxn>
                <a:cxn ang="0">
                  <a:pos x="12" y="8"/>
                </a:cxn>
              </a:cxnLst>
              <a:rect l="0" t="0" r="r" b="b"/>
              <a:pathLst>
                <a:path w="50" h="14">
                  <a:moveTo>
                    <a:pt x="12" y="8"/>
                  </a:moveTo>
                  <a:lnTo>
                    <a:pt x="12" y="8"/>
                  </a:lnTo>
                  <a:lnTo>
                    <a:pt x="4" y="8"/>
                  </a:lnTo>
                  <a:lnTo>
                    <a:pt x="4" y="8"/>
                  </a:lnTo>
                  <a:lnTo>
                    <a:pt x="6" y="10"/>
                  </a:lnTo>
                  <a:lnTo>
                    <a:pt x="10" y="12"/>
                  </a:lnTo>
                  <a:lnTo>
                    <a:pt x="16" y="10"/>
                  </a:lnTo>
                  <a:lnTo>
                    <a:pt x="16" y="10"/>
                  </a:lnTo>
                  <a:lnTo>
                    <a:pt x="24" y="10"/>
                  </a:lnTo>
                  <a:lnTo>
                    <a:pt x="32" y="12"/>
                  </a:lnTo>
                  <a:lnTo>
                    <a:pt x="40" y="14"/>
                  </a:lnTo>
                  <a:lnTo>
                    <a:pt x="50" y="14"/>
                  </a:lnTo>
                  <a:lnTo>
                    <a:pt x="50" y="14"/>
                  </a:lnTo>
                  <a:lnTo>
                    <a:pt x="38" y="6"/>
                  </a:lnTo>
                  <a:lnTo>
                    <a:pt x="26" y="2"/>
                  </a:lnTo>
                  <a:lnTo>
                    <a:pt x="0" y="0"/>
                  </a:lnTo>
                  <a:lnTo>
                    <a:pt x="0" y="0"/>
                  </a:lnTo>
                  <a:lnTo>
                    <a:pt x="4" y="4"/>
                  </a:lnTo>
                  <a:lnTo>
                    <a:pt x="6" y="4"/>
                  </a:lnTo>
                  <a:lnTo>
                    <a:pt x="10" y="4"/>
                  </a:lnTo>
                  <a:lnTo>
                    <a:pt x="12" y="8"/>
                  </a:lnTo>
                  <a:lnTo>
                    <a:pt x="12" y="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1" name="Freeform 104"/>
            <p:cNvSpPr>
              <a:spLocks/>
            </p:cNvSpPr>
            <p:nvPr/>
          </p:nvSpPr>
          <p:spPr bwMode="auto">
            <a:xfrm>
              <a:off x="4886325" y="727075"/>
              <a:ext cx="50800" cy="31750"/>
            </a:xfrm>
            <a:custGeom>
              <a:avLst/>
              <a:gdLst/>
              <a:ahLst/>
              <a:cxnLst>
                <a:cxn ang="0">
                  <a:pos x="32" y="20"/>
                </a:cxn>
                <a:cxn ang="0">
                  <a:pos x="32" y="20"/>
                </a:cxn>
                <a:cxn ang="0">
                  <a:pos x="32" y="20"/>
                </a:cxn>
                <a:cxn ang="0">
                  <a:pos x="32" y="20"/>
                </a:cxn>
                <a:cxn ang="0">
                  <a:pos x="32" y="20"/>
                </a:cxn>
                <a:cxn ang="0">
                  <a:pos x="30" y="18"/>
                </a:cxn>
                <a:cxn ang="0">
                  <a:pos x="30" y="16"/>
                </a:cxn>
                <a:cxn ang="0">
                  <a:pos x="24" y="12"/>
                </a:cxn>
                <a:cxn ang="0">
                  <a:pos x="20" y="8"/>
                </a:cxn>
                <a:cxn ang="0">
                  <a:pos x="20" y="6"/>
                </a:cxn>
                <a:cxn ang="0">
                  <a:pos x="20" y="4"/>
                </a:cxn>
                <a:cxn ang="0">
                  <a:pos x="20" y="4"/>
                </a:cxn>
                <a:cxn ang="0">
                  <a:pos x="6" y="0"/>
                </a:cxn>
                <a:cxn ang="0">
                  <a:pos x="6" y="0"/>
                </a:cxn>
                <a:cxn ang="0">
                  <a:pos x="2" y="0"/>
                </a:cxn>
                <a:cxn ang="0">
                  <a:pos x="0" y="0"/>
                </a:cxn>
                <a:cxn ang="0">
                  <a:pos x="0" y="4"/>
                </a:cxn>
                <a:cxn ang="0">
                  <a:pos x="0" y="4"/>
                </a:cxn>
                <a:cxn ang="0">
                  <a:pos x="6" y="6"/>
                </a:cxn>
                <a:cxn ang="0">
                  <a:pos x="10" y="10"/>
                </a:cxn>
                <a:cxn ang="0">
                  <a:pos x="22" y="18"/>
                </a:cxn>
                <a:cxn ang="0">
                  <a:pos x="22" y="18"/>
                </a:cxn>
                <a:cxn ang="0">
                  <a:pos x="26" y="20"/>
                </a:cxn>
                <a:cxn ang="0">
                  <a:pos x="28" y="20"/>
                </a:cxn>
                <a:cxn ang="0">
                  <a:pos x="32" y="20"/>
                </a:cxn>
                <a:cxn ang="0">
                  <a:pos x="32" y="20"/>
                </a:cxn>
              </a:cxnLst>
              <a:rect l="0" t="0" r="r" b="b"/>
              <a:pathLst>
                <a:path w="32" h="20">
                  <a:moveTo>
                    <a:pt x="32" y="20"/>
                  </a:moveTo>
                  <a:lnTo>
                    <a:pt x="32" y="20"/>
                  </a:lnTo>
                  <a:lnTo>
                    <a:pt x="32" y="20"/>
                  </a:lnTo>
                  <a:lnTo>
                    <a:pt x="32" y="20"/>
                  </a:lnTo>
                  <a:lnTo>
                    <a:pt x="32" y="20"/>
                  </a:lnTo>
                  <a:lnTo>
                    <a:pt x="30" y="18"/>
                  </a:lnTo>
                  <a:lnTo>
                    <a:pt x="30" y="16"/>
                  </a:lnTo>
                  <a:lnTo>
                    <a:pt x="24" y="12"/>
                  </a:lnTo>
                  <a:lnTo>
                    <a:pt x="20" y="8"/>
                  </a:lnTo>
                  <a:lnTo>
                    <a:pt x="20" y="6"/>
                  </a:lnTo>
                  <a:lnTo>
                    <a:pt x="20" y="4"/>
                  </a:lnTo>
                  <a:lnTo>
                    <a:pt x="20" y="4"/>
                  </a:lnTo>
                  <a:lnTo>
                    <a:pt x="6" y="0"/>
                  </a:lnTo>
                  <a:lnTo>
                    <a:pt x="6" y="0"/>
                  </a:lnTo>
                  <a:lnTo>
                    <a:pt x="2" y="0"/>
                  </a:lnTo>
                  <a:lnTo>
                    <a:pt x="0" y="0"/>
                  </a:lnTo>
                  <a:lnTo>
                    <a:pt x="0" y="4"/>
                  </a:lnTo>
                  <a:lnTo>
                    <a:pt x="0" y="4"/>
                  </a:lnTo>
                  <a:lnTo>
                    <a:pt x="6" y="6"/>
                  </a:lnTo>
                  <a:lnTo>
                    <a:pt x="10" y="10"/>
                  </a:lnTo>
                  <a:lnTo>
                    <a:pt x="22" y="18"/>
                  </a:lnTo>
                  <a:lnTo>
                    <a:pt x="22" y="18"/>
                  </a:lnTo>
                  <a:lnTo>
                    <a:pt x="26" y="20"/>
                  </a:lnTo>
                  <a:lnTo>
                    <a:pt x="28" y="20"/>
                  </a:lnTo>
                  <a:lnTo>
                    <a:pt x="32" y="20"/>
                  </a:lnTo>
                  <a:lnTo>
                    <a:pt x="32" y="2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2" name="Freeform 105"/>
            <p:cNvSpPr>
              <a:spLocks/>
            </p:cNvSpPr>
            <p:nvPr/>
          </p:nvSpPr>
          <p:spPr bwMode="auto">
            <a:xfrm>
              <a:off x="8074025" y="1003300"/>
              <a:ext cx="25400" cy="38100"/>
            </a:xfrm>
            <a:custGeom>
              <a:avLst/>
              <a:gdLst/>
              <a:ahLst/>
              <a:cxnLst>
                <a:cxn ang="0">
                  <a:pos x="0" y="4"/>
                </a:cxn>
                <a:cxn ang="0">
                  <a:pos x="0" y="4"/>
                </a:cxn>
                <a:cxn ang="0">
                  <a:pos x="0" y="8"/>
                </a:cxn>
                <a:cxn ang="0">
                  <a:pos x="2" y="10"/>
                </a:cxn>
                <a:cxn ang="0">
                  <a:pos x="2" y="10"/>
                </a:cxn>
                <a:cxn ang="0">
                  <a:pos x="6" y="10"/>
                </a:cxn>
                <a:cxn ang="0">
                  <a:pos x="8" y="10"/>
                </a:cxn>
                <a:cxn ang="0">
                  <a:pos x="6" y="16"/>
                </a:cxn>
                <a:cxn ang="0">
                  <a:pos x="6" y="16"/>
                </a:cxn>
                <a:cxn ang="0">
                  <a:pos x="4" y="20"/>
                </a:cxn>
                <a:cxn ang="0">
                  <a:pos x="4" y="22"/>
                </a:cxn>
                <a:cxn ang="0">
                  <a:pos x="8" y="24"/>
                </a:cxn>
                <a:cxn ang="0">
                  <a:pos x="8" y="24"/>
                </a:cxn>
                <a:cxn ang="0">
                  <a:pos x="10" y="24"/>
                </a:cxn>
                <a:cxn ang="0">
                  <a:pos x="12" y="22"/>
                </a:cxn>
                <a:cxn ang="0">
                  <a:pos x="14" y="18"/>
                </a:cxn>
                <a:cxn ang="0">
                  <a:pos x="14" y="18"/>
                </a:cxn>
                <a:cxn ang="0">
                  <a:pos x="16" y="8"/>
                </a:cxn>
                <a:cxn ang="0">
                  <a:pos x="16" y="8"/>
                </a:cxn>
                <a:cxn ang="0">
                  <a:pos x="14" y="2"/>
                </a:cxn>
                <a:cxn ang="0">
                  <a:pos x="8" y="0"/>
                </a:cxn>
                <a:cxn ang="0">
                  <a:pos x="8" y="0"/>
                </a:cxn>
                <a:cxn ang="0">
                  <a:pos x="6" y="0"/>
                </a:cxn>
                <a:cxn ang="0">
                  <a:pos x="4" y="0"/>
                </a:cxn>
                <a:cxn ang="0">
                  <a:pos x="0" y="4"/>
                </a:cxn>
                <a:cxn ang="0">
                  <a:pos x="0" y="4"/>
                </a:cxn>
              </a:cxnLst>
              <a:rect l="0" t="0" r="r" b="b"/>
              <a:pathLst>
                <a:path w="16" h="24">
                  <a:moveTo>
                    <a:pt x="0" y="4"/>
                  </a:moveTo>
                  <a:lnTo>
                    <a:pt x="0" y="4"/>
                  </a:lnTo>
                  <a:lnTo>
                    <a:pt x="0" y="8"/>
                  </a:lnTo>
                  <a:lnTo>
                    <a:pt x="2" y="10"/>
                  </a:lnTo>
                  <a:lnTo>
                    <a:pt x="2" y="10"/>
                  </a:lnTo>
                  <a:lnTo>
                    <a:pt x="6" y="10"/>
                  </a:lnTo>
                  <a:lnTo>
                    <a:pt x="8" y="10"/>
                  </a:lnTo>
                  <a:lnTo>
                    <a:pt x="6" y="16"/>
                  </a:lnTo>
                  <a:lnTo>
                    <a:pt x="6" y="16"/>
                  </a:lnTo>
                  <a:lnTo>
                    <a:pt x="4" y="20"/>
                  </a:lnTo>
                  <a:lnTo>
                    <a:pt x="4" y="22"/>
                  </a:lnTo>
                  <a:lnTo>
                    <a:pt x="8" y="24"/>
                  </a:lnTo>
                  <a:lnTo>
                    <a:pt x="8" y="24"/>
                  </a:lnTo>
                  <a:lnTo>
                    <a:pt x="10" y="24"/>
                  </a:lnTo>
                  <a:lnTo>
                    <a:pt x="12" y="22"/>
                  </a:lnTo>
                  <a:lnTo>
                    <a:pt x="14" y="18"/>
                  </a:lnTo>
                  <a:lnTo>
                    <a:pt x="14" y="18"/>
                  </a:lnTo>
                  <a:lnTo>
                    <a:pt x="16" y="8"/>
                  </a:lnTo>
                  <a:lnTo>
                    <a:pt x="16" y="8"/>
                  </a:lnTo>
                  <a:lnTo>
                    <a:pt x="14" y="2"/>
                  </a:lnTo>
                  <a:lnTo>
                    <a:pt x="8" y="0"/>
                  </a:lnTo>
                  <a:lnTo>
                    <a:pt x="8" y="0"/>
                  </a:lnTo>
                  <a:lnTo>
                    <a:pt x="6" y="0"/>
                  </a:lnTo>
                  <a:lnTo>
                    <a:pt x="4" y="0"/>
                  </a:lnTo>
                  <a:lnTo>
                    <a:pt x="0" y="4"/>
                  </a:lnTo>
                  <a:lnTo>
                    <a:pt x="0" y="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3" name="Freeform 106"/>
            <p:cNvSpPr>
              <a:spLocks/>
            </p:cNvSpPr>
            <p:nvPr/>
          </p:nvSpPr>
          <p:spPr bwMode="auto">
            <a:xfrm>
              <a:off x="5175250" y="292100"/>
              <a:ext cx="82550" cy="31750"/>
            </a:xfrm>
            <a:custGeom>
              <a:avLst/>
              <a:gdLst/>
              <a:ahLst/>
              <a:cxnLst>
                <a:cxn ang="0">
                  <a:pos x="38" y="4"/>
                </a:cxn>
                <a:cxn ang="0">
                  <a:pos x="38" y="4"/>
                </a:cxn>
                <a:cxn ang="0">
                  <a:pos x="30" y="0"/>
                </a:cxn>
                <a:cxn ang="0">
                  <a:pos x="26" y="2"/>
                </a:cxn>
                <a:cxn ang="0">
                  <a:pos x="24" y="6"/>
                </a:cxn>
                <a:cxn ang="0">
                  <a:pos x="24" y="6"/>
                </a:cxn>
                <a:cxn ang="0">
                  <a:pos x="22" y="6"/>
                </a:cxn>
                <a:cxn ang="0">
                  <a:pos x="22" y="6"/>
                </a:cxn>
                <a:cxn ang="0">
                  <a:pos x="12" y="8"/>
                </a:cxn>
                <a:cxn ang="0">
                  <a:pos x="12" y="8"/>
                </a:cxn>
                <a:cxn ang="0">
                  <a:pos x="10" y="6"/>
                </a:cxn>
                <a:cxn ang="0">
                  <a:pos x="6" y="4"/>
                </a:cxn>
                <a:cxn ang="0">
                  <a:pos x="6" y="4"/>
                </a:cxn>
                <a:cxn ang="0">
                  <a:pos x="2" y="2"/>
                </a:cxn>
                <a:cxn ang="0">
                  <a:pos x="0" y="0"/>
                </a:cxn>
                <a:cxn ang="0">
                  <a:pos x="0" y="2"/>
                </a:cxn>
                <a:cxn ang="0">
                  <a:pos x="0" y="2"/>
                </a:cxn>
                <a:cxn ang="0">
                  <a:pos x="0" y="6"/>
                </a:cxn>
                <a:cxn ang="0">
                  <a:pos x="0" y="8"/>
                </a:cxn>
                <a:cxn ang="0">
                  <a:pos x="2" y="8"/>
                </a:cxn>
                <a:cxn ang="0">
                  <a:pos x="2" y="8"/>
                </a:cxn>
                <a:cxn ang="0">
                  <a:pos x="10" y="8"/>
                </a:cxn>
                <a:cxn ang="0">
                  <a:pos x="10" y="8"/>
                </a:cxn>
                <a:cxn ang="0">
                  <a:pos x="12" y="12"/>
                </a:cxn>
                <a:cxn ang="0">
                  <a:pos x="14" y="12"/>
                </a:cxn>
                <a:cxn ang="0">
                  <a:pos x="20" y="10"/>
                </a:cxn>
                <a:cxn ang="0">
                  <a:pos x="20" y="10"/>
                </a:cxn>
                <a:cxn ang="0">
                  <a:pos x="20" y="10"/>
                </a:cxn>
                <a:cxn ang="0">
                  <a:pos x="20" y="10"/>
                </a:cxn>
                <a:cxn ang="0">
                  <a:pos x="22" y="12"/>
                </a:cxn>
                <a:cxn ang="0">
                  <a:pos x="26" y="14"/>
                </a:cxn>
                <a:cxn ang="0">
                  <a:pos x="30" y="14"/>
                </a:cxn>
                <a:cxn ang="0">
                  <a:pos x="32" y="16"/>
                </a:cxn>
                <a:cxn ang="0">
                  <a:pos x="32" y="16"/>
                </a:cxn>
                <a:cxn ang="0">
                  <a:pos x="36" y="18"/>
                </a:cxn>
                <a:cxn ang="0">
                  <a:pos x="40" y="20"/>
                </a:cxn>
                <a:cxn ang="0">
                  <a:pos x="46" y="18"/>
                </a:cxn>
                <a:cxn ang="0">
                  <a:pos x="50" y="16"/>
                </a:cxn>
                <a:cxn ang="0">
                  <a:pos x="50" y="16"/>
                </a:cxn>
                <a:cxn ang="0">
                  <a:pos x="52" y="12"/>
                </a:cxn>
                <a:cxn ang="0">
                  <a:pos x="52" y="6"/>
                </a:cxn>
                <a:cxn ang="0">
                  <a:pos x="52" y="6"/>
                </a:cxn>
                <a:cxn ang="0">
                  <a:pos x="48" y="4"/>
                </a:cxn>
                <a:cxn ang="0">
                  <a:pos x="44" y="2"/>
                </a:cxn>
                <a:cxn ang="0">
                  <a:pos x="42" y="4"/>
                </a:cxn>
                <a:cxn ang="0">
                  <a:pos x="38" y="4"/>
                </a:cxn>
                <a:cxn ang="0">
                  <a:pos x="38" y="4"/>
                </a:cxn>
              </a:cxnLst>
              <a:rect l="0" t="0" r="r" b="b"/>
              <a:pathLst>
                <a:path w="52" h="20">
                  <a:moveTo>
                    <a:pt x="38" y="4"/>
                  </a:moveTo>
                  <a:lnTo>
                    <a:pt x="38" y="4"/>
                  </a:lnTo>
                  <a:lnTo>
                    <a:pt x="30" y="0"/>
                  </a:lnTo>
                  <a:lnTo>
                    <a:pt x="26" y="2"/>
                  </a:lnTo>
                  <a:lnTo>
                    <a:pt x="24" y="6"/>
                  </a:lnTo>
                  <a:lnTo>
                    <a:pt x="24" y="6"/>
                  </a:lnTo>
                  <a:lnTo>
                    <a:pt x="22" y="6"/>
                  </a:lnTo>
                  <a:lnTo>
                    <a:pt x="22" y="6"/>
                  </a:lnTo>
                  <a:lnTo>
                    <a:pt x="12" y="8"/>
                  </a:lnTo>
                  <a:lnTo>
                    <a:pt x="12" y="8"/>
                  </a:lnTo>
                  <a:lnTo>
                    <a:pt x="10" y="6"/>
                  </a:lnTo>
                  <a:lnTo>
                    <a:pt x="6" y="4"/>
                  </a:lnTo>
                  <a:lnTo>
                    <a:pt x="6" y="4"/>
                  </a:lnTo>
                  <a:lnTo>
                    <a:pt x="2" y="2"/>
                  </a:lnTo>
                  <a:lnTo>
                    <a:pt x="0" y="0"/>
                  </a:lnTo>
                  <a:lnTo>
                    <a:pt x="0" y="2"/>
                  </a:lnTo>
                  <a:lnTo>
                    <a:pt x="0" y="2"/>
                  </a:lnTo>
                  <a:lnTo>
                    <a:pt x="0" y="6"/>
                  </a:lnTo>
                  <a:lnTo>
                    <a:pt x="0" y="8"/>
                  </a:lnTo>
                  <a:lnTo>
                    <a:pt x="2" y="8"/>
                  </a:lnTo>
                  <a:lnTo>
                    <a:pt x="2" y="8"/>
                  </a:lnTo>
                  <a:lnTo>
                    <a:pt x="10" y="8"/>
                  </a:lnTo>
                  <a:lnTo>
                    <a:pt x="10" y="8"/>
                  </a:lnTo>
                  <a:lnTo>
                    <a:pt x="12" y="12"/>
                  </a:lnTo>
                  <a:lnTo>
                    <a:pt x="14" y="12"/>
                  </a:lnTo>
                  <a:lnTo>
                    <a:pt x="20" y="10"/>
                  </a:lnTo>
                  <a:lnTo>
                    <a:pt x="20" y="10"/>
                  </a:lnTo>
                  <a:lnTo>
                    <a:pt x="20" y="10"/>
                  </a:lnTo>
                  <a:lnTo>
                    <a:pt x="20" y="10"/>
                  </a:lnTo>
                  <a:lnTo>
                    <a:pt x="22" y="12"/>
                  </a:lnTo>
                  <a:lnTo>
                    <a:pt x="26" y="14"/>
                  </a:lnTo>
                  <a:lnTo>
                    <a:pt x="30" y="14"/>
                  </a:lnTo>
                  <a:lnTo>
                    <a:pt x="32" y="16"/>
                  </a:lnTo>
                  <a:lnTo>
                    <a:pt x="32" y="16"/>
                  </a:lnTo>
                  <a:lnTo>
                    <a:pt x="36" y="18"/>
                  </a:lnTo>
                  <a:lnTo>
                    <a:pt x="40" y="20"/>
                  </a:lnTo>
                  <a:lnTo>
                    <a:pt x="46" y="18"/>
                  </a:lnTo>
                  <a:lnTo>
                    <a:pt x="50" y="16"/>
                  </a:lnTo>
                  <a:lnTo>
                    <a:pt x="50" y="16"/>
                  </a:lnTo>
                  <a:lnTo>
                    <a:pt x="52" y="12"/>
                  </a:lnTo>
                  <a:lnTo>
                    <a:pt x="52" y="6"/>
                  </a:lnTo>
                  <a:lnTo>
                    <a:pt x="52" y="6"/>
                  </a:lnTo>
                  <a:lnTo>
                    <a:pt x="48" y="4"/>
                  </a:lnTo>
                  <a:lnTo>
                    <a:pt x="44" y="2"/>
                  </a:lnTo>
                  <a:lnTo>
                    <a:pt x="42" y="4"/>
                  </a:lnTo>
                  <a:lnTo>
                    <a:pt x="38" y="4"/>
                  </a:lnTo>
                  <a:lnTo>
                    <a:pt x="38" y="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4" name="Freeform 107"/>
            <p:cNvSpPr>
              <a:spLocks/>
            </p:cNvSpPr>
            <p:nvPr/>
          </p:nvSpPr>
          <p:spPr bwMode="auto">
            <a:xfrm>
              <a:off x="7956550" y="1143000"/>
              <a:ext cx="19050" cy="47625"/>
            </a:xfrm>
            <a:custGeom>
              <a:avLst/>
              <a:gdLst/>
              <a:ahLst/>
              <a:cxnLst>
                <a:cxn ang="0">
                  <a:pos x="12" y="0"/>
                </a:cxn>
                <a:cxn ang="0">
                  <a:pos x="12" y="0"/>
                </a:cxn>
                <a:cxn ang="0">
                  <a:pos x="4" y="8"/>
                </a:cxn>
                <a:cxn ang="0">
                  <a:pos x="0" y="16"/>
                </a:cxn>
                <a:cxn ang="0">
                  <a:pos x="0" y="22"/>
                </a:cxn>
                <a:cxn ang="0">
                  <a:pos x="4" y="30"/>
                </a:cxn>
                <a:cxn ang="0">
                  <a:pos x="4" y="30"/>
                </a:cxn>
                <a:cxn ang="0">
                  <a:pos x="8" y="24"/>
                </a:cxn>
                <a:cxn ang="0">
                  <a:pos x="10" y="16"/>
                </a:cxn>
                <a:cxn ang="0">
                  <a:pos x="12" y="0"/>
                </a:cxn>
                <a:cxn ang="0">
                  <a:pos x="12" y="0"/>
                </a:cxn>
              </a:cxnLst>
              <a:rect l="0" t="0" r="r" b="b"/>
              <a:pathLst>
                <a:path w="12" h="30">
                  <a:moveTo>
                    <a:pt x="12" y="0"/>
                  </a:moveTo>
                  <a:lnTo>
                    <a:pt x="12" y="0"/>
                  </a:lnTo>
                  <a:lnTo>
                    <a:pt x="4" y="8"/>
                  </a:lnTo>
                  <a:lnTo>
                    <a:pt x="0" y="16"/>
                  </a:lnTo>
                  <a:lnTo>
                    <a:pt x="0" y="22"/>
                  </a:lnTo>
                  <a:lnTo>
                    <a:pt x="4" y="30"/>
                  </a:lnTo>
                  <a:lnTo>
                    <a:pt x="4" y="30"/>
                  </a:lnTo>
                  <a:lnTo>
                    <a:pt x="8" y="24"/>
                  </a:lnTo>
                  <a:lnTo>
                    <a:pt x="10" y="16"/>
                  </a:lnTo>
                  <a:lnTo>
                    <a:pt x="12" y="0"/>
                  </a:lnTo>
                  <a:lnTo>
                    <a:pt x="1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5" name="Freeform 108"/>
            <p:cNvSpPr>
              <a:spLocks/>
            </p:cNvSpPr>
            <p:nvPr/>
          </p:nvSpPr>
          <p:spPr bwMode="auto">
            <a:xfrm>
              <a:off x="7813675" y="1231900"/>
              <a:ext cx="28575" cy="25400"/>
            </a:xfrm>
            <a:custGeom>
              <a:avLst/>
              <a:gdLst/>
              <a:ahLst/>
              <a:cxnLst>
                <a:cxn ang="0">
                  <a:pos x="18" y="0"/>
                </a:cxn>
                <a:cxn ang="0">
                  <a:pos x="18" y="0"/>
                </a:cxn>
                <a:cxn ang="0">
                  <a:pos x="12" y="0"/>
                </a:cxn>
                <a:cxn ang="0">
                  <a:pos x="6" y="0"/>
                </a:cxn>
                <a:cxn ang="0">
                  <a:pos x="2" y="4"/>
                </a:cxn>
                <a:cxn ang="0">
                  <a:pos x="0" y="8"/>
                </a:cxn>
                <a:cxn ang="0">
                  <a:pos x="0" y="8"/>
                </a:cxn>
                <a:cxn ang="0">
                  <a:pos x="0" y="14"/>
                </a:cxn>
                <a:cxn ang="0">
                  <a:pos x="2" y="16"/>
                </a:cxn>
                <a:cxn ang="0">
                  <a:pos x="4" y="16"/>
                </a:cxn>
                <a:cxn ang="0">
                  <a:pos x="4" y="16"/>
                </a:cxn>
                <a:cxn ang="0">
                  <a:pos x="10" y="14"/>
                </a:cxn>
                <a:cxn ang="0">
                  <a:pos x="14" y="10"/>
                </a:cxn>
                <a:cxn ang="0">
                  <a:pos x="18" y="0"/>
                </a:cxn>
                <a:cxn ang="0">
                  <a:pos x="18" y="0"/>
                </a:cxn>
              </a:cxnLst>
              <a:rect l="0" t="0" r="r" b="b"/>
              <a:pathLst>
                <a:path w="18" h="16">
                  <a:moveTo>
                    <a:pt x="18" y="0"/>
                  </a:moveTo>
                  <a:lnTo>
                    <a:pt x="18" y="0"/>
                  </a:lnTo>
                  <a:lnTo>
                    <a:pt x="12" y="0"/>
                  </a:lnTo>
                  <a:lnTo>
                    <a:pt x="6" y="0"/>
                  </a:lnTo>
                  <a:lnTo>
                    <a:pt x="2" y="4"/>
                  </a:lnTo>
                  <a:lnTo>
                    <a:pt x="0" y="8"/>
                  </a:lnTo>
                  <a:lnTo>
                    <a:pt x="0" y="8"/>
                  </a:lnTo>
                  <a:lnTo>
                    <a:pt x="0" y="14"/>
                  </a:lnTo>
                  <a:lnTo>
                    <a:pt x="2" y="16"/>
                  </a:lnTo>
                  <a:lnTo>
                    <a:pt x="4" y="16"/>
                  </a:lnTo>
                  <a:lnTo>
                    <a:pt x="4" y="16"/>
                  </a:lnTo>
                  <a:lnTo>
                    <a:pt x="10" y="14"/>
                  </a:lnTo>
                  <a:lnTo>
                    <a:pt x="14" y="10"/>
                  </a:lnTo>
                  <a:lnTo>
                    <a:pt x="18" y="0"/>
                  </a:lnTo>
                  <a:lnTo>
                    <a:pt x="18"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6" name="Freeform 109"/>
            <p:cNvSpPr>
              <a:spLocks/>
            </p:cNvSpPr>
            <p:nvPr/>
          </p:nvSpPr>
          <p:spPr bwMode="auto">
            <a:xfrm>
              <a:off x="6572250" y="882650"/>
              <a:ext cx="15875" cy="34925"/>
            </a:xfrm>
            <a:custGeom>
              <a:avLst/>
              <a:gdLst/>
              <a:ahLst/>
              <a:cxnLst>
                <a:cxn ang="0">
                  <a:pos x="0" y="6"/>
                </a:cxn>
                <a:cxn ang="0">
                  <a:pos x="0" y="6"/>
                </a:cxn>
                <a:cxn ang="0">
                  <a:pos x="0" y="22"/>
                </a:cxn>
                <a:cxn ang="0">
                  <a:pos x="0" y="22"/>
                </a:cxn>
                <a:cxn ang="0">
                  <a:pos x="6" y="20"/>
                </a:cxn>
                <a:cxn ang="0">
                  <a:pos x="10" y="14"/>
                </a:cxn>
                <a:cxn ang="0">
                  <a:pos x="10" y="4"/>
                </a:cxn>
                <a:cxn ang="0">
                  <a:pos x="10" y="4"/>
                </a:cxn>
                <a:cxn ang="0">
                  <a:pos x="8" y="2"/>
                </a:cxn>
                <a:cxn ang="0">
                  <a:pos x="6" y="0"/>
                </a:cxn>
                <a:cxn ang="0">
                  <a:pos x="6" y="0"/>
                </a:cxn>
                <a:cxn ang="0">
                  <a:pos x="2" y="2"/>
                </a:cxn>
                <a:cxn ang="0">
                  <a:pos x="0" y="2"/>
                </a:cxn>
                <a:cxn ang="0">
                  <a:pos x="0" y="6"/>
                </a:cxn>
                <a:cxn ang="0">
                  <a:pos x="0" y="6"/>
                </a:cxn>
              </a:cxnLst>
              <a:rect l="0" t="0" r="r" b="b"/>
              <a:pathLst>
                <a:path w="10" h="22">
                  <a:moveTo>
                    <a:pt x="0" y="6"/>
                  </a:moveTo>
                  <a:lnTo>
                    <a:pt x="0" y="6"/>
                  </a:lnTo>
                  <a:lnTo>
                    <a:pt x="0" y="22"/>
                  </a:lnTo>
                  <a:lnTo>
                    <a:pt x="0" y="22"/>
                  </a:lnTo>
                  <a:lnTo>
                    <a:pt x="6" y="20"/>
                  </a:lnTo>
                  <a:lnTo>
                    <a:pt x="10" y="14"/>
                  </a:lnTo>
                  <a:lnTo>
                    <a:pt x="10" y="4"/>
                  </a:lnTo>
                  <a:lnTo>
                    <a:pt x="10" y="4"/>
                  </a:lnTo>
                  <a:lnTo>
                    <a:pt x="8" y="2"/>
                  </a:lnTo>
                  <a:lnTo>
                    <a:pt x="6" y="0"/>
                  </a:lnTo>
                  <a:lnTo>
                    <a:pt x="6" y="0"/>
                  </a:lnTo>
                  <a:lnTo>
                    <a:pt x="2" y="2"/>
                  </a:lnTo>
                  <a:lnTo>
                    <a:pt x="0" y="2"/>
                  </a:lnTo>
                  <a:lnTo>
                    <a:pt x="0" y="6"/>
                  </a:lnTo>
                  <a:lnTo>
                    <a:pt x="0" y="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7" name="Freeform 110"/>
            <p:cNvSpPr>
              <a:spLocks/>
            </p:cNvSpPr>
            <p:nvPr/>
          </p:nvSpPr>
          <p:spPr bwMode="auto">
            <a:xfrm>
              <a:off x="7953375" y="1543050"/>
              <a:ext cx="57150" cy="9525"/>
            </a:xfrm>
            <a:custGeom>
              <a:avLst/>
              <a:gdLst/>
              <a:ahLst/>
              <a:cxnLst>
                <a:cxn ang="0">
                  <a:pos x="0" y="6"/>
                </a:cxn>
                <a:cxn ang="0">
                  <a:pos x="0" y="6"/>
                </a:cxn>
                <a:cxn ang="0">
                  <a:pos x="28" y="6"/>
                </a:cxn>
                <a:cxn ang="0">
                  <a:pos x="32" y="6"/>
                </a:cxn>
                <a:cxn ang="0">
                  <a:pos x="36" y="2"/>
                </a:cxn>
                <a:cxn ang="0">
                  <a:pos x="36" y="2"/>
                </a:cxn>
                <a:cxn ang="0">
                  <a:pos x="32" y="2"/>
                </a:cxn>
                <a:cxn ang="0">
                  <a:pos x="28" y="2"/>
                </a:cxn>
                <a:cxn ang="0">
                  <a:pos x="18" y="0"/>
                </a:cxn>
                <a:cxn ang="0">
                  <a:pos x="10" y="0"/>
                </a:cxn>
                <a:cxn ang="0">
                  <a:pos x="6" y="2"/>
                </a:cxn>
                <a:cxn ang="0">
                  <a:pos x="0" y="6"/>
                </a:cxn>
                <a:cxn ang="0">
                  <a:pos x="0" y="6"/>
                </a:cxn>
              </a:cxnLst>
              <a:rect l="0" t="0" r="r" b="b"/>
              <a:pathLst>
                <a:path w="36" h="6">
                  <a:moveTo>
                    <a:pt x="0" y="6"/>
                  </a:moveTo>
                  <a:lnTo>
                    <a:pt x="0" y="6"/>
                  </a:lnTo>
                  <a:lnTo>
                    <a:pt x="28" y="6"/>
                  </a:lnTo>
                  <a:lnTo>
                    <a:pt x="32" y="6"/>
                  </a:lnTo>
                  <a:lnTo>
                    <a:pt x="36" y="2"/>
                  </a:lnTo>
                  <a:lnTo>
                    <a:pt x="36" y="2"/>
                  </a:lnTo>
                  <a:lnTo>
                    <a:pt x="32" y="2"/>
                  </a:lnTo>
                  <a:lnTo>
                    <a:pt x="28" y="2"/>
                  </a:lnTo>
                  <a:lnTo>
                    <a:pt x="18" y="0"/>
                  </a:lnTo>
                  <a:lnTo>
                    <a:pt x="10" y="0"/>
                  </a:lnTo>
                  <a:lnTo>
                    <a:pt x="6" y="2"/>
                  </a:lnTo>
                  <a:lnTo>
                    <a:pt x="0" y="6"/>
                  </a:lnTo>
                  <a:lnTo>
                    <a:pt x="0" y="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8" name="Freeform 111"/>
            <p:cNvSpPr>
              <a:spLocks/>
            </p:cNvSpPr>
            <p:nvPr/>
          </p:nvSpPr>
          <p:spPr bwMode="auto">
            <a:xfrm>
              <a:off x="6619875" y="930275"/>
              <a:ext cx="38100" cy="25400"/>
            </a:xfrm>
            <a:custGeom>
              <a:avLst/>
              <a:gdLst/>
              <a:ahLst/>
              <a:cxnLst>
                <a:cxn ang="0">
                  <a:pos x="24" y="0"/>
                </a:cxn>
                <a:cxn ang="0">
                  <a:pos x="24" y="0"/>
                </a:cxn>
                <a:cxn ang="0">
                  <a:pos x="18" y="2"/>
                </a:cxn>
                <a:cxn ang="0">
                  <a:pos x="12" y="2"/>
                </a:cxn>
                <a:cxn ang="0">
                  <a:pos x="6" y="2"/>
                </a:cxn>
                <a:cxn ang="0">
                  <a:pos x="0" y="4"/>
                </a:cxn>
                <a:cxn ang="0">
                  <a:pos x="0" y="4"/>
                </a:cxn>
                <a:cxn ang="0">
                  <a:pos x="20" y="16"/>
                </a:cxn>
                <a:cxn ang="0">
                  <a:pos x="20" y="16"/>
                </a:cxn>
                <a:cxn ang="0">
                  <a:pos x="24" y="0"/>
                </a:cxn>
                <a:cxn ang="0">
                  <a:pos x="24" y="0"/>
                </a:cxn>
              </a:cxnLst>
              <a:rect l="0" t="0" r="r" b="b"/>
              <a:pathLst>
                <a:path w="24" h="16">
                  <a:moveTo>
                    <a:pt x="24" y="0"/>
                  </a:moveTo>
                  <a:lnTo>
                    <a:pt x="24" y="0"/>
                  </a:lnTo>
                  <a:lnTo>
                    <a:pt x="18" y="2"/>
                  </a:lnTo>
                  <a:lnTo>
                    <a:pt x="12" y="2"/>
                  </a:lnTo>
                  <a:lnTo>
                    <a:pt x="6" y="2"/>
                  </a:lnTo>
                  <a:lnTo>
                    <a:pt x="0" y="4"/>
                  </a:lnTo>
                  <a:lnTo>
                    <a:pt x="0" y="4"/>
                  </a:lnTo>
                  <a:lnTo>
                    <a:pt x="20" y="16"/>
                  </a:lnTo>
                  <a:lnTo>
                    <a:pt x="20" y="16"/>
                  </a:lnTo>
                  <a:lnTo>
                    <a:pt x="24" y="0"/>
                  </a:lnTo>
                  <a:lnTo>
                    <a:pt x="2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9" name="Freeform 112"/>
            <p:cNvSpPr>
              <a:spLocks/>
            </p:cNvSpPr>
            <p:nvPr/>
          </p:nvSpPr>
          <p:spPr bwMode="auto">
            <a:xfrm>
              <a:off x="7997825" y="1701800"/>
              <a:ext cx="41275" cy="28575"/>
            </a:xfrm>
            <a:custGeom>
              <a:avLst/>
              <a:gdLst/>
              <a:ahLst/>
              <a:cxnLst>
                <a:cxn ang="0">
                  <a:pos x="6" y="16"/>
                </a:cxn>
                <a:cxn ang="0">
                  <a:pos x="6" y="16"/>
                </a:cxn>
                <a:cxn ang="0">
                  <a:pos x="10" y="12"/>
                </a:cxn>
                <a:cxn ang="0">
                  <a:pos x="14" y="8"/>
                </a:cxn>
                <a:cxn ang="0">
                  <a:pos x="26" y="0"/>
                </a:cxn>
                <a:cxn ang="0">
                  <a:pos x="26" y="0"/>
                </a:cxn>
                <a:cxn ang="0">
                  <a:pos x="18" y="0"/>
                </a:cxn>
                <a:cxn ang="0">
                  <a:pos x="12" y="2"/>
                </a:cxn>
                <a:cxn ang="0">
                  <a:pos x="2" y="10"/>
                </a:cxn>
                <a:cxn ang="0">
                  <a:pos x="2" y="10"/>
                </a:cxn>
                <a:cxn ang="0">
                  <a:pos x="0" y="12"/>
                </a:cxn>
                <a:cxn ang="0">
                  <a:pos x="2" y="16"/>
                </a:cxn>
                <a:cxn ang="0">
                  <a:pos x="2" y="16"/>
                </a:cxn>
                <a:cxn ang="0">
                  <a:pos x="4" y="18"/>
                </a:cxn>
                <a:cxn ang="0">
                  <a:pos x="6" y="16"/>
                </a:cxn>
                <a:cxn ang="0">
                  <a:pos x="6" y="16"/>
                </a:cxn>
              </a:cxnLst>
              <a:rect l="0" t="0" r="r" b="b"/>
              <a:pathLst>
                <a:path w="26" h="18">
                  <a:moveTo>
                    <a:pt x="6" y="16"/>
                  </a:moveTo>
                  <a:lnTo>
                    <a:pt x="6" y="16"/>
                  </a:lnTo>
                  <a:lnTo>
                    <a:pt x="10" y="12"/>
                  </a:lnTo>
                  <a:lnTo>
                    <a:pt x="14" y="8"/>
                  </a:lnTo>
                  <a:lnTo>
                    <a:pt x="26" y="0"/>
                  </a:lnTo>
                  <a:lnTo>
                    <a:pt x="26" y="0"/>
                  </a:lnTo>
                  <a:lnTo>
                    <a:pt x="18" y="0"/>
                  </a:lnTo>
                  <a:lnTo>
                    <a:pt x="12" y="2"/>
                  </a:lnTo>
                  <a:lnTo>
                    <a:pt x="2" y="10"/>
                  </a:lnTo>
                  <a:lnTo>
                    <a:pt x="2" y="10"/>
                  </a:lnTo>
                  <a:lnTo>
                    <a:pt x="0" y="12"/>
                  </a:lnTo>
                  <a:lnTo>
                    <a:pt x="2" y="16"/>
                  </a:lnTo>
                  <a:lnTo>
                    <a:pt x="2" y="16"/>
                  </a:lnTo>
                  <a:lnTo>
                    <a:pt x="4" y="18"/>
                  </a:lnTo>
                  <a:lnTo>
                    <a:pt x="6" y="16"/>
                  </a:lnTo>
                  <a:lnTo>
                    <a:pt x="6" y="1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0" name="Freeform 113"/>
            <p:cNvSpPr>
              <a:spLocks/>
            </p:cNvSpPr>
            <p:nvPr/>
          </p:nvSpPr>
          <p:spPr bwMode="auto">
            <a:xfrm>
              <a:off x="5276850" y="311150"/>
              <a:ext cx="31750" cy="19050"/>
            </a:xfrm>
            <a:custGeom>
              <a:avLst/>
              <a:gdLst/>
              <a:ahLst/>
              <a:cxnLst>
                <a:cxn ang="0">
                  <a:pos x="6" y="2"/>
                </a:cxn>
                <a:cxn ang="0">
                  <a:pos x="6" y="2"/>
                </a:cxn>
                <a:cxn ang="0">
                  <a:pos x="2" y="4"/>
                </a:cxn>
                <a:cxn ang="0">
                  <a:pos x="0" y="8"/>
                </a:cxn>
                <a:cxn ang="0">
                  <a:pos x="0" y="8"/>
                </a:cxn>
                <a:cxn ang="0">
                  <a:pos x="4" y="8"/>
                </a:cxn>
                <a:cxn ang="0">
                  <a:pos x="8" y="10"/>
                </a:cxn>
                <a:cxn ang="0">
                  <a:pos x="8" y="10"/>
                </a:cxn>
                <a:cxn ang="0">
                  <a:pos x="14" y="12"/>
                </a:cxn>
                <a:cxn ang="0">
                  <a:pos x="16" y="10"/>
                </a:cxn>
                <a:cxn ang="0">
                  <a:pos x="20" y="8"/>
                </a:cxn>
                <a:cxn ang="0">
                  <a:pos x="20" y="8"/>
                </a:cxn>
                <a:cxn ang="0">
                  <a:pos x="18" y="4"/>
                </a:cxn>
                <a:cxn ang="0">
                  <a:pos x="18" y="4"/>
                </a:cxn>
                <a:cxn ang="0">
                  <a:pos x="16" y="2"/>
                </a:cxn>
                <a:cxn ang="0">
                  <a:pos x="12" y="0"/>
                </a:cxn>
                <a:cxn ang="0">
                  <a:pos x="6" y="2"/>
                </a:cxn>
                <a:cxn ang="0">
                  <a:pos x="6" y="2"/>
                </a:cxn>
              </a:cxnLst>
              <a:rect l="0" t="0" r="r" b="b"/>
              <a:pathLst>
                <a:path w="20" h="12">
                  <a:moveTo>
                    <a:pt x="6" y="2"/>
                  </a:moveTo>
                  <a:lnTo>
                    <a:pt x="6" y="2"/>
                  </a:lnTo>
                  <a:lnTo>
                    <a:pt x="2" y="4"/>
                  </a:lnTo>
                  <a:lnTo>
                    <a:pt x="0" y="8"/>
                  </a:lnTo>
                  <a:lnTo>
                    <a:pt x="0" y="8"/>
                  </a:lnTo>
                  <a:lnTo>
                    <a:pt x="4" y="8"/>
                  </a:lnTo>
                  <a:lnTo>
                    <a:pt x="8" y="10"/>
                  </a:lnTo>
                  <a:lnTo>
                    <a:pt x="8" y="10"/>
                  </a:lnTo>
                  <a:lnTo>
                    <a:pt x="14" y="12"/>
                  </a:lnTo>
                  <a:lnTo>
                    <a:pt x="16" y="10"/>
                  </a:lnTo>
                  <a:lnTo>
                    <a:pt x="20" y="8"/>
                  </a:lnTo>
                  <a:lnTo>
                    <a:pt x="20" y="8"/>
                  </a:lnTo>
                  <a:lnTo>
                    <a:pt x="18" y="4"/>
                  </a:lnTo>
                  <a:lnTo>
                    <a:pt x="18" y="4"/>
                  </a:lnTo>
                  <a:lnTo>
                    <a:pt x="16" y="2"/>
                  </a:lnTo>
                  <a:lnTo>
                    <a:pt x="12" y="0"/>
                  </a:lnTo>
                  <a:lnTo>
                    <a:pt x="6" y="2"/>
                  </a:lnTo>
                  <a:lnTo>
                    <a:pt x="6"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1" name="Freeform 114"/>
            <p:cNvSpPr>
              <a:spLocks/>
            </p:cNvSpPr>
            <p:nvPr/>
          </p:nvSpPr>
          <p:spPr bwMode="auto">
            <a:xfrm>
              <a:off x="5248275" y="260350"/>
              <a:ext cx="41275" cy="15875"/>
            </a:xfrm>
            <a:custGeom>
              <a:avLst/>
              <a:gdLst/>
              <a:ahLst/>
              <a:cxnLst>
                <a:cxn ang="0">
                  <a:pos x="22" y="10"/>
                </a:cxn>
                <a:cxn ang="0">
                  <a:pos x="22" y="10"/>
                </a:cxn>
                <a:cxn ang="0">
                  <a:pos x="26" y="6"/>
                </a:cxn>
                <a:cxn ang="0">
                  <a:pos x="26" y="6"/>
                </a:cxn>
                <a:cxn ang="0">
                  <a:pos x="26" y="4"/>
                </a:cxn>
                <a:cxn ang="0">
                  <a:pos x="24" y="4"/>
                </a:cxn>
                <a:cxn ang="0">
                  <a:pos x="24" y="4"/>
                </a:cxn>
                <a:cxn ang="0">
                  <a:pos x="12" y="0"/>
                </a:cxn>
                <a:cxn ang="0">
                  <a:pos x="6" y="0"/>
                </a:cxn>
                <a:cxn ang="0">
                  <a:pos x="0" y="0"/>
                </a:cxn>
                <a:cxn ang="0">
                  <a:pos x="0" y="0"/>
                </a:cxn>
                <a:cxn ang="0">
                  <a:pos x="6" y="6"/>
                </a:cxn>
                <a:cxn ang="0">
                  <a:pos x="10" y="8"/>
                </a:cxn>
                <a:cxn ang="0">
                  <a:pos x="16" y="10"/>
                </a:cxn>
                <a:cxn ang="0">
                  <a:pos x="22" y="10"/>
                </a:cxn>
                <a:cxn ang="0">
                  <a:pos x="22" y="10"/>
                </a:cxn>
              </a:cxnLst>
              <a:rect l="0" t="0" r="r" b="b"/>
              <a:pathLst>
                <a:path w="26" h="10">
                  <a:moveTo>
                    <a:pt x="22" y="10"/>
                  </a:moveTo>
                  <a:lnTo>
                    <a:pt x="22" y="10"/>
                  </a:lnTo>
                  <a:lnTo>
                    <a:pt x="26" y="6"/>
                  </a:lnTo>
                  <a:lnTo>
                    <a:pt x="26" y="6"/>
                  </a:lnTo>
                  <a:lnTo>
                    <a:pt x="26" y="4"/>
                  </a:lnTo>
                  <a:lnTo>
                    <a:pt x="24" y="4"/>
                  </a:lnTo>
                  <a:lnTo>
                    <a:pt x="24" y="4"/>
                  </a:lnTo>
                  <a:lnTo>
                    <a:pt x="12" y="0"/>
                  </a:lnTo>
                  <a:lnTo>
                    <a:pt x="6" y="0"/>
                  </a:lnTo>
                  <a:lnTo>
                    <a:pt x="0" y="0"/>
                  </a:lnTo>
                  <a:lnTo>
                    <a:pt x="0" y="0"/>
                  </a:lnTo>
                  <a:lnTo>
                    <a:pt x="6" y="6"/>
                  </a:lnTo>
                  <a:lnTo>
                    <a:pt x="10" y="8"/>
                  </a:lnTo>
                  <a:lnTo>
                    <a:pt x="16" y="10"/>
                  </a:lnTo>
                  <a:lnTo>
                    <a:pt x="22" y="10"/>
                  </a:lnTo>
                  <a:lnTo>
                    <a:pt x="22" y="1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2" name="Freeform 115"/>
            <p:cNvSpPr>
              <a:spLocks/>
            </p:cNvSpPr>
            <p:nvPr/>
          </p:nvSpPr>
          <p:spPr bwMode="auto">
            <a:xfrm>
              <a:off x="8277225" y="317500"/>
              <a:ext cx="53975" cy="6350"/>
            </a:xfrm>
            <a:custGeom>
              <a:avLst/>
              <a:gdLst/>
              <a:ahLst/>
              <a:cxnLst>
                <a:cxn ang="0">
                  <a:pos x="34" y="4"/>
                </a:cxn>
                <a:cxn ang="0">
                  <a:pos x="34" y="4"/>
                </a:cxn>
                <a:cxn ang="0">
                  <a:pos x="18" y="0"/>
                </a:cxn>
                <a:cxn ang="0">
                  <a:pos x="0" y="0"/>
                </a:cxn>
                <a:cxn ang="0">
                  <a:pos x="0" y="0"/>
                </a:cxn>
                <a:cxn ang="0">
                  <a:pos x="18" y="4"/>
                </a:cxn>
                <a:cxn ang="0">
                  <a:pos x="26" y="4"/>
                </a:cxn>
                <a:cxn ang="0">
                  <a:pos x="34" y="4"/>
                </a:cxn>
                <a:cxn ang="0">
                  <a:pos x="34" y="4"/>
                </a:cxn>
              </a:cxnLst>
              <a:rect l="0" t="0" r="r" b="b"/>
              <a:pathLst>
                <a:path w="34" h="4">
                  <a:moveTo>
                    <a:pt x="34" y="4"/>
                  </a:moveTo>
                  <a:lnTo>
                    <a:pt x="34" y="4"/>
                  </a:lnTo>
                  <a:lnTo>
                    <a:pt x="18" y="0"/>
                  </a:lnTo>
                  <a:lnTo>
                    <a:pt x="0" y="0"/>
                  </a:lnTo>
                  <a:lnTo>
                    <a:pt x="0" y="0"/>
                  </a:lnTo>
                  <a:lnTo>
                    <a:pt x="18" y="4"/>
                  </a:lnTo>
                  <a:lnTo>
                    <a:pt x="26" y="4"/>
                  </a:lnTo>
                  <a:lnTo>
                    <a:pt x="34" y="4"/>
                  </a:lnTo>
                  <a:lnTo>
                    <a:pt x="34" y="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3" name="Freeform 116"/>
            <p:cNvSpPr>
              <a:spLocks/>
            </p:cNvSpPr>
            <p:nvPr/>
          </p:nvSpPr>
          <p:spPr bwMode="auto">
            <a:xfrm>
              <a:off x="5511800" y="434975"/>
              <a:ext cx="25400" cy="15875"/>
            </a:xfrm>
            <a:custGeom>
              <a:avLst/>
              <a:gdLst/>
              <a:ahLst/>
              <a:cxnLst>
                <a:cxn ang="0">
                  <a:pos x="8" y="10"/>
                </a:cxn>
                <a:cxn ang="0">
                  <a:pos x="8" y="10"/>
                </a:cxn>
                <a:cxn ang="0">
                  <a:pos x="12" y="8"/>
                </a:cxn>
                <a:cxn ang="0">
                  <a:pos x="14" y="8"/>
                </a:cxn>
                <a:cxn ang="0">
                  <a:pos x="16" y="4"/>
                </a:cxn>
                <a:cxn ang="0">
                  <a:pos x="16" y="4"/>
                </a:cxn>
                <a:cxn ang="0">
                  <a:pos x="16" y="2"/>
                </a:cxn>
                <a:cxn ang="0">
                  <a:pos x="14" y="0"/>
                </a:cxn>
                <a:cxn ang="0">
                  <a:pos x="8" y="0"/>
                </a:cxn>
                <a:cxn ang="0">
                  <a:pos x="8" y="0"/>
                </a:cxn>
                <a:cxn ang="0">
                  <a:pos x="2" y="0"/>
                </a:cxn>
                <a:cxn ang="0">
                  <a:pos x="0" y="2"/>
                </a:cxn>
                <a:cxn ang="0">
                  <a:pos x="0" y="6"/>
                </a:cxn>
                <a:cxn ang="0">
                  <a:pos x="0" y="6"/>
                </a:cxn>
                <a:cxn ang="0">
                  <a:pos x="0" y="8"/>
                </a:cxn>
                <a:cxn ang="0">
                  <a:pos x="2" y="10"/>
                </a:cxn>
                <a:cxn ang="0">
                  <a:pos x="8" y="10"/>
                </a:cxn>
                <a:cxn ang="0">
                  <a:pos x="8" y="10"/>
                </a:cxn>
              </a:cxnLst>
              <a:rect l="0" t="0" r="r" b="b"/>
              <a:pathLst>
                <a:path w="16" h="10">
                  <a:moveTo>
                    <a:pt x="8" y="10"/>
                  </a:moveTo>
                  <a:lnTo>
                    <a:pt x="8" y="10"/>
                  </a:lnTo>
                  <a:lnTo>
                    <a:pt x="12" y="8"/>
                  </a:lnTo>
                  <a:lnTo>
                    <a:pt x="14" y="8"/>
                  </a:lnTo>
                  <a:lnTo>
                    <a:pt x="16" y="4"/>
                  </a:lnTo>
                  <a:lnTo>
                    <a:pt x="16" y="4"/>
                  </a:lnTo>
                  <a:lnTo>
                    <a:pt x="16" y="2"/>
                  </a:lnTo>
                  <a:lnTo>
                    <a:pt x="14" y="0"/>
                  </a:lnTo>
                  <a:lnTo>
                    <a:pt x="8" y="0"/>
                  </a:lnTo>
                  <a:lnTo>
                    <a:pt x="8" y="0"/>
                  </a:lnTo>
                  <a:lnTo>
                    <a:pt x="2" y="0"/>
                  </a:lnTo>
                  <a:lnTo>
                    <a:pt x="0" y="2"/>
                  </a:lnTo>
                  <a:lnTo>
                    <a:pt x="0" y="6"/>
                  </a:lnTo>
                  <a:lnTo>
                    <a:pt x="0" y="6"/>
                  </a:lnTo>
                  <a:lnTo>
                    <a:pt x="0" y="8"/>
                  </a:lnTo>
                  <a:lnTo>
                    <a:pt x="2" y="10"/>
                  </a:lnTo>
                  <a:lnTo>
                    <a:pt x="8" y="10"/>
                  </a:lnTo>
                  <a:lnTo>
                    <a:pt x="8" y="1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4" name="Freeform 117"/>
            <p:cNvSpPr>
              <a:spLocks/>
            </p:cNvSpPr>
            <p:nvPr/>
          </p:nvSpPr>
          <p:spPr bwMode="auto">
            <a:xfrm>
              <a:off x="8108950" y="996950"/>
              <a:ext cx="25400" cy="22225"/>
            </a:xfrm>
            <a:custGeom>
              <a:avLst/>
              <a:gdLst/>
              <a:ahLst/>
              <a:cxnLst>
                <a:cxn ang="0">
                  <a:pos x="14" y="6"/>
                </a:cxn>
                <a:cxn ang="0">
                  <a:pos x="14" y="6"/>
                </a:cxn>
                <a:cxn ang="0">
                  <a:pos x="16" y="4"/>
                </a:cxn>
                <a:cxn ang="0">
                  <a:pos x="16" y="2"/>
                </a:cxn>
                <a:cxn ang="0">
                  <a:pos x="16" y="2"/>
                </a:cxn>
                <a:cxn ang="0">
                  <a:pos x="14" y="0"/>
                </a:cxn>
                <a:cxn ang="0">
                  <a:pos x="14" y="0"/>
                </a:cxn>
                <a:cxn ang="0">
                  <a:pos x="8" y="0"/>
                </a:cxn>
                <a:cxn ang="0">
                  <a:pos x="2" y="2"/>
                </a:cxn>
                <a:cxn ang="0">
                  <a:pos x="2" y="2"/>
                </a:cxn>
                <a:cxn ang="0">
                  <a:pos x="0" y="4"/>
                </a:cxn>
                <a:cxn ang="0">
                  <a:pos x="0" y="8"/>
                </a:cxn>
                <a:cxn ang="0">
                  <a:pos x="0" y="10"/>
                </a:cxn>
                <a:cxn ang="0">
                  <a:pos x="2" y="14"/>
                </a:cxn>
                <a:cxn ang="0">
                  <a:pos x="2" y="14"/>
                </a:cxn>
                <a:cxn ang="0">
                  <a:pos x="6" y="8"/>
                </a:cxn>
                <a:cxn ang="0">
                  <a:pos x="10" y="6"/>
                </a:cxn>
                <a:cxn ang="0">
                  <a:pos x="14" y="6"/>
                </a:cxn>
                <a:cxn ang="0">
                  <a:pos x="14" y="6"/>
                </a:cxn>
              </a:cxnLst>
              <a:rect l="0" t="0" r="r" b="b"/>
              <a:pathLst>
                <a:path w="16" h="14">
                  <a:moveTo>
                    <a:pt x="14" y="6"/>
                  </a:moveTo>
                  <a:lnTo>
                    <a:pt x="14" y="6"/>
                  </a:lnTo>
                  <a:lnTo>
                    <a:pt x="16" y="4"/>
                  </a:lnTo>
                  <a:lnTo>
                    <a:pt x="16" y="2"/>
                  </a:lnTo>
                  <a:lnTo>
                    <a:pt x="16" y="2"/>
                  </a:lnTo>
                  <a:lnTo>
                    <a:pt x="14" y="0"/>
                  </a:lnTo>
                  <a:lnTo>
                    <a:pt x="14" y="0"/>
                  </a:lnTo>
                  <a:lnTo>
                    <a:pt x="8" y="0"/>
                  </a:lnTo>
                  <a:lnTo>
                    <a:pt x="2" y="2"/>
                  </a:lnTo>
                  <a:lnTo>
                    <a:pt x="2" y="2"/>
                  </a:lnTo>
                  <a:lnTo>
                    <a:pt x="0" y="4"/>
                  </a:lnTo>
                  <a:lnTo>
                    <a:pt x="0" y="8"/>
                  </a:lnTo>
                  <a:lnTo>
                    <a:pt x="0" y="10"/>
                  </a:lnTo>
                  <a:lnTo>
                    <a:pt x="2" y="14"/>
                  </a:lnTo>
                  <a:lnTo>
                    <a:pt x="2" y="14"/>
                  </a:lnTo>
                  <a:lnTo>
                    <a:pt x="6" y="8"/>
                  </a:lnTo>
                  <a:lnTo>
                    <a:pt x="10" y="6"/>
                  </a:lnTo>
                  <a:lnTo>
                    <a:pt x="14" y="6"/>
                  </a:lnTo>
                  <a:lnTo>
                    <a:pt x="14" y="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5" name="Freeform 118"/>
            <p:cNvSpPr>
              <a:spLocks/>
            </p:cNvSpPr>
            <p:nvPr/>
          </p:nvSpPr>
          <p:spPr bwMode="auto">
            <a:xfrm>
              <a:off x="8229600" y="320675"/>
              <a:ext cx="1588" cy="1588"/>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6" name="Freeform 119"/>
            <p:cNvSpPr>
              <a:spLocks/>
            </p:cNvSpPr>
            <p:nvPr/>
          </p:nvSpPr>
          <p:spPr bwMode="auto">
            <a:xfrm>
              <a:off x="8229600" y="307975"/>
              <a:ext cx="31750" cy="15875"/>
            </a:xfrm>
            <a:custGeom>
              <a:avLst/>
              <a:gdLst/>
              <a:ahLst/>
              <a:cxnLst>
                <a:cxn ang="0">
                  <a:pos x="18" y="8"/>
                </a:cxn>
                <a:cxn ang="0">
                  <a:pos x="18" y="8"/>
                </a:cxn>
                <a:cxn ang="0">
                  <a:pos x="20" y="4"/>
                </a:cxn>
                <a:cxn ang="0">
                  <a:pos x="20" y="4"/>
                </a:cxn>
                <a:cxn ang="0">
                  <a:pos x="18" y="2"/>
                </a:cxn>
                <a:cxn ang="0">
                  <a:pos x="16" y="2"/>
                </a:cxn>
                <a:cxn ang="0">
                  <a:pos x="16" y="2"/>
                </a:cxn>
                <a:cxn ang="0">
                  <a:pos x="12" y="0"/>
                </a:cxn>
                <a:cxn ang="0">
                  <a:pos x="8" y="2"/>
                </a:cxn>
                <a:cxn ang="0">
                  <a:pos x="0" y="8"/>
                </a:cxn>
                <a:cxn ang="0">
                  <a:pos x="0" y="8"/>
                </a:cxn>
                <a:cxn ang="0">
                  <a:pos x="4" y="10"/>
                </a:cxn>
                <a:cxn ang="0">
                  <a:pos x="8" y="10"/>
                </a:cxn>
                <a:cxn ang="0">
                  <a:pos x="14" y="8"/>
                </a:cxn>
                <a:cxn ang="0">
                  <a:pos x="18" y="8"/>
                </a:cxn>
                <a:cxn ang="0">
                  <a:pos x="18" y="8"/>
                </a:cxn>
              </a:cxnLst>
              <a:rect l="0" t="0" r="r" b="b"/>
              <a:pathLst>
                <a:path w="20" h="10">
                  <a:moveTo>
                    <a:pt x="18" y="8"/>
                  </a:moveTo>
                  <a:lnTo>
                    <a:pt x="18" y="8"/>
                  </a:lnTo>
                  <a:lnTo>
                    <a:pt x="20" y="4"/>
                  </a:lnTo>
                  <a:lnTo>
                    <a:pt x="20" y="4"/>
                  </a:lnTo>
                  <a:lnTo>
                    <a:pt x="18" y="2"/>
                  </a:lnTo>
                  <a:lnTo>
                    <a:pt x="16" y="2"/>
                  </a:lnTo>
                  <a:lnTo>
                    <a:pt x="16" y="2"/>
                  </a:lnTo>
                  <a:lnTo>
                    <a:pt x="12" y="0"/>
                  </a:lnTo>
                  <a:lnTo>
                    <a:pt x="8" y="2"/>
                  </a:lnTo>
                  <a:lnTo>
                    <a:pt x="0" y="8"/>
                  </a:lnTo>
                  <a:lnTo>
                    <a:pt x="0" y="8"/>
                  </a:lnTo>
                  <a:lnTo>
                    <a:pt x="4" y="10"/>
                  </a:lnTo>
                  <a:lnTo>
                    <a:pt x="8" y="10"/>
                  </a:lnTo>
                  <a:lnTo>
                    <a:pt x="14" y="8"/>
                  </a:lnTo>
                  <a:lnTo>
                    <a:pt x="18" y="8"/>
                  </a:lnTo>
                  <a:lnTo>
                    <a:pt x="18" y="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7" name="Freeform 120"/>
            <p:cNvSpPr>
              <a:spLocks/>
            </p:cNvSpPr>
            <p:nvPr/>
          </p:nvSpPr>
          <p:spPr bwMode="auto">
            <a:xfrm>
              <a:off x="4552950" y="600075"/>
              <a:ext cx="25400" cy="19050"/>
            </a:xfrm>
            <a:custGeom>
              <a:avLst/>
              <a:gdLst/>
              <a:ahLst/>
              <a:cxnLst>
                <a:cxn ang="0">
                  <a:pos x="0" y="12"/>
                </a:cxn>
                <a:cxn ang="0">
                  <a:pos x="0" y="12"/>
                </a:cxn>
                <a:cxn ang="0">
                  <a:pos x="6" y="12"/>
                </a:cxn>
                <a:cxn ang="0">
                  <a:pos x="10" y="12"/>
                </a:cxn>
                <a:cxn ang="0">
                  <a:pos x="16" y="6"/>
                </a:cxn>
                <a:cxn ang="0">
                  <a:pos x="16" y="6"/>
                </a:cxn>
                <a:cxn ang="0">
                  <a:pos x="14" y="0"/>
                </a:cxn>
                <a:cxn ang="0">
                  <a:pos x="14" y="0"/>
                </a:cxn>
                <a:cxn ang="0">
                  <a:pos x="10" y="4"/>
                </a:cxn>
                <a:cxn ang="0">
                  <a:pos x="6" y="4"/>
                </a:cxn>
                <a:cxn ang="0">
                  <a:pos x="2" y="8"/>
                </a:cxn>
                <a:cxn ang="0">
                  <a:pos x="0" y="12"/>
                </a:cxn>
                <a:cxn ang="0">
                  <a:pos x="0" y="12"/>
                </a:cxn>
              </a:cxnLst>
              <a:rect l="0" t="0" r="r" b="b"/>
              <a:pathLst>
                <a:path w="16" h="12">
                  <a:moveTo>
                    <a:pt x="0" y="12"/>
                  </a:moveTo>
                  <a:lnTo>
                    <a:pt x="0" y="12"/>
                  </a:lnTo>
                  <a:lnTo>
                    <a:pt x="6" y="12"/>
                  </a:lnTo>
                  <a:lnTo>
                    <a:pt x="10" y="12"/>
                  </a:lnTo>
                  <a:lnTo>
                    <a:pt x="16" y="6"/>
                  </a:lnTo>
                  <a:lnTo>
                    <a:pt x="16" y="6"/>
                  </a:lnTo>
                  <a:lnTo>
                    <a:pt x="14" y="0"/>
                  </a:lnTo>
                  <a:lnTo>
                    <a:pt x="14" y="0"/>
                  </a:lnTo>
                  <a:lnTo>
                    <a:pt x="10" y="4"/>
                  </a:lnTo>
                  <a:lnTo>
                    <a:pt x="6" y="4"/>
                  </a:lnTo>
                  <a:lnTo>
                    <a:pt x="2" y="8"/>
                  </a:lnTo>
                  <a:lnTo>
                    <a:pt x="0" y="12"/>
                  </a:lnTo>
                  <a:lnTo>
                    <a:pt x="0" y="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8" name="Freeform 121"/>
            <p:cNvSpPr>
              <a:spLocks/>
            </p:cNvSpPr>
            <p:nvPr/>
          </p:nvSpPr>
          <p:spPr bwMode="auto">
            <a:xfrm>
              <a:off x="8054975" y="1606550"/>
              <a:ext cx="28575" cy="9525"/>
            </a:xfrm>
            <a:custGeom>
              <a:avLst/>
              <a:gdLst/>
              <a:ahLst/>
              <a:cxnLst>
                <a:cxn ang="0">
                  <a:pos x="0" y="6"/>
                </a:cxn>
                <a:cxn ang="0">
                  <a:pos x="0" y="6"/>
                </a:cxn>
                <a:cxn ang="0">
                  <a:pos x="10" y="6"/>
                </a:cxn>
                <a:cxn ang="0">
                  <a:pos x="18" y="6"/>
                </a:cxn>
                <a:cxn ang="0">
                  <a:pos x="18" y="6"/>
                </a:cxn>
                <a:cxn ang="0">
                  <a:pos x="12" y="2"/>
                </a:cxn>
                <a:cxn ang="0">
                  <a:pos x="8" y="0"/>
                </a:cxn>
                <a:cxn ang="0">
                  <a:pos x="4" y="2"/>
                </a:cxn>
                <a:cxn ang="0">
                  <a:pos x="0" y="6"/>
                </a:cxn>
                <a:cxn ang="0">
                  <a:pos x="0" y="6"/>
                </a:cxn>
              </a:cxnLst>
              <a:rect l="0" t="0" r="r" b="b"/>
              <a:pathLst>
                <a:path w="18" h="6">
                  <a:moveTo>
                    <a:pt x="0" y="6"/>
                  </a:moveTo>
                  <a:lnTo>
                    <a:pt x="0" y="6"/>
                  </a:lnTo>
                  <a:lnTo>
                    <a:pt x="10" y="6"/>
                  </a:lnTo>
                  <a:lnTo>
                    <a:pt x="18" y="6"/>
                  </a:lnTo>
                  <a:lnTo>
                    <a:pt x="18" y="6"/>
                  </a:lnTo>
                  <a:lnTo>
                    <a:pt x="12" y="2"/>
                  </a:lnTo>
                  <a:lnTo>
                    <a:pt x="8" y="0"/>
                  </a:lnTo>
                  <a:lnTo>
                    <a:pt x="4" y="2"/>
                  </a:lnTo>
                  <a:lnTo>
                    <a:pt x="0" y="6"/>
                  </a:lnTo>
                  <a:lnTo>
                    <a:pt x="0" y="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9" name="Freeform 122"/>
            <p:cNvSpPr>
              <a:spLocks/>
            </p:cNvSpPr>
            <p:nvPr/>
          </p:nvSpPr>
          <p:spPr bwMode="auto">
            <a:xfrm>
              <a:off x="8207375" y="339725"/>
              <a:ext cx="34925" cy="12700"/>
            </a:xfrm>
            <a:custGeom>
              <a:avLst/>
              <a:gdLst/>
              <a:ahLst/>
              <a:cxnLst>
                <a:cxn ang="0">
                  <a:pos x="0" y="6"/>
                </a:cxn>
                <a:cxn ang="0">
                  <a:pos x="0" y="6"/>
                </a:cxn>
                <a:cxn ang="0">
                  <a:pos x="22" y="8"/>
                </a:cxn>
                <a:cxn ang="0">
                  <a:pos x="22" y="8"/>
                </a:cxn>
                <a:cxn ang="0">
                  <a:pos x="18" y="4"/>
                </a:cxn>
                <a:cxn ang="0">
                  <a:pos x="12" y="0"/>
                </a:cxn>
                <a:cxn ang="0">
                  <a:pos x="6" y="2"/>
                </a:cxn>
                <a:cxn ang="0">
                  <a:pos x="0" y="6"/>
                </a:cxn>
                <a:cxn ang="0">
                  <a:pos x="0" y="6"/>
                </a:cxn>
              </a:cxnLst>
              <a:rect l="0" t="0" r="r" b="b"/>
              <a:pathLst>
                <a:path w="22" h="8">
                  <a:moveTo>
                    <a:pt x="0" y="6"/>
                  </a:moveTo>
                  <a:lnTo>
                    <a:pt x="0" y="6"/>
                  </a:lnTo>
                  <a:lnTo>
                    <a:pt x="22" y="8"/>
                  </a:lnTo>
                  <a:lnTo>
                    <a:pt x="22" y="8"/>
                  </a:lnTo>
                  <a:lnTo>
                    <a:pt x="18" y="4"/>
                  </a:lnTo>
                  <a:lnTo>
                    <a:pt x="12" y="0"/>
                  </a:lnTo>
                  <a:lnTo>
                    <a:pt x="6" y="2"/>
                  </a:lnTo>
                  <a:lnTo>
                    <a:pt x="0" y="6"/>
                  </a:lnTo>
                  <a:lnTo>
                    <a:pt x="0" y="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0" name="Freeform 123"/>
            <p:cNvSpPr>
              <a:spLocks/>
            </p:cNvSpPr>
            <p:nvPr/>
          </p:nvSpPr>
          <p:spPr bwMode="auto">
            <a:xfrm>
              <a:off x="5067300" y="260350"/>
              <a:ext cx="44450" cy="22225"/>
            </a:xfrm>
            <a:custGeom>
              <a:avLst/>
              <a:gdLst/>
              <a:ahLst/>
              <a:cxnLst>
                <a:cxn ang="0">
                  <a:pos x="20" y="10"/>
                </a:cxn>
                <a:cxn ang="0">
                  <a:pos x="20" y="10"/>
                </a:cxn>
                <a:cxn ang="0">
                  <a:pos x="22" y="8"/>
                </a:cxn>
                <a:cxn ang="0">
                  <a:pos x="24" y="8"/>
                </a:cxn>
                <a:cxn ang="0">
                  <a:pos x="24" y="6"/>
                </a:cxn>
                <a:cxn ang="0">
                  <a:pos x="24" y="6"/>
                </a:cxn>
                <a:cxn ang="0">
                  <a:pos x="22" y="6"/>
                </a:cxn>
                <a:cxn ang="0">
                  <a:pos x="18" y="6"/>
                </a:cxn>
                <a:cxn ang="0">
                  <a:pos x="14" y="6"/>
                </a:cxn>
                <a:cxn ang="0">
                  <a:pos x="12" y="4"/>
                </a:cxn>
                <a:cxn ang="0">
                  <a:pos x="12" y="4"/>
                </a:cxn>
                <a:cxn ang="0">
                  <a:pos x="20" y="4"/>
                </a:cxn>
                <a:cxn ang="0">
                  <a:pos x="24" y="4"/>
                </a:cxn>
                <a:cxn ang="0">
                  <a:pos x="28" y="2"/>
                </a:cxn>
                <a:cxn ang="0">
                  <a:pos x="28" y="2"/>
                </a:cxn>
                <a:cxn ang="0">
                  <a:pos x="20" y="0"/>
                </a:cxn>
                <a:cxn ang="0">
                  <a:pos x="12" y="2"/>
                </a:cxn>
                <a:cxn ang="0">
                  <a:pos x="12" y="2"/>
                </a:cxn>
                <a:cxn ang="0">
                  <a:pos x="8" y="2"/>
                </a:cxn>
                <a:cxn ang="0">
                  <a:pos x="8" y="4"/>
                </a:cxn>
                <a:cxn ang="0">
                  <a:pos x="8" y="6"/>
                </a:cxn>
                <a:cxn ang="0">
                  <a:pos x="8" y="8"/>
                </a:cxn>
                <a:cxn ang="0">
                  <a:pos x="8" y="8"/>
                </a:cxn>
                <a:cxn ang="0">
                  <a:pos x="2" y="8"/>
                </a:cxn>
                <a:cxn ang="0">
                  <a:pos x="0" y="8"/>
                </a:cxn>
                <a:cxn ang="0">
                  <a:pos x="0" y="12"/>
                </a:cxn>
                <a:cxn ang="0">
                  <a:pos x="0" y="12"/>
                </a:cxn>
                <a:cxn ang="0">
                  <a:pos x="2" y="14"/>
                </a:cxn>
                <a:cxn ang="0">
                  <a:pos x="8" y="14"/>
                </a:cxn>
                <a:cxn ang="0">
                  <a:pos x="16" y="14"/>
                </a:cxn>
                <a:cxn ang="0">
                  <a:pos x="20" y="10"/>
                </a:cxn>
                <a:cxn ang="0">
                  <a:pos x="20" y="10"/>
                </a:cxn>
              </a:cxnLst>
              <a:rect l="0" t="0" r="r" b="b"/>
              <a:pathLst>
                <a:path w="28" h="14">
                  <a:moveTo>
                    <a:pt x="20" y="10"/>
                  </a:moveTo>
                  <a:lnTo>
                    <a:pt x="20" y="10"/>
                  </a:lnTo>
                  <a:lnTo>
                    <a:pt x="22" y="8"/>
                  </a:lnTo>
                  <a:lnTo>
                    <a:pt x="24" y="8"/>
                  </a:lnTo>
                  <a:lnTo>
                    <a:pt x="24" y="6"/>
                  </a:lnTo>
                  <a:lnTo>
                    <a:pt x="24" y="6"/>
                  </a:lnTo>
                  <a:lnTo>
                    <a:pt x="22" y="6"/>
                  </a:lnTo>
                  <a:lnTo>
                    <a:pt x="18" y="6"/>
                  </a:lnTo>
                  <a:lnTo>
                    <a:pt x="14" y="6"/>
                  </a:lnTo>
                  <a:lnTo>
                    <a:pt x="12" y="4"/>
                  </a:lnTo>
                  <a:lnTo>
                    <a:pt x="12" y="4"/>
                  </a:lnTo>
                  <a:lnTo>
                    <a:pt x="20" y="4"/>
                  </a:lnTo>
                  <a:lnTo>
                    <a:pt x="24" y="4"/>
                  </a:lnTo>
                  <a:lnTo>
                    <a:pt x="28" y="2"/>
                  </a:lnTo>
                  <a:lnTo>
                    <a:pt x="28" y="2"/>
                  </a:lnTo>
                  <a:lnTo>
                    <a:pt x="20" y="0"/>
                  </a:lnTo>
                  <a:lnTo>
                    <a:pt x="12" y="2"/>
                  </a:lnTo>
                  <a:lnTo>
                    <a:pt x="12" y="2"/>
                  </a:lnTo>
                  <a:lnTo>
                    <a:pt x="8" y="2"/>
                  </a:lnTo>
                  <a:lnTo>
                    <a:pt x="8" y="4"/>
                  </a:lnTo>
                  <a:lnTo>
                    <a:pt x="8" y="6"/>
                  </a:lnTo>
                  <a:lnTo>
                    <a:pt x="8" y="8"/>
                  </a:lnTo>
                  <a:lnTo>
                    <a:pt x="8" y="8"/>
                  </a:lnTo>
                  <a:lnTo>
                    <a:pt x="2" y="8"/>
                  </a:lnTo>
                  <a:lnTo>
                    <a:pt x="0" y="8"/>
                  </a:lnTo>
                  <a:lnTo>
                    <a:pt x="0" y="12"/>
                  </a:lnTo>
                  <a:lnTo>
                    <a:pt x="0" y="12"/>
                  </a:lnTo>
                  <a:lnTo>
                    <a:pt x="2" y="14"/>
                  </a:lnTo>
                  <a:lnTo>
                    <a:pt x="8" y="14"/>
                  </a:lnTo>
                  <a:lnTo>
                    <a:pt x="16" y="14"/>
                  </a:lnTo>
                  <a:lnTo>
                    <a:pt x="20" y="10"/>
                  </a:lnTo>
                  <a:lnTo>
                    <a:pt x="20" y="1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1" name="Freeform 124"/>
            <p:cNvSpPr>
              <a:spLocks/>
            </p:cNvSpPr>
            <p:nvPr/>
          </p:nvSpPr>
          <p:spPr bwMode="auto">
            <a:xfrm>
              <a:off x="8007350" y="1352550"/>
              <a:ext cx="15875" cy="38100"/>
            </a:xfrm>
            <a:custGeom>
              <a:avLst/>
              <a:gdLst/>
              <a:ahLst/>
              <a:cxnLst>
                <a:cxn ang="0">
                  <a:pos x="6" y="24"/>
                </a:cxn>
                <a:cxn ang="0">
                  <a:pos x="6" y="24"/>
                </a:cxn>
                <a:cxn ang="0">
                  <a:pos x="6" y="14"/>
                </a:cxn>
                <a:cxn ang="0">
                  <a:pos x="6" y="14"/>
                </a:cxn>
                <a:cxn ang="0">
                  <a:pos x="10" y="12"/>
                </a:cxn>
                <a:cxn ang="0">
                  <a:pos x="10" y="8"/>
                </a:cxn>
                <a:cxn ang="0">
                  <a:pos x="6" y="2"/>
                </a:cxn>
                <a:cxn ang="0">
                  <a:pos x="6" y="2"/>
                </a:cxn>
                <a:cxn ang="0">
                  <a:pos x="4" y="0"/>
                </a:cxn>
                <a:cxn ang="0">
                  <a:pos x="2" y="2"/>
                </a:cxn>
                <a:cxn ang="0">
                  <a:pos x="2" y="2"/>
                </a:cxn>
                <a:cxn ang="0">
                  <a:pos x="2" y="4"/>
                </a:cxn>
                <a:cxn ang="0">
                  <a:pos x="2" y="6"/>
                </a:cxn>
                <a:cxn ang="0">
                  <a:pos x="4" y="10"/>
                </a:cxn>
                <a:cxn ang="0">
                  <a:pos x="4" y="10"/>
                </a:cxn>
                <a:cxn ang="0">
                  <a:pos x="4" y="12"/>
                </a:cxn>
                <a:cxn ang="0">
                  <a:pos x="4" y="12"/>
                </a:cxn>
                <a:cxn ang="0">
                  <a:pos x="0" y="16"/>
                </a:cxn>
                <a:cxn ang="0">
                  <a:pos x="2" y="18"/>
                </a:cxn>
                <a:cxn ang="0">
                  <a:pos x="4" y="20"/>
                </a:cxn>
                <a:cxn ang="0">
                  <a:pos x="6" y="24"/>
                </a:cxn>
                <a:cxn ang="0">
                  <a:pos x="6" y="24"/>
                </a:cxn>
              </a:cxnLst>
              <a:rect l="0" t="0" r="r" b="b"/>
              <a:pathLst>
                <a:path w="10" h="24">
                  <a:moveTo>
                    <a:pt x="6" y="24"/>
                  </a:moveTo>
                  <a:lnTo>
                    <a:pt x="6" y="24"/>
                  </a:lnTo>
                  <a:lnTo>
                    <a:pt x="6" y="14"/>
                  </a:lnTo>
                  <a:lnTo>
                    <a:pt x="6" y="14"/>
                  </a:lnTo>
                  <a:lnTo>
                    <a:pt x="10" y="12"/>
                  </a:lnTo>
                  <a:lnTo>
                    <a:pt x="10" y="8"/>
                  </a:lnTo>
                  <a:lnTo>
                    <a:pt x="6" y="2"/>
                  </a:lnTo>
                  <a:lnTo>
                    <a:pt x="6" y="2"/>
                  </a:lnTo>
                  <a:lnTo>
                    <a:pt x="4" y="0"/>
                  </a:lnTo>
                  <a:lnTo>
                    <a:pt x="2" y="2"/>
                  </a:lnTo>
                  <a:lnTo>
                    <a:pt x="2" y="2"/>
                  </a:lnTo>
                  <a:lnTo>
                    <a:pt x="2" y="4"/>
                  </a:lnTo>
                  <a:lnTo>
                    <a:pt x="2" y="6"/>
                  </a:lnTo>
                  <a:lnTo>
                    <a:pt x="4" y="10"/>
                  </a:lnTo>
                  <a:lnTo>
                    <a:pt x="4" y="10"/>
                  </a:lnTo>
                  <a:lnTo>
                    <a:pt x="4" y="12"/>
                  </a:lnTo>
                  <a:lnTo>
                    <a:pt x="4" y="12"/>
                  </a:lnTo>
                  <a:lnTo>
                    <a:pt x="0" y="16"/>
                  </a:lnTo>
                  <a:lnTo>
                    <a:pt x="2" y="18"/>
                  </a:lnTo>
                  <a:lnTo>
                    <a:pt x="4" y="20"/>
                  </a:lnTo>
                  <a:lnTo>
                    <a:pt x="6" y="24"/>
                  </a:lnTo>
                  <a:lnTo>
                    <a:pt x="6" y="2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2" name="Freeform 125"/>
            <p:cNvSpPr>
              <a:spLocks/>
            </p:cNvSpPr>
            <p:nvPr/>
          </p:nvSpPr>
          <p:spPr bwMode="auto">
            <a:xfrm>
              <a:off x="5016500" y="292100"/>
              <a:ext cx="142875" cy="41275"/>
            </a:xfrm>
            <a:custGeom>
              <a:avLst/>
              <a:gdLst/>
              <a:ahLst/>
              <a:cxnLst>
                <a:cxn ang="0">
                  <a:pos x="4" y="10"/>
                </a:cxn>
                <a:cxn ang="0">
                  <a:pos x="4" y="10"/>
                </a:cxn>
                <a:cxn ang="0">
                  <a:pos x="0" y="12"/>
                </a:cxn>
                <a:cxn ang="0">
                  <a:pos x="0" y="14"/>
                </a:cxn>
                <a:cxn ang="0">
                  <a:pos x="0" y="16"/>
                </a:cxn>
                <a:cxn ang="0">
                  <a:pos x="0" y="16"/>
                </a:cxn>
                <a:cxn ang="0">
                  <a:pos x="0" y="18"/>
                </a:cxn>
                <a:cxn ang="0">
                  <a:pos x="2" y="18"/>
                </a:cxn>
                <a:cxn ang="0">
                  <a:pos x="6" y="18"/>
                </a:cxn>
                <a:cxn ang="0">
                  <a:pos x="6" y="18"/>
                </a:cxn>
                <a:cxn ang="0">
                  <a:pos x="16" y="18"/>
                </a:cxn>
                <a:cxn ang="0">
                  <a:pos x="16" y="18"/>
                </a:cxn>
                <a:cxn ang="0">
                  <a:pos x="20" y="16"/>
                </a:cxn>
                <a:cxn ang="0">
                  <a:pos x="24" y="16"/>
                </a:cxn>
                <a:cxn ang="0">
                  <a:pos x="30" y="18"/>
                </a:cxn>
                <a:cxn ang="0">
                  <a:pos x="30" y="18"/>
                </a:cxn>
                <a:cxn ang="0">
                  <a:pos x="30" y="20"/>
                </a:cxn>
                <a:cxn ang="0">
                  <a:pos x="30" y="20"/>
                </a:cxn>
                <a:cxn ang="0">
                  <a:pos x="28" y="20"/>
                </a:cxn>
                <a:cxn ang="0">
                  <a:pos x="24" y="22"/>
                </a:cxn>
                <a:cxn ang="0">
                  <a:pos x="24" y="22"/>
                </a:cxn>
                <a:cxn ang="0">
                  <a:pos x="28" y="24"/>
                </a:cxn>
                <a:cxn ang="0">
                  <a:pos x="34" y="26"/>
                </a:cxn>
                <a:cxn ang="0">
                  <a:pos x="44" y="24"/>
                </a:cxn>
                <a:cxn ang="0">
                  <a:pos x="44" y="24"/>
                </a:cxn>
                <a:cxn ang="0">
                  <a:pos x="62" y="20"/>
                </a:cxn>
                <a:cxn ang="0">
                  <a:pos x="70" y="18"/>
                </a:cxn>
                <a:cxn ang="0">
                  <a:pos x="80" y="18"/>
                </a:cxn>
                <a:cxn ang="0">
                  <a:pos x="80" y="18"/>
                </a:cxn>
                <a:cxn ang="0">
                  <a:pos x="86" y="18"/>
                </a:cxn>
                <a:cxn ang="0">
                  <a:pos x="90" y="14"/>
                </a:cxn>
                <a:cxn ang="0">
                  <a:pos x="90" y="14"/>
                </a:cxn>
                <a:cxn ang="0">
                  <a:pos x="90" y="10"/>
                </a:cxn>
                <a:cxn ang="0">
                  <a:pos x="88" y="10"/>
                </a:cxn>
                <a:cxn ang="0">
                  <a:pos x="88" y="10"/>
                </a:cxn>
                <a:cxn ang="0">
                  <a:pos x="80" y="10"/>
                </a:cxn>
                <a:cxn ang="0">
                  <a:pos x="74" y="10"/>
                </a:cxn>
                <a:cxn ang="0">
                  <a:pos x="68" y="6"/>
                </a:cxn>
                <a:cxn ang="0">
                  <a:pos x="62" y="0"/>
                </a:cxn>
                <a:cxn ang="0">
                  <a:pos x="62" y="0"/>
                </a:cxn>
                <a:cxn ang="0">
                  <a:pos x="60" y="2"/>
                </a:cxn>
                <a:cxn ang="0">
                  <a:pos x="60" y="2"/>
                </a:cxn>
                <a:cxn ang="0">
                  <a:pos x="58" y="2"/>
                </a:cxn>
                <a:cxn ang="0">
                  <a:pos x="56" y="4"/>
                </a:cxn>
                <a:cxn ang="0">
                  <a:pos x="58" y="8"/>
                </a:cxn>
                <a:cxn ang="0">
                  <a:pos x="62" y="10"/>
                </a:cxn>
                <a:cxn ang="0">
                  <a:pos x="62" y="12"/>
                </a:cxn>
                <a:cxn ang="0">
                  <a:pos x="62" y="14"/>
                </a:cxn>
                <a:cxn ang="0">
                  <a:pos x="62" y="14"/>
                </a:cxn>
                <a:cxn ang="0">
                  <a:pos x="48" y="12"/>
                </a:cxn>
                <a:cxn ang="0">
                  <a:pos x="36" y="8"/>
                </a:cxn>
                <a:cxn ang="0">
                  <a:pos x="36" y="8"/>
                </a:cxn>
                <a:cxn ang="0">
                  <a:pos x="34" y="6"/>
                </a:cxn>
                <a:cxn ang="0">
                  <a:pos x="30" y="6"/>
                </a:cxn>
                <a:cxn ang="0">
                  <a:pos x="24" y="6"/>
                </a:cxn>
                <a:cxn ang="0">
                  <a:pos x="24" y="6"/>
                </a:cxn>
                <a:cxn ang="0">
                  <a:pos x="20" y="4"/>
                </a:cxn>
                <a:cxn ang="0">
                  <a:pos x="14" y="4"/>
                </a:cxn>
                <a:cxn ang="0">
                  <a:pos x="14" y="4"/>
                </a:cxn>
                <a:cxn ang="0">
                  <a:pos x="8" y="6"/>
                </a:cxn>
                <a:cxn ang="0">
                  <a:pos x="6" y="8"/>
                </a:cxn>
                <a:cxn ang="0">
                  <a:pos x="4" y="10"/>
                </a:cxn>
                <a:cxn ang="0">
                  <a:pos x="4" y="10"/>
                </a:cxn>
              </a:cxnLst>
              <a:rect l="0" t="0" r="r" b="b"/>
              <a:pathLst>
                <a:path w="90" h="26">
                  <a:moveTo>
                    <a:pt x="4" y="10"/>
                  </a:moveTo>
                  <a:lnTo>
                    <a:pt x="4" y="10"/>
                  </a:lnTo>
                  <a:lnTo>
                    <a:pt x="0" y="12"/>
                  </a:lnTo>
                  <a:lnTo>
                    <a:pt x="0" y="14"/>
                  </a:lnTo>
                  <a:lnTo>
                    <a:pt x="0" y="16"/>
                  </a:lnTo>
                  <a:lnTo>
                    <a:pt x="0" y="16"/>
                  </a:lnTo>
                  <a:lnTo>
                    <a:pt x="0" y="18"/>
                  </a:lnTo>
                  <a:lnTo>
                    <a:pt x="2" y="18"/>
                  </a:lnTo>
                  <a:lnTo>
                    <a:pt x="6" y="18"/>
                  </a:lnTo>
                  <a:lnTo>
                    <a:pt x="6" y="18"/>
                  </a:lnTo>
                  <a:lnTo>
                    <a:pt x="16" y="18"/>
                  </a:lnTo>
                  <a:lnTo>
                    <a:pt x="16" y="18"/>
                  </a:lnTo>
                  <a:lnTo>
                    <a:pt x="20" y="16"/>
                  </a:lnTo>
                  <a:lnTo>
                    <a:pt x="24" y="16"/>
                  </a:lnTo>
                  <a:lnTo>
                    <a:pt x="30" y="18"/>
                  </a:lnTo>
                  <a:lnTo>
                    <a:pt x="30" y="18"/>
                  </a:lnTo>
                  <a:lnTo>
                    <a:pt x="30" y="20"/>
                  </a:lnTo>
                  <a:lnTo>
                    <a:pt x="30" y="20"/>
                  </a:lnTo>
                  <a:lnTo>
                    <a:pt x="28" y="20"/>
                  </a:lnTo>
                  <a:lnTo>
                    <a:pt x="24" y="22"/>
                  </a:lnTo>
                  <a:lnTo>
                    <a:pt x="24" y="22"/>
                  </a:lnTo>
                  <a:lnTo>
                    <a:pt x="28" y="24"/>
                  </a:lnTo>
                  <a:lnTo>
                    <a:pt x="34" y="26"/>
                  </a:lnTo>
                  <a:lnTo>
                    <a:pt x="44" y="24"/>
                  </a:lnTo>
                  <a:lnTo>
                    <a:pt x="44" y="24"/>
                  </a:lnTo>
                  <a:lnTo>
                    <a:pt x="62" y="20"/>
                  </a:lnTo>
                  <a:lnTo>
                    <a:pt x="70" y="18"/>
                  </a:lnTo>
                  <a:lnTo>
                    <a:pt x="80" y="18"/>
                  </a:lnTo>
                  <a:lnTo>
                    <a:pt x="80" y="18"/>
                  </a:lnTo>
                  <a:lnTo>
                    <a:pt x="86" y="18"/>
                  </a:lnTo>
                  <a:lnTo>
                    <a:pt x="90" y="14"/>
                  </a:lnTo>
                  <a:lnTo>
                    <a:pt x="90" y="14"/>
                  </a:lnTo>
                  <a:lnTo>
                    <a:pt x="90" y="10"/>
                  </a:lnTo>
                  <a:lnTo>
                    <a:pt x="88" y="10"/>
                  </a:lnTo>
                  <a:lnTo>
                    <a:pt x="88" y="10"/>
                  </a:lnTo>
                  <a:lnTo>
                    <a:pt x="80" y="10"/>
                  </a:lnTo>
                  <a:lnTo>
                    <a:pt x="74" y="10"/>
                  </a:lnTo>
                  <a:lnTo>
                    <a:pt x="68" y="6"/>
                  </a:lnTo>
                  <a:lnTo>
                    <a:pt x="62" y="0"/>
                  </a:lnTo>
                  <a:lnTo>
                    <a:pt x="62" y="0"/>
                  </a:lnTo>
                  <a:lnTo>
                    <a:pt x="60" y="2"/>
                  </a:lnTo>
                  <a:lnTo>
                    <a:pt x="60" y="2"/>
                  </a:lnTo>
                  <a:lnTo>
                    <a:pt x="58" y="2"/>
                  </a:lnTo>
                  <a:lnTo>
                    <a:pt x="56" y="4"/>
                  </a:lnTo>
                  <a:lnTo>
                    <a:pt x="58" y="8"/>
                  </a:lnTo>
                  <a:lnTo>
                    <a:pt x="62" y="10"/>
                  </a:lnTo>
                  <a:lnTo>
                    <a:pt x="62" y="12"/>
                  </a:lnTo>
                  <a:lnTo>
                    <a:pt x="62" y="14"/>
                  </a:lnTo>
                  <a:lnTo>
                    <a:pt x="62" y="14"/>
                  </a:lnTo>
                  <a:lnTo>
                    <a:pt x="48" y="12"/>
                  </a:lnTo>
                  <a:lnTo>
                    <a:pt x="36" y="8"/>
                  </a:lnTo>
                  <a:lnTo>
                    <a:pt x="36" y="8"/>
                  </a:lnTo>
                  <a:lnTo>
                    <a:pt x="34" y="6"/>
                  </a:lnTo>
                  <a:lnTo>
                    <a:pt x="30" y="6"/>
                  </a:lnTo>
                  <a:lnTo>
                    <a:pt x="24" y="6"/>
                  </a:lnTo>
                  <a:lnTo>
                    <a:pt x="24" y="6"/>
                  </a:lnTo>
                  <a:lnTo>
                    <a:pt x="20" y="4"/>
                  </a:lnTo>
                  <a:lnTo>
                    <a:pt x="14" y="4"/>
                  </a:lnTo>
                  <a:lnTo>
                    <a:pt x="14" y="4"/>
                  </a:lnTo>
                  <a:lnTo>
                    <a:pt x="8" y="6"/>
                  </a:lnTo>
                  <a:lnTo>
                    <a:pt x="6" y="8"/>
                  </a:lnTo>
                  <a:lnTo>
                    <a:pt x="4" y="10"/>
                  </a:lnTo>
                  <a:lnTo>
                    <a:pt x="4" y="1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3" name="Freeform 126"/>
            <p:cNvSpPr>
              <a:spLocks/>
            </p:cNvSpPr>
            <p:nvPr/>
          </p:nvSpPr>
          <p:spPr bwMode="auto">
            <a:xfrm>
              <a:off x="7064375" y="412750"/>
              <a:ext cx="25400" cy="12700"/>
            </a:xfrm>
            <a:custGeom>
              <a:avLst/>
              <a:gdLst/>
              <a:ahLst/>
              <a:cxnLst>
                <a:cxn ang="0">
                  <a:pos x="2" y="6"/>
                </a:cxn>
                <a:cxn ang="0">
                  <a:pos x="2" y="6"/>
                </a:cxn>
                <a:cxn ang="0">
                  <a:pos x="6" y="8"/>
                </a:cxn>
                <a:cxn ang="0">
                  <a:pos x="8" y="8"/>
                </a:cxn>
                <a:cxn ang="0">
                  <a:pos x="16" y="4"/>
                </a:cxn>
                <a:cxn ang="0">
                  <a:pos x="16" y="4"/>
                </a:cxn>
                <a:cxn ang="0">
                  <a:pos x="8" y="0"/>
                </a:cxn>
                <a:cxn ang="0">
                  <a:pos x="4" y="2"/>
                </a:cxn>
                <a:cxn ang="0">
                  <a:pos x="2" y="2"/>
                </a:cxn>
                <a:cxn ang="0">
                  <a:pos x="2" y="2"/>
                </a:cxn>
                <a:cxn ang="0">
                  <a:pos x="0" y="4"/>
                </a:cxn>
                <a:cxn ang="0">
                  <a:pos x="2" y="6"/>
                </a:cxn>
                <a:cxn ang="0">
                  <a:pos x="2" y="6"/>
                </a:cxn>
              </a:cxnLst>
              <a:rect l="0" t="0" r="r" b="b"/>
              <a:pathLst>
                <a:path w="16" h="8">
                  <a:moveTo>
                    <a:pt x="2" y="6"/>
                  </a:moveTo>
                  <a:lnTo>
                    <a:pt x="2" y="6"/>
                  </a:lnTo>
                  <a:lnTo>
                    <a:pt x="6" y="8"/>
                  </a:lnTo>
                  <a:lnTo>
                    <a:pt x="8" y="8"/>
                  </a:lnTo>
                  <a:lnTo>
                    <a:pt x="16" y="4"/>
                  </a:lnTo>
                  <a:lnTo>
                    <a:pt x="16" y="4"/>
                  </a:lnTo>
                  <a:lnTo>
                    <a:pt x="8" y="0"/>
                  </a:lnTo>
                  <a:lnTo>
                    <a:pt x="4" y="2"/>
                  </a:lnTo>
                  <a:lnTo>
                    <a:pt x="2" y="2"/>
                  </a:lnTo>
                  <a:lnTo>
                    <a:pt x="2" y="2"/>
                  </a:lnTo>
                  <a:lnTo>
                    <a:pt x="0" y="4"/>
                  </a:lnTo>
                  <a:lnTo>
                    <a:pt x="2" y="6"/>
                  </a:lnTo>
                  <a:lnTo>
                    <a:pt x="2" y="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4" name="Freeform 127"/>
            <p:cNvSpPr>
              <a:spLocks/>
            </p:cNvSpPr>
            <p:nvPr/>
          </p:nvSpPr>
          <p:spPr bwMode="auto">
            <a:xfrm>
              <a:off x="8045450" y="1530350"/>
              <a:ext cx="9525" cy="38100"/>
            </a:xfrm>
            <a:custGeom>
              <a:avLst/>
              <a:gdLst/>
              <a:ahLst/>
              <a:cxnLst>
                <a:cxn ang="0">
                  <a:pos x="2" y="14"/>
                </a:cxn>
                <a:cxn ang="0">
                  <a:pos x="2" y="14"/>
                </a:cxn>
                <a:cxn ang="0">
                  <a:pos x="2" y="18"/>
                </a:cxn>
                <a:cxn ang="0">
                  <a:pos x="2" y="22"/>
                </a:cxn>
                <a:cxn ang="0">
                  <a:pos x="4" y="24"/>
                </a:cxn>
                <a:cxn ang="0">
                  <a:pos x="4" y="24"/>
                </a:cxn>
                <a:cxn ang="0">
                  <a:pos x="6" y="12"/>
                </a:cxn>
                <a:cxn ang="0">
                  <a:pos x="6" y="12"/>
                </a:cxn>
                <a:cxn ang="0">
                  <a:pos x="6" y="8"/>
                </a:cxn>
                <a:cxn ang="0">
                  <a:pos x="6" y="6"/>
                </a:cxn>
                <a:cxn ang="0">
                  <a:pos x="4" y="0"/>
                </a:cxn>
                <a:cxn ang="0">
                  <a:pos x="4" y="0"/>
                </a:cxn>
                <a:cxn ang="0">
                  <a:pos x="0" y="4"/>
                </a:cxn>
                <a:cxn ang="0">
                  <a:pos x="0" y="6"/>
                </a:cxn>
                <a:cxn ang="0">
                  <a:pos x="0" y="10"/>
                </a:cxn>
                <a:cxn ang="0">
                  <a:pos x="2" y="14"/>
                </a:cxn>
                <a:cxn ang="0">
                  <a:pos x="2" y="14"/>
                </a:cxn>
              </a:cxnLst>
              <a:rect l="0" t="0" r="r" b="b"/>
              <a:pathLst>
                <a:path w="6" h="24">
                  <a:moveTo>
                    <a:pt x="2" y="14"/>
                  </a:moveTo>
                  <a:lnTo>
                    <a:pt x="2" y="14"/>
                  </a:lnTo>
                  <a:lnTo>
                    <a:pt x="2" y="18"/>
                  </a:lnTo>
                  <a:lnTo>
                    <a:pt x="2" y="22"/>
                  </a:lnTo>
                  <a:lnTo>
                    <a:pt x="4" y="24"/>
                  </a:lnTo>
                  <a:lnTo>
                    <a:pt x="4" y="24"/>
                  </a:lnTo>
                  <a:lnTo>
                    <a:pt x="6" y="12"/>
                  </a:lnTo>
                  <a:lnTo>
                    <a:pt x="6" y="12"/>
                  </a:lnTo>
                  <a:lnTo>
                    <a:pt x="6" y="8"/>
                  </a:lnTo>
                  <a:lnTo>
                    <a:pt x="6" y="6"/>
                  </a:lnTo>
                  <a:lnTo>
                    <a:pt x="4" y="0"/>
                  </a:lnTo>
                  <a:lnTo>
                    <a:pt x="4" y="0"/>
                  </a:lnTo>
                  <a:lnTo>
                    <a:pt x="0" y="4"/>
                  </a:lnTo>
                  <a:lnTo>
                    <a:pt x="0" y="6"/>
                  </a:lnTo>
                  <a:lnTo>
                    <a:pt x="0" y="10"/>
                  </a:lnTo>
                  <a:lnTo>
                    <a:pt x="2" y="14"/>
                  </a:lnTo>
                  <a:lnTo>
                    <a:pt x="2" y="1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5" name="Freeform 128"/>
            <p:cNvSpPr>
              <a:spLocks/>
            </p:cNvSpPr>
            <p:nvPr/>
          </p:nvSpPr>
          <p:spPr bwMode="auto">
            <a:xfrm>
              <a:off x="5429250" y="520700"/>
              <a:ext cx="19050" cy="12700"/>
            </a:xfrm>
            <a:custGeom>
              <a:avLst/>
              <a:gdLst/>
              <a:ahLst/>
              <a:cxnLst>
                <a:cxn ang="0">
                  <a:pos x="8" y="0"/>
                </a:cxn>
                <a:cxn ang="0">
                  <a:pos x="8" y="0"/>
                </a:cxn>
                <a:cxn ang="0">
                  <a:pos x="4" y="2"/>
                </a:cxn>
                <a:cxn ang="0">
                  <a:pos x="2" y="4"/>
                </a:cxn>
                <a:cxn ang="0">
                  <a:pos x="0" y="6"/>
                </a:cxn>
                <a:cxn ang="0">
                  <a:pos x="0" y="6"/>
                </a:cxn>
                <a:cxn ang="0">
                  <a:pos x="2" y="8"/>
                </a:cxn>
                <a:cxn ang="0">
                  <a:pos x="4" y="8"/>
                </a:cxn>
                <a:cxn ang="0">
                  <a:pos x="4" y="8"/>
                </a:cxn>
                <a:cxn ang="0">
                  <a:pos x="8" y="6"/>
                </a:cxn>
                <a:cxn ang="0">
                  <a:pos x="12" y="2"/>
                </a:cxn>
                <a:cxn ang="0">
                  <a:pos x="12" y="2"/>
                </a:cxn>
                <a:cxn ang="0">
                  <a:pos x="10" y="2"/>
                </a:cxn>
                <a:cxn ang="0">
                  <a:pos x="8" y="0"/>
                </a:cxn>
                <a:cxn ang="0">
                  <a:pos x="8" y="0"/>
                </a:cxn>
              </a:cxnLst>
              <a:rect l="0" t="0" r="r" b="b"/>
              <a:pathLst>
                <a:path w="12" h="8">
                  <a:moveTo>
                    <a:pt x="8" y="0"/>
                  </a:moveTo>
                  <a:lnTo>
                    <a:pt x="8" y="0"/>
                  </a:lnTo>
                  <a:lnTo>
                    <a:pt x="4" y="2"/>
                  </a:lnTo>
                  <a:lnTo>
                    <a:pt x="2" y="4"/>
                  </a:lnTo>
                  <a:lnTo>
                    <a:pt x="0" y="6"/>
                  </a:lnTo>
                  <a:lnTo>
                    <a:pt x="0" y="6"/>
                  </a:lnTo>
                  <a:lnTo>
                    <a:pt x="2" y="8"/>
                  </a:lnTo>
                  <a:lnTo>
                    <a:pt x="4" y="8"/>
                  </a:lnTo>
                  <a:lnTo>
                    <a:pt x="4" y="8"/>
                  </a:lnTo>
                  <a:lnTo>
                    <a:pt x="8" y="6"/>
                  </a:lnTo>
                  <a:lnTo>
                    <a:pt x="12" y="2"/>
                  </a:lnTo>
                  <a:lnTo>
                    <a:pt x="12" y="2"/>
                  </a:lnTo>
                  <a:lnTo>
                    <a:pt x="10" y="2"/>
                  </a:lnTo>
                  <a:lnTo>
                    <a:pt x="8" y="0"/>
                  </a:lnTo>
                  <a:lnTo>
                    <a:pt x="8"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6" name="Freeform 129"/>
            <p:cNvSpPr>
              <a:spLocks/>
            </p:cNvSpPr>
            <p:nvPr/>
          </p:nvSpPr>
          <p:spPr bwMode="auto">
            <a:xfrm>
              <a:off x="6870700" y="977900"/>
              <a:ext cx="19050" cy="9525"/>
            </a:xfrm>
            <a:custGeom>
              <a:avLst/>
              <a:gdLst/>
              <a:ahLst/>
              <a:cxnLst>
                <a:cxn ang="0">
                  <a:pos x="12" y="0"/>
                </a:cxn>
                <a:cxn ang="0">
                  <a:pos x="12" y="0"/>
                </a:cxn>
                <a:cxn ang="0">
                  <a:pos x="4" y="0"/>
                </a:cxn>
                <a:cxn ang="0">
                  <a:pos x="0" y="4"/>
                </a:cxn>
                <a:cxn ang="0">
                  <a:pos x="0" y="4"/>
                </a:cxn>
                <a:cxn ang="0">
                  <a:pos x="0" y="6"/>
                </a:cxn>
                <a:cxn ang="0">
                  <a:pos x="0" y="6"/>
                </a:cxn>
                <a:cxn ang="0">
                  <a:pos x="4" y="6"/>
                </a:cxn>
                <a:cxn ang="0">
                  <a:pos x="6" y="6"/>
                </a:cxn>
                <a:cxn ang="0">
                  <a:pos x="12" y="0"/>
                </a:cxn>
                <a:cxn ang="0">
                  <a:pos x="12" y="0"/>
                </a:cxn>
              </a:cxnLst>
              <a:rect l="0" t="0" r="r" b="b"/>
              <a:pathLst>
                <a:path w="12" h="6">
                  <a:moveTo>
                    <a:pt x="12" y="0"/>
                  </a:moveTo>
                  <a:lnTo>
                    <a:pt x="12" y="0"/>
                  </a:lnTo>
                  <a:lnTo>
                    <a:pt x="4" y="0"/>
                  </a:lnTo>
                  <a:lnTo>
                    <a:pt x="0" y="4"/>
                  </a:lnTo>
                  <a:lnTo>
                    <a:pt x="0" y="4"/>
                  </a:lnTo>
                  <a:lnTo>
                    <a:pt x="0" y="6"/>
                  </a:lnTo>
                  <a:lnTo>
                    <a:pt x="0" y="6"/>
                  </a:lnTo>
                  <a:lnTo>
                    <a:pt x="4" y="6"/>
                  </a:lnTo>
                  <a:lnTo>
                    <a:pt x="6" y="6"/>
                  </a:lnTo>
                  <a:lnTo>
                    <a:pt x="12" y="0"/>
                  </a:lnTo>
                  <a:lnTo>
                    <a:pt x="1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7" name="Freeform 130"/>
            <p:cNvSpPr>
              <a:spLocks/>
            </p:cNvSpPr>
            <p:nvPr/>
          </p:nvSpPr>
          <p:spPr bwMode="auto">
            <a:xfrm>
              <a:off x="5499100" y="1254125"/>
              <a:ext cx="22225" cy="12700"/>
            </a:xfrm>
            <a:custGeom>
              <a:avLst/>
              <a:gdLst/>
              <a:ahLst/>
              <a:cxnLst>
                <a:cxn ang="0">
                  <a:pos x="2" y="0"/>
                </a:cxn>
                <a:cxn ang="0">
                  <a:pos x="2" y="0"/>
                </a:cxn>
                <a:cxn ang="0">
                  <a:pos x="0" y="2"/>
                </a:cxn>
                <a:cxn ang="0">
                  <a:pos x="2" y="4"/>
                </a:cxn>
                <a:cxn ang="0">
                  <a:pos x="2" y="4"/>
                </a:cxn>
                <a:cxn ang="0">
                  <a:pos x="4" y="6"/>
                </a:cxn>
                <a:cxn ang="0">
                  <a:pos x="8" y="8"/>
                </a:cxn>
                <a:cxn ang="0">
                  <a:pos x="14" y="6"/>
                </a:cxn>
                <a:cxn ang="0">
                  <a:pos x="14" y="6"/>
                </a:cxn>
                <a:cxn ang="0">
                  <a:pos x="8" y="2"/>
                </a:cxn>
                <a:cxn ang="0">
                  <a:pos x="2" y="0"/>
                </a:cxn>
                <a:cxn ang="0">
                  <a:pos x="2" y="0"/>
                </a:cxn>
              </a:cxnLst>
              <a:rect l="0" t="0" r="r" b="b"/>
              <a:pathLst>
                <a:path w="14" h="8">
                  <a:moveTo>
                    <a:pt x="2" y="0"/>
                  </a:moveTo>
                  <a:lnTo>
                    <a:pt x="2" y="0"/>
                  </a:lnTo>
                  <a:lnTo>
                    <a:pt x="0" y="2"/>
                  </a:lnTo>
                  <a:lnTo>
                    <a:pt x="2" y="4"/>
                  </a:lnTo>
                  <a:lnTo>
                    <a:pt x="2" y="4"/>
                  </a:lnTo>
                  <a:lnTo>
                    <a:pt x="4" y="6"/>
                  </a:lnTo>
                  <a:lnTo>
                    <a:pt x="8" y="8"/>
                  </a:lnTo>
                  <a:lnTo>
                    <a:pt x="14" y="6"/>
                  </a:lnTo>
                  <a:lnTo>
                    <a:pt x="14" y="6"/>
                  </a:lnTo>
                  <a:lnTo>
                    <a:pt x="8" y="2"/>
                  </a:lnTo>
                  <a:lnTo>
                    <a:pt x="2" y="0"/>
                  </a:lnTo>
                  <a:lnTo>
                    <a:pt x="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8" name="Freeform 131"/>
            <p:cNvSpPr>
              <a:spLocks/>
            </p:cNvSpPr>
            <p:nvPr/>
          </p:nvSpPr>
          <p:spPr bwMode="auto">
            <a:xfrm>
              <a:off x="5711825" y="781050"/>
              <a:ext cx="9525" cy="22225"/>
            </a:xfrm>
            <a:custGeom>
              <a:avLst/>
              <a:gdLst/>
              <a:ahLst/>
              <a:cxnLst>
                <a:cxn ang="0">
                  <a:pos x="4" y="14"/>
                </a:cxn>
                <a:cxn ang="0">
                  <a:pos x="4" y="14"/>
                </a:cxn>
                <a:cxn ang="0">
                  <a:pos x="6" y="10"/>
                </a:cxn>
                <a:cxn ang="0">
                  <a:pos x="6" y="8"/>
                </a:cxn>
                <a:cxn ang="0">
                  <a:pos x="6" y="4"/>
                </a:cxn>
                <a:cxn ang="0">
                  <a:pos x="6" y="0"/>
                </a:cxn>
                <a:cxn ang="0">
                  <a:pos x="6" y="0"/>
                </a:cxn>
                <a:cxn ang="0">
                  <a:pos x="0" y="8"/>
                </a:cxn>
                <a:cxn ang="0">
                  <a:pos x="0" y="10"/>
                </a:cxn>
                <a:cxn ang="0">
                  <a:pos x="0" y="12"/>
                </a:cxn>
                <a:cxn ang="0">
                  <a:pos x="0" y="12"/>
                </a:cxn>
                <a:cxn ang="0">
                  <a:pos x="4" y="14"/>
                </a:cxn>
                <a:cxn ang="0">
                  <a:pos x="4" y="14"/>
                </a:cxn>
              </a:cxnLst>
              <a:rect l="0" t="0" r="r" b="b"/>
              <a:pathLst>
                <a:path w="6" h="14">
                  <a:moveTo>
                    <a:pt x="4" y="14"/>
                  </a:moveTo>
                  <a:lnTo>
                    <a:pt x="4" y="14"/>
                  </a:lnTo>
                  <a:lnTo>
                    <a:pt x="6" y="10"/>
                  </a:lnTo>
                  <a:lnTo>
                    <a:pt x="6" y="8"/>
                  </a:lnTo>
                  <a:lnTo>
                    <a:pt x="6" y="4"/>
                  </a:lnTo>
                  <a:lnTo>
                    <a:pt x="6" y="0"/>
                  </a:lnTo>
                  <a:lnTo>
                    <a:pt x="6" y="0"/>
                  </a:lnTo>
                  <a:lnTo>
                    <a:pt x="0" y="8"/>
                  </a:lnTo>
                  <a:lnTo>
                    <a:pt x="0" y="10"/>
                  </a:lnTo>
                  <a:lnTo>
                    <a:pt x="0" y="12"/>
                  </a:lnTo>
                  <a:lnTo>
                    <a:pt x="0" y="12"/>
                  </a:lnTo>
                  <a:lnTo>
                    <a:pt x="4" y="14"/>
                  </a:lnTo>
                  <a:lnTo>
                    <a:pt x="4" y="1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9" name="Freeform 132"/>
            <p:cNvSpPr>
              <a:spLocks/>
            </p:cNvSpPr>
            <p:nvPr/>
          </p:nvSpPr>
          <p:spPr bwMode="auto">
            <a:xfrm>
              <a:off x="5797550" y="774700"/>
              <a:ext cx="15875" cy="12700"/>
            </a:xfrm>
            <a:custGeom>
              <a:avLst/>
              <a:gdLst/>
              <a:ahLst/>
              <a:cxnLst>
                <a:cxn ang="0">
                  <a:pos x="8" y="8"/>
                </a:cxn>
                <a:cxn ang="0">
                  <a:pos x="8" y="8"/>
                </a:cxn>
                <a:cxn ang="0">
                  <a:pos x="8" y="6"/>
                </a:cxn>
                <a:cxn ang="0">
                  <a:pos x="10" y="2"/>
                </a:cxn>
                <a:cxn ang="0">
                  <a:pos x="10" y="2"/>
                </a:cxn>
                <a:cxn ang="0">
                  <a:pos x="10" y="0"/>
                </a:cxn>
                <a:cxn ang="0">
                  <a:pos x="8" y="0"/>
                </a:cxn>
                <a:cxn ang="0">
                  <a:pos x="4" y="0"/>
                </a:cxn>
                <a:cxn ang="0">
                  <a:pos x="4" y="0"/>
                </a:cxn>
                <a:cxn ang="0">
                  <a:pos x="4" y="0"/>
                </a:cxn>
                <a:cxn ang="0">
                  <a:pos x="2" y="0"/>
                </a:cxn>
                <a:cxn ang="0">
                  <a:pos x="0" y="4"/>
                </a:cxn>
                <a:cxn ang="0">
                  <a:pos x="0" y="4"/>
                </a:cxn>
                <a:cxn ang="0">
                  <a:pos x="4" y="8"/>
                </a:cxn>
                <a:cxn ang="0">
                  <a:pos x="8" y="8"/>
                </a:cxn>
                <a:cxn ang="0">
                  <a:pos x="8" y="8"/>
                </a:cxn>
              </a:cxnLst>
              <a:rect l="0" t="0" r="r" b="b"/>
              <a:pathLst>
                <a:path w="10" h="8">
                  <a:moveTo>
                    <a:pt x="8" y="8"/>
                  </a:moveTo>
                  <a:lnTo>
                    <a:pt x="8" y="8"/>
                  </a:lnTo>
                  <a:lnTo>
                    <a:pt x="8" y="6"/>
                  </a:lnTo>
                  <a:lnTo>
                    <a:pt x="10" y="2"/>
                  </a:lnTo>
                  <a:lnTo>
                    <a:pt x="10" y="2"/>
                  </a:lnTo>
                  <a:lnTo>
                    <a:pt x="10" y="0"/>
                  </a:lnTo>
                  <a:lnTo>
                    <a:pt x="8" y="0"/>
                  </a:lnTo>
                  <a:lnTo>
                    <a:pt x="4" y="0"/>
                  </a:lnTo>
                  <a:lnTo>
                    <a:pt x="4" y="0"/>
                  </a:lnTo>
                  <a:lnTo>
                    <a:pt x="4" y="0"/>
                  </a:lnTo>
                  <a:lnTo>
                    <a:pt x="2" y="0"/>
                  </a:lnTo>
                  <a:lnTo>
                    <a:pt x="0" y="4"/>
                  </a:lnTo>
                  <a:lnTo>
                    <a:pt x="0" y="4"/>
                  </a:lnTo>
                  <a:lnTo>
                    <a:pt x="4" y="8"/>
                  </a:lnTo>
                  <a:lnTo>
                    <a:pt x="8" y="8"/>
                  </a:lnTo>
                  <a:lnTo>
                    <a:pt x="8" y="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0" name="Freeform 133"/>
            <p:cNvSpPr>
              <a:spLocks/>
            </p:cNvSpPr>
            <p:nvPr/>
          </p:nvSpPr>
          <p:spPr bwMode="auto">
            <a:xfrm>
              <a:off x="5556250" y="2251075"/>
              <a:ext cx="1588" cy="1588"/>
            </a:xfrm>
            <a:custGeom>
              <a:avLst/>
              <a:gdLst/>
              <a:ahLst/>
              <a:cxnLst>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1" name="Freeform 134"/>
            <p:cNvSpPr>
              <a:spLocks/>
            </p:cNvSpPr>
            <p:nvPr/>
          </p:nvSpPr>
          <p:spPr bwMode="auto">
            <a:xfrm>
              <a:off x="5549900" y="2251075"/>
              <a:ext cx="6350" cy="22225"/>
            </a:xfrm>
            <a:custGeom>
              <a:avLst/>
              <a:gdLst/>
              <a:ahLst/>
              <a:cxnLst>
                <a:cxn ang="0">
                  <a:pos x="0" y="14"/>
                </a:cxn>
                <a:cxn ang="0">
                  <a:pos x="0" y="14"/>
                </a:cxn>
                <a:cxn ang="0">
                  <a:pos x="2" y="10"/>
                </a:cxn>
                <a:cxn ang="0">
                  <a:pos x="4" y="8"/>
                </a:cxn>
                <a:cxn ang="0">
                  <a:pos x="4" y="0"/>
                </a:cxn>
                <a:cxn ang="0">
                  <a:pos x="4" y="0"/>
                </a:cxn>
                <a:cxn ang="0">
                  <a:pos x="0" y="2"/>
                </a:cxn>
                <a:cxn ang="0">
                  <a:pos x="0" y="6"/>
                </a:cxn>
                <a:cxn ang="0">
                  <a:pos x="0" y="14"/>
                </a:cxn>
                <a:cxn ang="0">
                  <a:pos x="0" y="14"/>
                </a:cxn>
              </a:cxnLst>
              <a:rect l="0" t="0" r="r" b="b"/>
              <a:pathLst>
                <a:path w="4" h="14">
                  <a:moveTo>
                    <a:pt x="0" y="14"/>
                  </a:moveTo>
                  <a:lnTo>
                    <a:pt x="0" y="14"/>
                  </a:lnTo>
                  <a:lnTo>
                    <a:pt x="2" y="10"/>
                  </a:lnTo>
                  <a:lnTo>
                    <a:pt x="4" y="8"/>
                  </a:lnTo>
                  <a:lnTo>
                    <a:pt x="4" y="0"/>
                  </a:lnTo>
                  <a:lnTo>
                    <a:pt x="4" y="0"/>
                  </a:lnTo>
                  <a:lnTo>
                    <a:pt x="0" y="2"/>
                  </a:lnTo>
                  <a:lnTo>
                    <a:pt x="0" y="6"/>
                  </a:lnTo>
                  <a:lnTo>
                    <a:pt x="0" y="14"/>
                  </a:lnTo>
                  <a:lnTo>
                    <a:pt x="0" y="1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2" name="Freeform 135"/>
            <p:cNvSpPr>
              <a:spLocks/>
            </p:cNvSpPr>
            <p:nvPr/>
          </p:nvSpPr>
          <p:spPr bwMode="auto">
            <a:xfrm>
              <a:off x="7991475" y="1377950"/>
              <a:ext cx="1588" cy="1588"/>
            </a:xfrm>
            <a:custGeom>
              <a:avLst/>
              <a:gdLst/>
              <a:ahLst/>
              <a:cxnLst>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3" name="Freeform 136"/>
            <p:cNvSpPr>
              <a:spLocks/>
            </p:cNvSpPr>
            <p:nvPr/>
          </p:nvSpPr>
          <p:spPr bwMode="auto">
            <a:xfrm>
              <a:off x="7978775" y="1368425"/>
              <a:ext cx="12700" cy="15875"/>
            </a:xfrm>
            <a:custGeom>
              <a:avLst/>
              <a:gdLst/>
              <a:ahLst/>
              <a:cxnLst>
                <a:cxn ang="0">
                  <a:pos x="2" y="0"/>
                </a:cxn>
                <a:cxn ang="0">
                  <a:pos x="2" y="0"/>
                </a:cxn>
                <a:cxn ang="0">
                  <a:pos x="0" y="4"/>
                </a:cxn>
                <a:cxn ang="0">
                  <a:pos x="0" y="8"/>
                </a:cxn>
                <a:cxn ang="0">
                  <a:pos x="0" y="8"/>
                </a:cxn>
                <a:cxn ang="0">
                  <a:pos x="2" y="10"/>
                </a:cxn>
                <a:cxn ang="0">
                  <a:pos x="4" y="8"/>
                </a:cxn>
                <a:cxn ang="0">
                  <a:pos x="8" y="6"/>
                </a:cxn>
                <a:cxn ang="0">
                  <a:pos x="8" y="6"/>
                </a:cxn>
                <a:cxn ang="0">
                  <a:pos x="6" y="2"/>
                </a:cxn>
                <a:cxn ang="0">
                  <a:pos x="4" y="0"/>
                </a:cxn>
                <a:cxn ang="0">
                  <a:pos x="2" y="0"/>
                </a:cxn>
                <a:cxn ang="0">
                  <a:pos x="2" y="0"/>
                </a:cxn>
              </a:cxnLst>
              <a:rect l="0" t="0" r="r" b="b"/>
              <a:pathLst>
                <a:path w="8" h="10">
                  <a:moveTo>
                    <a:pt x="2" y="0"/>
                  </a:moveTo>
                  <a:lnTo>
                    <a:pt x="2" y="0"/>
                  </a:lnTo>
                  <a:lnTo>
                    <a:pt x="0" y="4"/>
                  </a:lnTo>
                  <a:lnTo>
                    <a:pt x="0" y="8"/>
                  </a:lnTo>
                  <a:lnTo>
                    <a:pt x="0" y="8"/>
                  </a:lnTo>
                  <a:lnTo>
                    <a:pt x="2" y="10"/>
                  </a:lnTo>
                  <a:lnTo>
                    <a:pt x="4" y="8"/>
                  </a:lnTo>
                  <a:lnTo>
                    <a:pt x="8" y="6"/>
                  </a:lnTo>
                  <a:lnTo>
                    <a:pt x="8" y="6"/>
                  </a:lnTo>
                  <a:lnTo>
                    <a:pt x="6" y="2"/>
                  </a:lnTo>
                  <a:lnTo>
                    <a:pt x="4" y="0"/>
                  </a:lnTo>
                  <a:lnTo>
                    <a:pt x="2" y="0"/>
                  </a:lnTo>
                  <a:lnTo>
                    <a:pt x="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4" name="Freeform 137"/>
            <p:cNvSpPr>
              <a:spLocks/>
            </p:cNvSpPr>
            <p:nvPr/>
          </p:nvSpPr>
          <p:spPr bwMode="auto">
            <a:xfrm>
              <a:off x="6607175" y="638175"/>
              <a:ext cx="15875" cy="12700"/>
            </a:xfrm>
            <a:custGeom>
              <a:avLst/>
              <a:gdLst/>
              <a:ahLst/>
              <a:cxnLst>
                <a:cxn ang="0">
                  <a:pos x="10" y="0"/>
                </a:cxn>
                <a:cxn ang="0">
                  <a:pos x="10" y="0"/>
                </a:cxn>
                <a:cxn ang="0">
                  <a:pos x="0" y="0"/>
                </a:cxn>
                <a:cxn ang="0">
                  <a:pos x="0" y="0"/>
                </a:cxn>
                <a:cxn ang="0">
                  <a:pos x="0" y="6"/>
                </a:cxn>
                <a:cxn ang="0">
                  <a:pos x="0" y="8"/>
                </a:cxn>
                <a:cxn ang="0">
                  <a:pos x="4" y="8"/>
                </a:cxn>
                <a:cxn ang="0">
                  <a:pos x="4" y="8"/>
                </a:cxn>
                <a:cxn ang="0">
                  <a:pos x="6" y="8"/>
                </a:cxn>
                <a:cxn ang="0">
                  <a:pos x="8" y="6"/>
                </a:cxn>
                <a:cxn ang="0">
                  <a:pos x="10" y="0"/>
                </a:cxn>
                <a:cxn ang="0">
                  <a:pos x="10" y="0"/>
                </a:cxn>
              </a:cxnLst>
              <a:rect l="0" t="0" r="r" b="b"/>
              <a:pathLst>
                <a:path w="10" h="8">
                  <a:moveTo>
                    <a:pt x="10" y="0"/>
                  </a:moveTo>
                  <a:lnTo>
                    <a:pt x="10" y="0"/>
                  </a:lnTo>
                  <a:lnTo>
                    <a:pt x="0" y="0"/>
                  </a:lnTo>
                  <a:lnTo>
                    <a:pt x="0" y="0"/>
                  </a:lnTo>
                  <a:lnTo>
                    <a:pt x="0" y="6"/>
                  </a:lnTo>
                  <a:lnTo>
                    <a:pt x="0" y="8"/>
                  </a:lnTo>
                  <a:lnTo>
                    <a:pt x="4" y="8"/>
                  </a:lnTo>
                  <a:lnTo>
                    <a:pt x="4" y="8"/>
                  </a:lnTo>
                  <a:lnTo>
                    <a:pt x="6" y="8"/>
                  </a:lnTo>
                  <a:lnTo>
                    <a:pt x="8" y="6"/>
                  </a:lnTo>
                  <a:lnTo>
                    <a:pt x="10" y="0"/>
                  </a:lnTo>
                  <a:lnTo>
                    <a:pt x="1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5" name="Freeform 138"/>
            <p:cNvSpPr>
              <a:spLocks/>
            </p:cNvSpPr>
            <p:nvPr/>
          </p:nvSpPr>
          <p:spPr bwMode="auto">
            <a:xfrm>
              <a:off x="7194550" y="400050"/>
              <a:ext cx="19050" cy="12700"/>
            </a:xfrm>
            <a:custGeom>
              <a:avLst/>
              <a:gdLst/>
              <a:ahLst/>
              <a:cxnLst>
                <a:cxn ang="0">
                  <a:pos x="0" y="0"/>
                </a:cxn>
                <a:cxn ang="0">
                  <a:pos x="0" y="0"/>
                </a:cxn>
                <a:cxn ang="0">
                  <a:pos x="2" y="4"/>
                </a:cxn>
                <a:cxn ang="0">
                  <a:pos x="6" y="4"/>
                </a:cxn>
                <a:cxn ang="0">
                  <a:pos x="10" y="6"/>
                </a:cxn>
                <a:cxn ang="0">
                  <a:pos x="12" y="8"/>
                </a:cxn>
                <a:cxn ang="0">
                  <a:pos x="12" y="8"/>
                </a:cxn>
                <a:cxn ang="0">
                  <a:pos x="10" y="2"/>
                </a:cxn>
                <a:cxn ang="0">
                  <a:pos x="8" y="2"/>
                </a:cxn>
                <a:cxn ang="0">
                  <a:pos x="4" y="0"/>
                </a:cxn>
                <a:cxn ang="0">
                  <a:pos x="0" y="0"/>
                </a:cxn>
                <a:cxn ang="0">
                  <a:pos x="0" y="0"/>
                </a:cxn>
              </a:cxnLst>
              <a:rect l="0" t="0" r="r" b="b"/>
              <a:pathLst>
                <a:path w="12" h="8">
                  <a:moveTo>
                    <a:pt x="0" y="0"/>
                  </a:moveTo>
                  <a:lnTo>
                    <a:pt x="0" y="0"/>
                  </a:lnTo>
                  <a:lnTo>
                    <a:pt x="2" y="4"/>
                  </a:lnTo>
                  <a:lnTo>
                    <a:pt x="6" y="4"/>
                  </a:lnTo>
                  <a:lnTo>
                    <a:pt x="10" y="6"/>
                  </a:lnTo>
                  <a:lnTo>
                    <a:pt x="12" y="8"/>
                  </a:lnTo>
                  <a:lnTo>
                    <a:pt x="12" y="8"/>
                  </a:lnTo>
                  <a:lnTo>
                    <a:pt x="10" y="2"/>
                  </a:lnTo>
                  <a:lnTo>
                    <a:pt x="8" y="2"/>
                  </a:lnTo>
                  <a:lnTo>
                    <a:pt x="4"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6" name="Freeform 139"/>
            <p:cNvSpPr>
              <a:spLocks/>
            </p:cNvSpPr>
            <p:nvPr/>
          </p:nvSpPr>
          <p:spPr bwMode="auto">
            <a:xfrm>
              <a:off x="7213600" y="412750"/>
              <a:ext cx="1588" cy="1588"/>
            </a:xfrm>
            <a:custGeom>
              <a:avLst/>
              <a:gdLst/>
              <a:ahLst/>
              <a:cxnLst>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7" name="Freeform 140"/>
            <p:cNvSpPr>
              <a:spLocks/>
            </p:cNvSpPr>
            <p:nvPr/>
          </p:nvSpPr>
          <p:spPr bwMode="auto">
            <a:xfrm>
              <a:off x="4816475" y="669925"/>
              <a:ext cx="15875" cy="12700"/>
            </a:xfrm>
            <a:custGeom>
              <a:avLst/>
              <a:gdLst/>
              <a:ahLst/>
              <a:cxnLst>
                <a:cxn ang="0">
                  <a:pos x="0" y="0"/>
                </a:cxn>
                <a:cxn ang="0">
                  <a:pos x="0" y="0"/>
                </a:cxn>
                <a:cxn ang="0">
                  <a:pos x="4" y="4"/>
                </a:cxn>
                <a:cxn ang="0">
                  <a:pos x="8" y="8"/>
                </a:cxn>
                <a:cxn ang="0">
                  <a:pos x="8" y="8"/>
                </a:cxn>
                <a:cxn ang="0">
                  <a:pos x="10" y="4"/>
                </a:cxn>
                <a:cxn ang="0">
                  <a:pos x="10" y="0"/>
                </a:cxn>
                <a:cxn ang="0">
                  <a:pos x="6" y="0"/>
                </a:cxn>
                <a:cxn ang="0">
                  <a:pos x="0" y="0"/>
                </a:cxn>
                <a:cxn ang="0">
                  <a:pos x="0" y="0"/>
                </a:cxn>
              </a:cxnLst>
              <a:rect l="0" t="0" r="r" b="b"/>
              <a:pathLst>
                <a:path w="10" h="8">
                  <a:moveTo>
                    <a:pt x="0" y="0"/>
                  </a:moveTo>
                  <a:lnTo>
                    <a:pt x="0" y="0"/>
                  </a:lnTo>
                  <a:lnTo>
                    <a:pt x="4" y="4"/>
                  </a:lnTo>
                  <a:lnTo>
                    <a:pt x="8" y="8"/>
                  </a:lnTo>
                  <a:lnTo>
                    <a:pt x="8" y="8"/>
                  </a:lnTo>
                  <a:lnTo>
                    <a:pt x="10" y="4"/>
                  </a:lnTo>
                  <a:lnTo>
                    <a:pt x="10" y="0"/>
                  </a:lnTo>
                  <a:lnTo>
                    <a:pt x="6"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8" name="Freeform 141"/>
            <p:cNvSpPr>
              <a:spLocks/>
            </p:cNvSpPr>
            <p:nvPr/>
          </p:nvSpPr>
          <p:spPr bwMode="auto">
            <a:xfrm>
              <a:off x="8308975" y="1641475"/>
              <a:ext cx="41275" cy="22225"/>
            </a:xfrm>
            <a:custGeom>
              <a:avLst/>
              <a:gdLst/>
              <a:ahLst/>
              <a:cxnLst>
                <a:cxn ang="0">
                  <a:pos x="14" y="12"/>
                </a:cxn>
                <a:cxn ang="0">
                  <a:pos x="14" y="12"/>
                </a:cxn>
                <a:cxn ang="0">
                  <a:pos x="18" y="12"/>
                </a:cxn>
                <a:cxn ang="0">
                  <a:pos x="20" y="10"/>
                </a:cxn>
                <a:cxn ang="0">
                  <a:pos x="20" y="10"/>
                </a:cxn>
                <a:cxn ang="0">
                  <a:pos x="24" y="6"/>
                </a:cxn>
                <a:cxn ang="0">
                  <a:pos x="26" y="4"/>
                </a:cxn>
                <a:cxn ang="0">
                  <a:pos x="24" y="2"/>
                </a:cxn>
                <a:cxn ang="0">
                  <a:pos x="24" y="2"/>
                </a:cxn>
                <a:cxn ang="0">
                  <a:pos x="22" y="0"/>
                </a:cxn>
                <a:cxn ang="0">
                  <a:pos x="20" y="0"/>
                </a:cxn>
                <a:cxn ang="0">
                  <a:pos x="20" y="4"/>
                </a:cxn>
                <a:cxn ang="0">
                  <a:pos x="20" y="4"/>
                </a:cxn>
                <a:cxn ang="0">
                  <a:pos x="16" y="6"/>
                </a:cxn>
                <a:cxn ang="0">
                  <a:pos x="14" y="6"/>
                </a:cxn>
                <a:cxn ang="0">
                  <a:pos x="12" y="6"/>
                </a:cxn>
                <a:cxn ang="0">
                  <a:pos x="8" y="8"/>
                </a:cxn>
                <a:cxn ang="0">
                  <a:pos x="8" y="8"/>
                </a:cxn>
                <a:cxn ang="0">
                  <a:pos x="4" y="8"/>
                </a:cxn>
                <a:cxn ang="0">
                  <a:pos x="2" y="8"/>
                </a:cxn>
                <a:cxn ang="0">
                  <a:pos x="0" y="10"/>
                </a:cxn>
                <a:cxn ang="0">
                  <a:pos x="0" y="10"/>
                </a:cxn>
                <a:cxn ang="0">
                  <a:pos x="4" y="12"/>
                </a:cxn>
                <a:cxn ang="0">
                  <a:pos x="6" y="14"/>
                </a:cxn>
                <a:cxn ang="0">
                  <a:pos x="14" y="12"/>
                </a:cxn>
                <a:cxn ang="0">
                  <a:pos x="14" y="12"/>
                </a:cxn>
              </a:cxnLst>
              <a:rect l="0" t="0" r="r" b="b"/>
              <a:pathLst>
                <a:path w="26" h="14">
                  <a:moveTo>
                    <a:pt x="14" y="12"/>
                  </a:moveTo>
                  <a:lnTo>
                    <a:pt x="14" y="12"/>
                  </a:lnTo>
                  <a:lnTo>
                    <a:pt x="18" y="12"/>
                  </a:lnTo>
                  <a:lnTo>
                    <a:pt x="20" y="10"/>
                  </a:lnTo>
                  <a:lnTo>
                    <a:pt x="20" y="10"/>
                  </a:lnTo>
                  <a:lnTo>
                    <a:pt x="24" y="6"/>
                  </a:lnTo>
                  <a:lnTo>
                    <a:pt x="26" y="4"/>
                  </a:lnTo>
                  <a:lnTo>
                    <a:pt x="24" y="2"/>
                  </a:lnTo>
                  <a:lnTo>
                    <a:pt x="24" y="2"/>
                  </a:lnTo>
                  <a:lnTo>
                    <a:pt x="22" y="0"/>
                  </a:lnTo>
                  <a:lnTo>
                    <a:pt x="20" y="0"/>
                  </a:lnTo>
                  <a:lnTo>
                    <a:pt x="20" y="4"/>
                  </a:lnTo>
                  <a:lnTo>
                    <a:pt x="20" y="4"/>
                  </a:lnTo>
                  <a:lnTo>
                    <a:pt x="16" y="6"/>
                  </a:lnTo>
                  <a:lnTo>
                    <a:pt x="14" y="6"/>
                  </a:lnTo>
                  <a:lnTo>
                    <a:pt x="12" y="6"/>
                  </a:lnTo>
                  <a:lnTo>
                    <a:pt x="8" y="8"/>
                  </a:lnTo>
                  <a:lnTo>
                    <a:pt x="8" y="8"/>
                  </a:lnTo>
                  <a:lnTo>
                    <a:pt x="4" y="8"/>
                  </a:lnTo>
                  <a:lnTo>
                    <a:pt x="2" y="8"/>
                  </a:lnTo>
                  <a:lnTo>
                    <a:pt x="0" y="10"/>
                  </a:lnTo>
                  <a:lnTo>
                    <a:pt x="0" y="10"/>
                  </a:lnTo>
                  <a:lnTo>
                    <a:pt x="4" y="12"/>
                  </a:lnTo>
                  <a:lnTo>
                    <a:pt x="6" y="14"/>
                  </a:lnTo>
                  <a:lnTo>
                    <a:pt x="14" y="12"/>
                  </a:lnTo>
                  <a:lnTo>
                    <a:pt x="14" y="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9" name="Freeform 142"/>
            <p:cNvSpPr>
              <a:spLocks/>
            </p:cNvSpPr>
            <p:nvPr/>
          </p:nvSpPr>
          <p:spPr bwMode="auto">
            <a:xfrm>
              <a:off x="4791075" y="609600"/>
              <a:ext cx="12700" cy="19050"/>
            </a:xfrm>
            <a:custGeom>
              <a:avLst/>
              <a:gdLst/>
              <a:ahLst/>
              <a:cxnLst>
                <a:cxn ang="0">
                  <a:pos x="6" y="4"/>
                </a:cxn>
                <a:cxn ang="0">
                  <a:pos x="6" y="4"/>
                </a:cxn>
                <a:cxn ang="0">
                  <a:pos x="0" y="0"/>
                </a:cxn>
                <a:cxn ang="0">
                  <a:pos x="0" y="0"/>
                </a:cxn>
                <a:cxn ang="0">
                  <a:pos x="0" y="0"/>
                </a:cxn>
                <a:cxn ang="0">
                  <a:pos x="0" y="2"/>
                </a:cxn>
                <a:cxn ang="0">
                  <a:pos x="0" y="2"/>
                </a:cxn>
                <a:cxn ang="0">
                  <a:pos x="0" y="8"/>
                </a:cxn>
                <a:cxn ang="0">
                  <a:pos x="2" y="12"/>
                </a:cxn>
                <a:cxn ang="0">
                  <a:pos x="6" y="12"/>
                </a:cxn>
                <a:cxn ang="0">
                  <a:pos x="6" y="12"/>
                </a:cxn>
                <a:cxn ang="0">
                  <a:pos x="6" y="10"/>
                </a:cxn>
                <a:cxn ang="0">
                  <a:pos x="6" y="10"/>
                </a:cxn>
                <a:cxn ang="0">
                  <a:pos x="8" y="6"/>
                </a:cxn>
                <a:cxn ang="0">
                  <a:pos x="8" y="6"/>
                </a:cxn>
                <a:cxn ang="0">
                  <a:pos x="6" y="4"/>
                </a:cxn>
                <a:cxn ang="0">
                  <a:pos x="6" y="4"/>
                </a:cxn>
              </a:cxnLst>
              <a:rect l="0" t="0" r="r" b="b"/>
              <a:pathLst>
                <a:path w="8" h="12">
                  <a:moveTo>
                    <a:pt x="6" y="4"/>
                  </a:moveTo>
                  <a:lnTo>
                    <a:pt x="6" y="4"/>
                  </a:lnTo>
                  <a:lnTo>
                    <a:pt x="0" y="0"/>
                  </a:lnTo>
                  <a:lnTo>
                    <a:pt x="0" y="0"/>
                  </a:lnTo>
                  <a:lnTo>
                    <a:pt x="0" y="0"/>
                  </a:lnTo>
                  <a:lnTo>
                    <a:pt x="0" y="2"/>
                  </a:lnTo>
                  <a:lnTo>
                    <a:pt x="0" y="2"/>
                  </a:lnTo>
                  <a:lnTo>
                    <a:pt x="0" y="8"/>
                  </a:lnTo>
                  <a:lnTo>
                    <a:pt x="2" y="12"/>
                  </a:lnTo>
                  <a:lnTo>
                    <a:pt x="6" y="12"/>
                  </a:lnTo>
                  <a:lnTo>
                    <a:pt x="6" y="12"/>
                  </a:lnTo>
                  <a:lnTo>
                    <a:pt x="6" y="10"/>
                  </a:lnTo>
                  <a:lnTo>
                    <a:pt x="6" y="10"/>
                  </a:lnTo>
                  <a:lnTo>
                    <a:pt x="8" y="6"/>
                  </a:lnTo>
                  <a:lnTo>
                    <a:pt x="8" y="6"/>
                  </a:lnTo>
                  <a:lnTo>
                    <a:pt x="6" y="4"/>
                  </a:lnTo>
                  <a:lnTo>
                    <a:pt x="6" y="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0" name="Freeform 143"/>
            <p:cNvSpPr>
              <a:spLocks/>
            </p:cNvSpPr>
            <p:nvPr/>
          </p:nvSpPr>
          <p:spPr bwMode="auto">
            <a:xfrm>
              <a:off x="6394450" y="593725"/>
              <a:ext cx="92075" cy="136525"/>
            </a:xfrm>
            <a:custGeom>
              <a:avLst/>
              <a:gdLst/>
              <a:ahLst/>
              <a:cxnLst>
                <a:cxn ang="0">
                  <a:pos x="2" y="32"/>
                </a:cxn>
                <a:cxn ang="0">
                  <a:pos x="6" y="30"/>
                </a:cxn>
                <a:cxn ang="0">
                  <a:pos x="6" y="26"/>
                </a:cxn>
                <a:cxn ang="0">
                  <a:pos x="8" y="28"/>
                </a:cxn>
                <a:cxn ang="0">
                  <a:pos x="12" y="38"/>
                </a:cxn>
                <a:cxn ang="0">
                  <a:pos x="18" y="38"/>
                </a:cxn>
                <a:cxn ang="0">
                  <a:pos x="22" y="50"/>
                </a:cxn>
                <a:cxn ang="0">
                  <a:pos x="22" y="54"/>
                </a:cxn>
                <a:cxn ang="0">
                  <a:pos x="16" y="56"/>
                </a:cxn>
                <a:cxn ang="0">
                  <a:pos x="12" y="56"/>
                </a:cxn>
                <a:cxn ang="0">
                  <a:pos x="12" y="58"/>
                </a:cxn>
                <a:cxn ang="0">
                  <a:pos x="14" y="66"/>
                </a:cxn>
                <a:cxn ang="0">
                  <a:pos x="8" y="70"/>
                </a:cxn>
                <a:cxn ang="0">
                  <a:pos x="16" y="72"/>
                </a:cxn>
                <a:cxn ang="0">
                  <a:pos x="26" y="74"/>
                </a:cxn>
                <a:cxn ang="0">
                  <a:pos x="14" y="78"/>
                </a:cxn>
                <a:cxn ang="0">
                  <a:pos x="8" y="86"/>
                </a:cxn>
                <a:cxn ang="0">
                  <a:pos x="30" y="82"/>
                </a:cxn>
                <a:cxn ang="0">
                  <a:pos x="50" y="78"/>
                </a:cxn>
                <a:cxn ang="0">
                  <a:pos x="56" y="72"/>
                </a:cxn>
                <a:cxn ang="0">
                  <a:pos x="58" y="62"/>
                </a:cxn>
                <a:cxn ang="0">
                  <a:pos x="54" y="58"/>
                </a:cxn>
                <a:cxn ang="0">
                  <a:pos x="50" y="60"/>
                </a:cxn>
                <a:cxn ang="0">
                  <a:pos x="46" y="52"/>
                </a:cxn>
                <a:cxn ang="0">
                  <a:pos x="38" y="40"/>
                </a:cxn>
                <a:cxn ang="0">
                  <a:pos x="28" y="28"/>
                </a:cxn>
                <a:cxn ang="0">
                  <a:pos x="24" y="20"/>
                </a:cxn>
                <a:cxn ang="0">
                  <a:pos x="28" y="16"/>
                </a:cxn>
                <a:cxn ang="0">
                  <a:pos x="30" y="12"/>
                </a:cxn>
                <a:cxn ang="0">
                  <a:pos x="28" y="10"/>
                </a:cxn>
                <a:cxn ang="0">
                  <a:pos x="22" y="10"/>
                </a:cxn>
                <a:cxn ang="0">
                  <a:pos x="16" y="10"/>
                </a:cxn>
                <a:cxn ang="0">
                  <a:pos x="16" y="6"/>
                </a:cxn>
                <a:cxn ang="0">
                  <a:pos x="20" y="2"/>
                </a:cxn>
                <a:cxn ang="0">
                  <a:pos x="10" y="2"/>
                </a:cxn>
                <a:cxn ang="0">
                  <a:pos x="4" y="4"/>
                </a:cxn>
                <a:cxn ang="0">
                  <a:pos x="0" y="18"/>
                </a:cxn>
                <a:cxn ang="0">
                  <a:pos x="0" y="28"/>
                </a:cxn>
                <a:cxn ang="0">
                  <a:pos x="0" y="30"/>
                </a:cxn>
                <a:cxn ang="0">
                  <a:pos x="2" y="32"/>
                </a:cxn>
              </a:cxnLst>
              <a:rect l="0" t="0" r="r" b="b"/>
              <a:pathLst>
                <a:path w="58" h="86">
                  <a:moveTo>
                    <a:pt x="2" y="32"/>
                  </a:moveTo>
                  <a:lnTo>
                    <a:pt x="2" y="32"/>
                  </a:lnTo>
                  <a:lnTo>
                    <a:pt x="4" y="32"/>
                  </a:lnTo>
                  <a:lnTo>
                    <a:pt x="6" y="30"/>
                  </a:lnTo>
                  <a:lnTo>
                    <a:pt x="6" y="26"/>
                  </a:lnTo>
                  <a:lnTo>
                    <a:pt x="6" y="26"/>
                  </a:lnTo>
                  <a:lnTo>
                    <a:pt x="8" y="28"/>
                  </a:lnTo>
                  <a:lnTo>
                    <a:pt x="8" y="28"/>
                  </a:lnTo>
                  <a:lnTo>
                    <a:pt x="8" y="36"/>
                  </a:lnTo>
                  <a:lnTo>
                    <a:pt x="12" y="38"/>
                  </a:lnTo>
                  <a:lnTo>
                    <a:pt x="18" y="38"/>
                  </a:lnTo>
                  <a:lnTo>
                    <a:pt x="18" y="38"/>
                  </a:lnTo>
                  <a:lnTo>
                    <a:pt x="20" y="42"/>
                  </a:lnTo>
                  <a:lnTo>
                    <a:pt x="22" y="50"/>
                  </a:lnTo>
                  <a:lnTo>
                    <a:pt x="22" y="50"/>
                  </a:lnTo>
                  <a:lnTo>
                    <a:pt x="22" y="54"/>
                  </a:lnTo>
                  <a:lnTo>
                    <a:pt x="16" y="56"/>
                  </a:lnTo>
                  <a:lnTo>
                    <a:pt x="16" y="56"/>
                  </a:lnTo>
                  <a:lnTo>
                    <a:pt x="12" y="56"/>
                  </a:lnTo>
                  <a:lnTo>
                    <a:pt x="12" y="56"/>
                  </a:lnTo>
                  <a:lnTo>
                    <a:pt x="12" y="58"/>
                  </a:lnTo>
                  <a:lnTo>
                    <a:pt x="12" y="58"/>
                  </a:lnTo>
                  <a:lnTo>
                    <a:pt x="14" y="62"/>
                  </a:lnTo>
                  <a:lnTo>
                    <a:pt x="14" y="66"/>
                  </a:lnTo>
                  <a:lnTo>
                    <a:pt x="10" y="68"/>
                  </a:lnTo>
                  <a:lnTo>
                    <a:pt x="8" y="70"/>
                  </a:lnTo>
                  <a:lnTo>
                    <a:pt x="8" y="70"/>
                  </a:lnTo>
                  <a:lnTo>
                    <a:pt x="16" y="72"/>
                  </a:lnTo>
                  <a:lnTo>
                    <a:pt x="26" y="74"/>
                  </a:lnTo>
                  <a:lnTo>
                    <a:pt x="26" y="74"/>
                  </a:lnTo>
                  <a:lnTo>
                    <a:pt x="20" y="76"/>
                  </a:lnTo>
                  <a:lnTo>
                    <a:pt x="14" y="78"/>
                  </a:lnTo>
                  <a:lnTo>
                    <a:pt x="10" y="80"/>
                  </a:lnTo>
                  <a:lnTo>
                    <a:pt x="8" y="86"/>
                  </a:lnTo>
                  <a:lnTo>
                    <a:pt x="8" y="86"/>
                  </a:lnTo>
                  <a:lnTo>
                    <a:pt x="30" y="82"/>
                  </a:lnTo>
                  <a:lnTo>
                    <a:pt x="50" y="78"/>
                  </a:lnTo>
                  <a:lnTo>
                    <a:pt x="50" y="78"/>
                  </a:lnTo>
                  <a:lnTo>
                    <a:pt x="54" y="76"/>
                  </a:lnTo>
                  <a:lnTo>
                    <a:pt x="56" y="72"/>
                  </a:lnTo>
                  <a:lnTo>
                    <a:pt x="58" y="62"/>
                  </a:lnTo>
                  <a:lnTo>
                    <a:pt x="58" y="62"/>
                  </a:lnTo>
                  <a:lnTo>
                    <a:pt x="56" y="60"/>
                  </a:lnTo>
                  <a:lnTo>
                    <a:pt x="54" y="58"/>
                  </a:lnTo>
                  <a:lnTo>
                    <a:pt x="54" y="58"/>
                  </a:lnTo>
                  <a:lnTo>
                    <a:pt x="50" y="60"/>
                  </a:lnTo>
                  <a:lnTo>
                    <a:pt x="48" y="58"/>
                  </a:lnTo>
                  <a:lnTo>
                    <a:pt x="46" y="52"/>
                  </a:lnTo>
                  <a:lnTo>
                    <a:pt x="46" y="52"/>
                  </a:lnTo>
                  <a:lnTo>
                    <a:pt x="38" y="40"/>
                  </a:lnTo>
                  <a:lnTo>
                    <a:pt x="28" y="28"/>
                  </a:lnTo>
                  <a:lnTo>
                    <a:pt x="28" y="28"/>
                  </a:lnTo>
                  <a:lnTo>
                    <a:pt x="26" y="24"/>
                  </a:lnTo>
                  <a:lnTo>
                    <a:pt x="24" y="20"/>
                  </a:lnTo>
                  <a:lnTo>
                    <a:pt x="24" y="20"/>
                  </a:lnTo>
                  <a:lnTo>
                    <a:pt x="28" y="16"/>
                  </a:lnTo>
                  <a:lnTo>
                    <a:pt x="30" y="14"/>
                  </a:lnTo>
                  <a:lnTo>
                    <a:pt x="30" y="12"/>
                  </a:lnTo>
                  <a:lnTo>
                    <a:pt x="30" y="12"/>
                  </a:lnTo>
                  <a:lnTo>
                    <a:pt x="28" y="10"/>
                  </a:lnTo>
                  <a:lnTo>
                    <a:pt x="26" y="8"/>
                  </a:lnTo>
                  <a:lnTo>
                    <a:pt x="22" y="10"/>
                  </a:lnTo>
                  <a:lnTo>
                    <a:pt x="22" y="10"/>
                  </a:lnTo>
                  <a:lnTo>
                    <a:pt x="16" y="10"/>
                  </a:lnTo>
                  <a:lnTo>
                    <a:pt x="16" y="8"/>
                  </a:lnTo>
                  <a:lnTo>
                    <a:pt x="16" y="6"/>
                  </a:lnTo>
                  <a:lnTo>
                    <a:pt x="20" y="2"/>
                  </a:lnTo>
                  <a:lnTo>
                    <a:pt x="20" y="2"/>
                  </a:lnTo>
                  <a:lnTo>
                    <a:pt x="14" y="0"/>
                  </a:lnTo>
                  <a:lnTo>
                    <a:pt x="10" y="2"/>
                  </a:lnTo>
                  <a:lnTo>
                    <a:pt x="8" y="2"/>
                  </a:lnTo>
                  <a:lnTo>
                    <a:pt x="4" y="4"/>
                  </a:lnTo>
                  <a:lnTo>
                    <a:pt x="2" y="10"/>
                  </a:lnTo>
                  <a:lnTo>
                    <a:pt x="0" y="18"/>
                  </a:lnTo>
                  <a:lnTo>
                    <a:pt x="0" y="18"/>
                  </a:lnTo>
                  <a:lnTo>
                    <a:pt x="0" y="28"/>
                  </a:lnTo>
                  <a:lnTo>
                    <a:pt x="0" y="28"/>
                  </a:lnTo>
                  <a:lnTo>
                    <a:pt x="0" y="30"/>
                  </a:lnTo>
                  <a:lnTo>
                    <a:pt x="2" y="32"/>
                  </a:lnTo>
                  <a:lnTo>
                    <a:pt x="2" y="3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1" name="Freeform 144"/>
            <p:cNvSpPr>
              <a:spLocks/>
            </p:cNvSpPr>
            <p:nvPr/>
          </p:nvSpPr>
          <p:spPr bwMode="auto">
            <a:xfrm>
              <a:off x="7950200" y="1698625"/>
              <a:ext cx="22225" cy="6350"/>
            </a:xfrm>
            <a:custGeom>
              <a:avLst/>
              <a:gdLst/>
              <a:ahLst/>
              <a:cxnLst>
                <a:cxn ang="0">
                  <a:pos x="14" y="4"/>
                </a:cxn>
                <a:cxn ang="0">
                  <a:pos x="14" y="4"/>
                </a:cxn>
                <a:cxn ang="0">
                  <a:pos x="8" y="0"/>
                </a:cxn>
                <a:cxn ang="0">
                  <a:pos x="4" y="0"/>
                </a:cxn>
                <a:cxn ang="0">
                  <a:pos x="0" y="4"/>
                </a:cxn>
                <a:cxn ang="0">
                  <a:pos x="0" y="4"/>
                </a:cxn>
                <a:cxn ang="0">
                  <a:pos x="8" y="4"/>
                </a:cxn>
                <a:cxn ang="0">
                  <a:pos x="10" y="4"/>
                </a:cxn>
                <a:cxn ang="0">
                  <a:pos x="14" y="4"/>
                </a:cxn>
                <a:cxn ang="0">
                  <a:pos x="14" y="4"/>
                </a:cxn>
              </a:cxnLst>
              <a:rect l="0" t="0" r="r" b="b"/>
              <a:pathLst>
                <a:path w="14" h="4">
                  <a:moveTo>
                    <a:pt x="14" y="4"/>
                  </a:moveTo>
                  <a:lnTo>
                    <a:pt x="14" y="4"/>
                  </a:lnTo>
                  <a:lnTo>
                    <a:pt x="8" y="0"/>
                  </a:lnTo>
                  <a:lnTo>
                    <a:pt x="4" y="0"/>
                  </a:lnTo>
                  <a:lnTo>
                    <a:pt x="0" y="4"/>
                  </a:lnTo>
                  <a:lnTo>
                    <a:pt x="0" y="4"/>
                  </a:lnTo>
                  <a:lnTo>
                    <a:pt x="8" y="4"/>
                  </a:lnTo>
                  <a:lnTo>
                    <a:pt x="10" y="4"/>
                  </a:lnTo>
                  <a:lnTo>
                    <a:pt x="14" y="4"/>
                  </a:lnTo>
                  <a:lnTo>
                    <a:pt x="14" y="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2" name="Freeform 145"/>
            <p:cNvSpPr>
              <a:spLocks/>
            </p:cNvSpPr>
            <p:nvPr/>
          </p:nvSpPr>
          <p:spPr bwMode="auto">
            <a:xfrm>
              <a:off x="5391150" y="473075"/>
              <a:ext cx="79375" cy="44450"/>
            </a:xfrm>
            <a:custGeom>
              <a:avLst/>
              <a:gdLst/>
              <a:ahLst/>
              <a:cxnLst>
                <a:cxn ang="0">
                  <a:pos x="50" y="20"/>
                </a:cxn>
                <a:cxn ang="0">
                  <a:pos x="50" y="20"/>
                </a:cxn>
                <a:cxn ang="0">
                  <a:pos x="40" y="18"/>
                </a:cxn>
                <a:cxn ang="0">
                  <a:pos x="40" y="18"/>
                </a:cxn>
                <a:cxn ang="0">
                  <a:pos x="38" y="14"/>
                </a:cxn>
                <a:cxn ang="0">
                  <a:pos x="38" y="14"/>
                </a:cxn>
                <a:cxn ang="0">
                  <a:pos x="32" y="10"/>
                </a:cxn>
                <a:cxn ang="0">
                  <a:pos x="24" y="8"/>
                </a:cxn>
                <a:cxn ang="0">
                  <a:pos x="16" y="6"/>
                </a:cxn>
                <a:cxn ang="0">
                  <a:pos x="10" y="0"/>
                </a:cxn>
                <a:cxn ang="0">
                  <a:pos x="10" y="0"/>
                </a:cxn>
                <a:cxn ang="0">
                  <a:pos x="8" y="2"/>
                </a:cxn>
                <a:cxn ang="0">
                  <a:pos x="8" y="2"/>
                </a:cxn>
                <a:cxn ang="0">
                  <a:pos x="6" y="6"/>
                </a:cxn>
                <a:cxn ang="0">
                  <a:pos x="6" y="12"/>
                </a:cxn>
                <a:cxn ang="0">
                  <a:pos x="4" y="18"/>
                </a:cxn>
                <a:cxn ang="0">
                  <a:pos x="0" y="22"/>
                </a:cxn>
                <a:cxn ang="0">
                  <a:pos x="0" y="22"/>
                </a:cxn>
                <a:cxn ang="0">
                  <a:pos x="2" y="22"/>
                </a:cxn>
                <a:cxn ang="0">
                  <a:pos x="6" y="22"/>
                </a:cxn>
                <a:cxn ang="0">
                  <a:pos x="8" y="22"/>
                </a:cxn>
                <a:cxn ang="0">
                  <a:pos x="10" y="24"/>
                </a:cxn>
                <a:cxn ang="0">
                  <a:pos x="10" y="24"/>
                </a:cxn>
                <a:cxn ang="0">
                  <a:pos x="14" y="28"/>
                </a:cxn>
                <a:cxn ang="0">
                  <a:pos x="16" y="28"/>
                </a:cxn>
                <a:cxn ang="0">
                  <a:pos x="22" y="22"/>
                </a:cxn>
                <a:cxn ang="0">
                  <a:pos x="22" y="22"/>
                </a:cxn>
                <a:cxn ang="0">
                  <a:pos x="28" y="18"/>
                </a:cxn>
                <a:cxn ang="0">
                  <a:pos x="32" y="18"/>
                </a:cxn>
                <a:cxn ang="0">
                  <a:pos x="34" y="20"/>
                </a:cxn>
                <a:cxn ang="0">
                  <a:pos x="34" y="20"/>
                </a:cxn>
                <a:cxn ang="0">
                  <a:pos x="42" y="24"/>
                </a:cxn>
                <a:cxn ang="0">
                  <a:pos x="46" y="24"/>
                </a:cxn>
                <a:cxn ang="0">
                  <a:pos x="50" y="20"/>
                </a:cxn>
                <a:cxn ang="0">
                  <a:pos x="50" y="20"/>
                </a:cxn>
              </a:cxnLst>
              <a:rect l="0" t="0" r="r" b="b"/>
              <a:pathLst>
                <a:path w="50" h="28">
                  <a:moveTo>
                    <a:pt x="50" y="20"/>
                  </a:moveTo>
                  <a:lnTo>
                    <a:pt x="50" y="20"/>
                  </a:lnTo>
                  <a:lnTo>
                    <a:pt x="40" y="18"/>
                  </a:lnTo>
                  <a:lnTo>
                    <a:pt x="40" y="18"/>
                  </a:lnTo>
                  <a:lnTo>
                    <a:pt x="38" y="14"/>
                  </a:lnTo>
                  <a:lnTo>
                    <a:pt x="38" y="14"/>
                  </a:lnTo>
                  <a:lnTo>
                    <a:pt x="32" y="10"/>
                  </a:lnTo>
                  <a:lnTo>
                    <a:pt x="24" y="8"/>
                  </a:lnTo>
                  <a:lnTo>
                    <a:pt x="16" y="6"/>
                  </a:lnTo>
                  <a:lnTo>
                    <a:pt x="10" y="0"/>
                  </a:lnTo>
                  <a:lnTo>
                    <a:pt x="10" y="0"/>
                  </a:lnTo>
                  <a:lnTo>
                    <a:pt x="8" y="2"/>
                  </a:lnTo>
                  <a:lnTo>
                    <a:pt x="8" y="2"/>
                  </a:lnTo>
                  <a:lnTo>
                    <a:pt x="6" y="6"/>
                  </a:lnTo>
                  <a:lnTo>
                    <a:pt x="6" y="12"/>
                  </a:lnTo>
                  <a:lnTo>
                    <a:pt x="4" y="18"/>
                  </a:lnTo>
                  <a:lnTo>
                    <a:pt x="0" y="22"/>
                  </a:lnTo>
                  <a:lnTo>
                    <a:pt x="0" y="22"/>
                  </a:lnTo>
                  <a:lnTo>
                    <a:pt x="2" y="22"/>
                  </a:lnTo>
                  <a:lnTo>
                    <a:pt x="6" y="22"/>
                  </a:lnTo>
                  <a:lnTo>
                    <a:pt x="8" y="22"/>
                  </a:lnTo>
                  <a:lnTo>
                    <a:pt x="10" y="24"/>
                  </a:lnTo>
                  <a:lnTo>
                    <a:pt x="10" y="24"/>
                  </a:lnTo>
                  <a:lnTo>
                    <a:pt x="14" y="28"/>
                  </a:lnTo>
                  <a:lnTo>
                    <a:pt x="16" y="28"/>
                  </a:lnTo>
                  <a:lnTo>
                    <a:pt x="22" y="22"/>
                  </a:lnTo>
                  <a:lnTo>
                    <a:pt x="22" y="22"/>
                  </a:lnTo>
                  <a:lnTo>
                    <a:pt x="28" y="18"/>
                  </a:lnTo>
                  <a:lnTo>
                    <a:pt x="32" y="18"/>
                  </a:lnTo>
                  <a:lnTo>
                    <a:pt x="34" y="20"/>
                  </a:lnTo>
                  <a:lnTo>
                    <a:pt x="34" y="20"/>
                  </a:lnTo>
                  <a:lnTo>
                    <a:pt x="42" y="24"/>
                  </a:lnTo>
                  <a:lnTo>
                    <a:pt x="46" y="24"/>
                  </a:lnTo>
                  <a:lnTo>
                    <a:pt x="50" y="20"/>
                  </a:lnTo>
                  <a:lnTo>
                    <a:pt x="50" y="2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3" name="Freeform 146"/>
            <p:cNvSpPr>
              <a:spLocks/>
            </p:cNvSpPr>
            <p:nvPr/>
          </p:nvSpPr>
          <p:spPr bwMode="auto">
            <a:xfrm>
              <a:off x="8613775" y="2139950"/>
              <a:ext cx="19050" cy="28575"/>
            </a:xfrm>
            <a:custGeom>
              <a:avLst/>
              <a:gdLst/>
              <a:ahLst/>
              <a:cxnLst>
                <a:cxn ang="0">
                  <a:pos x="12" y="18"/>
                </a:cxn>
                <a:cxn ang="0">
                  <a:pos x="12" y="18"/>
                </a:cxn>
                <a:cxn ang="0">
                  <a:pos x="10" y="10"/>
                </a:cxn>
                <a:cxn ang="0">
                  <a:pos x="8" y="2"/>
                </a:cxn>
                <a:cxn ang="0">
                  <a:pos x="8" y="2"/>
                </a:cxn>
                <a:cxn ang="0">
                  <a:pos x="4" y="0"/>
                </a:cxn>
                <a:cxn ang="0">
                  <a:pos x="2" y="0"/>
                </a:cxn>
                <a:cxn ang="0">
                  <a:pos x="0" y="0"/>
                </a:cxn>
                <a:cxn ang="0">
                  <a:pos x="0" y="0"/>
                </a:cxn>
                <a:cxn ang="0">
                  <a:pos x="0" y="2"/>
                </a:cxn>
                <a:cxn ang="0">
                  <a:pos x="0" y="2"/>
                </a:cxn>
                <a:cxn ang="0">
                  <a:pos x="2" y="6"/>
                </a:cxn>
                <a:cxn ang="0">
                  <a:pos x="2" y="6"/>
                </a:cxn>
                <a:cxn ang="0">
                  <a:pos x="6" y="10"/>
                </a:cxn>
                <a:cxn ang="0">
                  <a:pos x="6" y="10"/>
                </a:cxn>
                <a:cxn ang="0">
                  <a:pos x="8" y="14"/>
                </a:cxn>
                <a:cxn ang="0">
                  <a:pos x="8" y="16"/>
                </a:cxn>
                <a:cxn ang="0">
                  <a:pos x="12" y="18"/>
                </a:cxn>
                <a:cxn ang="0">
                  <a:pos x="12" y="18"/>
                </a:cxn>
              </a:cxnLst>
              <a:rect l="0" t="0" r="r" b="b"/>
              <a:pathLst>
                <a:path w="12" h="18">
                  <a:moveTo>
                    <a:pt x="12" y="18"/>
                  </a:moveTo>
                  <a:lnTo>
                    <a:pt x="12" y="18"/>
                  </a:lnTo>
                  <a:lnTo>
                    <a:pt x="10" y="10"/>
                  </a:lnTo>
                  <a:lnTo>
                    <a:pt x="8" y="2"/>
                  </a:lnTo>
                  <a:lnTo>
                    <a:pt x="8" y="2"/>
                  </a:lnTo>
                  <a:lnTo>
                    <a:pt x="4" y="0"/>
                  </a:lnTo>
                  <a:lnTo>
                    <a:pt x="2" y="0"/>
                  </a:lnTo>
                  <a:lnTo>
                    <a:pt x="0" y="0"/>
                  </a:lnTo>
                  <a:lnTo>
                    <a:pt x="0" y="0"/>
                  </a:lnTo>
                  <a:lnTo>
                    <a:pt x="0" y="2"/>
                  </a:lnTo>
                  <a:lnTo>
                    <a:pt x="0" y="2"/>
                  </a:lnTo>
                  <a:lnTo>
                    <a:pt x="2" y="6"/>
                  </a:lnTo>
                  <a:lnTo>
                    <a:pt x="2" y="6"/>
                  </a:lnTo>
                  <a:lnTo>
                    <a:pt x="6" y="10"/>
                  </a:lnTo>
                  <a:lnTo>
                    <a:pt x="6" y="10"/>
                  </a:lnTo>
                  <a:lnTo>
                    <a:pt x="8" y="14"/>
                  </a:lnTo>
                  <a:lnTo>
                    <a:pt x="8" y="16"/>
                  </a:lnTo>
                  <a:lnTo>
                    <a:pt x="12" y="18"/>
                  </a:lnTo>
                  <a:lnTo>
                    <a:pt x="12" y="1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4" name="Freeform 147"/>
            <p:cNvSpPr>
              <a:spLocks/>
            </p:cNvSpPr>
            <p:nvPr/>
          </p:nvSpPr>
          <p:spPr bwMode="auto">
            <a:xfrm>
              <a:off x="5635625" y="1254125"/>
              <a:ext cx="19050" cy="9525"/>
            </a:xfrm>
            <a:custGeom>
              <a:avLst/>
              <a:gdLst/>
              <a:ahLst/>
              <a:cxnLst>
                <a:cxn ang="0">
                  <a:pos x="0" y="4"/>
                </a:cxn>
                <a:cxn ang="0">
                  <a:pos x="0" y="4"/>
                </a:cxn>
                <a:cxn ang="0">
                  <a:pos x="4" y="6"/>
                </a:cxn>
                <a:cxn ang="0">
                  <a:pos x="12" y="4"/>
                </a:cxn>
                <a:cxn ang="0">
                  <a:pos x="12" y="4"/>
                </a:cxn>
                <a:cxn ang="0">
                  <a:pos x="4" y="0"/>
                </a:cxn>
                <a:cxn ang="0">
                  <a:pos x="2" y="2"/>
                </a:cxn>
                <a:cxn ang="0">
                  <a:pos x="0" y="4"/>
                </a:cxn>
                <a:cxn ang="0">
                  <a:pos x="0" y="4"/>
                </a:cxn>
              </a:cxnLst>
              <a:rect l="0" t="0" r="r" b="b"/>
              <a:pathLst>
                <a:path w="12" h="6">
                  <a:moveTo>
                    <a:pt x="0" y="4"/>
                  </a:moveTo>
                  <a:lnTo>
                    <a:pt x="0" y="4"/>
                  </a:lnTo>
                  <a:lnTo>
                    <a:pt x="4" y="6"/>
                  </a:lnTo>
                  <a:lnTo>
                    <a:pt x="12" y="4"/>
                  </a:lnTo>
                  <a:lnTo>
                    <a:pt x="12" y="4"/>
                  </a:lnTo>
                  <a:lnTo>
                    <a:pt x="4" y="0"/>
                  </a:lnTo>
                  <a:lnTo>
                    <a:pt x="2" y="2"/>
                  </a:lnTo>
                  <a:lnTo>
                    <a:pt x="0" y="4"/>
                  </a:lnTo>
                  <a:lnTo>
                    <a:pt x="0" y="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5" name="Freeform 148"/>
            <p:cNvSpPr>
              <a:spLocks/>
            </p:cNvSpPr>
            <p:nvPr/>
          </p:nvSpPr>
          <p:spPr bwMode="auto">
            <a:xfrm>
              <a:off x="6575425" y="854075"/>
              <a:ext cx="9525" cy="22225"/>
            </a:xfrm>
            <a:custGeom>
              <a:avLst/>
              <a:gdLst/>
              <a:ahLst/>
              <a:cxnLst>
                <a:cxn ang="0">
                  <a:pos x="4" y="0"/>
                </a:cxn>
                <a:cxn ang="0">
                  <a:pos x="4" y="0"/>
                </a:cxn>
                <a:cxn ang="0">
                  <a:pos x="0" y="4"/>
                </a:cxn>
                <a:cxn ang="0">
                  <a:pos x="0" y="6"/>
                </a:cxn>
                <a:cxn ang="0">
                  <a:pos x="4" y="14"/>
                </a:cxn>
                <a:cxn ang="0">
                  <a:pos x="4" y="14"/>
                </a:cxn>
                <a:cxn ang="0">
                  <a:pos x="6" y="6"/>
                </a:cxn>
                <a:cxn ang="0">
                  <a:pos x="4" y="0"/>
                </a:cxn>
                <a:cxn ang="0">
                  <a:pos x="4" y="0"/>
                </a:cxn>
              </a:cxnLst>
              <a:rect l="0" t="0" r="r" b="b"/>
              <a:pathLst>
                <a:path w="6" h="14">
                  <a:moveTo>
                    <a:pt x="4" y="0"/>
                  </a:moveTo>
                  <a:lnTo>
                    <a:pt x="4" y="0"/>
                  </a:lnTo>
                  <a:lnTo>
                    <a:pt x="0" y="4"/>
                  </a:lnTo>
                  <a:lnTo>
                    <a:pt x="0" y="6"/>
                  </a:lnTo>
                  <a:lnTo>
                    <a:pt x="4" y="14"/>
                  </a:lnTo>
                  <a:lnTo>
                    <a:pt x="4" y="14"/>
                  </a:lnTo>
                  <a:lnTo>
                    <a:pt x="6" y="6"/>
                  </a:lnTo>
                  <a:lnTo>
                    <a:pt x="4" y="0"/>
                  </a:lnTo>
                  <a:lnTo>
                    <a:pt x="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6" name="Freeform 149"/>
            <p:cNvSpPr>
              <a:spLocks/>
            </p:cNvSpPr>
            <p:nvPr/>
          </p:nvSpPr>
          <p:spPr bwMode="auto">
            <a:xfrm>
              <a:off x="5546725" y="1231900"/>
              <a:ext cx="73025" cy="31750"/>
            </a:xfrm>
            <a:custGeom>
              <a:avLst/>
              <a:gdLst/>
              <a:ahLst/>
              <a:cxnLst>
                <a:cxn ang="0">
                  <a:pos x="0" y="16"/>
                </a:cxn>
                <a:cxn ang="0">
                  <a:pos x="0" y="16"/>
                </a:cxn>
                <a:cxn ang="0">
                  <a:pos x="2" y="18"/>
                </a:cxn>
                <a:cxn ang="0">
                  <a:pos x="6" y="18"/>
                </a:cxn>
                <a:cxn ang="0">
                  <a:pos x="14" y="16"/>
                </a:cxn>
                <a:cxn ang="0">
                  <a:pos x="14" y="16"/>
                </a:cxn>
                <a:cxn ang="0">
                  <a:pos x="18" y="18"/>
                </a:cxn>
                <a:cxn ang="0">
                  <a:pos x="22" y="20"/>
                </a:cxn>
                <a:cxn ang="0">
                  <a:pos x="30" y="18"/>
                </a:cxn>
                <a:cxn ang="0">
                  <a:pos x="38" y="14"/>
                </a:cxn>
                <a:cxn ang="0">
                  <a:pos x="42" y="14"/>
                </a:cxn>
                <a:cxn ang="0">
                  <a:pos x="46" y="14"/>
                </a:cxn>
                <a:cxn ang="0">
                  <a:pos x="46" y="14"/>
                </a:cxn>
                <a:cxn ang="0">
                  <a:pos x="38" y="8"/>
                </a:cxn>
                <a:cxn ang="0">
                  <a:pos x="30" y="2"/>
                </a:cxn>
                <a:cxn ang="0">
                  <a:pos x="20" y="0"/>
                </a:cxn>
                <a:cxn ang="0">
                  <a:pos x="10" y="2"/>
                </a:cxn>
                <a:cxn ang="0">
                  <a:pos x="10" y="2"/>
                </a:cxn>
                <a:cxn ang="0">
                  <a:pos x="14" y="8"/>
                </a:cxn>
                <a:cxn ang="0">
                  <a:pos x="14" y="12"/>
                </a:cxn>
                <a:cxn ang="0">
                  <a:pos x="14" y="14"/>
                </a:cxn>
                <a:cxn ang="0">
                  <a:pos x="14" y="14"/>
                </a:cxn>
                <a:cxn ang="0">
                  <a:pos x="6" y="14"/>
                </a:cxn>
                <a:cxn ang="0">
                  <a:pos x="2" y="14"/>
                </a:cxn>
                <a:cxn ang="0">
                  <a:pos x="0" y="16"/>
                </a:cxn>
                <a:cxn ang="0">
                  <a:pos x="0" y="16"/>
                </a:cxn>
              </a:cxnLst>
              <a:rect l="0" t="0" r="r" b="b"/>
              <a:pathLst>
                <a:path w="46" h="20">
                  <a:moveTo>
                    <a:pt x="0" y="16"/>
                  </a:moveTo>
                  <a:lnTo>
                    <a:pt x="0" y="16"/>
                  </a:lnTo>
                  <a:lnTo>
                    <a:pt x="2" y="18"/>
                  </a:lnTo>
                  <a:lnTo>
                    <a:pt x="6" y="18"/>
                  </a:lnTo>
                  <a:lnTo>
                    <a:pt x="14" y="16"/>
                  </a:lnTo>
                  <a:lnTo>
                    <a:pt x="14" y="16"/>
                  </a:lnTo>
                  <a:lnTo>
                    <a:pt x="18" y="18"/>
                  </a:lnTo>
                  <a:lnTo>
                    <a:pt x="22" y="20"/>
                  </a:lnTo>
                  <a:lnTo>
                    <a:pt x="30" y="18"/>
                  </a:lnTo>
                  <a:lnTo>
                    <a:pt x="38" y="14"/>
                  </a:lnTo>
                  <a:lnTo>
                    <a:pt x="42" y="14"/>
                  </a:lnTo>
                  <a:lnTo>
                    <a:pt x="46" y="14"/>
                  </a:lnTo>
                  <a:lnTo>
                    <a:pt x="46" y="14"/>
                  </a:lnTo>
                  <a:lnTo>
                    <a:pt x="38" y="8"/>
                  </a:lnTo>
                  <a:lnTo>
                    <a:pt x="30" y="2"/>
                  </a:lnTo>
                  <a:lnTo>
                    <a:pt x="20" y="0"/>
                  </a:lnTo>
                  <a:lnTo>
                    <a:pt x="10" y="2"/>
                  </a:lnTo>
                  <a:lnTo>
                    <a:pt x="10" y="2"/>
                  </a:lnTo>
                  <a:lnTo>
                    <a:pt x="14" y="8"/>
                  </a:lnTo>
                  <a:lnTo>
                    <a:pt x="14" y="12"/>
                  </a:lnTo>
                  <a:lnTo>
                    <a:pt x="14" y="14"/>
                  </a:lnTo>
                  <a:lnTo>
                    <a:pt x="14" y="14"/>
                  </a:lnTo>
                  <a:lnTo>
                    <a:pt x="6" y="14"/>
                  </a:lnTo>
                  <a:lnTo>
                    <a:pt x="2" y="14"/>
                  </a:lnTo>
                  <a:lnTo>
                    <a:pt x="0" y="16"/>
                  </a:lnTo>
                  <a:lnTo>
                    <a:pt x="0" y="1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7" name="Freeform 150"/>
            <p:cNvSpPr>
              <a:spLocks/>
            </p:cNvSpPr>
            <p:nvPr/>
          </p:nvSpPr>
          <p:spPr bwMode="auto">
            <a:xfrm>
              <a:off x="8029575" y="1609725"/>
              <a:ext cx="12700" cy="12700"/>
            </a:xfrm>
            <a:custGeom>
              <a:avLst/>
              <a:gdLst/>
              <a:ahLst/>
              <a:cxnLst>
                <a:cxn ang="0">
                  <a:pos x="8" y="6"/>
                </a:cxn>
                <a:cxn ang="0">
                  <a:pos x="8" y="6"/>
                </a:cxn>
                <a:cxn ang="0">
                  <a:pos x="6" y="2"/>
                </a:cxn>
                <a:cxn ang="0">
                  <a:pos x="4" y="0"/>
                </a:cxn>
                <a:cxn ang="0">
                  <a:pos x="4" y="0"/>
                </a:cxn>
                <a:cxn ang="0">
                  <a:pos x="0" y="2"/>
                </a:cxn>
                <a:cxn ang="0">
                  <a:pos x="0" y="4"/>
                </a:cxn>
                <a:cxn ang="0">
                  <a:pos x="0" y="4"/>
                </a:cxn>
                <a:cxn ang="0">
                  <a:pos x="2" y="6"/>
                </a:cxn>
                <a:cxn ang="0">
                  <a:pos x="4" y="8"/>
                </a:cxn>
                <a:cxn ang="0">
                  <a:pos x="4" y="8"/>
                </a:cxn>
                <a:cxn ang="0">
                  <a:pos x="8" y="8"/>
                </a:cxn>
                <a:cxn ang="0">
                  <a:pos x="8" y="6"/>
                </a:cxn>
                <a:cxn ang="0">
                  <a:pos x="8" y="6"/>
                </a:cxn>
              </a:cxnLst>
              <a:rect l="0" t="0" r="r" b="b"/>
              <a:pathLst>
                <a:path w="8" h="8">
                  <a:moveTo>
                    <a:pt x="8" y="6"/>
                  </a:moveTo>
                  <a:lnTo>
                    <a:pt x="8" y="6"/>
                  </a:lnTo>
                  <a:lnTo>
                    <a:pt x="6" y="2"/>
                  </a:lnTo>
                  <a:lnTo>
                    <a:pt x="4" y="0"/>
                  </a:lnTo>
                  <a:lnTo>
                    <a:pt x="4" y="0"/>
                  </a:lnTo>
                  <a:lnTo>
                    <a:pt x="0" y="2"/>
                  </a:lnTo>
                  <a:lnTo>
                    <a:pt x="0" y="4"/>
                  </a:lnTo>
                  <a:lnTo>
                    <a:pt x="0" y="4"/>
                  </a:lnTo>
                  <a:lnTo>
                    <a:pt x="2" y="6"/>
                  </a:lnTo>
                  <a:lnTo>
                    <a:pt x="4" y="8"/>
                  </a:lnTo>
                  <a:lnTo>
                    <a:pt x="4" y="8"/>
                  </a:lnTo>
                  <a:lnTo>
                    <a:pt x="8" y="8"/>
                  </a:lnTo>
                  <a:lnTo>
                    <a:pt x="8" y="6"/>
                  </a:lnTo>
                  <a:lnTo>
                    <a:pt x="8" y="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8" name="Freeform 151"/>
            <p:cNvSpPr>
              <a:spLocks/>
            </p:cNvSpPr>
            <p:nvPr/>
          </p:nvSpPr>
          <p:spPr bwMode="auto">
            <a:xfrm>
              <a:off x="7981950" y="1635125"/>
              <a:ext cx="9525" cy="12700"/>
            </a:xfrm>
            <a:custGeom>
              <a:avLst/>
              <a:gdLst/>
              <a:ahLst/>
              <a:cxnLst>
                <a:cxn ang="0">
                  <a:pos x="2" y="8"/>
                </a:cxn>
                <a:cxn ang="0">
                  <a:pos x="2" y="8"/>
                </a:cxn>
                <a:cxn ang="0">
                  <a:pos x="6" y="8"/>
                </a:cxn>
                <a:cxn ang="0">
                  <a:pos x="6" y="8"/>
                </a:cxn>
                <a:cxn ang="0">
                  <a:pos x="6" y="2"/>
                </a:cxn>
                <a:cxn ang="0">
                  <a:pos x="6" y="0"/>
                </a:cxn>
                <a:cxn ang="0">
                  <a:pos x="2" y="0"/>
                </a:cxn>
                <a:cxn ang="0">
                  <a:pos x="2" y="0"/>
                </a:cxn>
                <a:cxn ang="0">
                  <a:pos x="0" y="4"/>
                </a:cxn>
                <a:cxn ang="0">
                  <a:pos x="0" y="6"/>
                </a:cxn>
                <a:cxn ang="0">
                  <a:pos x="2" y="8"/>
                </a:cxn>
                <a:cxn ang="0">
                  <a:pos x="2" y="8"/>
                </a:cxn>
              </a:cxnLst>
              <a:rect l="0" t="0" r="r" b="b"/>
              <a:pathLst>
                <a:path w="6" h="8">
                  <a:moveTo>
                    <a:pt x="2" y="8"/>
                  </a:moveTo>
                  <a:lnTo>
                    <a:pt x="2" y="8"/>
                  </a:lnTo>
                  <a:lnTo>
                    <a:pt x="6" y="8"/>
                  </a:lnTo>
                  <a:lnTo>
                    <a:pt x="6" y="8"/>
                  </a:lnTo>
                  <a:lnTo>
                    <a:pt x="6" y="2"/>
                  </a:lnTo>
                  <a:lnTo>
                    <a:pt x="6" y="0"/>
                  </a:lnTo>
                  <a:lnTo>
                    <a:pt x="2" y="0"/>
                  </a:lnTo>
                  <a:lnTo>
                    <a:pt x="2" y="0"/>
                  </a:lnTo>
                  <a:lnTo>
                    <a:pt x="0" y="4"/>
                  </a:lnTo>
                  <a:lnTo>
                    <a:pt x="0" y="6"/>
                  </a:lnTo>
                  <a:lnTo>
                    <a:pt x="2" y="8"/>
                  </a:lnTo>
                  <a:lnTo>
                    <a:pt x="2" y="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9" name="Freeform 152"/>
            <p:cNvSpPr>
              <a:spLocks/>
            </p:cNvSpPr>
            <p:nvPr/>
          </p:nvSpPr>
          <p:spPr bwMode="auto">
            <a:xfrm>
              <a:off x="7985125" y="1635125"/>
              <a:ext cx="1588" cy="1588"/>
            </a:xfrm>
            <a:custGeom>
              <a:avLst/>
              <a:gdLst/>
              <a:ahLst/>
              <a:cxnLst>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0" name="Freeform 153"/>
            <p:cNvSpPr>
              <a:spLocks/>
            </p:cNvSpPr>
            <p:nvPr/>
          </p:nvSpPr>
          <p:spPr bwMode="auto">
            <a:xfrm>
              <a:off x="7778750" y="1606550"/>
              <a:ext cx="1588" cy="3175"/>
            </a:xfrm>
            <a:custGeom>
              <a:avLst/>
              <a:gdLst/>
              <a:ahLst/>
              <a:cxnLst>
                <a:cxn ang="0">
                  <a:pos x="0" y="0"/>
                </a:cxn>
                <a:cxn ang="0">
                  <a:pos x="0" y="0"/>
                </a:cxn>
                <a:cxn ang="0">
                  <a:pos x="0" y="2"/>
                </a:cxn>
                <a:cxn ang="0">
                  <a:pos x="0" y="2"/>
                </a:cxn>
                <a:cxn ang="0">
                  <a:pos x="0" y="0"/>
                </a:cxn>
                <a:cxn ang="0">
                  <a:pos x="0" y="0"/>
                </a:cxn>
                <a:cxn ang="0">
                  <a:pos x="0" y="0"/>
                </a:cxn>
                <a:cxn ang="0">
                  <a:pos x="0" y="0"/>
                </a:cxn>
              </a:cxnLst>
              <a:rect l="0" t="0" r="r" b="b"/>
              <a:pathLst>
                <a:path h="2">
                  <a:moveTo>
                    <a:pt x="0" y="0"/>
                  </a:moveTo>
                  <a:lnTo>
                    <a:pt x="0" y="0"/>
                  </a:lnTo>
                  <a:lnTo>
                    <a:pt x="0" y="2"/>
                  </a:lnTo>
                  <a:lnTo>
                    <a:pt x="0" y="2"/>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1" name="Freeform 154"/>
            <p:cNvSpPr>
              <a:spLocks/>
            </p:cNvSpPr>
            <p:nvPr/>
          </p:nvSpPr>
          <p:spPr bwMode="auto">
            <a:xfrm>
              <a:off x="7772400" y="1587500"/>
              <a:ext cx="9525" cy="19050"/>
            </a:xfrm>
            <a:custGeom>
              <a:avLst/>
              <a:gdLst/>
              <a:ahLst/>
              <a:cxnLst>
                <a:cxn ang="0">
                  <a:pos x="4" y="0"/>
                </a:cxn>
                <a:cxn ang="0">
                  <a:pos x="4" y="0"/>
                </a:cxn>
                <a:cxn ang="0">
                  <a:pos x="0" y="2"/>
                </a:cxn>
                <a:cxn ang="0">
                  <a:pos x="0" y="2"/>
                </a:cxn>
                <a:cxn ang="0">
                  <a:pos x="0" y="4"/>
                </a:cxn>
                <a:cxn ang="0">
                  <a:pos x="2" y="6"/>
                </a:cxn>
                <a:cxn ang="0">
                  <a:pos x="4" y="6"/>
                </a:cxn>
                <a:cxn ang="0">
                  <a:pos x="4" y="10"/>
                </a:cxn>
                <a:cxn ang="0">
                  <a:pos x="4" y="10"/>
                </a:cxn>
                <a:cxn ang="0">
                  <a:pos x="4" y="12"/>
                </a:cxn>
                <a:cxn ang="0">
                  <a:pos x="4" y="12"/>
                </a:cxn>
                <a:cxn ang="0">
                  <a:pos x="6" y="10"/>
                </a:cxn>
                <a:cxn ang="0">
                  <a:pos x="6" y="6"/>
                </a:cxn>
                <a:cxn ang="0">
                  <a:pos x="4" y="0"/>
                </a:cxn>
                <a:cxn ang="0">
                  <a:pos x="4" y="0"/>
                </a:cxn>
              </a:cxnLst>
              <a:rect l="0" t="0" r="r" b="b"/>
              <a:pathLst>
                <a:path w="6" h="12">
                  <a:moveTo>
                    <a:pt x="4" y="0"/>
                  </a:moveTo>
                  <a:lnTo>
                    <a:pt x="4" y="0"/>
                  </a:lnTo>
                  <a:lnTo>
                    <a:pt x="0" y="2"/>
                  </a:lnTo>
                  <a:lnTo>
                    <a:pt x="0" y="2"/>
                  </a:lnTo>
                  <a:lnTo>
                    <a:pt x="0" y="4"/>
                  </a:lnTo>
                  <a:lnTo>
                    <a:pt x="2" y="6"/>
                  </a:lnTo>
                  <a:lnTo>
                    <a:pt x="4" y="6"/>
                  </a:lnTo>
                  <a:lnTo>
                    <a:pt x="4" y="10"/>
                  </a:lnTo>
                  <a:lnTo>
                    <a:pt x="4" y="10"/>
                  </a:lnTo>
                  <a:lnTo>
                    <a:pt x="4" y="12"/>
                  </a:lnTo>
                  <a:lnTo>
                    <a:pt x="4" y="12"/>
                  </a:lnTo>
                  <a:lnTo>
                    <a:pt x="6" y="10"/>
                  </a:lnTo>
                  <a:lnTo>
                    <a:pt x="6" y="6"/>
                  </a:lnTo>
                  <a:lnTo>
                    <a:pt x="4" y="0"/>
                  </a:lnTo>
                  <a:lnTo>
                    <a:pt x="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2" name="Freeform 155"/>
            <p:cNvSpPr>
              <a:spLocks/>
            </p:cNvSpPr>
            <p:nvPr/>
          </p:nvSpPr>
          <p:spPr bwMode="auto">
            <a:xfrm>
              <a:off x="5280025" y="215900"/>
              <a:ext cx="130175" cy="53975"/>
            </a:xfrm>
            <a:custGeom>
              <a:avLst/>
              <a:gdLst/>
              <a:ahLst/>
              <a:cxnLst>
                <a:cxn ang="0">
                  <a:pos x="6" y="22"/>
                </a:cxn>
                <a:cxn ang="0">
                  <a:pos x="6" y="22"/>
                </a:cxn>
                <a:cxn ang="0">
                  <a:pos x="16" y="22"/>
                </a:cxn>
                <a:cxn ang="0">
                  <a:pos x="20" y="22"/>
                </a:cxn>
                <a:cxn ang="0">
                  <a:pos x="26" y="24"/>
                </a:cxn>
                <a:cxn ang="0">
                  <a:pos x="26" y="24"/>
                </a:cxn>
                <a:cxn ang="0">
                  <a:pos x="16" y="26"/>
                </a:cxn>
                <a:cxn ang="0">
                  <a:pos x="16" y="26"/>
                </a:cxn>
                <a:cxn ang="0">
                  <a:pos x="28" y="32"/>
                </a:cxn>
                <a:cxn ang="0">
                  <a:pos x="40" y="34"/>
                </a:cxn>
                <a:cxn ang="0">
                  <a:pos x="54" y="30"/>
                </a:cxn>
                <a:cxn ang="0">
                  <a:pos x="70" y="24"/>
                </a:cxn>
                <a:cxn ang="0">
                  <a:pos x="70" y="24"/>
                </a:cxn>
                <a:cxn ang="0">
                  <a:pos x="82" y="22"/>
                </a:cxn>
                <a:cxn ang="0">
                  <a:pos x="82" y="22"/>
                </a:cxn>
                <a:cxn ang="0">
                  <a:pos x="80" y="20"/>
                </a:cxn>
                <a:cxn ang="0">
                  <a:pos x="78" y="20"/>
                </a:cxn>
                <a:cxn ang="0">
                  <a:pos x="72" y="18"/>
                </a:cxn>
                <a:cxn ang="0">
                  <a:pos x="72" y="18"/>
                </a:cxn>
                <a:cxn ang="0">
                  <a:pos x="64" y="14"/>
                </a:cxn>
                <a:cxn ang="0">
                  <a:pos x="58" y="12"/>
                </a:cxn>
                <a:cxn ang="0">
                  <a:pos x="52" y="12"/>
                </a:cxn>
                <a:cxn ang="0">
                  <a:pos x="52" y="12"/>
                </a:cxn>
                <a:cxn ang="0">
                  <a:pos x="24" y="2"/>
                </a:cxn>
                <a:cxn ang="0">
                  <a:pos x="24" y="2"/>
                </a:cxn>
                <a:cxn ang="0">
                  <a:pos x="18" y="0"/>
                </a:cxn>
                <a:cxn ang="0">
                  <a:pos x="14" y="0"/>
                </a:cxn>
                <a:cxn ang="0">
                  <a:pos x="14" y="4"/>
                </a:cxn>
                <a:cxn ang="0">
                  <a:pos x="14" y="4"/>
                </a:cxn>
                <a:cxn ang="0">
                  <a:pos x="10" y="4"/>
                </a:cxn>
                <a:cxn ang="0">
                  <a:pos x="8" y="4"/>
                </a:cxn>
                <a:cxn ang="0">
                  <a:pos x="6" y="6"/>
                </a:cxn>
                <a:cxn ang="0">
                  <a:pos x="6" y="6"/>
                </a:cxn>
                <a:cxn ang="0">
                  <a:pos x="10" y="8"/>
                </a:cxn>
                <a:cxn ang="0">
                  <a:pos x="10" y="8"/>
                </a:cxn>
                <a:cxn ang="0">
                  <a:pos x="2" y="10"/>
                </a:cxn>
                <a:cxn ang="0">
                  <a:pos x="0" y="12"/>
                </a:cxn>
                <a:cxn ang="0">
                  <a:pos x="0" y="16"/>
                </a:cxn>
                <a:cxn ang="0">
                  <a:pos x="0" y="16"/>
                </a:cxn>
                <a:cxn ang="0">
                  <a:pos x="2" y="20"/>
                </a:cxn>
                <a:cxn ang="0">
                  <a:pos x="6" y="22"/>
                </a:cxn>
                <a:cxn ang="0">
                  <a:pos x="6" y="22"/>
                </a:cxn>
              </a:cxnLst>
              <a:rect l="0" t="0" r="r" b="b"/>
              <a:pathLst>
                <a:path w="82" h="34">
                  <a:moveTo>
                    <a:pt x="6" y="22"/>
                  </a:moveTo>
                  <a:lnTo>
                    <a:pt x="6" y="22"/>
                  </a:lnTo>
                  <a:lnTo>
                    <a:pt x="16" y="22"/>
                  </a:lnTo>
                  <a:lnTo>
                    <a:pt x="20" y="22"/>
                  </a:lnTo>
                  <a:lnTo>
                    <a:pt x="26" y="24"/>
                  </a:lnTo>
                  <a:lnTo>
                    <a:pt x="26" y="24"/>
                  </a:lnTo>
                  <a:lnTo>
                    <a:pt x="16" y="26"/>
                  </a:lnTo>
                  <a:lnTo>
                    <a:pt x="16" y="26"/>
                  </a:lnTo>
                  <a:lnTo>
                    <a:pt x="28" y="32"/>
                  </a:lnTo>
                  <a:lnTo>
                    <a:pt x="40" y="34"/>
                  </a:lnTo>
                  <a:lnTo>
                    <a:pt x="54" y="30"/>
                  </a:lnTo>
                  <a:lnTo>
                    <a:pt x="70" y="24"/>
                  </a:lnTo>
                  <a:lnTo>
                    <a:pt x="70" y="24"/>
                  </a:lnTo>
                  <a:lnTo>
                    <a:pt x="82" y="22"/>
                  </a:lnTo>
                  <a:lnTo>
                    <a:pt x="82" y="22"/>
                  </a:lnTo>
                  <a:lnTo>
                    <a:pt x="80" y="20"/>
                  </a:lnTo>
                  <a:lnTo>
                    <a:pt x="78" y="20"/>
                  </a:lnTo>
                  <a:lnTo>
                    <a:pt x="72" y="18"/>
                  </a:lnTo>
                  <a:lnTo>
                    <a:pt x="72" y="18"/>
                  </a:lnTo>
                  <a:lnTo>
                    <a:pt x="64" y="14"/>
                  </a:lnTo>
                  <a:lnTo>
                    <a:pt x="58" y="12"/>
                  </a:lnTo>
                  <a:lnTo>
                    <a:pt x="52" y="12"/>
                  </a:lnTo>
                  <a:lnTo>
                    <a:pt x="52" y="12"/>
                  </a:lnTo>
                  <a:lnTo>
                    <a:pt x="24" y="2"/>
                  </a:lnTo>
                  <a:lnTo>
                    <a:pt x="24" y="2"/>
                  </a:lnTo>
                  <a:lnTo>
                    <a:pt x="18" y="0"/>
                  </a:lnTo>
                  <a:lnTo>
                    <a:pt x="14" y="0"/>
                  </a:lnTo>
                  <a:lnTo>
                    <a:pt x="14" y="4"/>
                  </a:lnTo>
                  <a:lnTo>
                    <a:pt x="14" y="4"/>
                  </a:lnTo>
                  <a:lnTo>
                    <a:pt x="10" y="4"/>
                  </a:lnTo>
                  <a:lnTo>
                    <a:pt x="8" y="4"/>
                  </a:lnTo>
                  <a:lnTo>
                    <a:pt x="6" y="6"/>
                  </a:lnTo>
                  <a:lnTo>
                    <a:pt x="6" y="6"/>
                  </a:lnTo>
                  <a:lnTo>
                    <a:pt x="10" y="8"/>
                  </a:lnTo>
                  <a:lnTo>
                    <a:pt x="10" y="8"/>
                  </a:lnTo>
                  <a:lnTo>
                    <a:pt x="2" y="10"/>
                  </a:lnTo>
                  <a:lnTo>
                    <a:pt x="0" y="12"/>
                  </a:lnTo>
                  <a:lnTo>
                    <a:pt x="0" y="16"/>
                  </a:lnTo>
                  <a:lnTo>
                    <a:pt x="0" y="16"/>
                  </a:lnTo>
                  <a:lnTo>
                    <a:pt x="2" y="20"/>
                  </a:lnTo>
                  <a:lnTo>
                    <a:pt x="6" y="22"/>
                  </a:lnTo>
                  <a:lnTo>
                    <a:pt x="6" y="2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3" name="Freeform 156"/>
            <p:cNvSpPr>
              <a:spLocks/>
            </p:cNvSpPr>
            <p:nvPr/>
          </p:nvSpPr>
          <p:spPr bwMode="auto">
            <a:xfrm>
              <a:off x="5346700" y="190500"/>
              <a:ext cx="361950" cy="107950"/>
            </a:xfrm>
            <a:custGeom>
              <a:avLst/>
              <a:gdLst/>
              <a:ahLst/>
              <a:cxnLst>
                <a:cxn ang="0">
                  <a:pos x="10" y="16"/>
                </a:cxn>
                <a:cxn ang="0">
                  <a:pos x="14" y="16"/>
                </a:cxn>
                <a:cxn ang="0">
                  <a:pos x="18" y="18"/>
                </a:cxn>
                <a:cxn ang="0">
                  <a:pos x="40" y="18"/>
                </a:cxn>
                <a:cxn ang="0">
                  <a:pos x="36" y="22"/>
                </a:cxn>
                <a:cxn ang="0">
                  <a:pos x="42" y="26"/>
                </a:cxn>
                <a:cxn ang="0">
                  <a:pos x="54" y="24"/>
                </a:cxn>
                <a:cxn ang="0">
                  <a:pos x="60" y="26"/>
                </a:cxn>
                <a:cxn ang="0">
                  <a:pos x="70" y="24"/>
                </a:cxn>
                <a:cxn ang="0">
                  <a:pos x="78" y="24"/>
                </a:cxn>
                <a:cxn ang="0">
                  <a:pos x="90" y="24"/>
                </a:cxn>
                <a:cxn ang="0">
                  <a:pos x="84" y="26"/>
                </a:cxn>
                <a:cxn ang="0">
                  <a:pos x="74" y="28"/>
                </a:cxn>
                <a:cxn ang="0">
                  <a:pos x="62" y="28"/>
                </a:cxn>
                <a:cxn ang="0">
                  <a:pos x="68" y="30"/>
                </a:cxn>
                <a:cxn ang="0">
                  <a:pos x="70" y="34"/>
                </a:cxn>
                <a:cxn ang="0">
                  <a:pos x="60" y="30"/>
                </a:cxn>
                <a:cxn ang="0">
                  <a:pos x="38" y="28"/>
                </a:cxn>
                <a:cxn ang="0">
                  <a:pos x="34" y="32"/>
                </a:cxn>
                <a:cxn ang="0">
                  <a:pos x="40" y="34"/>
                </a:cxn>
                <a:cxn ang="0">
                  <a:pos x="48" y="38"/>
                </a:cxn>
                <a:cxn ang="0">
                  <a:pos x="64" y="44"/>
                </a:cxn>
                <a:cxn ang="0">
                  <a:pos x="50" y="42"/>
                </a:cxn>
                <a:cxn ang="0">
                  <a:pos x="28" y="44"/>
                </a:cxn>
                <a:cxn ang="0">
                  <a:pos x="24" y="48"/>
                </a:cxn>
                <a:cxn ang="0">
                  <a:pos x="26" y="50"/>
                </a:cxn>
                <a:cxn ang="0">
                  <a:pos x="36" y="50"/>
                </a:cxn>
                <a:cxn ang="0">
                  <a:pos x="42" y="58"/>
                </a:cxn>
                <a:cxn ang="0">
                  <a:pos x="36" y="56"/>
                </a:cxn>
                <a:cxn ang="0">
                  <a:pos x="24" y="54"/>
                </a:cxn>
                <a:cxn ang="0">
                  <a:pos x="22" y="56"/>
                </a:cxn>
                <a:cxn ang="0">
                  <a:pos x="22" y="62"/>
                </a:cxn>
                <a:cxn ang="0">
                  <a:pos x="16" y="62"/>
                </a:cxn>
                <a:cxn ang="0">
                  <a:pos x="8" y="68"/>
                </a:cxn>
                <a:cxn ang="0">
                  <a:pos x="76" y="68"/>
                </a:cxn>
                <a:cxn ang="0">
                  <a:pos x="96" y="64"/>
                </a:cxn>
                <a:cxn ang="0">
                  <a:pos x="88" y="60"/>
                </a:cxn>
                <a:cxn ang="0">
                  <a:pos x="92" y="58"/>
                </a:cxn>
                <a:cxn ang="0">
                  <a:pos x="98" y="54"/>
                </a:cxn>
                <a:cxn ang="0">
                  <a:pos x="102" y="52"/>
                </a:cxn>
                <a:cxn ang="0">
                  <a:pos x="122" y="44"/>
                </a:cxn>
                <a:cxn ang="0">
                  <a:pos x="126" y="38"/>
                </a:cxn>
                <a:cxn ang="0">
                  <a:pos x="132" y="34"/>
                </a:cxn>
                <a:cxn ang="0">
                  <a:pos x="144" y="34"/>
                </a:cxn>
                <a:cxn ang="0">
                  <a:pos x="164" y="26"/>
                </a:cxn>
                <a:cxn ang="0">
                  <a:pos x="186" y="20"/>
                </a:cxn>
                <a:cxn ang="0">
                  <a:pos x="188" y="14"/>
                </a:cxn>
                <a:cxn ang="0">
                  <a:pos x="228" y="6"/>
                </a:cxn>
                <a:cxn ang="0">
                  <a:pos x="192" y="0"/>
                </a:cxn>
                <a:cxn ang="0">
                  <a:pos x="112" y="0"/>
                </a:cxn>
                <a:cxn ang="0">
                  <a:pos x="68" y="4"/>
                </a:cxn>
                <a:cxn ang="0">
                  <a:pos x="58" y="8"/>
                </a:cxn>
                <a:cxn ang="0">
                  <a:pos x="46" y="6"/>
                </a:cxn>
                <a:cxn ang="0">
                  <a:pos x="10" y="12"/>
                </a:cxn>
                <a:cxn ang="0">
                  <a:pos x="0" y="12"/>
                </a:cxn>
                <a:cxn ang="0">
                  <a:pos x="6" y="16"/>
                </a:cxn>
              </a:cxnLst>
              <a:rect l="0" t="0" r="r" b="b"/>
              <a:pathLst>
                <a:path w="228" h="68">
                  <a:moveTo>
                    <a:pt x="8" y="18"/>
                  </a:moveTo>
                  <a:lnTo>
                    <a:pt x="8" y="18"/>
                  </a:lnTo>
                  <a:lnTo>
                    <a:pt x="10" y="16"/>
                  </a:lnTo>
                  <a:lnTo>
                    <a:pt x="10" y="16"/>
                  </a:lnTo>
                  <a:lnTo>
                    <a:pt x="14" y="16"/>
                  </a:lnTo>
                  <a:lnTo>
                    <a:pt x="14" y="16"/>
                  </a:lnTo>
                  <a:lnTo>
                    <a:pt x="14" y="16"/>
                  </a:lnTo>
                  <a:lnTo>
                    <a:pt x="16" y="18"/>
                  </a:lnTo>
                  <a:lnTo>
                    <a:pt x="18" y="18"/>
                  </a:lnTo>
                  <a:lnTo>
                    <a:pt x="24" y="18"/>
                  </a:lnTo>
                  <a:lnTo>
                    <a:pt x="24" y="18"/>
                  </a:lnTo>
                  <a:lnTo>
                    <a:pt x="40" y="18"/>
                  </a:lnTo>
                  <a:lnTo>
                    <a:pt x="40" y="18"/>
                  </a:lnTo>
                  <a:lnTo>
                    <a:pt x="38" y="22"/>
                  </a:lnTo>
                  <a:lnTo>
                    <a:pt x="36" y="22"/>
                  </a:lnTo>
                  <a:lnTo>
                    <a:pt x="36" y="22"/>
                  </a:lnTo>
                  <a:lnTo>
                    <a:pt x="38" y="26"/>
                  </a:lnTo>
                  <a:lnTo>
                    <a:pt x="42" y="26"/>
                  </a:lnTo>
                  <a:lnTo>
                    <a:pt x="48" y="26"/>
                  </a:lnTo>
                  <a:lnTo>
                    <a:pt x="48" y="26"/>
                  </a:lnTo>
                  <a:lnTo>
                    <a:pt x="54" y="24"/>
                  </a:lnTo>
                  <a:lnTo>
                    <a:pt x="58" y="24"/>
                  </a:lnTo>
                  <a:lnTo>
                    <a:pt x="60" y="26"/>
                  </a:lnTo>
                  <a:lnTo>
                    <a:pt x="60" y="26"/>
                  </a:lnTo>
                  <a:lnTo>
                    <a:pt x="62" y="26"/>
                  </a:lnTo>
                  <a:lnTo>
                    <a:pt x="62" y="26"/>
                  </a:lnTo>
                  <a:lnTo>
                    <a:pt x="70" y="24"/>
                  </a:lnTo>
                  <a:lnTo>
                    <a:pt x="70" y="24"/>
                  </a:lnTo>
                  <a:lnTo>
                    <a:pt x="78" y="24"/>
                  </a:lnTo>
                  <a:lnTo>
                    <a:pt x="78" y="24"/>
                  </a:lnTo>
                  <a:lnTo>
                    <a:pt x="88" y="20"/>
                  </a:lnTo>
                  <a:lnTo>
                    <a:pt x="88" y="20"/>
                  </a:lnTo>
                  <a:lnTo>
                    <a:pt x="90" y="24"/>
                  </a:lnTo>
                  <a:lnTo>
                    <a:pt x="90" y="24"/>
                  </a:lnTo>
                  <a:lnTo>
                    <a:pt x="88" y="24"/>
                  </a:lnTo>
                  <a:lnTo>
                    <a:pt x="84" y="26"/>
                  </a:lnTo>
                  <a:lnTo>
                    <a:pt x="78" y="26"/>
                  </a:lnTo>
                  <a:lnTo>
                    <a:pt x="78" y="26"/>
                  </a:lnTo>
                  <a:lnTo>
                    <a:pt x="74" y="28"/>
                  </a:lnTo>
                  <a:lnTo>
                    <a:pt x="70" y="28"/>
                  </a:lnTo>
                  <a:lnTo>
                    <a:pt x="62" y="28"/>
                  </a:lnTo>
                  <a:lnTo>
                    <a:pt x="62" y="28"/>
                  </a:lnTo>
                  <a:lnTo>
                    <a:pt x="64" y="30"/>
                  </a:lnTo>
                  <a:lnTo>
                    <a:pt x="66" y="30"/>
                  </a:lnTo>
                  <a:lnTo>
                    <a:pt x="68" y="30"/>
                  </a:lnTo>
                  <a:lnTo>
                    <a:pt x="70" y="32"/>
                  </a:lnTo>
                  <a:lnTo>
                    <a:pt x="70" y="32"/>
                  </a:lnTo>
                  <a:lnTo>
                    <a:pt x="70" y="34"/>
                  </a:lnTo>
                  <a:lnTo>
                    <a:pt x="70" y="34"/>
                  </a:lnTo>
                  <a:lnTo>
                    <a:pt x="64" y="34"/>
                  </a:lnTo>
                  <a:lnTo>
                    <a:pt x="60" y="30"/>
                  </a:lnTo>
                  <a:lnTo>
                    <a:pt x="60" y="30"/>
                  </a:lnTo>
                  <a:lnTo>
                    <a:pt x="46" y="28"/>
                  </a:lnTo>
                  <a:lnTo>
                    <a:pt x="38" y="28"/>
                  </a:lnTo>
                  <a:lnTo>
                    <a:pt x="30" y="30"/>
                  </a:lnTo>
                  <a:lnTo>
                    <a:pt x="30" y="30"/>
                  </a:lnTo>
                  <a:lnTo>
                    <a:pt x="34" y="32"/>
                  </a:lnTo>
                  <a:lnTo>
                    <a:pt x="36" y="32"/>
                  </a:lnTo>
                  <a:lnTo>
                    <a:pt x="38" y="32"/>
                  </a:lnTo>
                  <a:lnTo>
                    <a:pt x="40" y="34"/>
                  </a:lnTo>
                  <a:lnTo>
                    <a:pt x="40" y="34"/>
                  </a:lnTo>
                  <a:lnTo>
                    <a:pt x="44" y="36"/>
                  </a:lnTo>
                  <a:lnTo>
                    <a:pt x="48" y="38"/>
                  </a:lnTo>
                  <a:lnTo>
                    <a:pt x="48" y="38"/>
                  </a:lnTo>
                  <a:lnTo>
                    <a:pt x="64" y="44"/>
                  </a:lnTo>
                  <a:lnTo>
                    <a:pt x="64" y="44"/>
                  </a:lnTo>
                  <a:lnTo>
                    <a:pt x="58" y="46"/>
                  </a:lnTo>
                  <a:lnTo>
                    <a:pt x="54" y="44"/>
                  </a:lnTo>
                  <a:lnTo>
                    <a:pt x="50" y="42"/>
                  </a:lnTo>
                  <a:lnTo>
                    <a:pt x="46" y="42"/>
                  </a:lnTo>
                  <a:lnTo>
                    <a:pt x="46" y="42"/>
                  </a:lnTo>
                  <a:lnTo>
                    <a:pt x="28" y="44"/>
                  </a:lnTo>
                  <a:lnTo>
                    <a:pt x="28" y="44"/>
                  </a:lnTo>
                  <a:lnTo>
                    <a:pt x="26" y="46"/>
                  </a:lnTo>
                  <a:lnTo>
                    <a:pt x="24" y="48"/>
                  </a:lnTo>
                  <a:lnTo>
                    <a:pt x="24" y="48"/>
                  </a:lnTo>
                  <a:lnTo>
                    <a:pt x="24" y="50"/>
                  </a:lnTo>
                  <a:lnTo>
                    <a:pt x="26" y="50"/>
                  </a:lnTo>
                  <a:lnTo>
                    <a:pt x="28" y="50"/>
                  </a:lnTo>
                  <a:lnTo>
                    <a:pt x="28" y="50"/>
                  </a:lnTo>
                  <a:lnTo>
                    <a:pt x="36" y="50"/>
                  </a:lnTo>
                  <a:lnTo>
                    <a:pt x="42" y="56"/>
                  </a:lnTo>
                  <a:lnTo>
                    <a:pt x="42" y="56"/>
                  </a:lnTo>
                  <a:lnTo>
                    <a:pt x="42" y="58"/>
                  </a:lnTo>
                  <a:lnTo>
                    <a:pt x="42" y="58"/>
                  </a:lnTo>
                  <a:lnTo>
                    <a:pt x="38" y="58"/>
                  </a:lnTo>
                  <a:lnTo>
                    <a:pt x="36" y="56"/>
                  </a:lnTo>
                  <a:lnTo>
                    <a:pt x="30" y="54"/>
                  </a:lnTo>
                  <a:lnTo>
                    <a:pt x="30" y="54"/>
                  </a:lnTo>
                  <a:lnTo>
                    <a:pt x="24" y="54"/>
                  </a:lnTo>
                  <a:lnTo>
                    <a:pt x="22" y="54"/>
                  </a:lnTo>
                  <a:lnTo>
                    <a:pt x="22" y="56"/>
                  </a:lnTo>
                  <a:lnTo>
                    <a:pt x="22" y="56"/>
                  </a:lnTo>
                  <a:lnTo>
                    <a:pt x="24" y="62"/>
                  </a:lnTo>
                  <a:lnTo>
                    <a:pt x="24" y="62"/>
                  </a:lnTo>
                  <a:lnTo>
                    <a:pt x="22" y="62"/>
                  </a:lnTo>
                  <a:lnTo>
                    <a:pt x="18" y="62"/>
                  </a:lnTo>
                  <a:lnTo>
                    <a:pt x="16" y="62"/>
                  </a:lnTo>
                  <a:lnTo>
                    <a:pt x="16" y="62"/>
                  </a:lnTo>
                  <a:lnTo>
                    <a:pt x="12" y="62"/>
                  </a:lnTo>
                  <a:lnTo>
                    <a:pt x="10" y="64"/>
                  </a:lnTo>
                  <a:lnTo>
                    <a:pt x="8" y="68"/>
                  </a:lnTo>
                  <a:lnTo>
                    <a:pt x="8" y="68"/>
                  </a:lnTo>
                  <a:lnTo>
                    <a:pt x="54" y="68"/>
                  </a:lnTo>
                  <a:lnTo>
                    <a:pt x="76" y="68"/>
                  </a:lnTo>
                  <a:lnTo>
                    <a:pt x="100" y="66"/>
                  </a:lnTo>
                  <a:lnTo>
                    <a:pt x="100" y="66"/>
                  </a:lnTo>
                  <a:lnTo>
                    <a:pt x="96" y="64"/>
                  </a:lnTo>
                  <a:lnTo>
                    <a:pt x="92" y="64"/>
                  </a:lnTo>
                  <a:lnTo>
                    <a:pt x="90" y="64"/>
                  </a:lnTo>
                  <a:lnTo>
                    <a:pt x="88" y="60"/>
                  </a:lnTo>
                  <a:lnTo>
                    <a:pt x="88" y="60"/>
                  </a:lnTo>
                  <a:lnTo>
                    <a:pt x="90" y="60"/>
                  </a:lnTo>
                  <a:lnTo>
                    <a:pt x="92" y="58"/>
                  </a:lnTo>
                  <a:lnTo>
                    <a:pt x="92" y="58"/>
                  </a:lnTo>
                  <a:lnTo>
                    <a:pt x="96" y="58"/>
                  </a:lnTo>
                  <a:lnTo>
                    <a:pt x="98" y="54"/>
                  </a:lnTo>
                  <a:lnTo>
                    <a:pt x="100" y="52"/>
                  </a:lnTo>
                  <a:lnTo>
                    <a:pt x="102" y="52"/>
                  </a:lnTo>
                  <a:lnTo>
                    <a:pt x="102" y="52"/>
                  </a:lnTo>
                  <a:lnTo>
                    <a:pt x="108" y="52"/>
                  </a:lnTo>
                  <a:lnTo>
                    <a:pt x="114" y="50"/>
                  </a:lnTo>
                  <a:lnTo>
                    <a:pt x="122" y="44"/>
                  </a:lnTo>
                  <a:lnTo>
                    <a:pt x="122" y="44"/>
                  </a:lnTo>
                  <a:lnTo>
                    <a:pt x="122" y="40"/>
                  </a:lnTo>
                  <a:lnTo>
                    <a:pt x="126" y="38"/>
                  </a:lnTo>
                  <a:lnTo>
                    <a:pt x="130" y="38"/>
                  </a:lnTo>
                  <a:lnTo>
                    <a:pt x="132" y="34"/>
                  </a:lnTo>
                  <a:lnTo>
                    <a:pt x="132" y="34"/>
                  </a:lnTo>
                  <a:lnTo>
                    <a:pt x="136" y="34"/>
                  </a:lnTo>
                  <a:lnTo>
                    <a:pt x="140" y="34"/>
                  </a:lnTo>
                  <a:lnTo>
                    <a:pt x="144" y="34"/>
                  </a:lnTo>
                  <a:lnTo>
                    <a:pt x="148" y="32"/>
                  </a:lnTo>
                  <a:lnTo>
                    <a:pt x="148" y="32"/>
                  </a:lnTo>
                  <a:lnTo>
                    <a:pt x="164" y="26"/>
                  </a:lnTo>
                  <a:lnTo>
                    <a:pt x="164" y="26"/>
                  </a:lnTo>
                  <a:lnTo>
                    <a:pt x="186" y="20"/>
                  </a:lnTo>
                  <a:lnTo>
                    <a:pt x="186" y="20"/>
                  </a:lnTo>
                  <a:lnTo>
                    <a:pt x="188" y="18"/>
                  </a:lnTo>
                  <a:lnTo>
                    <a:pt x="188" y="18"/>
                  </a:lnTo>
                  <a:lnTo>
                    <a:pt x="188" y="14"/>
                  </a:lnTo>
                  <a:lnTo>
                    <a:pt x="188" y="14"/>
                  </a:lnTo>
                  <a:lnTo>
                    <a:pt x="208" y="12"/>
                  </a:lnTo>
                  <a:lnTo>
                    <a:pt x="228" y="6"/>
                  </a:lnTo>
                  <a:lnTo>
                    <a:pt x="228" y="6"/>
                  </a:lnTo>
                  <a:lnTo>
                    <a:pt x="210" y="4"/>
                  </a:lnTo>
                  <a:lnTo>
                    <a:pt x="192" y="0"/>
                  </a:lnTo>
                  <a:lnTo>
                    <a:pt x="156" y="0"/>
                  </a:lnTo>
                  <a:lnTo>
                    <a:pt x="156" y="0"/>
                  </a:lnTo>
                  <a:lnTo>
                    <a:pt x="112" y="0"/>
                  </a:lnTo>
                  <a:lnTo>
                    <a:pt x="90" y="2"/>
                  </a:lnTo>
                  <a:lnTo>
                    <a:pt x="68" y="4"/>
                  </a:lnTo>
                  <a:lnTo>
                    <a:pt x="68" y="4"/>
                  </a:lnTo>
                  <a:lnTo>
                    <a:pt x="64" y="4"/>
                  </a:lnTo>
                  <a:lnTo>
                    <a:pt x="62" y="6"/>
                  </a:lnTo>
                  <a:lnTo>
                    <a:pt x="58" y="8"/>
                  </a:lnTo>
                  <a:lnTo>
                    <a:pt x="58" y="8"/>
                  </a:lnTo>
                  <a:lnTo>
                    <a:pt x="52" y="6"/>
                  </a:lnTo>
                  <a:lnTo>
                    <a:pt x="46" y="6"/>
                  </a:lnTo>
                  <a:lnTo>
                    <a:pt x="34" y="8"/>
                  </a:lnTo>
                  <a:lnTo>
                    <a:pt x="22" y="10"/>
                  </a:lnTo>
                  <a:lnTo>
                    <a:pt x="10" y="12"/>
                  </a:lnTo>
                  <a:lnTo>
                    <a:pt x="10" y="12"/>
                  </a:lnTo>
                  <a:lnTo>
                    <a:pt x="0" y="12"/>
                  </a:lnTo>
                  <a:lnTo>
                    <a:pt x="0" y="12"/>
                  </a:lnTo>
                  <a:lnTo>
                    <a:pt x="2" y="14"/>
                  </a:lnTo>
                  <a:lnTo>
                    <a:pt x="4" y="16"/>
                  </a:lnTo>
                  <a:lnTo>
                    <a:pt x="6" y="16"/>
                  </a:lnTo>
                  <a:lnTo>
                    <a:pt x="8" y="18"/>
                  </a:lnTo>
                  <a:lnTo>
                    <a:pt x="8" y="1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4" name="Freeform 157"/>
            <p:cNvSpPr>
              <a:spLocks/>
            </p:cNvSpPr>
            <p:nvPr/>
          </p:nvSpPr>
          <p:spPr bwMode="auto">
            <a:xfrm>
              <a:off x="7985125" y="1377950"/>
              <a:ext cx="12700" cy="31750"/>
            </a:xfrm>
            <a:custGeom>
              <a:avLst/>
              <a:gdLst/>
              <a:ahLst/>
              <a:cxnLst>
                <a:cxn ang="0">
                  <a:pos x="4" y="20"/>
                </a:cxn>
                <a:cxn ang="0">
                  <a:pos x="4" y="20"/>
                </a:cxn>
                <a:cxn ang="0">
                  <a:pos x="6" y="16"/>
                </a:cxn>
                <a:cxn ang="0">
                  <a:pos x="4" y="12"/>
                </a:cxn>
                <a:cxn ang="0">
                  <a:pos x="4" y="12"/>
                </a:cxn>
                <a:cxn ang="0">
                  <a:pos x="6" y="8"/>
                </a:cxn>
                <a:cxn ang="0">
                  <a:pos x="8" y="6"/>
                </a:cxn>
                <a:cxn ang="0">
                  <a:pos x="4" y="0"/>
                </a:cxn>
                <a:cxn ang="0">
                  <a:pos x="4" y="0"/>
                </a:cxn>
                <a:cxn ang="0">
                  <a:pos x="4" y="10"/>
                </a:cxn>
                <a:cxn ang="0">
                  <a:pos x="4" y="10"/>
                </a:cxn>
                <a:cxn ang="0">
                  <a:pos x="0" y="14"/>
                </a:cxn>
                <a:cxn ang="0">
                  <a:pos x="0" y="16"/>
                </a:cxn>
                <a:cxn ang="0">
                  <a:pos x="4" y="20"/>
                </a:cxn>
                <a:cxn ang="0">
                  <a:pos x="4" y="20"/>
                </a:cxn>
              </a:cxnLst>
              <a:rect l="0" t="0" r="r" b="b"/>
              <a:pathLst>
                <a:path w="8" h="20">
                  <a:moveTo>
                    <a:pt x="4" y="20"/>
                  </a:moveTo>
                  <a:lnTo>
                    <a:pt x="4" y="20"/>
                  </a:lnTo>
                  <a:lnTo>
                    <a:pt x="6" y="16"/>
                  </a:lnTo>
                  <a:lnTo>
                    <a:pt x="4" y="12"/>
                  </a:lnTo>
                  <a:lnTo>
                    <a:pt x="4" y="12"/>
                  </a:lnTo>
                  <a:lnTo>
                    <a:pt x="6" y="8"/>
                  </a:lnTo>
                  <a:lnTo>
                    <a:pt x="8" y="6"/>
                  </a:lnTo>
                  <a:lnTo>
                    <a:pt x="4" y="0"/>
                  </a:lnTo>
                  <a:lnTo>
                    <a:pt x="4" y="0"/>
                  </a:lnTo>
                  <a:lnTo>
                    <a:pt x="4" y="10"/>
                  </a:lnTo>
                  <a:lnTo>
                    <a:pt x="4" y="10"/>
                  </a:lnTo>
                  <a:lnTo>
                    <a:pt x="0" y="14"/>
                  </a:lnTo>
                  <a:lnTo>
                    <a:pt x="0" y="16"/>
                  </a:lnTo>
                  <a:lnTo>
                    <a:pt x="4" y="20"/>
                  </a:lnTo>
                  <a:lnTo>
                    <a:pt x="4" y="2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5" name="Freeform 158"/>
            <p:cNvSpPr>
              <a:spLocks/>
            </p:cNvSpPr>
            <p:nvPr/>
          </p:nvSpPr>
          <p:spPr bwMode="auto">
            <a:xfrm>
              <a:off x="6765925" y="974725"/>
              <a:ext cx="19050" cy="9525"/>
            </a:xfrm>
            <a:custGeom>
              <a:avLst/>
              <a:gdLst/>
              <a:ahLst/>
              <a:cxnLst>
                <a:cxn ang="0">
                  <a:pos x="0" y="2"/>
                </a:cxn>
                <a:cxn ang="0">
                  <a:pos x="0" y="2"/>
                </a:cxn>
                <a:cxn ang="0">
                  <a:pos x="2" y="2"/>
                </a:cxn>
                <a:cxn ang="0">
                  <a:pos x="4" y="4"/>
                </a:cxn>
                <a:cxn ang="0">
                  <a:pos x="8" y="6"/>
                </a:cxn>
                <a:cxn ang="0">
                  <a:pos x="12" y="4"/>
                </a:cxn>
                <a:cxn ang="0">
                  <a:pos x="12" y="4"/>
                </a:cxn>
                <a:cxn ang="0">
                  <a:pos x="6" y="0"/>
                </a:cxn>
                <a:cxn ang="0">
                  <a:pos x="0" y="2"/>
                </a:cxn>
                <a:cxn ang="0">
                  <a:pos x="0" y="2"/>
                </a:cxn>
              </a:cxnLst>
              <a:rect l="0" t="0" r="r" b="b"/>
              <a:pathLst>
                <a:path w="12" h="6">
                  <a:moveTo>
                    <a:pt x="0" y="2"/>
                  </a:moveTo>
                  <a:lnTo>
                    <a:pt x="0" y="2"/>
                  </a:lnTo>
                  <a:lnTo>
                    <a:pt x="2" y="2"/>
                  </a:lnTo>
                  <a:lnTo>
                    <a:pt x="4" y="4"/>
                  </a:lnTo>
                  <a:lnTo>
                    <a:pt x="8" y="6"/>
                  </a:lnTo>
                  <a:lnTo>
                    <a:pt x="12" y="4"/>
                  </a:lnTo>
                  <a:lnTo>
                    <a:pt x="12" y="4"/>
                  </a:lnTo>
                  <a:lnTo>
                    <a:pt x="6" y="0"/>
                  </a:lnTo>
                  <a:lnTo>
                    <a:pt x="0" y="2"/>
                  </a:lnTo>
                  <a:lnTo>
                    <a:pt x="0"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6" name="Freeform 159"/>
            <p:cNvSpPr>
              <a:spLocks/>
            </p:cNvSpPr>
            <p:nvPr/>
          </p:nvSpPr>
          <p:spPr bwMode="auto">
            <a:xfrm>
              <a:off x="7962900" y="1343025"/>
              <a:ext cx="9525" cy="12700"/>
            </a:xfrm>
            <a:custGeom>
              <a:avLst/>
              <a:gdLst/>
              <a:ahLst/>
              <a:cxnLst>
                <a:cxn ang="0">
                  <a:pos x="4" y="0"/>
                </a:cxn>
                <a:cxn ang="0">
                  <a:pos x="4" y="0"/>
                </a:cxn>
                <a:cxn ang="0">
                  <a:pos x="2" y="0"/>
                </a:cxn>
                <a:cxn ang="0">
                  <a:pos x="2" y="0"/>
                </a:cxn>
                <a:cxn ang="0">
                  <a:pos x="0" y="4"/>
                </a:cxn>
                <a:cxn ang="0">
                  <a:pos x="4" y="8"/>
                </a:cxn>
                <a:cxn ang="0">
                  <a:pos x="4" y="8"/>
                </a:cxn>
                <a:cxn ang="0">
                  <a:pos x="6" y="4"/>
                </a:cxn>
                <a:cxn ang="0">
                  <a:pos x="4" y="0"/>
                </a:cxn>
                <a:cxn ang="0">
                  <a:pos x="4" y="0"/>
                </a:cxn>
              </a:cxnLst>
              <a:rect l="0" t="0" r="r" b="b"/>
              <a:pathLst>
                <a:path w="6" h="8">
                  <a:moveTo>
                    <a:pt x="4" y="0"/>
                  </a:moveTo>
                  <a:lnTo>
                    <a:pt x="4" y="0"/>
                  </a:lnTo>
                  <a:lnTo>
                    <a:pt x="2" y="0"/>
                  </a:lnTo>
                  <a:lnTo>
                    <a:pt x="2" y="0"/>
                  </a:lnTo>
                  <a:lnTo>
                    <a:pt x="0" y="4"/>
                  </a:lnTo>
                  <a:lnTo>
                    <a:pt x="4" y="8"/>
                  </a:lnTo>
                  <a:lnTo>
                    <a:pt x="4" y="8"/>
                  </a:lnTo>
                  <a:lnTo>
                    <a:pt x="6" y="4"/>
                  </a:lnTo>
                  <a:lnTo>
                    <a:pt x="4" y="0"/>
                  </a:lnTo>
                  <a:lnTo>
                    <a:pt x="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7" name="Freeform 160"/>
            <p:cNvSpPr>
              <a:spLocks/>
            </p:cNvSpPr>
            <p:nvPr/>
          </p:nvSpPr>
          <p:spPr bwMode="auto">
            <a:xfrm>
              <a:off x="4451350" y="638175"/>
              <a:ext cx="25400" cy="12700"/>
            </a:xfrm>
            <a:custGeom>
              <a:avLst/>
              <a:gdLst/>
              <a:ahLst/>
              <a:cxnLst>
                <a:cxn ang="0">
                  <a:pos x="4" y="2"/>
                </a:cxn>
                <a:cxn ang="0">
                  <a:pos x="4" y="2"/>
                </a:cxn>
                <a:cxn ang="0">
                  <a:pos x="2" y="4"/>
                </a:cxn>
                <a:cxn ang="0">
                  <a:pos x="0" y="6"/>
                </a:cxn>
                <a:cxn ang="0">
                  <a:pos x="2" y="8"/>
                </a:cxn>
                <a:cxn ang="0">
                  <a:pos x="2" y="8"/>
                </a:cxn>
                <a:cxn ang="0">
                  <a:pos x="4" y="8"/>
                </a:cxn>
                <a:cxn ang="0">
                  <a:pos x="6" y="6"/>
                </a:cxn>
                <a:cxn ang="0">
                  <a:pos x="6" y="6"/>
                </a:cxn>
                <a:cxn ang="0">
                  <a:pos x="8" y="4"/>
                </a:cxn>
                <a:cxn ang="0">
                  <a:pos x="12" y="4"/>
                </a:cxn>
                <a:cxn ang="0">
                  <a:pos x="14" y="4"/>
                </a:cxn>
                <a:cxn ang="0">
                  <a:pos x="16" y="0"/>
                </a:cxn>
                <a:cxn ang="0">
                  <a:pos x="16" y="0"/>
                </a:cxn>
                <a:cxn ang="0">
                  <a:pos x="10" y="0"/>
                </a:cxn>
                <a:cxn ang="0">
                  <a:pos x="6" y="0"/>
                </a:cxn>
                <a:cxn ang="0">
                  <a:pos x="4" y="2"/>
                </a:cxn>
                <a:cxn ang="0">
                  <a:pos x="4" y="2"/>
                </a:cxn>
              </a:cxnLst>
              <a:rect l="0" t="0" r="r" b="b"/>
              <a:pathLst>
                <a:path w="16" h="8">
                  <a:moveTo>
                    <a:pt x="4" y="2"/>
                  </a:moveTo>
                  <a:lnTo>
                    <a:pt x="4" y="2"/>
                  </a:lnTo>
                  <a:lnTo>
                    <a:pt x="2" y="4"/>
                  </a:lnTo>
                  <a:lnTo>
                    <a:pt x="0" y="6"/>
                  </a:lnTo>
                  <a:lnTo>
                    <a:pt x="2" y="8"/>
                  </a:lnTo>
                  <a:lnTo>
                    <a:pt x="2" y="8"/>
                  </a:lnTo>
                  <a:lnTo>
                    <a:pt x="4" y="8"/>
                  </a:lnTo>
                  <a:lnTo>
                    <a:pt x="6" y="6"/>
                  </a:lnTo>
                  <a:lnTo>
                    <a:pt x="6" y="6"/>
                  </a:lnTo>
                  <a:lnTo>
                    <a:pt x="8" y="4"/>
                  </a:lnTo>
                  <a:lnTo>
                    <a:pt x="12" y="4"/>
                  </a:lnTo>
                  <a:lnTo>
                    <a:pt x="14" y="4"/>
                  </a:lnTo>
                  <a:lnTo>
                    <a:pt x="16" y="0"/>
                  </a:lnTo>
                  <a:lnTo>
                    <a:pt x="16" y="0"/>
                  </a:lnTo>
                  <a:lnTo>
                    <a:pt x="10" y="0"/>
                  </a:lnTo>
                  <a:lnTo>
                    <a:pt x="6" y="0"/>
                  </a:lnTo>
                  <a:lnTo>
                    <a:pt x="4" y="2"/>
                  </a:lnTo>
                  <a:lnTo>
                    <a:pt x="4"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8" name="Freeform 161"/>
            <p:cNvSpPr>
              <a:spLocks/>
            </p:cNvSpPr>
            <p:nvPr/>
          </p:nvSpPr>
          <p:spPr bwMode="auto">
            <a:xfrm>
              <a:off x="8080375" y="1749425"/>
              <a:ext cx="12700" cy="6350"/>
            </a:xfrm>
            <a:custGeom>
              <a:avLst/>
              <a:gdLst/>
              <a:ahLst/>
              <a:cxnLst>
                <a:cxn ang="0">
                  <a:pos x="6" y="0"/>
                </a:cxn>
                <a:cxn ang="0">
                  <a:pos x="6" y="0"/>
                </a:cxn>
                <a:cxn ang="0">
                  <a:pos x="2" y="0"/>
                </a:cxn>
                <a:cxn ang="0">
                  <a:pos x="0" y="2"/>
                </a:cxn>
                <a:cxn ang="0">
                  <a:pos x="0" y="2"/>
                </a:cxn>
                <a:cxn ang="0">
                  <a:pos x="2" y="4"/>
                </a:cxn>
                <a:cxn ang="0">
                  <a:pos x="4" y="4"/>
                </a:cxn>
                <a:cxn ang="0">
                  <a:pos x="4" y="4"/>
                </a:cxn>
                <a:cxn ang="0">
                  <a:pos x="8" y="4"/>
                </a:cxn>
                <a:cxn ang="0">
                  <a:pos x="8" y="0"/>
                </a:cxn>
                <a:cxn ang="0">
                  <a:pos x="8" y="0"/>
                </a:cxn>
                <a:cxn ang="0">
                  <a:pos x="8" y="0"/>
                </a:cxn>
                <a:cxn ang="0">
                  <a:pos x="6" y="0"/>
                </a:cxn>
                <a:cxn ang="0">
                  <a:pos x="6" y="0"/>
                </a:cxn>
              </a:cxnLst>
              <a:rect l="0" t="0" r="r" b="b"/>
              <a:pathLst>
                <a:path w="8" h="4">
                  <a:moveTo>
                    <a:pt x="6" y="0"/>
                  </a:moveTo>
                  <a:lnTo>
                    <a:pt x="6" y="0"/>
                  </a:lnTo>
                  <a:lnTo>
                    <a:pt x="2" y="0"/>
                  </a:lnTo>
                  <a:lnTo>
                    <a:pt x="0" y="2"/>
                  </a:lnTo>
                  <a:lnTo>
                    <a:pt x="0" y="2"/>
                  </a:lnTo>
                  <a:lnTo>
                    <a:pt x="2" y="4"/>
                  </a:lnTo>
                  <a:lnTo>
                    <a:pt x="4" y="4"/>
                  </a:lnTo>
                  <a:lnTo>
                    <a:pt x="4" y="4"/>
                  </a:lnTo>
                  <a:lnTo>
                    <a:pt x="8" y="4"/>
                  </a:lnTo>
                  <a:lnTo>
                    <a:pt x="8" y="0"/>
                  </a:lnTo>
                  <a:lnTo>
                    <a:pt x="8" y="0"/>
                  </a:lnTo>
                  <a:lnTo>
                    <a:pt x="8" y="0"/>
                  </a:lnTo>
                  <a:lnTo>
                    <a:pt x="6" y="0"/>
                  </a:lnTo>
                  <a:lnTo>
                    <a:pt x="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9" name="Freeform 162"/>
            <p:cNvSpPr>
              <a:spLocks/>
            </p:cNvSpPr>
            <p:nvPr/>
          </p:nvSpPr>
          <p:spPr bwMode="auto">
            <a:xfrm>
              <a:off x="7943850" y="1717675"/>
              <a:ext cx="19050" cy="9525"/>
            </a:xfrm>
            <a:custGeom>
              <a:avLst/>
              <a:gdLst/>
              <a:ahLst/>
              <a:cxnLst>
                <a:cxn ang="0">
                  <a:pos x="0" y="0"/>
                </a:cxn>
                <a:cxn ang="0">
                  <a:pos x="0" y="0"/>
                </a:cxn>
                <a:cxn ang="0">
                  <a:pos x="2" y="2"/>
                </a:cxn>
                <a:cxn ang="0">
                  <a:pos x="6" y="4"/>
                </a:cxn>
                <a:cxn ang="0">
                  <a:pos x="8" y="6"/>
                </a:cxn>
                <a:cxn ang="0">
                  <a:pos x="12" y="6"/>
                </a:cxn>
                <a:cxn ang="0">
                  <a:pos x="12" y="6"/>
                </a:cxn>
                <a:cxn ang="0">
                  <a:pos x="8" y="0"/>
                </a:cxn>
                <a:cxn ang="0">
                  <a:pos x="4" y="0"/>
                </a:cxn>
                <a:cxn ang="0">
                  <a:pos x="0" y="0"/>
                </a:cxn>
                <a:cxn ang="0">
                  <a:pos x="0" y="0"/>
                </a:cxn>
              </a:cxnLst>
              <a:rect l="0" t="0" r="r" b="b"/>
              <a:pathLst>
                <a:path w="12" h="6">
                  <a:moveTo>
                    <a:pt x="0" y="0"/>
                  </a:moveTo>
                  <a:lnTo>
                    <a:pt x="0" y="0"/>
                  </a:lnTo>
                  <a:lnTo>
                    <a:pt x="2" y="2"/>
                  </a:lnTo>
                  <a:lnTo>
                    <a:pt x="6" y="4"/>
                  </a:lnTo>
                  <a:lnTo>
                    <a:pt x="8" y="6"/>
                  </a:lnTo>
                  <a:lnTo>
                    <a:pt x="12" y="6"/>
                  </a:lnTo>
                  <a:lnTo>
                    <a:pt x="12" y="6"/>
                  </a:lnTo>
                  <a:lnTo>
                    <a:pt x="8" y="0"/>
                  </a:lnTo>
                  <a:lnTo>
                    <a:pt x="4"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0" name="Freeform 163"/>
            <p:cNvSpPr>
              <a:spLocks/>
            </p:cNvSpPr>
            <p:nvPr/>
          </p:nvSpPr>
          <p:spPr bwMode="auto">
            <a:xfrm>
              <a:off x="7915275" y="1701800"/>
              <a:ext cx="15875" cy="6350"/>
            </a:xfrm>
            <a:custGeom>
              <a:avLst/>
              <a:gdLst/>
              <a:ahLst/>
              <a:cxnLst>
                <a:cxn ang="0">
                  <a:pos x="10" y="4"/>
                </a:cxn>
                <a:cxn ang="0">
                  <a:pos x="10" y="4"/>
                </a:cxn>
                <a:cxn ang="0">
                  <a:pos x="6" y="2"/>
                </a:cxn>
                <a:cxn ang="0">
                  <a:pos x="6" y="2"/>
                </a:cxn>
                <a:cxn ang="0">
                  <a:pos x="4" y="0"/>
                </a:cxn>
                <a:cxn ang="0">
                  <a:pos x="0" y="0"/>
                </a:cxn>
                <a:cxn ang="0">
                  <a:pos x="0" y="0"/>
                </a:cxn>
                <a:cxn ang="0">
                  <a:pos x="0" y="2"/>
                </a:cxn>
                <a:cxn ang="0">
                  <a:pos x="0" y="2"/>
                </a:cxn>
                <a:cxn ang="0">
                  <a:pos x="2" y="4"/>
                </a:cxn>
                <a:cxn ang="0">
                  <a:pos x="4" y="4"/>
                </a:cxn>
                <a:cxn ang="0">
                  <a:pos x="6" y="4"/>
                </a:cxn>
                <a:cxn ang="0">
                  <a:pos x="6" y="4"/>
                </a:cxn>
                <a:cxn ang="0">
                  <a:pos x="10" y="4"/>
                </a:cxn>
                <a:cxn ang="0">
                  <a:pos x="10" y="4"/>
                </a:cxn>
                <a:cxn ang="0">
                  <a:pos x="10" y="4"/>
                </a:cxn>
                <a:cxn ang="0">
                  <a:pos x="10" y="4"/>
                </a:cxn>
                <a:cxn ang="0">
                  <a:pos x="10" y="4"/>
                </a:cxn>
                <a:cxn ang="0">
                  <a:pos x="10" y="4"/>
                </a:cxn>
                <a:cxn ang="0">
                  <a:pos x="10" y="2"/>
                </a:cxn>
                <a:cxn ang="0">
                  <a:pos x="10" y="2"/>
                </a:cxn>
                <a:cxn ang="0">
                  <a:pos x="10" y="4"/>
                </a:cxn>
                <a:cxn ang="0">
                  <a:pos x="10" y="4"/>
                </a:cxn>
              </a:cxnLst>
              <a:rect l="0" t="0" r="r" b="b"/>
              <a:pathLst>
                <a:path w="10" h="4">
                  <a:moveTo>
                    <a:pt x="10" y="4"/>
                  </a:moveTo>
                  <a:lnTo>
                    <a:pt x="10" y="4"/>
                  </a:lnTo>
                  <a:lnTo>
                    <a:pt x="6" y="2"/>
                  </a:lnTo>
                  <a:lnTo>
                    <a:pt x="6" y="2"/>
                  </a:lnTo>
                  <a:lnTo>
                    <a:pt x="4" y="0"/>
                  </a:lnTo>
                  <a:lnTo>
                    <a:pt x="0" y="0"/>
                  </a:lnTo>
                  <a:lnTo>
                    <a:pt x="0" y="0"/>
                  </a:lnTo>
                  <a:lnTo>
                    <a:pt x="0" y="2"/>
                  </a:lnTo>
                  <a:lnTo>
                    <a:pt x="0" y="2"/>
                  </a:lnTo>
                  <a:lnTo>
                    <a:pt x="2" y="4"/>
                  </a:lnTo>
                  <a:lnTo>
                    <a:pt x="4" y="4"/>
                  </a:lnTo>
                  <a:lnTo>
                    <a:pt x="6" y="4"/>
                  </a:lnTo>
                  <a:lnTo>
                    <a:pt x="6" y="4"/>
                  </a:lnTo>
                  <a:lnTo>
                    <a:pt x="10" y="4"/>
                  </a:lnTo>
                  <a:lnTo>
                    <a:pt x="10" y="4"/>
                  </a:lnTo>
                  <a:lnTo>
                    <a:pt x="10" y="4"/>
                  </a:lnTo>
                  <a:lnTo>
                    <a:pt x="10" y="4"/>
                  </a:lnTo>
                  <a:lnTo>
                    <a:pt x="10" y="4"/>
                  </a:lnTo>
                  <a:lnTo>
                    <a:pt x="10" y="4"/>
                  </a:lnTo>
                  <a:lnTo>
                    <a:pt x="10" y="2"/>
                  </a:lnTo>
                  <a:lnTo>
                    <a:pt x="10" y="2"/>
                  </a:lnTo>
                  <a:lnTo>
                    <a:pt x="10" y="4"/>
                  </a:lnTo>
                  <a:lnTo>
                    <a:pt x="10" y="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1" name="Freeform 164"/>
            <p:cNvSpPr>
              <a:spLocks/>
            </p:cNvSpPr>
            <p:nvPr/>
          </p:nvSpPr>
          <p:spPr bwMode="auto">
            <a:xfrm>
              <a:off x="7931150" y="1698625"/>
              <a:ext cx="9525" cy="6350"/>
            </a:xfrm>
            <a:custGeom>
              <a:avLst/>
              <a:gdLst/>
              <a:ahLst/>
              <a:cxnLst>
                <a:cxn ang="0">
                  <a:pos x="4" y="0"/>
                </a:cxn>
                <a:cxn ang="0">
                  <a:pos x="4" y="0"/>
                </a:cxn>
                <a:cxn ang="0">
                  <a:pos x="2" y="0"/>
                </a:cxn>
                <a:cxn ang="0">
                  <a:pos x="2" y="0"/>
                </a:cxn>
                <a:cxn ang="0">
                  <a:pos x="0" y="0"/>
                </a:cxn>
                <a:cxn ang="0">
                  <a:pos x="0" y="2"/>
                </a:cxn>
                <a:cxn ang="0">
                  <a:pos x="0" y="4"/>
                </a:cxn>
                <a:cxn ang="0">
                  <a:pos x="0" y="4"/>
                </a:cxn>
                <a:cxn ang="0">
                  <a:pos x="4" y="4"/>
                </a:cxn>
                <a:cxn ang="0">
                  <a:pos x="6" y="4"/>
                </a:cxn>
                <a:cxn ang="0">
                  <a:pos x="4" y="0"/>
                </a:cxn>
                <a:cxn ang="0">
                  <a:pos x="4" y="0"/>
                </a:cxn>
              </a:cxnLst>
              <a:rect l="0" t="0" r="r" b="b"/>
              <a:pathLst>
                <a:path w="6" h="4">
                  <a:moveTo>
                    <a:pt x="4" y="0"/>
                  </a:moveTo>
                  <a:lnTo>
                    <a:pt x="4" y="0"/>
                  </a:lnTo>
                  <a:lnTo>
                    <a:pt x="2" y="0"/>
                  </a:lnTo>
                  <a:lnTo>
                    <a:pt x="2" y="0"/>
                  </a:lnTo>
                  <a:lnTo>
                    <a:pt x="0" y="0"/>
                  </a:lnTo>
                  <a:lnTo>
                    <a:pt x="0" y="2"/>
                  </a:lnTo>
                  <a:lnTo>
                    <a:pt x="0" y="4"/>
                  </a:lnTo>
                  <a:lnTo>
                    <a:pt x="0" y="4"/>
                  </a:lnTo>
                  <a:lnTo>
                    <a:pt x="4" y="4"/>
                  </a:lnTo>
                  <a:lnTo>
                    <a:pt x="6" y="4"/>
                  </a:lnTo>
                  <a:lnTo>
                    <a:pt x="4" y="0"/>
                  </a:lnTo>
                  <a:lnTo>
                    <a:pt x="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2" name="Freeform 165"/>
            <p:cNvSpPr>
              <a:spLocks/>
            </p:cNvSpPr>
            <p:nvPr/>
          </p:nvSpPr>
          <p:spPr bwMode="auto">
            <a:xfrm>
              <a:off x="5473700" y="530225"/>
              <a:ext cx="9525" cy="9525"/>
            </a:xfrm>
            <a:custGeom>
              <a:avLst/>
              <a:gdLst/>
              <a:ahLst/>
              <a:cxnLst>
                <a:cxn ang="0">
                  <a:pos x="0" y="4"/>
                </a:cxn>
                <a:cxn ang="0">
                  <a:pos x="0" y="4"/>
                </a:cxn>
                <a:cxn ang="0">
                  <a:pos x="2" y="6"/>
                </a:cxn>
                <a:cxn ang="0">
                  <a:pos x="2" y="6"/>
                </a:cxn>
                <a:cxn ang="0">
                  <a:pos x="6" y="6"/>
                </a:cxn>
                <a:cxn ang="0">
                  <a:pos x="6" y="4"/>
                </a:cxn>
                <a:cxn ang="0">
                  <a:pos x="6" y="4"/>
                </a:cxn>
                <a:cxn ang="0">
                  <a:pos x="6" y="2"/>
                </a:cxn>
                <a:cxn ang="0">
                  <a:pos x="4" y="0"/>
                </a:cxn>
                <a:cxn ang="0">
                  <a:pos x="4" y="0"/>
                </a:cxn>
                <a:cxn ang="0">
                  <a:pos x="2" y="2"/>
                </a:cxn>
                <a:cxn ang="0">
                  <a:pos x="0" y="4"/>
                </a:cxn>
                <a:cxn ang="0">
                  <a:pos x="0" y="4"/>
                </a:cxn>
              </a:cxnLst>
              <a:rect l="0" t="0" r="r" b="b"/>
              <a:pathLst>
                <a:path w="6" h="6">
                  <a:moveTo>
                    <a:pt x="0" y="4"/>
                  </a:moveTo>
                  <a:lnTo>
                    <a:pt x="0" y="4"/>
                  </a:lnTo>
                  <a:lnTo>
                    <a:pt x="2" y="6"/>
                  </a:lnTo>
                  <a:lnTo>
                    <a:pt x="2" y="6"/>
                  </a:lnTo>
                  <a:lnTo>
                    <a:pt x="6" y="6"/>
                  </a:lnTo>
                  <a:lnTo>
                    <a:pt x="6" y="4"/>
                  </a:lnTo>
                  <a:lnTo>
                    <a:pt x="6" y="4"/>
                  </a:lnTo>
                  <a:lnTo>
                    <a:pt x="6" y="2"/>
                  </a:lnTo>
                  <a:lnTo>
                    <a:pt x="4" y="0"/>
                  </a:lnTo>
                  <a:lnTo>
                    <a:pt x="4" y="0"/>
                  </a:lnTo>
                  <a:lnTo>
                    <a:pt x="2" y="2"/>
                  </a:lnTo>
                  <a:lnTo>
                    <a:pt x="0" y="4"/>
                  </a:lnTo>
                  <a:lnTo>
                    <a:pt x="0" y="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3" name="Freeform 166"/>
            <p:cNvSpPr>
              <a:spLocks/>
            </p:cNvSpPr>
            <p:nvPr/>
          </p:nvSpPr>
          <p:spPr bwMode="auto">
            <a:xfrm>
              <a:off x="8201025" y="809625"/>
              <a:ext cx="66675" cy="60325"/>
            </a:xfrm>
            <a:custGeom>
              <a:avLst/>
              <a:gdLst/>
              <a:ahLst/>
              <a:cxnLst>
                <a:cxn ang="0">
                  <a:pos x="4" y="38"/>
                </a:cxn>
                <a:cxn ang="0">
                  <a:pos x="4" y="38"/>
                </a:cxn>
                <a:cxn ang="0">
                  <a:pos x="4" y="30"/>
                </a:cxn>
                <a:cxn ang="0">
                  <a:pos x="4" y="30"/>
                </a:cxn>
                <a:cxn ang="0">
                  <a:pos x="20" y="32"/>
                </a:cxn>
                <a:cxn ang="0">
                  <a:pos x="20" y="32"/>
                </a:cxn>
                <a:cxn ang="0">
                  <a:pos x="26" y="32"/>
                </a:cxn>
                <a:cxn ang="0">
                  <a:pos x="32" y="28"/>
                </a:cxn>
                <a:cxn ang="0">
                  <a:pos x="42" y="22"/>
                </a:cxn>
                <a:cxn ang="0">
                  <a:pos x="42" y="22"/>
                </a:cxn>
                <a:cxn ang="0">
                  <a:pos x="38" y="16"/>
                </a:cxn>
                <a:cxn ang="0">
                  <a:pos x="38" y="16"/>
                </a:cxn>
                <a:cxn ang="0">
                  <a:pos x="32" y="16"/>
                </a:cxn>
                <a:cxn ang="0">
                  <a:pos x="24" y="10"/>
                </a:cxn>
                <a:cxn ang="0">
                  <a:pos x="18" y="4"/>
                </a:cxn>
                <a:cxn ang="0">
                  <a:pos x="12" y="0"/>
                </a:cxn>
                <a:cxn ang="0">
                  <a:pos x="12" y="0"/>
                </a:cxn>
                <a:cxn ang="0">
                  <a:pos x="14" y="4"/>
                </a:cxn>
                <a:cxn ang="0">
                  <a:pos x="14" y="10"/>
                </a:cxn>
                <a:cxn ang="0">
                  <a:pos x="12" y="18"/>
                </a:cxn>
                <a:cxn ang="0">
                  <a:pos x="6" y="24"/>
                </a:cxn>
                <a:cxn ang="0">
                  <a:pos x="0" y="30"/>
                </a:cxn>
                <a:cxn ang="0">
                  <a:pos x="0" y="30"/>
                </a:cxn>
                <a:cxn ang="0">
                  <a:pos x="0" y="34"/>
                </a:cxn>
                <a:cxn ang="0">
                  <a:pos x="0" y="36"/>
                </a:cxn>
                <a:cxn ang="0">
                  <a:pos x="4" y="38"/>
                </a:cxn>
                <a:cxn ang="0">
                  <a:pos x="4" y="38"/>
                </a:cxn>
              </a:cxnLst>
              <a:rect l="0" t="0" r="r" b="b"/>
              <a:pathLst>
                <a:path w="42" h="38">
                  <a:moveTo>
                    <a:pt x="4" y="38"/>
                  </a:moveTo>
                  <a:lnTo>
                    <a:pt x="4" y="38"/>
                  </a:lnTo>
                  <a:lnTo>
                    <a:pt x="4" y="30"/>
                  </a:lnTo>
                  <a:lnTo>
                    <a:pt x="4" y="30"/>
                  </a:lnTo>
                  <a:lnTo>
                    <a:pt x="20" y="32"/>
                  </a:lnTo>
                  <a:lnTo>
                    <a:pt x="20" y="32"/>
                  </a:lnTo>
                  <a:lnTo>
                    <a:pt x="26" y="32"/>
                  </a:lnTo>
                  <a:lnTo>
                    <a:pt x="32" y="28"/>
                  </a:lnTo>
                  <a:lnTo>
                    <a:pt x="42" y="22"/>
                  </a:lnTo>
                  <a:lnTo>
                    <a:pt x="42" y="22"/>
                  </a:lnTo>
                  <a:lnTo>
                    <a:pt x="38" y="16"/>
                  </a:lnTo>
                  <a:lnTo>
                    <a:pt x="38" y="16"/>
                  </a:lnTo>
                  <a:lnTo>
                    <a:pt x="32" y="16"/>
                  </a:lnTo>
                  <a:lnTo>
                    <a:pt x="24" y="10"/>
                  </a:lnTo>
                  <a:lnTo>
                    <a:pt x="18" y="4"/>
                  </a:lnTo>
                  <a:lnTo>
                    <a:pt x="12" y="0"/>
                  </a:lnTo>
                  <a:lnTo>
                    <a:pt x="12" y="0"/>
                  </a:lnTo>
                  <a:lnTo>
                    <a:pt x="14" y="4"/>
                  </a:lnTo>
                  <a:lnTo>
                    <a:pt x="14" y="10"/>
                  </a:lnTo>
                  <a:lnTo>
                    <a:pt x="12" y="18"/>
                  </a:lnTo>
                  <a:lnTo>
                    <a:pt x="6" y="24"/>
                  </a:lnTo>
                  <a:lnTo>
                    <a:pt x="0" y="30"/>
                  </a:lnTo>
                  <a:lnTo>
                    <a:pt x="0" y="30"/>
                  </a:lnTo>
                  <a:lnTo>
                    <a:pt x="0" y="34"/>
                  </a:lnTo>
                  <a:lnTo>
                    <a:pt x="0" y="36"/>
                  </a:lnTo>
                  <a:lnTo>
                    <a:pt x="4" y="38"/>
                  </a:lnTo>
                  <a:lnTo>
                    <a:pt x="4" y="3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4" name="Freeform 167"/>
            <p:cNvSpPr>
              <a:spLocks/>
            </p:cNvSpPr>
            <p:nvPr/>
          </p:nvSpPr>
          <p:spPr bwMode="auto">
            <a:xfrm>
              <a:off x="7870825" y="1736725"/>
              <a:ext cx="495300" cy="463550"/>
            </a:xfrm>
            <a:custGeom>
              <a:avLst/>
              <a:gdLst/>
              <a:ahLst/>
              <a:cxnLst>
                <a:cxn ang="0">
                  <a:pos x="312" y="152"/>
                </a:cxn>
                <a:cxn ang="0">
                  <a:pos x="284" y="120"/>
                </a:cxn>
                <a:cxn ang="0">
                  <a:pos x="266" y="92"/>
                </a:cxn>
                <a:cxn ang="0">
                  <a:pos x="256" y="74"/>
                </a:cxn>
                <a:cxn ang="0">
                  <a:pos x="246" y="44"/>
                </a:cxn>
                <a:cxn ang="0">
                  <a:pos x="232" y="16"/>
                </a:cxn>
                <a:cxn ang="0">
                  <a:pos x="222" y="20"/>
                </a:cxn>
                <a:cxn ang="0">
                  <a:pos x="216" y="68"/>
                </a:cxn>
                <a:cxn ang="0">
                  <a:pos x="208" y="74"/>
                </a:cxn>
                <a:cxn ang="0">
                  <a:pos x="176" y="48"/>
                </a:cxn>
                <a:cxn ang="0">
                  <a:pos x="176" y="32"/>
                </a:cxn>
                <a:cxn ang="0">
                  <a:pos x="182" y="18"/>
                </a:cxn>
                <a:cxn ang="0">
                  <a:pos x="162" y="14"/>
                </a:cxn>
                <a:cxn ang="0">
                  <a:pos x="150" y="14"/>
                </a:cxn>
                <a:cxn ang="0">
                  <a:pos x="140" y="18"/>
                </a:cxn>
                <a:cxn ang="0">
                  <a:pos x="128" y="40"/>
                </a:cxn>
                <a:cxn ang="0">
                  <a:pos x="126" y="44"/>
                </a:cxn>
                <a:cxn ang="0">
                  <a:pos x="116" y="44"/>
                </a:cxn>
                <a:cxn ang="0">
                  <a:pos x="100" y="38"/>
                </a:cxn>
                <a:cxn ang="0">
                  <a:pos x="86" y="60"/>
                </a:cxn>
                <a:cxn ang="0">
                  <a:pos x="72" y="66"/>
                </a:cxn>
                <a:cxn ang="0">
                  <a:pos x="68" y="80"/>
                </a:cxn>
                <a:cxn ang="0">
                  <a:pos x="54" y="96"/>
                </a:cxn>
                <a:cxn ang="0">
                  <a:pos x="10" y="116"/>
                </a:cxn>
                <a:cxn ang="0">
                  <a:pos x="2" y="144"/>
                </a:cxn>
                <a:cxn ang="0">
                  <a:pos x="0" y="166"/>
                </a:cxn>
                <a:cxn ang="0">
                  <a:pos x="12" y="194"/>
                </a:cxn>
                <a:cxn ang="0">
                  <a:pos x="20" y="232"/>
                </a:cxn>
                <a:cxn ang="0">
                  <a:pos x="14" y="244"/>
                </a:cxn>
                <a:cxn ang="0">
                  <a:pos x="30" y="254"/>
                </a:cxn>
                <a:cxn ang="0">
                  <a:pos x="48" y="244"/>
                </a:cxn>
                <a:cxn ang="0">
                  <a:pos x="72" y="242"/>
                </a:cxn>
                <a:cxn ang="0">
                  <a:pos x="82" y="236"/>
                </a:cxn>
                <a:cxn ang="0">
                  <a:pos x="112" y="222"/>
                </a:cxn>
                <a:cxn ang="0">
                  <a:pos x="150" y="220"/>
                </a:cxn>
                <a:cxn ang="0">
                  <a:pos x="170" y="238"/>
                </a:cxn>
                <a:cxn ang="0">
                  <a:pos x="178" y="248"/>
                </a:cxn>
                <a:cxn ang="0">
                  <a:pos x="192" y="230"/>
                </a:cxn>
                <a:cxn ang="0">
                  <a:pos x="190" y="242"/>
                </a:cxn>
                <a:cxn ang="0">
                  <a:pos x="196" y="258"/>
                </a:cxn>
                <a:cxn ang="0">
                  <a:pos x="206" y="268"/>
                </a:cxn>
                <a:cxn ang="0">
                  <a:pos x="216" y="284"/>
                </a:cxn>
                <a:cxn ang="0">
                  <a:pos x="238" y="288"/>
                </a:cxn>
                <a:cxn ang="0">
                  <a:pos x="248" y="284"/>
                </a:cxn>
                <a:cxn ang="0">
                  <a:pos x="258" y="292"/>
                </a:cxn>
                <a:cxn ang="0">
                  <a:pos x="276" y="280"/>
                </a:cxn>
                <a:cxn ang="0">
                  <a:pos x="284" y="280"/>
                </a:cxn>
                <a:cxn ang="0">
                  <a:pos x="286" y="272"/>
                </a:cxn>
                <a:cxn ang="0">
                  <a:pos x="304" y="228"/>
                </a:cxn>
                <a:cxn ang="0">
                  <a:pos x="312" y="196"/>
                </a:cxn>
                <a:cxn ang="0">
                  <a:pos x="310" y="158"/>
                </a:cxn>
              </a:cxnLst>
              <a:rect l="0" t="0" r="r" b="b"/>
              <a:pathLst>
                <a:path w="312" h="292">
                  <a:moveTo>
                    <a:pt x="310" y="158"/>
                  </a:moveTo>
                  <a:lnTo>
                    <a:pt x="310" y="158"/>
                  </a:lnTo>
                  <a:lnTo>
                    <a:pt x="312" y="152"/>
                  </a:lnTo>
                  <a:lnTo>
                    <a:pt x="312" y="152"/>
                  </a:lnTo>
                  <a:lnTo>
                    <a:pt x="308" y="150"/>
                  </a:lnTo>
                  <a:lnTo>
                    <a:pt x="308" y="150"/>
                  </a:lnTo>
                  <a:lnTo>
                    <a:pt x="292" y="130"/>
                  </a:lnTo>
                  <a:lnTo>
                    <a:pt x="284" y="120"/>
                  </a:lnTo>
                  <a:lnTo>
                    <a:pt x="278" y="108"/>
                  </a:lnTo>
                  <a:lnTo>
                    <a:pt x="278" y="108"/>
                  </a:lnTo>
                  <a:lnTo>
                    <a:pt x="274" y="98"/>
                  </a:lnTo>
                  <a:lnTo>
                    <a:pt x="266" y="92"/>
                  </a:lnTo>
                  <a:lnTo>
                    <a:pt x="266" y="92"/>
                  </a:lnTo>
                  <a:lnTo>
                    <a:pt x="260" y="88"/>
                  </a:lnTo>
                  <a:lnTo>
                    <a:pt x="258" y="84"/>
                  </a:lnTo>
                  <a:lnTo>
                    <a:pt x="256" y="74"/>
                  </a:lnTo>
                  <a:lnTo>
                    <a:pt x="256" y="74"/>
                  </a:lnTo>
                  <a:lnTo>
                    <a:pt x="252" y="56"/>
                  </a:lnTo>
                  <a:lnTo>
                    <a:pt x="250" y="48"/>
                  </a:lnTo>
                  <a:lnTo>
                    <a:pt x="246" y="44"/>
                  </a:lnTo>
                  <a:lnTo>
                    <a:pt x="246" y="44"/>
                  </a:lnTo>
                  <a:lnTo>
                    <a:pt x="240" y="38"/>
                  </a:lnTo>
                  <a:lnTo>
                    <a:pt x="236" y="30"/>
                  </a:lnTo>
                  <a:lnTo>
                    <a:pt x="232" y="16"/>
                  </a:lnTo>
                  <a:lnTo>
                    <a:pt x="232" y="16"/>
                  </a:lnTo>
                  <a:lnTo>
                    <a:pt x="228" y="0"/>
                  </a:lnTo>
                  <a:lnTo>
                    <a:pt x="228" y="0"/>
                  </a:lnTo>
                  <a:lnTo>
                    <a:pt x="222" y="20"/>
                  </a:lnTo>
                  <a:lnTo>
                    <a:pt x="222" y="40"/>
                  </a:lnTo>
                  <a:lnTo>
                    <a:pt x="222" y="40"/>
                  </a:lnTo>
                  <a:lnTo>
                    <a:pt x="220" y="54"/>
                  </a:lnTo>
                  <a:lnTo>
                    <a:pt x="216" y="68"/>
                  </a:lnTo>
                  <a:lnTo>
                    <a:pt x="216" y="68"/>
                  </a:lnTo>
                  <a:lnTo>
                    <a:pt x="214" y="72"/>
                  </a:lnTo>
                  <a:lnTo>
                    <a:pt x="212" y="74"/>
                  </a:lnTo>
                  <a:lnTo>
                    <a:pt x="208" y="74"/>
                  </a:lnTo>
                  <a:lnTo>
                    <a:pt x="206" y="72"/>
                  </a:lnTo>
                  <a:lnTo>
                    <a:pt x="206" y="72"/>
                  </a:lnTo>
                  <a:lnTo>
                    <a:pt x="176" y="48"/>
                  </a:lnTo>
                  <a:lnTo>
                    <a:pt x="176" y="48"/>
                  </a:lnTo>
                  <a:lnTo>
                    <a:pt x="174" y="44"/>
                  </a:lnTo>
                  <a:lnTo>
                    <a:pt x="174" y="38"/>
                  </a:lnTo>
                  <a:lnTo>
                    <a:pt x="174" y="38"/>
                  </a:lnTo>
                  <a:lnTo>
                    <a:pt x="176" y="32"/>
                  </a:lnTo>
                  <a:lnTo>
                    <a:pt x="180" y="28"/>
                  </a:lnTo>
                  <a:lnTo>
                    <a:pt x="182" y="22"/>
                  </a:lnTo>
                  <a:lnTo>
                    <a:pt x="182" y="18"/>
                  </a:lnTo>
                  <a:lnTo>
                    <a:pt x="182" y="18"/>
                  </a:lnTo>
                  <a:lnTo>
                    <a:pt x="178" y="16"/>
                  </a:lnTo>
                  <a:lnTo>
                    <a:pt x="174" y="16"/>
                  </a:lnTo>
                  <a:lnTo>
                    <a:pt x="168" y="16"/>
                  </a:lnTo>
                  <a:lnTo>
                    <a:pt x="162" y="14"/>
                  </a:lnTo>
                  <a:lnTo>
                    <a:pt x="162" y="14"/>
                  </a:lnTo>
                  <a:lnTo>
                    <a:pt x="150" y="8"/>
                  </a:lnTo>
                  <a:lnTo>
                    <a:pt x="150" y="8"/>
                  </a:lnTo>
                  <a:lnTo>
                    <a:pt x="150" y="14"/>
                  </a:lnTo>
                  <a:lnTo>
                    <a:pt x="150" y="16"/>
                  </a:lnTo>
                  <a:lnTo>
                    <a:pt x="146" y="18"/>
                  </a:lnTo>
                  <a:lnTo>
                    <a:pt x="146" y="18"/>
                  </a:lnTo>
                  <a:lnTo>
                    <a:pt x="140" y="18"/>
                  </a:lnTo>
                  <a:lnTo>
                    <a:pt x="136" y="20"/>
                  </a:lnTo>
                  <a:lnTo>
                    <a:pt x="132" y="24"/>
                  </a:lnTo>
                  <a:lnTo>
                    <a:pt x="130" y="32"/>
                  </a:lnTo>
                  <a:lnTo>
                    <a:pt x="128" y="40"/>
                  </a:lnTo>
                  <a:lnTo>
                    <a:pt x="128" y="40"/>
                  </a:lnTo>
                  <a:lnTo>
                    <a:pt x="128" y="44"/>
                  </a:lnTo>
                  <a:lnTo>
                    <a:pt x="126" y="44"/>
                  </a:lnTo>
                  <a:lnTo>
                    <a:pt x="126" y="44"/>
                  </a:lnTo>
                  <a:lnTo>
                    <a:pt x="126" y="44"/>
                  </a:lnTo>
                  <a:lnTo>
                    <a:pt x="120" y="44"/>
                  </a:lnTo>
                  <a:lnTo>
                    <a:pt x="118" y="46"/>
                  </a:lnTo>
                  <a:lnTo>
                    <a:pt x="116" y="44"/>
                  </a:lnTo>
                  <a:lnTo>
                    <a:pt x="116" y="44"/>
                  </a:lnTo>
                  <a:lnTo>
                    <a:pt x="108" y="38"/>
                  </a:lnTo>
                  <a:lnTo>
                    <a:pt x="104" y="36"/>
                  </a:lnTo>
                  <a:lnTo>
                    <a:pt x="100" y="38"/>
                  </a:lnTo>
                  <a:lnTo>
                    <a:pt x="92" y="46"/>
                  </a:lnTo>
                  <a:lnTo>
                    <a:pt x="92" y="46"/>
                  </a:lnTo>
                  <a:lnTo>
                    <a:pt x="88" y="52"/>
                  </a:lnTo>
                  <a:lnTo>
                    <a:pt x="86" y="60"/>
                  </a:lnTo>
                  <a:lnTo>
                    <a:pt x="84" y="62"/>
                  </a:lnTo>
                  <a:lnTo>
                    <a:pt x="82" y="64"/>
                  </a:lnTo>
                  <a:lnTo>
                    <a:pt x="78" y="66"/>
                  </a:lnTo>
                  <a:lnTo>
                    <a:pt x="72" y="66"/>
                  </a:lnTo>
                  <a:lnTo>
                    <a:pt x="72" y="66"/>
                  </a:lnTo>
                  <a:lnTo>
                    <a:pt x="70" y="72"/>
                  </a:lnTo>
                  <a:lnTo>
                    <a:pt x="70" y="72"/>
                  </a:lnTo>
                  <a:lnTo>
                    <a:pt x="68" y="80"/>
                  </a:lnTo>
                  <a:lnTo>
                    <a:pt x="68" y="80"/>
                  </a:lnTo>
                  <a:lnTo>
                    <a:pt x="66" y="86"/>
                  </a:lnTo>
                  <a:lnTo>
                    <a:pt x="62" y="90"/>
                  </a:lnTo>
                  <a:lnTo>
                    <a:pt x="54" y="96"/>
                  </a:lnTo>
                  <a:lnTo>
                    <a:pt x="34" y="104"/>
                  </a:lnTo>
                  <a:lnTo>
                    <a:pt x="34" y="104"/>
                  </a:lnTo>
                  <a:lnTo>
                    <a:pt x="16" y="112"/>
                  </a:lnTo>
                  <a:lnTo>
                    <a:pt x="10" y="116"/>
                  </a:lnTo>
                  <a:lnTo>
                    <a:pt x="6" y="122"/>
                  </a:lnTo>
                  <a:lnTo>
                    <a:pt x="4" y="128"/>
                  </a:lnTo>
                  <a:lnTo>
                    <a:pt x="2" y="136"/>
                  </a:lnTo>
                  <a:lnTo>
                    <a:pt x="2" y="144"/>
                  </a:lnTo>
                  <a:lnTo>
                    <a:pt x="4" y="152"/>
                  </a:lnTo>
                  <a:lnTo>
                    <a:pt x="4" y="152"/>
                  </a:lnTo>
                  <a:lnTo>
                    <a:pt x="0" y="162"/>
                  </a:lnTo>
                  <a:lnTo>
                    <a:pt x="0" y="166"/>
                  </a:lnTo>
                  <a:lnTo>
                    <a:pt x="4" y="170"/>
                  </a:lnTo>
                  <a:lnTo>
                    <a:pt x="4" y="170"/>
                  </a:lnTo>
                  <a:lnTo>
                    <a:pt x="8" y="182"/>
                  </a:lnTo>
                  <a:lnTo>
                    <a:pt x="12" y="194"/>
                  </a:lnTo>
                  <a:lnTo>
                    <a:pt x="18" y="220"/>
                  </a:lnTo>
                  <a:lnTo>
                    <a:pt x="18" y="220"/>
                  </a:lnTo>
                  <a:lnTo>
                    <a:pt x="20" y="228"/>
                  </a:lnTo>
                  <a:lnTo>
                    <a:pt x="20" y="232"/>
                  </a:lnTo>
                  <a:lnTo>
                    <a:pt x="18" y="236"/>
                  </a:lnTo>
                  <a:lnTo>
                    <a:pt x="18" y="236"/>
                  </a:lnTo>
                  <a:lnTo>
                    <a:pt x="14" y="240"/>
                  </a:lnTo>
                  <a:lnTo>
                    <a:pt x="14" y="244"/>
                  </a:lnTo>
                  <a:lnTo>
                    <a:pt x="18" y="248"/>
                  </a:lnTo>
                  <a:lnTo>
                    <a:pt x="18" y="248"/>
                  </a:lnTo>
                  <a:lnTo>
                    <a:pt x="24" y="252"/>
                  </a:lnTo>
                  <a:lnTo>
                    <a:pt x="30" y="254"/>
                  </a:lnTo>
                  <a:lnTo>
                    <a:pt x="36" y="252"/>
                  </a:lnTo>
                  <a:lnTo>
                    <a:pt x="40" y="250"/>
                  </a:lnTo>
                  <a:lnTo>
                    <a:pt x="40" y="250"/>
                  </a:lnTo>
                  <a:lnTo>
                    <a:pt x="48" y="244"/>
                  </a:lnTo>
                  <a:lnTo>
                    <a:pt x="56" y="242"/>
                  </a:lnTo>
                  <a:lnTo>
                    <a:pt x="62" y="240"/>
                  </a:lnTo>
                  <a:lnTo>
                    <a:pt x="72" y="242"/>
                  </a:lnTo>
                  <a:lnTo>
                    <a:pt x="72" y="242"/>
                  </a:lnTo>
                  <a:lnTo>
                    <a:pt x="78" y="242"/>
                  </a:lnTo>
                  <a:lnTo>
                    <a:pt x="82" y="240"/>
                  </a:lnTo>
                  <a:lnTo>
                    <a:pt x="82" y="236"/>
                  </a:lnTo>
                  <a:lnTo>
                    <a:pt x="82" y="236"/>
                  </a:lnTo>
                  <a:lnTo>
                    <a:pt x="86" y="232"/>
                  </a:lnTo>
                  <a:lnTo>
                    <a:pt x="90" y="230"/>
                  </a:lnTo>
                  <a:lnTo>
                    <a:pt x="90" y="230"/>
                  </a:lnTo>
                  <a:lnTo>
                    <a:pt x="112" y="222"/>
                  </a:lnTo>
                  <a:lnTo>
                    <a:pt x="124" y="218"/>
                  </a:lnTo>
                  <a:lnTo>
                    <a:pt x="136" y="218"/>
                  </a:lnTo>
                  <a:lnTo>
                    <a:pt x="136" y="218"/>
                  </a:lnTo>
                  <a:lnTo>
                    <a:pt x="150" y="220"/>
                  </a:lnTo>
                  <a:lnTo>
                    <a:pt x="156" y="222"/>
                  </a:lnTo>
                  <a:lnTo>
                    <a:pt x="162" y="228"/>
                  </a:lnTo>
                  <a:lnTo>
                    <a:pt x="162" y="228"/>
                  </a:lnTo>
                  <a:lnTo>
                    <a:pt x="170" y="238"/>
                  </a:lnTo>
                  <a:lnTo>
                    <a:pt x="172" y="246"/>
                  </a:lnTo>
                  <a:lnTo>
                    <a:pt x="174" y="254"/>
                  </a:lnTo>
                  <a:lnTo>
                    <a:pt x="174" y="254"/>
                  </a:lnTo>
                  <a:lnTo>
                    <a:pt x="178" y="248"/>
                  </a:lnTo>
                  <a:lnTo>
                    <a:pt x="182" y="242"/>
                  </a:lnTo>
                  <a:lnTo>
                    <a:pt x="188" y="236"/>
                  </a:lnTo>
                  <a:lnTo>
                    <a:pt x="192" y="230"/>
                  </a:lnTo>
                  <a:lnTo>
                    <a:pt x="192" y="230"/>
                  </a:lnTo>
                  <a:lnTo>
                    <a:pt x="192" y="236"/>
                  </a:lnTo>
                  <a:lnTo>
                    <a:pt x="192" y="236"/>
                  </a:lnTo>
                  <a:lnTo>
                    <a:pt x="190" y="240"/>
                  </a:lnTo>
                  <a:lnTo>
                    <a:pt x="190" y="242"/>
                  </a:lnTo>
                  <a:lnTo>
                    <a:pt x="194" y="248"/>
                  </a:lnTo>
                  <a:lnTo>
                    <a:pt x="196" y="252"/>
                  </a:lnTo>
                  <a:lnTo>
                    <a:pt x="198" y="254"/>
                  </a:lnTo>
                  <a:lnTo>
                    <a:pt x="196" y="258"/>
                  </a:lnTo>
                  <a:lnTo>
                    <a:pt x="196" y="258"/>
                  </a:lnTo>
                  <a:lnTo>
                    <a:pt x="202" y="258"/>
                  </a:lnTo>
                  <a:lnTo>
                    <a:pt x="204" y="260"/>
                  </a:lnTo>
                  <a:lnTo>
                    <a:pt x="206" y="268"/>
                  </a:lnTo>
                  <a:lnTo>
                    <a:pt x="206" y="268"/>
                  </a:lnTo>
                  <a:lnTo>
                    <a:pt x="208" y="274"/>
                  </a:lnTo>
                  <a:lnTo>
                    <a:pt x="212" y="280"/>
                  </a:lnTo>
                  <a:lnTo>
                    <a:pt x="216" y="284"/>
                  </a:lnTo>
                  <a:lnTo>
                    <a:pt x="220" y="288"/>
                  </a:lnTo>
                  <a:lnTo>
                    <a:pt x="226" y="290"/>
                  </a:lnTo>
                  <a:lnTo>
                    <a:pt x="232" y="290"/>
                  </a:lnTo>
                  <a:lnTo>
                    <a:pt x="238" y="288"/>
                  </a:lnTo>
                  <a:lnTo>
                    <a:pt x="244" y="286"/>
                  </a:lnTo>
                  <a:lnTo>
                    <a:pt x="244" y="286"/>
                  </a:lnTo>
                  <a:lnTo>
                    <a:pt x="246" y="284"/>
                  </a:lnTo>
                  <a:lnTo>
                    <a:pt x="248" y="284"/>
                  </a:lnTo>
                  <a:lnTo>
                    <a:pt x="250" y="288"/>
                  </a:lnTo>
                  <a:lnTo>
                    <a:pt x="250" y="288"/>
                  </a:lnTo>
                  <a:lnTo>
                    <a:pt x="254" y="290"/>
                  </a:lnTo>
                  <a:lnTo>
                    <a:pt x="258" y="292"/>
                  </a:lnTo>
                  <a:lnTo>
                    <a:pt x="262" y="290"/>
                  </a:lnTo>
                  <a:lnTo>
                    <a:pt x="266" y="288"/>
                  </a:lnTo>
                  <a:lnTo>
                    <a:pt x="272" y="282"/>
                  </a:lnTo>
                  <a:lnTo>
                    <a:pt x="276" y="280"/>
                  </a:lnTo>
                  <a:lnTo>
                    <a:pt x="280" y="282"/>
                  </a:lnTo>
                  <a:lnTo>
                    <a:pt x="280" y="282"/>
                  </a:lnTo>
                  <a:lnTo>
                    <a:pt x="282" y="282"/>
                  </a:lnTo>
                  <a:lnTo>
                    <a:pt x="284" y="280"/>
                  </a:lnTo>
                  <a:lnTo>
                    <a:pt x="286" y="274"/>
                  </a:lnTo>
                  <a:lnTo>
                    <a:pt x="286" y="274"/>
                  </a:lnTo>
                  <a:lnTo>
                    <a:pt x="286" y="272"/>
                  </a:lnTo>
                  <a:lnTo>
                    <a:pt x="286" y="272"/>
                  </a:lnTo>
                  <a:lnTo>
                    <a:pt x="292" y="250"/>
                  </a:lnTo>
                  <a:lnTo>
                    <a:pt x="296" y="238"/>
                  </a:lnTo>
                  <a:lnTo>
                    <a:pt x="304" y="228"/>
                  </a:lnTo>
                  <a:lnTo>
                    <a:pt x="304" y="228"/>
                  </a:lnTo>
                  <a:lnTo>
                    <a:pt x="308" y="218"/>
                  </a:lnTo>
                  <a:lnTo>
                    <a:pt x="310" y="208"/>
                  </a:lnTo>
                  <a:lnTo>
                    <a:pt x="310" y="208"/>
                  </a:lnTo>
                  <a:lnTo>
                    <a:pt x="312" y="196"/>
                  </a:lnTo>
                  <a:lnTo>
                    <a:pt x="312" y="184"/>
                  </a:lnTo>
                  <a:lnTo>
                    <a:pt x="310" y="158"/>
                  </a:lnTo>
                  <a:lnTo>
                    <a:pt x="310" y="158"/>
                  </a:lnTo>
                  <a:lnTo>
                    <a:pt x="310" y="158"/>
                  </a:lnTo>
                  <a:lnTo>
                    <a:pt x="310" y="15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5" name="Freeform 168"/>
            <p:cNvSpPr>
              <a:spLocks/>
            </p:cNvSpPr>
            <p:nvPr/>
          </p:nvSpPr>
          <p:spPr bwMode="auto">
            <a:xfrm>
              <a:off x="5556250" y="2438400"/>
              <a:ext cx="1588" cy="1588"/>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6" name="Freeform 169"/>
            <p:cNvSpPr>
              <a:spLocks/>
            </p:cNvSpPr>
            <p:nvPr/>
          </p:nvSpPr>
          <p:spPr bwMode="auto">
            <a:xfrm>
              <a:off x="5543550" y="2432050"/>
              <a:ext cx="12700" cy="6350"/>
            </a:xfrm>
            <a:custGeom>
              <a:avLst/>
              <a:gdLst/>
              <a:ahLst/>
              <a:cxnLst>
                <a:cxn ang="0">
                  <a:pos x="0" y="0"/>
                </a:cxn>
                <a:cxn ang="0">
                  <a:pos x="0" y="0"/>
                </a:cxn>
                <a:cxn ang="0">
                  <a:pos x="0" y="2"/>
                </a:cxn>
                <a:cxn ang="0">
                  <a:pos x="4" y="4"/>
                </a:cxn>
                <a:cxn ang="0">
                  <a:pos x="8" y="4"/>
                </a:cxn>
                <a:cxn ang="0">
                  <a:pos x="8" y="4"/>
                </a:cxn>
                <a:cxn ang="0">
                  <a:pos x="4" y="0"/>
                </a:cxn>
                <a:cxn ang="0">
                  <a:pos x="0" y="0"/>
                </a:cxn>
                <a:cxn ang="0">
                  <a:pos x="0" y="0"/>
                </a:cxn>
              </a:cxnLst>
              <a:rect l="0" t="0" r="r" b="b"/>
              <a:pathLst>
                <a:path w="8" h="4">
                  <a:moveTo>
                    <a:pt x="0" y="0"/>
                  </a:moveTo>
                  <a:lnTo>
                    <a:pt x="0" y="0"/>
                  </a:lnTo>
                  <a:lnTo>
                    <a:pt x="0" y="2"/>
                  </a:lnTo>
                  <a:lnTo>
                    <a:pt x="4" y="4"/>
                  </a:lnTo>
                  <a:lnTo>
                    <a:pt x="8" y="4"/>
                  </a:lnTo>
                  <a:lnTo>
                    <a:pt x="8" y="4"/>
                  </a:lnTo>
                  <a:lnTo>
                    <a:pt x="4"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7" name="Freeform 170"/>
            <p:cNvSpPr>
              <a:spLocks/>
            </p:cNvSpPr>
            <p:nvPr/>
          </p:nvSpPr>
          <p:spPr bwMode="auto">
            <a:xfrm>
              <a:off x="7978775" y="1403350"/>
              <a:ext cx="57150" cy="57150"/>
            </a:xfrm>
            <a:custGeom>
              <a:avLst/>
              <a:gdLst/>
              <a:ahLst/>
              <a:cxnLst>
                <a:cxn ang="0">
                  <a:pos x="0" y="24"/>
                </a:cxn>
                <a:cxn ang="0">
                  <a:pos x="0" y="24"/>
                </a:cxn>
                <a:cxn ang="0">
                  <a:pos x="8" y="20"/>
                </a:cxn>
                <a:cxn ang="0">
                  <a:pos x="8" y="20"/>
                </a:cxn>
                <a:cxn ang="0">
                  <a:pos x="12" y="18"/>
                </a:cxn>
                <a:cxn ang="0">
                  <a:pos x="16" y="18"/>
                </a:cxn>
                <a:cxn ang="0">
                  <a:pos x="16" y="22"/>
                </a:cxn>
                <a:cxn ang="0">
                  <a:pos x="16" y="26"/>
                </a:cxn>
                <a:cxn ang="0">
                  <a:pos x="16" y="26"/>
                </a:cxn>
                <a:cxn ang="0">
                  <a:pos x="16" y="30"/>
                </a:cxn>
                <a:cxn ang="0">
                  <a:pos x="16" y="34"/>
                </a:cxn>
                <a:cxn ang="0">
                  <a:pos x="20" y="36"/>
                </a:cxn>
                <a:cxn ang="0">
                  <a:pos x="24" y="36"/>
                </a:cxn>
                <a:cxn ang="0">
                  <a:pos x="24" y="36"/>
                </a:cxn>
                <a:cxn ang="0">
                  <a:pos x="28" y="36"/>
                </a:cxn>
                <a:cxn ang="0">
                  <a:pos x="28" y="34"/>
                </a:cxn>
                <a:cxn ang="0">
                  <a:pos x="26" y="30"/>
                </a:cxn>
                <a:cxn ang="0">
                  <a:pos x="26" y="30"/>
                </a:cxn>
                <a:cxn ang="0">
                  <a:pos x="28" y="26"/>
                </a:cxn>
                <a:cxn ang="0">
                  <a:pos x="28" y="26"/>
                </a:cxn>
                <a:cxn ang="0">
                  <a:pos x="34" y="26"/>
                </a:cxn>
                <a:cxn ang="0">
                  <a:pos x="36" y="22"/>
                </a:cxn>
                <a:cxn ang="0">
                  <a:pos x="34" y="16"/>
                </a:cxn>
                <a:cxn ang="0">
                  <a:pos x="34" y="16"/>
                </a:cxn>
                <a:cxn ang="0">
                  <a:pos x="32" y="8"/>
                </a:cxn>
                <a:cxn ang="0">
                  <a:pos x="32" y="4"/>
                </a:cxn>
                <a:cxn ang="0">
                  <a:pos x="30" y="0"/>
                </a:cxn>
                <a:cxn ang="0">
                  <a:pos x="30" y="0"/>
                </a:cxn>
                <a:cxn ang="0">
                  <a:pos x="26" y="4"/>
                </a:cxn>
                <a:cxn ang="0">
                  <a:pos x="24" y="8"/>
                </a:cxn>
                <a:cxn ang="0">
                  <a:pos x="16" y="10"/>
                </a:cxn>
                <a:cxn ang="0">
                  <a:pos x="10" y="12"/>
                </a:cxn>
                <a:cxn ang="0">
                  <a:pos x="2" y="18"/>
                </a:cxn>
                <a:cxn ang="0">
                  <a:pos x="2" y="18"/>
                </a:cxn>
                <a:cxn ang="0">
                  <a:pos x="0" y="20"/>
                </a:cxn>
                <a:cxn ang="0">
                  <a:pos x="0" y="24"/>
                </a:cxn>
                <a:cxn ang="0">
                  <a:pos x="0" y="24"/>
                </a:cxn>
              </a:cxnLst>
              <a:rect l="0" t="0" r="r" b="b"/>
              <a:pathLst>
                <a:path w="36" h="36">
                  <a:moveTo>
                    <a:pt x="0" y="24"/>
                  </a:moveTo>
                  <a:lnTo>
                    <a:pt x="0" y="24"/>
                  </a:lnTo>
                  <a:lnTo>
                    <a:pt x="8" y="20"/>
                  </a:lnTo>
                  <a:lnTo>
                    <a:pt x="8" y="20"/>
                  </a:lnTo>
                  <a:lnTo>
                    <a:pt x="12" y="18"/>
                  </a:lnTo>
                  <a:lnTo>
                    <a:pt x="16" y="18"/>
                  </a:lnTo>
                  <a:lnTo>
                    <a:pt x="16" y="22"/>
                  </a:lnTo>
                  <a:lnTo>
                    <a:pt x="16" y="26"/>
                  </a:lnTo>
                  <a:lnTo>
                    <a:pt x="16" y="26"/>
                  </a:lnTo>
                  <a:lnTo>
                    <a:pt x="16" y="30"/>
                  </a:lnTo>
                  <a:lnTo>
                    <a:pt x="16" y="34"/>
                  </a:lnTo>
                  <a:lnTo>
                    <a:pt x="20" y="36"/>
                  </a:lnTo>
                  <a:lnTo>
                    <a:pt x="24" y="36"/>
                  </a:lnTo>
                  <a:lnTo>
                    <a:pt x="24" y="36"/>
                  </a:lnTo>
                  <a:lnTo>
                    <a:pt x="28" y="36"/>
                  </a:lnTo>
                  <a:lnTo>
                    <a:pt x="28" y="34"/>
                  </a:lnTo>
                  <a:lnTo>
                    <a:pt x="26" y="30"/>
                  </a:lnTo>
                  <a:lnTo>
                    <a:pt x="26" y="30"/>
                  </a:lnTo>
                  <a:lnTo>
                    <a:pt x="28" y="26"/>
                  </a:lnTo>
                  <a:lnTo>
                    <a:pt x="28" y="26"/>
                  </a:lnTo>
                  <a:lnTo>
                    <a:pt x="34" y="26"/>
                  </a:lnTo>
                  <a:lnTo>
                    <a:pt x="36" y="22"/>
                  </a:lnTo>
                  <a:lnTo>
                    <a:pt x="34" y="16"/>
                  </a:lnTo>
                  <a:lnTo>
                    <a:pt x="34" y="16"/>
                  </a:lnTo>
                  <a:lnTo>
                    <a:pt x="32" y="8"/>
                  </a:lnTo>
                  <a:lnTo>
                    <a:pt x="32" y="4"/>
                  </a:lnTo>
                  <a:lnTo>
                    <a:pt x="30" y="0"/>
                  </a:lnTo>
                  <a:lnTo>
                    <a:pt x="30" y="0"/>
                  </a:lnTo>
                  <a:lnTo>
                    <a:pt x="26" y="4"/>
                  </a:lnTo>
                  <a:lnTo>
                    <a:pt x="24" y="8"/>
                  </a:lnTo>
                  <a:lnTo>
                    <a:pt x="16" y="10"/>
                  </a:lnTo>
                  <a:lnTo>
                    <a:pt x="10" y="12"/>
                  </a:lnTo>
                  <a:lnTo>
                    <a:pt x="2" y="18"/>
                  </a:lnTo>
                  <a:lnTo>
                    <a:pt x="2" y="18"/>
                  </a:lnTo>
                  <a:lnTo>
                    <a:pt x="0" y="20"/>
                  </a:lnTo>
                  <a:lnTo>
                    <a:pt x="0" y="24"/>
                  </a:lnTo>
                  <a:lnTo>
                    <a:pt x="0" y="2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8" name="Freeform 171"/>
            <p:cNvSpPr>
              <a:spLocks/>
            </p:cNvSpPr>
            <p:nvPr/>
          </p:nvSpPr>
          <p:spPr bwMode="auto">
            <a:xfrm>
              <a:off x="6499225" y="901700"/>
              <a:ext cx="9525" cy="6350"/>
            </a:xfrm>
            <a:custGeom>
              <a:avLst/>
              <a:gdLst/>
              <a:ahLst/>
              <a:cxnLst>
                <a:cxn ang="0">
                  <a:pos x="6" y="2"/>
                </a:cxn>
                <a:cxn ang="0">
                  <a:pos x="6" y="2"/>
                </a:cxn>
                <a:cxn ang="0">
                  <a:pos x="6" y="0"/>
                </a:cxn>
                <a:cxn ang="0">
                  <a:pos x="4" y="0"/>
                </a:cxn>
                <a:cxn ang="0">
                  <a:pos x="4" y="0"/>
                </a:cxn>
                <a:cxn ang="0">
                  <a:pos x="0" y="4"/>
                </a:cxn>
                <a:cxn ang="0">
                  <a:pos x="0" y="4"/>
                </a:cxn>
                <a:cxn ang="0">
                  <a:pos x="2" y="4"/>
                </a:cxn>
                <a:cxn ang="0">
                  <a:pos x="2" y="4"/>
                </a:cxn>
                <a:cxn ang="0">
                  <a:pos x="4" y="4"/>
                </a:cxn>
                <a:cxn ang="0">
                  <a:pos x="6" y="2"/>
                </a:cxn>
                <a:cxn ang="0">
                  <a:pos x="6" y="2"/>
                </a:cxn>
              </a:cxnLst>
              <a:rect l="0" t="0" r="r" b="b"/>
              <a:pathLst>
                <a:path w="6" h="4">
                  <a:moveTo>
                    <a:pt x="6" y="2"/>
                  </a:moveTo>
                  <a:lnTo>
                    <a:pt x="6" y="2"/>
                  </a:lnTo>
                  <a:lnTo>
                    <a:pt x="6" y="0"/>
                  </a:lnTo>
                  <a:lnTo>
                    <a:pt x="4" y="0"/>
                  </a:lnTo>
                  <a:lnTo>
                    <a:pt x="4" y="0"/>
                  </a:lnTo>
                  <a:lnTo>
                    <a:pt x="0" y="4"/>
                  </a:lnTo>
                  <a:lnTo>
                    <a:pt x="0" y="4"/>
                  </a:lnTo>
                  <a:lnTo>
                    <a:pt x="2" y="4"/>
                  </a:lnTo>
                  <a:lnTo>
                    <a:pt x="2" y="4"/>
                  </a:lnTo>
                  <a:lnTo>
                    <a:pt x="4" y="4"/>
                  </a:lnTo>
                  <a:lnTo>
                    <a:pt x="6" y="2"/>
                  </a:lnTo>
                  <a:lnTo>
                    <a:pt x="6"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9" name="Freeform 172"/>
            <p:cNvSpPr>
              <a:spLocks/>
            </p:cNvSpPr>
            <p:nvPr/>
          </p:nvSpPr>
          <p:spPr bwMode="auto">
            <a:xfrm>
              <a:off x="7854950" y="330200"/>
              <a:ext cx="9525" cy="6350"/>
            </a:xfrm>
            <a:custGeom>
              <a:avLst/>
              <a:gdLst/>
              <a:ahLst/>
              <a:cxnLst>
                <a:cxn ang="0">
                  <a:pos x="2" y="0"/>
                </a:cxn>
                <a:cxn ang="0">
                  <a:pos x="2" y="0"/>
                </a:cxn>
                <a:cxn ang="0">
                  <a:pos x="0" y="4"/>
                </a:cxn>
                <a:cxn ang="0">
                  <a:pos x="0" y="4"/>
                </a:cxn>
                <a:cxn ang="0">
                  <a:pos x="4" y="4"/>
                </a:cxn>
                <a:cxn ang="0">
                  <a:pos x="6" y="4"/>
                </a:cxn>
                <a:cxn ang="0">
                  <a:pos x="6" y="2"/>
                </a:cxn>
                <a:cxn ang="0">
                  <a:pos x="6" y="2"/>
                </a:cxn>
                <a:cxn ang="0">
                  <a:pos x="2" y="0"/>
                </a:cxn>
                <a:cxn ang="0">
                  <a:pos x="2" y="0"/>
                </a:cxn>
              </a:cxnLst>
              <a:rect l="0" t="0" r="r" b="b"/>
              <a:pathLst>
                <a:path w="6" h="4">
                  <a:moveTo>
                    <a:pt x="2" y="0"/>
                  </a:moveTo>
                  <a:lnTo>
                    <a:pt x="2" y="0"/>
                  </a:lnTo>
                  <a:lnTo>
                    <a:pt x="0" y="4"/>
                  </a:lnTo>
                  <a:lnTo>
                    <a:pt x="0" y="4"/>
                  </a:lnTo>
                  <a:lnTo>
                    <a:pt x="4" y="4"/>
                  </a:lnTo>
                  <a:lnTo>
                    <a:pt x="6" y="4"/>
                  </a:lnTo>
                  <a:lnTo>
                    <a:pt x="6" y="2"/>
                  </a:lnTo>
                  <a:lnTo>
                    <a:pt x="6" y="2"/>
                  </a:lnTo>
                  <a:lnTo>
                    <a:pt x="2" y="0"/>
                  </a:lnTo>
                  <a:lnTo>
                    <a:pt x="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0" name="Freeform 173"/>
            <p:cNvSpPr>
              <a:spLocks/>
            </p:cNvSpPr>
            <p:nvPr/>
          </p:nvSpPr>
          <p:spPr bwMode="auto">
            <a:xfrm>
              <a:off x="5705475" y="1384300"/>
              <a:ext cx="6350" cy="9525"/>
            </a:xfrm>
            <a:custGeom>
              <a:avLst/>
              <a:gdLst/>
              <a:ahLst/>
              <a:cxnLst>
                <a:cxn ang="0">
                  <a:pos x="2" y="6"/>
                </a:cxn>
                <a:cxn ang="0">
                  <a:pos x="2" y="6"/>
                </a:cxn>
                <a:cxn ang="0">
                  <a:pos x="4" y="2"/>
                </a:cxn>
                <a:cxn ang="0">
                  <a:pos x="4" y="2"/>
                </a:cxn>
                <a:cxn ang="0">
                  <a:pos x="2" y="0"/>
                </a:cxn>
                <a:cxn ang="0">
                  <a:pos x="2" y="0"/>
                </a:cxn>
                <a:cxn ang="0">
                  <a:pos x="0" y="0"/>
                </a:cxn>
                <a:cxn ang="0">
                  <a:pos x="0" y="2"/>
                </a:cxn>
                <a:cxn ang="0">
                  <a:pos x="0" y="2"/>
                </a:cxn>
                <a:cxn ang="0">
                  <a:pos x="0" y="6"/>
                </a:cxn>
                <a:cxn ang="0">
                  <a:pos x="0" y="6"/>
                </a:cxn>
                <a:cxn ang="0">
                  <a:pos x="2" y="6"/>
                </a:cxn>
                <a:cxn ang="0">
                  <a:pos x="2" y="6"/>
                </a:cxn>
              </a:cxnLst>
              <a:rect l="0" t="0" r="r" b="b"/>
              <a:pathLst>
                <a:path w="4" h="6">
                  <a:moveTo>
                    <a:pt x="2" y="6"/>
                  </a:moveTo>
                  <a:lnTo>
                    <a:pt x="2" y="6"/>
                  </a:lnTo>
                  <a:lnTo>
                    <a:pt x="4" y="2"/>
                  </a:lnTo>
                  <a:lnTo>
                    <a:pt x="4" y="2"/>
                  </a:lnTo>
                  <a:lnTo>
                    <a:pt x="2" y="0"/>
                  </a:lnTo>
                  <a:lnTo>
                    <a:pt x="2" y="0"/>
                  </a:lnTo>
                  <a:lnTo>
                    <a:pt x="0" y="0"/>
                  </a:lnTo>
                  <a:lnTo>
                    <a:pt x="0" y="2"/>
                  </a:lnTo>
                  <a:lnTo>
                    <a:pt x="0" y="2"/>
                  </a:lnTo>
                  <a:lnTo>
                    <a:pt x="0" y="6"/>
                  </a:lnTo>
                  <a:lnTo>
                    <a:pt x="0" y="6"/>
                  </a:lnTo>
                  <a:lnTo>
                    <a:pt x="2" y="6"/>
                  </a:lnTo>
                  <a:lnTo>
                    <a:pt x="2" y="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1" name="Freeform 174"/>
            <p:cNvSpPr>
              <a:spLocks/>
            </p:cNvSpPr>
            <p:nvPr/>
          </p:nvSpPr>
          <p:spPr bwMode="auto">
            <a:xfrm>
              <a:off x="7991475" y="1377950"/>
              <a:ext cx="1588" cy="1588"/>
            </a:xfrm>
            <a:custGeom>
              <a:avLst/>
              <a:gdLst/>
              <a:ahLst/>
              <a:cxnLst>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2" name="Freeform 175"/>
            <p:cNvSpPr>
              <a:spLocks/>
            </p:cNvSpPr>
            <p:nvPr/>
          </p:nvSpPr>
          <p:spPr bwMode="auto">
            <a:xfrm>
              <a:off x="7943850" y="1381125"/>
              <a:ext cx="9525" cy="9525"/>
            </a:xfrm>
            <a:custGeom>
              <a:avLst/>
              <a:gdLst/>
              <a:ahLst/>
              <a:cxnLst>
                <a:cxn ang="0">
                  <a:pos x="0" y="6"/>
                </a:cxn>
                <a:cxn ang="0">
                  <a:pos x="0" y="6"/>
                </a:cxn>
                <a:cxn ang="0">
                  <a:pos x="6" y="4"/>
                </a:cxn>
                <a:cxn ang="0">
                  <a:pos x="6" y="4"/>
                </a:cxn>
                <a:cxn ang="0">
                  <a:pos x="2" y="0"/>
                </a:cxn>
                <a:cxn ang="0">
                  <a:pos x="2" y="0"/>
                </a:cxn>
                <a:cxn ang="0">
                  <a:pos x="0" y="4"/>
                </a:cxn>
                <a:cxn ang="0">
                  <a:pos x="0" y="4"/>
                </a:cxn>
                <a:cxn ang="0">
                  <a:pos x="0" y="6"/>
                </a:cxn>
                <a:cxn ang="0">
                  <a:pos x="0" y="6"/>
                </a:cxn>
                <a:cxn ang="0">
                  <a:pos x="0" y="6"/>
                </a:cxn>
              </a:cxnLst>
              <a:rect l="0" t="0" r="r" b="b"/>
              <a:pathLst>
                <a:path w="6" h="6">
                  <a:moveTo>
                    <a:pt x="0" y="6"/>
                  </a:moveTo>
                  <a:lnTo>
                    <a:pt x="0" y="6"/>
                  </a:lnTo>
                  <a:lnTo>
                    <a:pt x="6" y="4"/>
                  </a:lnTo>
                  <a:lnTo>
                    <a:pt x="6" y="4"/>
                  </a:lnTo>
                  <a:lnTo>
                    <a:pt x="2" y="0"/>
                  </a:lnTo>
                  <a:lnTo>
                    <a:pt x="2" y="0"/>
                  </a:lnTo>
                  <a:lnTo>
                    <a:pt x="0" y="4"/>
                  </a:lnTo>
                  <a:lnTo>
                    <a:pt x="0" y="4"/>
                  </a:lnTo>
                  <a:lnTo>
                    <a:pt x="0" y="6"/>
                  </a:lnTo>
                  <a:lnTo>
                    <a:pt x="0" y="6"/>
                  </a:lnTo>
                  <a:lnTo>
                    <a:pt x="0" y="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3" name="Freeform 176"/>
            <p:cNvSpPr>
              <a:spLocks/>
            </p:cNvSpPr>
            <p:nvPr/>
          </p:nvSpPr>
          <p:spPr bwMode="auto">
            <a:xfrm>
              <a:off x="5276850" y="276225"/>
              <a:ext cx="22225" cy="6350"/>
            </a:xfrm>
            <a:custGeom>
              <a:avLst/>
              <a:gdLst/>
              <a:ahLst/>
              <a:cxnLst>
                <a:cxn ang="0">
                  <a:pos x="0" y="2"/>
                </a:cxn>
                <a:cxn ang="0">
                  <a:pos x="0" y="2"/>
                </a:cxn>
                <a:cxn ang="0">
                  <a:pos x="6" y="4"/>
                </a:cxn>
                <a:cxn ang="0">
                  <a:pos x="14" y="2"/>
                </a:cxn>
                <a:cxn ang="0">
                  <a:pos x="14" y="2"/>
                </a:cxn>
                <a:cxn ang="0">
                  <a:pos x="6" y="0"/>
                </a:cxn>
                <a:cxn ang="0">
                  <a:pos x="4" y="2"/>
                </a:cxn>
                <a:cxn ang="0">
                  <a:pos x="0" y="2"/>
                </a:cxn>
                <a:cxn ang="0">
                  <a:pos x="0" y="2"/>
                </a:cxn>
              </a:cxnLst>
              <a:rect l="0" t="0" r="r" b="b"/>
              <a:pathLst>
                <a:path w="14" h="4">
                  <a:moveTo>
                    <a:pt x="0" y="2"/>
                  </a:moveTo>
                  <a:lnTo>
                    <a:pt x="0" y="2"/>
                  </a:lnTo>
                  <a:lnTo>
                    <a:pt x="6" y="4"/>
                  </a:lnTo>
                  <a:lnTo>
                    <a:pt x="14" y="2"/>
                  </a:lnTo>
                  <a:lnTo>
                    <a:pt x="14" y="2"/>
                  </a:lnTo>
                  <a:lnTo>
                    <a:pt x="6" y="0"/>
                  </a:lnTo>
                  <a:lnTo>
                    <a:pt x="4" y="2"/>
                  </a:lnTo>
                  <a:lnTo>
                    <a:pt x="0" y="2"/>
                  </a:lnTo>
                  <a:lnTo>
                    <a:pt x="0"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4" name="Freeform 177"/>
            <p:cNvSpPr>
              <a:spLocks/>
            </p:cNvSpPr>
            <p:nvPr/>
          </p:nvSpPr>
          <p:spPr bwMode="auto">
            <a:xfrm>
              <a:off x="5670550" y="736600"/>
              <a:ext cx="28575" cy="12700"/>
            </a:xfrm>
            <a:custGeom>
              <a:avLst/>
              <a:gdLst/>
              <a:ahLst/>
              <a:cxnLst>
                <a:cxn ang="0">
                  <a:pos x="0" y="2"/>
                </a:cxn>
                <a:cxn ang="0">
                  <a:pos x="0" y="2"/>
                </a:cxn>
                <a:cxn ang="0">
                  <a:pos x="6" y="4"/>
                </a:cxn>
                <a:cxn ang="0">
                  <a:pos x="6" y="4"/>
                </a:cxn>
                <a:cxn ang="0">
                  <a:pos x="12" y="8"/>
                </a:cxn>
                <a:cxn ang="0">
                  <a:pos x="18" y="8"/>
                </a:cxn>
                <a:cxn ang="0">
                  <a:pos x="18" y="8"/>
                </a:cxn>
                <a:cxn ang="0">
                  <a:pos x="14" y="4"/>
                </a:cxn>
                <a:cxn ang="0">
                  <a:pos x="10" y="2"/>
                </a:cxn>
                <a:cxn ang="0">
                  <a:pos x="10" y="2"/>
                </a:cxn>
                <a:cxn ang="0">
                  <a:pos x="6" y="0"/>
                </a:cxn>
                <a:cxn ang="0">
                  <a:pos x="0" y="2"/>
                </a:cxn>
                <a:cxn ang="0">
                  <a:pos x="0" y="2"/>
                </a:cxn>
              </a:cxnLst>
              <a:rect l="0" t="0" r="r" b="b"/>
              <a:pathLst>
                <a:path w="18" h="8">
                  <a:moveTo>
                    <a:pt x="0" y="2"/>
                  </a:moveTo>
                  <a:lnTo>
                    <a:pt x="0" y="2"/>
                  </a:lnTo>
                  <a:lnTo>
                    <a:pt x="6" y="4"/>
                  </a:lnTo>
                  <a:lnTo>
                    <a:pt x="6" y="4"/>
                  </a:lnTo>
                  <a:lnTo>
                    <a:pt x="12" y="8"/>
                  </a:lnTo>
                  <a:lnTo>
                    <a:pt x="18" y="8"/>
                  </a:lnTo>
                  <a:lnTo>
                    <a:pt x="18" y="8"/>
                  </a:lnTo>
                  <a:lnTo>
                    <a:pt x="14" y="4"/>
                  </a:lnTo>
                  <a:lnTo>
                    <a:pt x="10" y="2"/>
                  </a:lnTo>
                  <a:lnTo>
                    <a:pt x="10" y="2"/>
                  </a:lnTo>
                  <a:lnTo>
                    <a:pt x="6" y="0"/>
                  </a:lnTo>
                  <a:lnTo>
                    <a:pt x="0" y="2"/>
                  </a:lnTo>
                  <a:lnTo>
                    <a:pt x="0"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5" name="Freeform 178"/>
            <p:cNvSpPr>
              <a:spLocks/>
            </p:cNvSpPr>
            <p:nvPr/>
          </p:nvSpPr>
          <p:spPr bwMode="auto">
            <a:xfrm>
              <a:off x="8083550" y="1558925"/>
              <a:ext cx="6350" cy="6350"/>
            </a:xfrm>
            <a:custGeom>
              <a:avLst/>
              <a:gdLst/>
              <a:ahLst/>
              <a:cxnLst>
                <a:cxn ang="0">
                  <a:pos x="4" y="2"/>
                </a:cxn>
                <a:cxn ang="0">
                  <a:pos x="4" y="2"/>
                </a:cxn>
                <a:cxn ang="0">
                  <a:pos x="2" y="0"/>
                </a:cxn>
                <a:cxn ang="0">
                  <a:pos x="2" y="0"/>
                </a:cxn>
                <a:cxn ang="0">
                  <a:pos x="0" y="2"/>
                </a:cxn>
                <a:cxn ang="0">
                  <a:pos x="0" y="2"/>
                </a:cxn>
                <a:cxn ang="0">
                  <a:pos x="2" y="4"/>
                </a:cxn>
                <a:cxn ang="0">
                  <a:pos x="2" y="4"/>
                </a:cxn>
                <a:cxn ang="0">
                  <a:pos x="4" y="4"/>
                </a:cxn>
                <a:cxn ang="0">
                  <a:pos x="4" y="2"/>
                </a:cxn>
                <a:cxn ang="0">
                  <a:pos x="4" y="2"/>
                </a:cxn>
              </a:cxnLst>
              <a:rect l="0" t="0" r="r" b="b"/>
              <a:pathLst>
                <a:path w="4" h="4">
                  <a:moveTo>
                    <a:pt x="4" y="2"/>
                  </a:moveTo>
                  <a:lnTo>
                    <a:pt x="4" y="2"/>
                  </a:lnTo>
                  <a:lnTo>
                    <a:pt x="2" y="0"/>
                  </a:lnTo>
                  <a:lnTo>
                    <a:pt x="2" y="0"/>
                  </a:lnTo>
                  <a:lnTo>
                    <a:pt x="0" y="2"/>
                  </a:lnTo>
                  <a:lnTo>
                    <a:pt x="0" y="2"/>
                  </a:lnTo>
                  <a:lnTo>
                    <a:pt x="2" y="4"/>
                  </a:lnTo>
                  <a:lnTo>
                    <a:pt x="2" y="4"/>
                  </a:lnTo>
                  <a:lnTo>
                    <a:pt x="4" y="4"/>
                  </a:lnTo>
                  <a:lnTo>
                    <a:pt x="4" y="2"/>
                  </a:lnTo>
                  <a:lnTo>
                    <a:pt x="4"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3" name="框架 2"/>
          <p:cNvSpPr/>
          <p:nvPr userDrawn="1"/>
        </p:nvSpPr>
        <p:spPr>
          <a:xfrm>
            <a:off x="0" y="0"/>
            <a:ext cx="12192000" cy="6858000"/>
          </a:xfrm>
          <a:prstGeom prst="frame">
            <a:avLst>
              <a:gd name="adj1" fmla="val 213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4" name="文本占位符 7"/>
          <p:cNvSpPr>
            <a:spLocks noGrp="1"/>
          </p:cNvSpPr>
          <p:nvPr>
            <p:ph type="body" sz="quarter" idx="10" hasCustomPrompt="1"/>
          </p:nvPr>
        </p:nvSpPr>
        <p:spPr>
          <a:xfrm>
            <a:off x="248457" y="258233"/>
            <a:ext cx="5293927" cy="529569"/>
          </a:xfrm>
          <a:prstGeom prst="rect">
            <a:avLst/>
          </a:prstGeom>
          <a:ln w="12700" cmpd="sng">
            <a:noFill/>
          </a:ln>
        </p:spPr>
        <p:txBody>
          <a:bodyPr vert="horz" anchor="ctr"/>
          <a:lstStyle>
            <a:lvl1pPr marL="0" indent="0" algn="l">
              <a:buNone/>
              <a:defRPr sz="2400" b="1">
                <a:solidFill>
                  <a:schemeClr val="accent3"/>
                </a:solidFill>
                <a:latin typeface="Microsoft YaHei" charset="0"/>
                <a:ea typeface="Microsoft YaHei" charset="0"/>
                <a:cs typeface="Microsoft YaHei" charset="0"/>
              </a:defRPr>
            </a:lvl1pPr>
          </a:lstStyle>
          <a:p>
            <a:pPr lvl="0"/>
            <a:r>
              <a:rPr kumimoji="1" lang="en-US" altLang="zh-CN"/>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5" name="文本占位符 7"/>
          <p:cNvSpPr>
            <a:spLocks noGrp="1"/>
          </p:cNvSpPr>
          <p:nvPr>
            <p:ph type="body" sz="quarter" idx="13" hasCustomPrompt="1"/>
          </p:nvPr>
        </p:nvSpPr>
        <p:spPr>
          <a:xfrm>
            <a:off x="11386592" y="214889"/>
            <a:ext cx="805408" cy="616255"/>
          </a:xfrm>
          <a:prstGeom prst="rect">
            <a:avLst/>
          </a:prstGeom>
          <a:solidFill>
            <a:schemeClr val="accent3"/>
          </a:solidFill>
        </p:spPr>
        <p:txBody>
          <a:bodyPr vert="horz" anchor="ctr"/>
          <a:lstStyle>
            <a:lvl1pPr marL="0" indent="0" algn="ctr">
              <a:buNone/>
              <a:defRPr sz="2400" b="1">
                <a:solidFill>
                  <a:srgbClr val="FFFFFF"/>
                </a:solidFill>
              </a:defRPr>
            </a:lvl1pPr>
          </a:lstStyle>
          <a:p>
            <a:pPr lvl="0"/>
            <a:r>
              <a:rPr kumimoji="1" lang="en-US" altLang="zh-CN" dirty="0"/>
              <a:t>01</a:t>
            </a:r>
            <a:endParaRPr kumimoji="1" lang="zh-CN" altLang="en-US" dirty="0"/>
          </a:p>
        </p:txBody>
      </p:sp>
    </p:spTree>
    <p:extLst>
      <p:ext uri="{BB962C8B-B14F-4D97-AF65-F5344CB8AC3E}">
        <p14:creationId xmlns:p14="http://schemas.microsoft.com/office/powerpoint/2010/main" val="17654170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1_标题幻灯片">
    <p:spTree>
      <p:nvGrpSpPr>
        <p:cNvPr id="1" name=""/>
        <p:cNvGrpSpPr/>
        <p:nvPr/>
      </p:nvGrpSpPr>
      <p:grpSpPr>
        <a:xfrm>
          <a:off x="0" y="0"/>
          <a:ext cx="0" cy="0"/>
          <a:chOff x="0" y="0"/>
          <a:chExt cx="0" cy="0"/>
        </a:xfrm>
      </p:grpSpPr>
      <p:sp>
        <p:nvSpPr>
          <p:cNvPr id="3" name="框架 2"/>
          <p:cNvSpPr/>
          <p:nvPr userDrawn="1"/>
        </p:nvSpPr>
        <p:spPr>
          <a:xfrm>
            <a:off x="0" y="0"/>
            <a:ext cx="12192000" cy="6858000"/>
          </a:xfrm>
          <a:prstGeom prst="frame">
            <a:avLst>
              <a:gd name="adj1" fmla="val 213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4" name="文本占位符 7"/>
          <p:cNvSpPr>
            <a:spLocks noGrp="1"/>
          </p:cNvSpPr>
          <p:nvPr>
            <p:ph type="body" sz="quarter" idx="10" hasCustomPrompt="1"/>
          </p:nvPr>
        </p:nvSpPr>
        <p:spPr>
          <a:xfrm>
            <a:off x="248457" y="258233"/>
            <a:ext cx="5293927" cy="529569"/>
          </a:xfrm>
          <a:prstGeom prst="rect">
            <a:avLst/>
          </a:prstGeom>
          <a:ln w="12700" cmpd="sng">
            <a:noFill/>
          </a:ln>
        </p:spPr>
        <p:txBody>
          <a:bodyPr vert="horz" anchor="ctr"/>
          <a:lstStyle>
            <a:lvl1pPr marL="0" indent="0" algn="l">
              <a:buNone/>
              <a:defRPr sz="2400" b="1">
                <a:solidFill>
                  <a:schemeClr val="accent3"/>
                </a:solidFill>
                <a:latin typeface="Microsoft YaHei" charset="0"/>
                <a:ea typeface="Microsoft YaHei" charset="0"/>
                <a:cs typeface="Microsoft YaHei" charset="0"/>
              </a:defRPr>
            </a:lvl1pPr>
          </a:lstStyle>
          <a:p>
            <a:pPr lvl="0"/>
            <a:r>
              <a:rPr kumimoji="1" lang="en-US" altLang="zh-CN"/>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5" name="文本占位符 7"/>
          <p:cNvSpPr>
            <a:spLocks noGrp="1"/>
          </p:cNvSpPr>
          <p:nvPr>
            <p:ph type="body" sz="quarter" idx="13" hasCustomPrompt="1"/>
          </p:nvPr>
        </p:nvSpPr>
        <p:spPr>
          <a:xfrm>
            <a:off x="11386592" y="214889"/>
            <a:ext cx="805408" cy="616255"/>
          </a:xfrm>
          <a:prstGeom prst="rect">
            <a:avLst/>
          </a:prstGeom>
          <a:solidFill>
            <a:schemeClr val="accent3"/>
          </a:solidFill>
        </p:spPr>
        <p:txBody>
          <a:bodyPr vert="horz" anchor="ctr"/>
          <a:lstStyle>
            <a:lvl1pPr marL="0" indent="0" algn="ctr">
              <a:buNone/>
              <a:defRPr sz="2400" b="1">
                <a:solidFill>
                  <a:srgbClr val="FFFFFF"/>
                </a:solidFill>
              </a:defRPr>
            </a:lvl1pPr>
          </a:lstStyle>
          <a:p>
            <a:pPr lvl="0"/>
            <a:r>
              <a:rPr kumimoji="1" lang="en-US" altLang="zh-CN" dirty="0"/>
              <a:t>01</a:t>
            </a:r>
            <a:endParaRPr kumimoji="1" lang="zh-CN" altLang="en-US" dirty="0"/>
          </a:p>
        </p:txBody>
      </p:sp>
    </p:spTree>
    <p:extLst>
      <p:ext uri="{BB962C8B-B14F-4D97-AF65-F5344CB8AC3E}">
        <p14:creationId xmlns:p14="http://schemas.microsoft.com/office/powerpoint/2010/main" val="5643255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矩形 2"/>
          <p:cNvSpPr/>
          <p:nvPr userDrawn="1"/>
        </p:nvSpPr>
        <p:spPr>
          <a:xfrm>
            <a:off x="0" y="-1"/>
            <a:ext cx="12192000" cy="6858001"/>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0042702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0_标题幻灯片">
    <p:spTree>
      <p:nvGrpSpPr>
        <p:cNvPr id="1" name=""/>
        <p:cNvGrpSpPr/>
        <p:nvPr/>
      </p:nvGrpSpPr>
      <p:grpSpPr>
        <a:xfrm>
          <a:off x="0" y="0"/>
          <a:ext cx="0" cy="0"/>
          <a:chOff x="0" y="0"/>
          <a:chExt cx="0" cy="0"/>
        </a:xfrm>
      </p:grpSpPr>
      <p:grpSp>
        <p:nvGrpSpPr>
          <p:cNvPr id="6" name="组 5"/>
          <p:cNvGrpSpPr/>
          <p:nvPr userDrawn="1"/>
        </p:nvGrpSpPr>
        <p:grpSpPr>
          <a:xfrm>
            <a:off x="182123" y="523016"/>
            <a:ext cx="11827754" cy="6138886"/>
            <a:chOff x="4391025" y="180975"/>
            <a:chExt cx="4422775" cy="2295525"/>
          </a:xfrm>
          <a:solidFill>
            <a:schemeClr val="bg1">
              <a:lumMod val="95000"/>
            </a:schemeClr>
          </a:solidFill>
        </p:grpSpPr>
        <p:sp>
          <p:nvSpPr>
            <p:cNvPr id="7" name="Freeform 70"/>
            <p:cNvSpPr>
              <a:spLocks/>
            </p:cNvSpPr>
            <p:nvPr/>
          </p:nvSpPr>
          <p:spPr bwMode="auto">
            <a:xfrm>
              <a:off x="5565775" y="180975"/>
              <a:ext cx="746125" cy="387350"/>
            </a:xfrm>
            <a:custGeom>
              <a:avLst/>
              <a:gdLst/>
              <a:ahLst/>
              <a:cxnLst>
                <a:cxn ang="0">
                  <a:pos x="368" y="128"/>
                </a:cxn>
                <a:cxn ang="0">
                  <a:pos x="398" y="134"/>
                </a:cxn>
                <a:cxn ang="0">
                  <a:pos x="392" y="122"/>
                </a:cxn>
                <a:cxn ang="0">
                  <a:pos x="378" y="114"/>
                </a:cxn>
                <a:cxn ang="0">
                  <a:pos x="378" y="106"/>
                </a:cxn>
                <a:cxn ang="0">
                  <a:pos x="398" y="106"/>
                </a:cxn>
                <a:cxn ang="0">
                  <a:pos x="400" y="100"/>
                </a:cxn>
                <a:cxn ang="0">
                  <a:pos x="406" y="86"/>
                </a:cxn>
                <a:cxn ang="0">
                  <a:pos x="416" y="82"/>
                </a:cxn>
                <a:cxn ang="0">
                  <a:pos x="398" y="76"/>
                </a:cxn>
                <a:cxn ang="0">
                  <a:pos x="416" y="68"/>
                </a:cxn>
                <a:cxn ang="0">
                  <a:pos x="424" y="66"/>
                </a:cxn>
                <a:cxn ang="0">
                  <a:pos x="408" y="60"/>
                </a:cxn>
                <a:cxn ang="0">
                  <a:pos x="408" y="48"/>
                </a:cxn>
                <a:cxn ang="0">
                  <a:pos x="428" y="38"/>
                </a:cxn>
                <a:cxn ang="0">
                  <a:pos x="440" y="30"/>
                </a:cxn>
                <a:cxn ang="0">
                  <a:pos x="410" y="22"/>
                </a:cxn>
                <a:cxn ang="0">
                  <a:pos x="382" y="16"/>
                </a:cxn>
                <a:cxn ang="0">
                  <a:pos x="382" y="14"/>
                </a:cxn>
                <a:cxn ang="0">
                  <a:pos x="396" y="10"/>
                </a:cxn>
                <a:cxn ang="0">
                  <a:pos x="362" y="2"/>
                </a:cxn>
                <a:cxn ang="0">
                  <a:pos x="324" y="0"/>
                </a:cxn>
                <a:cxn ang="0">
                  <a:pos x="272" y="0"/>
                </a:cxn>
                <a:cxn ang="0">
                  <a:pos x="238" y="6"/>
                </a:cxn>
                <a:cxn ang="0">
                  <a:pos x="218" y="4"/>
                </a:cxn>
                <a:cxn ang="0">
                  <a:pos x="214" y="14"/>
                </a:cxn>
                <a:cxn ang="0">
                  <a:pos x="202" y="14"/>
                </a:cxn>
                <a:cxn ang="0">
                  <a:pos x="176" y="14"/>
                </a:cxn>
                <a:cxn ang="0">
                  <a:pos x="152" y="16"/>
                </a:cxn>
                <a:cxn ang="0">
                  <a:pos x="110" y="20"/>
                </a:cxn>
                <a:cxn ang="0">
                  <a:pos x="90" y="26"/>
                </a:cxn>
                <a:cxn ang="0">
                  <a:pos x="44" y="34"/>
                </a:cxn>
                <a:cxn ang="0">
                  <a:pos x="60" y="44"/>
                </a:cxn>
                <a:cxn ang="0">
                  <a:pos x="2" y="54"/>
                </a:cxn>
                <a:cxn ang="0">
                  <a:pos x="22" y="66"/>
                </a:cxn>
                <a:cxn ang="0">
                  <a:pos x="24" y="70"/>
                </a:cxn>
                <a:cxn ang="0">
                  <a:pos x="72" y="76"/>
                </a:cxn>
                <a:cxn ang="0">
                  <a:pos x="134" y="100"/>
                </a:cxn>
                <a:cxn ang="0">
                  <a:pos x="146" y="126"/>
                </a:cxn>
                <a:cxn ang="0">
                  <a:pos x="170" y="132"/>
                </a:cxn>
                <a:cxn ang="0">
                  <a:pos x="158" y="134"/>
                </a:cxn>
                <a:cxn ang="0">
                  <a:pos x="142" y="142"/>
                </a:cxn>
                <a:cxn ang="0">
                  <a:pos x="162" y="144"/>
                </a:cxn>
                <a:cxn ang="0">
                  <a:pos x="170" y="160"/>
                </a:cxn>
                <a:cxn ang="0">
                  <a:pos x="150" y="168"/>
                </a:cxn>
                <a:cxn ang="0">
                  <a:pos x="152" y="176"/>
                </a:cxn>
                <a:cxn ang="0">
                  <a:pos x="162" y="194"/>
                </a:cxn>
                <a:cxn ang="0">
                  <a:pos x="176" y="196"/>
                </a:cxn>
                <a:cxn ang="0">
                  <a:pos x="182" y="224"/>
                </a:cxn>
                <a:cxn ang="0">
                  <a:pos x="208" y="234"/>
                </a:cxn>
                <a:cxn ang="0">
                  <a:pos x="226" y="242"/>
                </a:cxn>
                <a:cxn ang="0">
                  <a:pos x="240" y="214"/>
                </a:cxn>
                <a:cxn ang="0">
                  <a:pos x="252" y="192"/>
                </a:cxn>
                <a:cxn ang="0">
                  <a:pos x="272" y="182"/>
                </a:cxn>
                <a:cxn ang="0">
                  <a:pos x="288" y="182"/>
                </a:cxn>
                <a:cxn ang="0">
                  <a:pos x="322" y="160"/>
                </a:cxn>
                <a:cxn ang="0">
                  <a:pos x="376" y="138"/>
                </a:cxn>
              </a:cxnLst>
              <a:rect l="0" t="0" r="r" b="b"/>
              <a:pathLst>
                <a:path w="470" h="244">
                  <a:moveTo>
                    <a:pt x="362" y="140"/>
                  </a:moveTo>
                  <a:lnTo>
                    <a:pt x="362" y="140"/>
                  </a:lnTo>
                  <a:lnTo>
                    <a:pt x="362" y="136"/>
                  </a:lnTo>
                  <a:lnTo>
                    <a:pt x="362" y="136"/>
                  </a:lnTo>
                  <a:lnTo>
                    <a:pt x="368" y="136"/>
                  </a:lnTo>
                  <a:lnTo>
                    <a:pt x="368" y="132"/>
                  </a:lnTo>
                  <a:lnTo>
                    <a:pt x="368" y="128"/>
                  </a:lnTo>
                  <a:lnTo>
                    <a:pt x="368" y="126"/>
                  </a:lnTo>
                  <a:lnTo>
                    <a:pt x="368" y="126"/>
                  </a:lnTo>
                  <a:lnTo>
                    <a:pt x="376" y="128"/>
                  </a:lnTo>
                  <a:lnTo>
                    <a:pt x="382" y="134"/>
                  </a:lnTo>
                  <a:lnTo>
                    <a:pt x="390" y="136"/>
                  </a:lnTo>
                  <a:lnTo>
                    <a:pt x="394" y="136"/>
                  </a:lnTo>
                  <a:lnTo>
                    <a:pt x="398" y="134"/>
                  </a:lnTo>
                  <a:lnTo>
                    <a:pt x="398" y="134"/>
                  </a:lnTo>
                  <a:lnTo>
                    <a:pt x="398" y="130"/>
                  </a:lnTo>
                  <a:lnTo>
                    <a:pt x="396" y="128"/>
                  </a:lnTo>
                  <a:lnTo>
                    <a:pt x="392" y="122"/>
                  </a:lnTo>
                  <a:lnTo>
                    <a:pt x="392" y="122"/>
                  </a:lnTo>
                  <a:lnTo>
                    <a:pt x="392" y="122"/>
                  </a:lnTo>
                  <a:lnTo>
                    <a:pt x="392" y="122"/>
                  </a:lnTo>
                  <a:lnTo>
                    <a:pt x="388" y="120"/>
                  </a:lnTo>
                  <a:lnTo>
                    <a:pt x="386" y="120"/>
                  </a:lnTo>
                  <a:lnTo>
                    <a:pt x="384" y="120"/>
                  </a:lnTo>
                  <a:lnTo>
                    <a:pt x="384" y="116"/>
                  </a:lnTo>
                  <a:lnTo>
                    <a:pt x="384" y="116"/>
                  </a:lnTo>
                  <a:lnTo>
                    <a:pt x="380" y="116"/>
                  </a:lnTo>
                  <a:lnTo>
                    <a:pt x="378" y="114"/>
                  </a:lnTo>
                  <a:lnTo>
                    <a:pt x="374" y="112"/>
                  </a:lnTo>
                  <a:lnTo>
                    <a:pt x="374" y="112"/>
                  </a:lnTo>
                  <a:lnTo>
                    <a:pt x="374" y="110"/>
                  </a:lnTo>
                  <a:lnTo>
                    <a:pt x="374" y="110"/>
                  </a:lnTo>
                  <a:lnTo>
                    <a:pt x="374" y="110"/>
                  </a:lnTo>
                  <a:lnTo>
                    <a:pt x="376" y="106"/>
                  </a:lnTo>
                  <a:lnTo>
                    <a:pt x="378" y="106"/>
                  </a:lnTo>
                  <a:lnTo>
                    <a:pt x="384" y="108"/>
                  </a:lnTo>
                  <a:lnTo>
                    <a:pt x="384" y="108"/>
                  </a:lnTo>
                  <a:lnTo>
                    <a:pt x="384" y="106"/>
                  </a:lnTo>
                  <a:lnTo>
                    <a:pt x="384" y="106"/>
                  </a:lnTo>
                  <a:lnTo>
                    <a:pt x="398" y="106"/>
                  </a:lnTo>
                  <a:lnTo>
                    <a:pt x="398" y="106"/>
                  </a:lnTo>
                  <a:lnTo>
                    <a:pt x="398" y="106"/>
                  </a:lnTo>
                  <a:lnTo>
                    <a:pt x="404" y="106"/>
                  </a:lnTo>
                  <a:lnTo>
                    <a:pt x="406" y="104"/>
                  </a:lnTo>
                  <a:lnTo>
                    <a:pt x="408" y="102"/>
                  </a:lnTo>
                  <a:lnTo>
                    <a:pt x="408" y="102"/>
                  </a:lnTo>
                  <a:lnTo>
                    <a:pt x="406" y="100"/>
                  </a:lnTo>
                  <a:lnTo>
                    <a:pt x="404" y="100"/>
                  </a:lnTo>
                  <a:lnTo>
                    <a:pt x="400" y="100"/>
                  </a:lnTo>
                  <a:lnTo>
                    <a:pt x="400" y="98"/>
                  </a:lnTo>
                  <a:lnTo>
                    <a:pt x="400" y="98"/>
                  </a:lnTo>
                  <a:lnTo>
                    <a:pt x="408" y="98"/>
                  </a:lnTo>
                  <a:lnTo>
                    <a:pt x="408" y="98"/>
                  </a:lnTo>
                  <a:lnTo>
                    <a:pt x="406" y="92"/>
                  </a:lnTo>
                  <a:lnTo>
                    <a:pt x="406" y="88"/>
                  </a:lnTo>
                  <a:lnTo>
                    <a:pt x="406" y="86"/>
                  </a:lnTo>
                  <a:lnTo>
                    <a:pt x="406" y="86"/>
                  </a:lnTo>
                  <a:lnTo>
                    <a:pt x="408" y="86"/>
                  </a:lnTo>
                  <a:lnTo>
                    <a:pt x="412" y="86"/>
                  </a:lnTo>
                  <a:lnTo>
                    <a:pt x="414" y="86"/>
                  </a:lnTo>
                  <a:lnTo>
                    <a:pt x="416" y="84"/>
                  </a:lnTo>
                  <a:lnTo>
                    <a:pt x="416" y="84"/>
                  </a:lnTo>
                  <a:lnTo>
                    <a:pt x="416" y="82"/>
                  </a:lnTo>
                  <a:lnTo>
                    <a:pt x="414" y="80"/>
                  </a:lnTo>
                  <a:lnTo>
                    <a:pt x="412" y="80"/>
                  </a:lnTo>
                  <a:lnTo>
                    <a:pt x="410" y="78"/>
                  </a:lnTo>
                  <a:lnTo>
                    <a:pt x="410" y="78"/>
                  </a:lnTo>
                  <a:lnTo>
                    <a:pt x="408" y="76"/>
                  </a:lnTo>
                  <a:lnTo>
                    <a:pt x="406" y="76"/>
                  </a:lnTo>
                  <a:lnTo>
                    <a:pt x="398" y="76"/>
                  </a:lnTo>
                  <a:lnTo>
                    <a:pt x="398" y="76"/>
                  </a:lnTo>
                  <a:lnTo>
                    <a:pt x="392" y="72"/>
                  </a:lnTo>
                  <a:lnTo>
                    <a:pt x="392" y="72"/>
                  </a:lnTo>
                  <a:lnTo>
                    <a:pt x="404" y="70"/>
                  </a:lnTo>
                  <a:lnTo>
                    <a:pt x="410" y="68"/>
                  </a:lnTo>
                  <a:lnTo>
                    <a:pt x="416" y="68"/>
                  </a:lnTo>
                  <a:lnTo>
                    <a:pt x="416" y="68"/>
                  </a:lnTo>
                  <a:lnTo>
                    <a:pt x="418" y="72"/>
                  </a:lnTo>
                  <a:lnTo>
                    <a:pt x="422" y="74"/>
                  </a:lnTo>
                  <a:lnTo>
                    <a:pt x="424" y="72"/>
                  </a:lnTo>
                  <a:lnTo>
                    <a:pt x="426" y="68"/>
                  </a:lnTo>
                  <a:lnTo>
                    <a:pt x="426" y="68"/>
                  </a:lnTo>
                  <a:lnTo>
                    <a:pt x="424" y="66"/>
                  </a:lnTo>
                  <a:lnTo>
                    <a:pt x="424" y="66"/>
                  </a:lnTo>
                  <a:lnTo>
                    <a:pt x="416" y="66"/>
                  </a:lnTo>
                  <a:lnTo>
                    <a:pt x="408" y="62"/>
                  </a:lnTo>
                  <a:lnTo>
                    <a:pt x="408" y="62"/>
                  </a:lnTo>
                  <a:lnTo>
                    <a:pt x="408" y="62"/>
                  </a:lnTo>
                  <a:lnTo>
                    <a:pt x="408" y="62"/>
                  </a:lnTo>
                  <a:lnTo>
                    <a:pt x="408" y="60"/>
                  </a:lnTo>
                  <a:lnTo>
                    <a:pt x="408" y="60"/>
                  </a:lnTo>
                  <a:lnTo>
                    <a:pt x="406" y="58"/>
                  </a:lnTo>
                  <a:lnTo>
                    <a:pt x="406" y="58"/>
                  </a:lnTo>
                  <a:lnTo>
                    <a:pt x="404" y="52"/>
                  </a:lnTo>
                  <a:lnTo>
                    <a:pt x="404" y="52"/>
                  </a:lnTo>
                  <a:lnTo>
                    <a:pt x="404" y="50"/>
                  </a:lnTo>
                  <a:lnTo>
                    <a:pt x="408" y="48"/>
                  </a:lnTo>
                  <a:lnTo>
                    <a:pt x="408" y="48"/>
                  </a:lnTo>
                  <a:lnTo>
                    <a:pt x="412" y="46"/>
                  </a:lnTo>
                  <a:lnTo>
                    <a:pt x="414" y="42"/>
                  </a:lnTo>
                  <a:lnTo>
                    <a:pt x="414" y="42"/>
                  </a:lnTo>
                  <a:lnTo>
                    <a:pt x="418" y="40"/>
                  </a:lnTo>
                  <a:lnTo>
                    <a:pt x="420" y="40"/>
                  </a:lnTo>
                  <a:lnTo>
                    <a:pt x="428" y="38"/>
                  </a:lnTo>
                  <a:lnTo>
                    <a:pt x="428" y="38"/>
                  </a:lnTo>
                  <a:lnTo>
                    <a:pt x="430" y="38"/>
                  </a:lnTo>
                  <a:lnTo>
                    <a:pt x="432" y="34"/>
                  </a:lnTo>
                  <a:lnTo>
                    <a:pt x="432" y="34"/>
                  </a:lnTo>
                  <a:lnTo>
                    <a:pt x="438" y="34"/>
                  </a:lnTo>
                  <a:lnTo>
                    <a:pt x="438" y="34"/>
                  </a:lnTo>
                  <a:lnTo>
                    <a:pt x="440" y="32"/>
                  </a:lnTo>
                  <a:lnTo>
                    <a:pt x="440" y="30"/>
                  </a:lnTo>
                  <a:lnTo>
                    <a:pt x="440" y="30"/>
                  </a:lnTo>
                  <a:lnTo>
                    <a:pt x="470" y="20"/>
                  </a:lnTo>
                  <a:lnTo>
                    <a:pt x="470" y="20"/>
                  </a:lnTo>
                  <a:lnTo>
                    <a:pt x="460" y="18"/>
                  </a:lnTo>
                  <a:lnTo>
                    <a:pt x="450" y="18"/>
                  </a:lnTo>
                  <a:lnTo>
                    <a:pt x="430" y="20"/>
                  </a:lnTo>
                  <a:lnTo>
                    <a:pt x="410" y="22"/>
                  </a:lnTo>
                  <a:lnTo>
                    <a:pt x="390" y="24"/>
                  </a:lnTo>
                  <a:lnTo>
                    <a:pt x="390" y="24"/>
                  </a:lnTo>
                  <a:lnTo>
                    <a:pt x="394" y="20"/>
                  </a:lnTo>
                  <a:lnTo>
                    <a:pt x="396" y="18"/>
                  </a:lnTo>
                  <a:lnTo>
                    <a:pt x="394" y="16"/>
                  </a:lnTo>
                  <a:lnTo>
                    <a:pt x="394" y="16"/>
                  </a:lnTo>
                  <a:lnTo>
                    <a:pt x="382" y="16"/>
                  </a:lnTo>
                  <a:lnTo>
                    <a:pt x="382" y="16"/>
                  </a:lnTo>
                  <a:lnTo>
                    <a:pt x="378" y="18"/>
                  </a:lnTo>
                  <a:lnTo>
                    <a:pt x="374" y="20"/>
                  </a:lnTo>
                  <a:lnTo>
                    <a:pt x="370" y="18"/>
                  </a:lnTo>
                  <a:lnTo>
                    <a:pt x="368" y="14"/>
                  </a:lnTo>
                  <a:lnTo>
                    <a:pt x="368" y="14"/>
                  </a:lnTo>
                  <a:lnTo>
                    <a:pt x="382" y="14"/>
                  </a:lnTo>
                  <a:lnTo>
                    <a:pt x="382" y="14"/>
                  </a:lnTo>
                  <a:lnTo>
                    <a:pt x="388" y="12"/>
                  </a:lnTo>
                  <a:lnTo>
                    <a:pt x="394" y="12"/>
                  </a:lnTo>
                  <a:lnTo>
                    <a:pt x="394" y="12"/>
                  </a:lnTo>
                  <a:lnTo>
                    <a:pt x="396" y="10"/>
                  </a:lnTo>
                  <a:lnTo>
                    <a:pt x="396" y="10"/>
                  </a:lnTo>
                  <a:lnTo>
                    <a:pt x="396" y="10"/>
                  </a:lnTo>
                  <a:lnTo>
                    <a:pt x="396" y="10"/>
                  </a:lnTo>
                  <a:lnTo>
                    <a:pt x="380" y="8"/>
                  </a:lnTo>
                  <a:lnTo>
                    <a:pt x="364" y="4"/>
                  </a:lnTo>
                  <a:lnTo>
                    <a:pt x="364" y="4"/>
                  </a:lnTo>
                  <a:lnTo>
                    <a:pt x="364" y="2"/>
                  </a:lnTo>
                  <a:lnTo>
                    <a:pt x="362" y="2"/>
                  </a:lnTo>
                  <a:lnTo>
                    <a:pt x="362" y="2"/>
                  </a:lnTo>
                  <a:lnTo>
                    <a:pt x="356" y="2"/>
                  </a:lnTo>
                  <a:lnTo>
                    <a:pt x="356" y="2"/>
                  </a:lnTo>
                  <a:lnTo>
                    <a:pt x="356" y="0"/>
                  </a:lnTo>
                  <a:lnTo>
                    <a:pt x="356" y="0"/>
                  </a:lnTo>
                  <a:lnTo>
                    <a:pt x="340" y="0"/>
                  </a:lnTo>
                  <a:lnTo>
                    <a:pt x="340" y="0"/>
                  </a:lnTo>
                  <a:lnTo>
                    <a:pt x="324" y="0"/>
                  </a:lnTo>
                  <a:lnTo>
                    <a:pt x="324" y="0"/>
                  </a:lnTo>
                  <a:lnTo>
                    <a:pt x="296" y="0"/>
                  </a:lnTo>
                  <a:lnTo>
                    <a:pt x="296" y="0"/>
                  </a:lnTo>
                  <a:lnTo>
                    <a:pt x="280" y="0"/>
                  </a:lnTo>
                  <a:lnTo>
                    <a:pt x="280" y="0"/>
                  </a:lnTo>
                  <a:lnTo>
                    <a:pt x="272" y="0"/>
                  </a:lnTo>
                  <a:lnTo>
                    <a:pt x="272" y="0"/>
                  </a:lnTo>
                  <a:lnTo>
                    <a:pt x="268" y="4"/>
                  </a:lnTo>
                  <a:lnTo>
                    <a:pt x="262" y="6"/>
                  </a:lnTo>
                  <a:lnTo>
                    <a:pt x="250" y="6"/>
                  </a:lnTo>
                  <a:lnTo>
                    <a:pt x="250" y="6"/>
                  </a:lnTo>
                  <a:lnTo>
                    <a:pt x="248" y="4"/>
                  </a:lnTo>
                  <a:lnTo>
                    <a:pt x="244" y="4"/>
                  </a:lnTo>
                  <a:lnTo>
                    <a:pt x="238" y="6"/>
                  </a:lnTo>
                  <a:lnTo>
                    <a:pt x="238" y="6"/>
                  </a:lnTo>
                  <a:lnTo>
                    <a:pt x="232" y="6"/>
                  </a:lnTo>
                  <a:lnTo>
                    <a:pt x="232" y="6"/>
                  </a:lnTo>
                  <a:lnTo>
                    <a:pt x="228" y="4"/>
                  </a:lnTo>
                  <a:lnTo>
                    <a:pt x="226" y="4"/>
                  </a:lnTo>
                  <a:lnTo>
                    <a:pt x="218" y="4"/>
                  </a:lnTo>
                  <a:lnTo>
                    <a:pt x="218" y="4"/>
                  </a:lnTo>
                  <a:lnTo>
                    <a:pt x="216" y="4"/>
                  </a:lnTo>
                  <a:lnTo>
                    <a:pt x="214" y="6"/>
                  </a:lnTo>
                  <a:lnTo>
                    <a:pt x="214" y="6"/>
                  </a:lnTo>
                  <a:lnTo>
                    <a:pt x="210" y="6"/>
                  </a:lnTo>
                  <a:lnTo>
                    <a:pt x="208" y="8"/>
                  </a:lnTo>
                  <a:lnTo>
                    <a:pt x="208" y="8"/>
                  </a:lnTo>
                  <a:lnTo>
                    <a:pt x="214" y="14"/>
                  </a:lnTo>
                  <a:lnTo>
                    <a:pt x="214" y="14"/>
                  </a:lnTo>
                  <a:lnTo>
                    <a:pt x="214" y="14"/>
                  </a:lnTo>
                  <a:lnTo>
                    <a:pt x="214" y="18"/>
                  </a:lnTo>
                  <a:lnTo>
                    <a:pt x="214" y="18"/>
                  </a:lnTo>
                  <a:lnTo>
                    <a:pt x="208" y="16"/>
                  </a:lnTo>
                  <a:lnTo>
                    <a:pt x="202" y="14"/>
                  </a:lnTo>
                  <a:lnTo>
                    <a:pt x="202" y="14"/>
                  </a:lnTo>
                  <a:lnTo>
                    <a:pt x="188" y="12"/>
                  </a:lnTo>
                  <a:lnTo>
                    <a:pt x="176" y="12"/>
                  </a:lnTo>
                  <a:lnTo>
                    <a:pt x="176" y="12"/>
                  </a:lnTo>
                  <a:lnTo>
                    <a:pt x="172" y="12"/>
                  </a:lnTo>
                  <a:lnTo>
                    <a:pt x="172" y="14"/>
                  </a:lnTo>
                  <a:lnTo>
                    <a:pt x="176" y="14"/>
                  </a:lnTo>
                  <a:lnTo>
                    <a:pt x="176" y="14"/>
                  </a:lnTo>
                  <a:lnTo>
                    <a:pt x="174" y="16"/>
                  </a:lnTo>
                  <a:lnTo>
                    <a:pt x="170" y="18"/>
                  </a:lnTo>
                  <a:lnTo>
                    <a:pt x="166" y="16"/>
                  </a:lnTo>
                  <a:lnTo>
                    <a:pt x="166" y="16"/>
                  </a:lnTo>
                  <a:lnTo>
                    <a:pt x="158" y="14"/>
                  </a:lnTo>
                  <a:lnTo>
                    <a:pt x="154" y="14"/>
                  </a:lnTo>
                  <a:lnTo>
                    <a:pt x="152" y="16"/>
                  </a:lnTo>
                  <a:lnTo>
                    <a:pt x="152" y="16"/>
                  </a:lnTo>
                  <a:lnTo>
                    <a:pt x="142" y="14"/>
                  </a:lnTo>
                  <a:lnTo>
                    <a:pt x="132" y="14"/>
                  </a:lnTo>
                  <a:lnTo>
                    <a:pt x="122" y="14"/>
                  </a:lnTo>
                  <a:lnTo>
                    <a:pt x="112" y="20"/>
                  </a:lnTo>
                  <a:lnTo>
                    <a:pt x="112" y="20"/>
                  </a:lnTo>
                  <a:lnTo>
                    <a:pt x="110" y="20"/>
                  </a:lnTo>
                  <a:lnTo>
                    <a:pt x="110" y="20"/>
                  </a:lnTo>
                  <a:lnTo>
                    <a:pt x="100" y="16"/>
                  </a:lnTo>
                  <a:lnTo>
                    <a:pt x="94" y="18"/>
                  </a:lnTo>
                  <a:lnTo>
                    <a:pt x="92" y="20"/>
                  </a:lnTo>
                  <a:lnTo>
                    <a:pt x="92" y="24"/>
                  </a:lnTo>
                  <a:lnTo>
                    <a:pt x="92" y="24"/>
                  </a:lnTo>
                  <a:lnTo>
                    <a:pt x="90" y="26"/>
                  </a:lnTo>
                  <a:lnTo>
                    <a:pt x="88" y="26"/>
                  </a:lnTo>
                  <a:lnTo>
                    <a:pt x="84" y="26"/>
                  </a:lnTo>
                  <a:lnTo>
                    <a:pt x="84" y="26"/>
                  </a:lnTo>
                  <a:lnTo>
                    <a:pt x="74" y="26"/>
                  </a:lnTo>
                  <a:lnTo>
                    <a:pt x="64" y="28"/>
                  </a:lnTo>
                  <a:lnTo>
                    <a:pt x="44" y="34"/>
                  </a:lnTo>
                  <a:lnTo>
                    <a:pt x="44" y="34"/>
                  </a:lnTo>
                  <a:lnTo>
                    <a:pt x="52" y="36"/>
                  </a:lnTo>
                  <a:lnTo>
                    <a:pt x="52" y="36"/>
                  </a:lnTo>
                  <a:lnTo>
                    <a:pt x="58" y="36"/>
                  </a:lnTo>
                  <a:lnTo>
                    <a:pt x="60" y="36"/>
                  </a:lnTo>
                  <a:lnTo>
                    <a:pt x="62" y="40"/>
                  </a:lnTo>
                  <a:lnTo>
                    <a:pt x="62" y="40"/>
                  </a:lnTo>
                  <a:lnTo>
                    <a:pt x="60" y="44"/>
                  </a:lnTo>
                  <a:lnTo>
                    <a:pt x="58" y="44"/>
                  </a:lnTo>
                  <a:lnTo>
                    <a:pt x="50" y="46"/>
                  </a:lnTo>
                  <a:lnTo>
                    <a:pt x="50" y="46"/>
                  </a:lnTo>
                  <a:lnTo>
                    <a:pt x="46" y="46"/>
                  </a:lnTo>
                  <a:lnTo>
                    <a:pt x="46" y="46"/>
                  </a:lnTo>
                  <a:lnTo>
                    <a:pt x="2" y="54"/>
                  </a:lnTo>
                  <a:lnTo>
                    <a:pt x="2" y="54"/>
                  </a:lnTo>
                  <a:lnTo>
                    <a:pt x="0" y="56"/>
                  </a:lnTo>
                  <a:lnTo>
                    <a:pt x="0" y="56"/>
                  </a:lnTo>
                  <a:lnTo>
                    <a:pt x="30" y="64"/>
                  </a:lnTo>
                  <a:lnTo>
                    <a:pt x="30" y="64"/>
                  </a:lnTo>
                  <a:lnTo>
                    <a:pt x="30" y="66"/>
                  </a:lnTo>
                  <a:lnTo>
                    <a:pt x="30" y="66"/>
                  </a:lnTo>
                  <a:lnTo>
                    <a:pt x="22" y="66"/>
                  </a:lnTo>
                  <a:lnTo>
                    <a:pt x="18" y="66"/>
                  </a:lnTo>
                  <a:lnTo>
                    <a:pt x="14" y="68"/>
                  </a:lnTo>
                  <a:lnTo>
                    <a:pt x="14" y="68"/>
                  </a:lnTo>
                  <a:lnTo>
                    <a:pt x="16" y="70"/>
                  </a:lnTo>
                  <a:lnTo>
                    <a:pt x="20" y="70"/>
                  </a:lnTo>
                  <a:lnTo>
                    <a:pt x="24" y="70"/>
                  </a:lnTo>
                  <a:lnTo>
                    <a:pt x="24" y="70"/>
                  </a:lnTo>
                  <a:lnTo>
                    <a:pt x="32" y="76"/>
                  </a:lnTo>
                  <a:lnTo>
                    <a:pt x="36" y="78"/>
                  </a:lnTo>
                  <a:lnTo>
                    <a:pt x="40" y="78"/>
                  </a:lnTo>
                  <a:lnTo>
                    <a:pt x="40" y="78"/>
                  </a:lnTo>
                  <a:lnTo>
                    <a:pt x="48" y="76"/>
                  </a:lnTo>
                  <a:lnTo>
                    <a:pt x="56" y="76"/>
                  </a:lnTo>
                  <a:lnTo>
                    <a:pt x="72" y="76"/>
                  </a:lnTo>
                  <a:lnTo>
                    <a:pt x="72" y="76"/>
                  </a:lnTo>
                  <a:lnTo>
                    <a:pt x="86" y="76"/>
                  </a:lnTo>
                  <a:lnTo>
                    <a:pt x="100" y="78"/>
                  </a:lnTo>
                  <a:lnTo>
                    <a:pt x="114" y="84"/>
                  </a:lnTo>
                  <a:lnTo>
                    <a:pt x="126" y="92"/>
                  </a:lnTo>
                  <a:lnTo>
                    <a:pt x="126" y="92"/>
                  </a:lnTo>
                  <a:lnTo>
                    <a:pt x="134" y="100"/>
                  </a:lnTo>
                  <a:lnTo>
                    <a:pt x="138" y="108"/>
                  </a:lnTo>
                  <a:lnTo>
                    <a:pt x="138" y="116"/>
                  </a:lnTo>
                  <a:lnTo>
                    <a:pt x="134" y="124"/>
                  </a:lnTo>
                  <a:lnTo>
                    <a:pt x="134" y="124"/>
                  </a:lnTo>
                  <a:lnTo>
                    <a:pt x="138" y="126"/>
                  </a:lnTo>
                  <a:lnTo>
                    <a:pt x="142" y="126"/>
                  </a:lnTo>
                  <a:lnTo>
                    <a:pt x="146" y="126"/>
                  </a:lnTo>
                  <a:lnTo>
                    <a:pt x="150" y="122"/>
                  </a:lnTo>
                  <a:lnTo>
                    <a:pt x="150" y="122"/>
                  </a:lnTo>
                  <a:lnTo>
                    <a:pt x="156" y="122"/>
                  </a:lnTo>
                  <a:lnTo>
                    <a:pt x="156" y="122"/>
                  </a:lnTo>
                  <a:lnTo>
                    <a:pt x="160" y="126"/>
                  </a:lnTo>
                  <a:lnTo>
                    <a:pt x="164" y="128"/>
                  </a:lnTo>
                  <a:lnTo>
                    <a:pt x="170" y="132"/>
                  </a:lnTo>
                  <a:lnTo>
                    <a:pt x="172" y="136"/>
                  </a:lnTo>
                  <a:lnTo>
                    <a:pt x="172" y="136"/>
                  </a:lnTo>
                  <a:lnTo>
                    <a:pt x="168" y="138"/>
                  </a:lnTo>
                  <a:lnTo>
                    <a:pt x="164" y="136"/>
                  </a:lnTo>
                  <a:lnTo>
                    <a:pt x="162" y="136"/>
                  </a:lnTo>
                  <a:lnTo>
                    <a:pt x="158" y="134"/>
                  </a:lnTo>
                  <a:lnTo>
                    <a:pt x="158" y="134"/>
                  </a:lnTo>
                  <a:lnTo>
                    <a:pt x="154" y="132"/>
                  </a:lnTo>
                  <a:lnTo>
                    <a:pt x="154" y="132"/>
                  </a:lnTo>
                  <a:lnTo>
                    <a:pt x="148" y="132"/>
                  </a:lnTo>
                  <a:lnTo>
                    <a:pt x="144" y="134"/>
                  </a:lnTo>
                  <a:lnTo>
                    <a:pt x="142" y="138"/>
                  </a:lnTo>
                  <a:lnTo>
                    <a:pt x="142" y="142"/>
                  </a:lnTo>
                  <a:lnTo>
                    <a:pt x="142" y="142"/>
                  </a:lnTo>
                  <a:lnTo>
                    <a:pt x="142" y="144"/>
                  </a:lnTo>
                  <a:lnTo>
                    <a:pt x="146" y="146"/>
                  </a:lnTo>
                  <a:lnTo>
                    <a:pt x="152" y="148"/>
                  </a:lnTo>
                  <a:lnTo>
                    <a:pt x="152" y="148"/>
                  </a:lnTo>
                  <a:lnTo>
                    <a:pt x="158" y="148"/>
                  </a:lnTo>
                  <a:lnTo>
                    <a:pt x="162" y="144"/>
                  </a:lnTo>
                  <a:lnTo>
                    <a:pt x="162" y="144"/>
                  </a:lnTo>
                  <a:lnTo>
                    <a:pt x="170" y="142"/>
                  </a:lnTo>
                  <a:lnTo>
                    <a:pt x="170" y="142"/>
                  </a:lnTo>
                  <a:lnTo>
                    <a:pt x="172" y="144"/>
                  </a:lnTo>
                  <a:lnTo>
                    <a:pt x="172" y="144"/>
                  </a:lnTo>
                  <a:lnTo>
                    <a:pt x="170" y="156"/>
                  </a:lnTo>
                  <a:lnTo>
                    <a:pt x="170" y="156"/>
                  </a:lnTo>
                  <a:lnTo>
                    <a:pt x="170" y="160"/>
                  </a:lnTo>
                  <a:lnTo>
                    <a:pt x="170" y="160"/>
                  </a:lnTo>
                  <a:lnTo>
                    <a:pt x="164" y="162"/>
                  </a:lnTo>
                  <a:lnTo>
                    <a:pt x="164" y="162"/>
                  </a:lnTo>
                  <a:lnTo>
                    <a:pt x="160" y="158"/>
                  </a:lnTo>
                  <a:lnTo>
                    <a:pt x="156" y="158"/>
                  </a:lnTo>
                  <a:lnTo>
                    <a:pt x="152" y="162"/>
                  </a:lnTo>
                  <a:lnTo>
                    <a:pt x="150" y="168"/>
                  </a:lnTo>
                  <a:lnTo>
                    <a:pt x="150" y="168"/>
                  </a:lnTo>
                  <a:lnTo>
                    <a:pt x="150" y="170"/>
                  </a:lnTo>
                  <a:lnTo>
                    <a:pt x="152" y="172"/>
                  </a:lnTo>
                  <a:lnTo>
                    <a:pt x="154" y="174"/>
                  </a:lnTo>
                  <a:lnTo>
                    <a:pt x="156" y="176"/>
                  </a:lnTo>
                  <a:lnTo>
                    <a:pt x="156" y="176"/>
                  </a:lnTo>
                  <a:lnTo>
                    <a:pt x="152" y="176"/>
                  </a:lnTo>
                  <a:lnTo>
                    <a:pt x="150" y="178"/>
                  </a:lnTo>
                  <a:lnTo>
                    <a:pt x="152" y="180"/>
                  </a:lnTo>
                  <a:lnTo>
                    <a:pt x="152" y="180"/>
                  </a:lnTo>
                  <a:lnTo>
                    <a:pt x="156" y="186"/>
                  </a:lnTo>
                  <a:lnTo>
                    <a:pt x="162" y="190"/>
                  </a:lnTo>
                  <a:lnTo>
                    <a:pt x="162" y="190"/>
                  </a:lnTo>
                  <a:lnTo>
                    <a:pt x="162" y="194"/>
                  </a:lnTo>
                  <a:lnTo>
                    <a:pt x="164" y="196"/>
                  </a:lnTo>
                  <a:lnTo>
                    <a:pt x="166" y="198"/>
                  </a:lnTo>
                  <a:lnTo>
                    <a:pt x="170" y="196"/>
                  </a:lnTo>
                  <a:lnTo>
                    <a:pt x="170" y="196"/>
                  </a:lnTo>
                  <a:lnTo>
                    <a:pt x="174" y="194"/>
                  </a:lnTo>
                  <a:lnTo>
                    <a:pt x="174" y="194"/>
                  </a:lnTo>
                  <a:lnTo>
                    <a:pt x="176" y="196"/>
                  </a:lnTo>
                  <a:lnTo>
                    <a:pt x="176" y="196"/>
                  </a:lnTo>
                  <a:lnTo>
                    <a:pt x="172" y="198"/>
                  </a:lnTo>
                  <a:lnTo>
                    <a:pt x="170" y="202"/>
                  </a:lnTo>
                  <a:lnTo>
                    <a:pt x="170" y="202"/>
                  </a:lnTo>
                  <a:lnTo>
                    <a:pt x="172" y="208"/>
                  </a:lnTo>
                  <a:lnTo>
                    <a:pt x="176" y="216"/>
                  </a:lnTo>
                  <a:lnTo>
                    <a:pt x="182" y="224"/>
                  </a:lnTo>
                  <a:lnTo>
                    <a:pt x="192" y="232"/>
                  </a:lnTo>
                  <a:lnTo>
                    <a:pt x="192" y="232"/>
                  </a:lnTo>
                  <a:lnTo>
                    <a:pt x="196" y="236"/>
                  </a:lnTo>
                  <a:lnTo>
                    <a:pt x="202" y="236"/>
                  </a:lnTo>
                  <a:lnTo>
                    <a:pt x="202" y="236"/>
                  </a:lnTo>
                  <a:lnTo>
                    <a:pt x="206" y="234"/>
                  </a:lnTo>
                  <a:lnTo>
                    <a:pt x="208" y="234"/>
                  </a:lnTo>
                  <a:lnTo>
                    <a:pt x="214" y="238"/>
                  </a:lnTo>
                  <a:lnTo>
                    <a:pt x="214" y="238"/>
                  </a:lnTo>
                  <a:lnTo>
                    <a:pt x="218" y="242"/>
                  </a:lnTo>
                  <a:lnTo>
                    <a:pt x="218" y="242"/>
                  </a:lnTo>
                  <a:lnTo>
                    <a:pt x="220" y="244"/>
                  </a:lnTo>
                  <a:lnTo>
                    <a:pt x="220" y="244"/>
                  </a:lnTo>
                  <a:lnTo>
                    <a:pt x="226" y="242"/>
                  </a:lnTo>
                  <a:lnTo>
                    <a:pt x="232" y="236"/>
                  </a:lnTo>
                  <a:lnTo>
                    <a:pt x="236" y="230"/>
                  </a:lnTo>
                  <a:lnTo>
                    <a:pt x="236" y="222"/>
                  </a:lnTo>
                  <a:lnTo>
                    <a:pt x="236" y="222"/>
                  </a:lnTo>
                  <a:lnTo>
                    <a:pt x="236" y="220"/>
                  </a:lnTo>
                  <a:lnTo>
                    <a:pt x="236" y="216"/>
                  </a:lnTo>
                  <a:lnTo>
                    <a:pt x="240" y="214"/>
                  </a:lnTo>
                  <a:lnTo>
                    <a:pt x="240" y="214"/>
                  </a:lnTo>
                  <a:lnTo>
                    <a:pt x="246" y="210"/>
                  </a:lnTo>
                  <a:lnTo>
                    <a:pt x="248" y="206"/>
                  </a:lnTo>
                  <a:lnTo>
                    <a:pt x="250" y="204"/>
                  </a:lnTo>
                  <a:lnTo>
                    <a:pt x="250" y="204"/>
                  </a:lnTo>
                  <a:lnTo>
                    <a:pt x="250" y="198"/>
                  </a:lnTo>
                  <a:lnTo>
                    <a:pt x="252" y="192"/>
                  </a:lnTo>
                  <a:lnTo>
                    <a:pt x="256" y="188"/>
                  </a:lnTo>
                  <a:lnTo>
                    <a:pt x="260" y="188"/>
                  </a:lnTo>
                  <a:lnTo>
                    <a:pt x="260" y="188"/>
                  </a:lnTo>
                  <a:lnTo>
                    <a:pt x="264" y="186"/>
                  </a:lnTo>
                  <a:lnTo>
                    <a:pt x="268" y="184"/>
                  </a:lnTo>
                  <a:lnTo>
                    <a:pt x="272" y="182"/>
                  </a:lnTo>
                  <a:lnTo>
                    <a:pt x="272" y="182"/>
                  </a:lnTo>
                  <a:lnTo>
                    <a:pt x="274" y="186"/>
                  </a:lnTo>
                  <a:lnTo>
                    <a:pt x="276" y="186"/>
                  </a:lnTo>
                  <a:lnTo>
                    <a:pt x="280" y="182"/>
                  </a:lnTo>
                  <a:lnTo>
                    <a:pt x="280" y="182"/>
                  </a:lnTo>
                  <a:lnTo>
                    <a:pt x="280" y="182"/>
                  </a:lnTo>
                  <a:lnTo>
                    <a:pt x="280" y="182"/>
                  </a:lnTo>
                  <a:lnTo>
                    <a:pt x="288" y="182"/>
                  </a:lnTo>
                  <a:lnTo>
                    <a:pt x="294" y="178"/>
                  </a:lnTo>
                  <a:lnTo>
                    <a:pt x="302" y="174"/>
                  </a:lnTo>
                  <a:lnTo>
                    <a:pt x="306" y="168"/>
                  </a:lnTo>
                  <a:lnTo>
                    <a:pt x="306" y="168"/>
                  </a:lnTo>
                  <a:lnTo>
                    <a:pt x="314" y="162"/>
                  </a:lnTo>
                  <a:lnTo>
                    <a:pt x="322" y="160"/>
                  </a:lnTo>
                  <a:lnTo>
                    <a:pt x="322" y="160"/>
                  </a:lnTo>
                  <a:lnTo>
                    <a:pt x="340" y="158"/>
                  </a:lnTo>
                  <a:lnTo>
                    <a:pt x="358" y="154"/>
                  </a:lnTo>
                  <a:lnTo>
                    <a:pt x="374" y="148"/>
                  </a:lnTo>
                  <a:lnTo>
                    <a:pt x="390" y="140"/>
                  </a:lnTo>
                  <a:lnTo>
                    <a:pt x="390" y="140"/>
                  </a:lnTo>
                  <a:lnTo>
                    <a:pt x="382" y="140"/>
                  </a:lnTo>
                  <a:lnTo>
                    <a:pt x="376" y="138"/>
                  </a:lnTo>
                  <a:lnTo>
                    <a:pt x="370" y="138"/>
                  </a:lnTo>
                  <a:lnTo>
                    <a:pt x="362" y="140"/>
                  </a:lnTo>
                  <a:lnTo>
                    <a:pt x="362" y="14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 name="Freeform 71"/>
            <p:cNvSpPr>
              <a:spLocks noEditPoints="1"/>
            </p:cNvSpPr>
            <p:nvPr/>
          </p:nvSpPr>
          <p:spPr bwMode="auto">
            <a:xfrm>
              <a:off x="6254750" y="279400"/>
              <a:ext cx="2559050" cy="1851025"/>
            </a:xfrm>
            <a:custGeom>
              <a:avLst/>
              <a:gdLst/>
              <a:ahLst/>
              <a:cxnLst>
                <a:cxn ang="0">
                  <a:pos x="1460" y="92"/>
                </a:cxn>
                <a:cxn ang="0">
                  <a:pos x="1272" y="54"/>
                </a:cxn>
                <a:cxn ang="0">
                  <a:pos x="1188" y="64"/>
                </a:cxn>
                <a:cxn ang="0">
                  <a:pos x="1078" y="48"/>
                </a:cxn>
                <a:cxn ang="0">
                  <a:pos x="1000" y="10"/>
                </a:cxn>
                <a:cxn ang="0">
                  <a:pos x="804" y="38"/>
                </a:cxn>
                <a:cxn ang="0">
                  <a:pos x="722" y="62"/>
                </a:cxn>
                <a:cxn ang="0">
                  <a:pos x="726" y="90"/>
                </a:cxn>
                <a:cxn ang="0">
                  <a:pos x="684" y="48"/>
                </a:cxn>
                <a:cxn ang="0">
                  <a:pos x="604" y="84"/>
                </a:cxn>
                <a:cxn ang="0">
                  <a:pos x="496" y="98"/>
                </a:cxn>
                <a:cxn ang="0">
                  <a:pos x="426" y="138"/>
                </a:cxn>
                <a:cxn ang="0">
                  <a:pos x="384" y="82"/>
                </a:cxn>
                <a:cxn ang="0">
                  <a:pos x="272" y="90"/>
                </a:cxn>
                <a:cxn ang="0">
                  <a:pos x="184" y="158"/>
                </a:cxn>
                <a:cxn ang="0">
                  <a:pos x="216" y="188"/>
                </a:cxn>
                <a:cxn ang="0">
                  <a:pos x="278" y="178"/>
                </a:cxn>
                <a:cxn ang="0">
                  <a:pos x="358" y="182"/>
                </a:cxn>
                <a:cxn ang="0">
                  <a:pos x="226" y="240"/>
                </a:cxn>
                <a:cxn ang="0">
                  <a:pos x="162" y="270"/>
                </a:cxn>
                <a:cxn ang="0">
                  <a:pos x="118" y="356"/>
                </a:cxn>
                <a:cxn ang="0">
                  <a:pos x="98" y="426"/>
                </a:cxn>
                <a:cxn ang="0">
                  <a:pos x="224" y="368"/>
                </a:cxn>
                <a:cxn ang="0">
                  <a:pos x="244" y="336"/>
                </a:cxn>
                <a:cxn ang="0">
                  <a:pos x="318" y="412"/>
                </a:cxn>
                <a:cxn ang="0">
                  <a:pos x="380" y="322"/>
                </a:cxn>
                <a:cxn ang="0">
                  <a:pos x="432" y="324"/>
                </a:cxn>
                <a:cxn ang="0">
                  <a:pos x="340" y="388"/>
                </a:cxn>
                <a:cxn ang="0">
                  <a:pos x="414" y="428"/>
                </a:cxn>
                <a:cxn ang="0">
                  <a:pos x="280" y="492"/>
                </a:cxn>
                <a:cxn ang="0">
                  <a:pos x="172" y="424"/>
                </a:cxn>
                <a:cxn ang="0">
                  <a:pos x="2" y="580"/>
                </a:cxn>
                <a:cxn ang="0">
                  <a:pos x="96" y="752"/>
                </a:cxn>
                <a:cxn ang="0">
                  <a:pos x="214" y="836"/>
                </a:cxn>
                <a:cxn ang="0">
                  <a:pos x="280" y="1162"/>
                </a:cxn>
                <a:cxn ang="0">
                  <a:pos x="404" y="1018"/>
                </a:cxn>
                <a:cxn ang="0">
                  <a:pos x="532" y="682"/>
                </a:cxn>
                <a:cxn ang="0">
                  <a:pos x="422" y="582"/>
                </a:cxn>
                <a:cxn ang="0">
                  <a:pos x="438" y="574"/>
                </a:cxn>
                <a:cxn ang="0">
                  <a:pos x="590" y="592"/>
                </a:cxn>
                <a:cxn ang="0">
                  <a:pos x="516" y="520"/>
                </a:cxn>
                <a:cxn ang="0">
                  <a:pos x="630" y="544"/>
                </a:cxn>
                <a:cxn ang="0">
                  <a:pos x="732" y="712"/>
                </a:cxn>
                <a:cxn ang="0">
                  <a:pos x="840" y="574"/>
                </a:cxn>
                <a:cxn ang="0">
                  <a:pos x="902" y="710"/>
                </a:cxn>
                <a:cxn ang="0">
                  <a:pos x="912" y="684"/>
                </a:cxn>
                <a:cxn ang="0">
                  <a:pos x="966" y="592"/>
                </a:cxn>
                <a:cxn ang="0">
                  <a:pos x="1084" y="498"/>
                </a:cxn>
                <a:cxn ang="0">
                  <a:pos x="1052" y="408"/>
                </a:cxn>
                <a:cxn ang="0">
                  <a:pos x="1112" y="400"/>
                </a:cxn>
                <a:cxn ang="0">
                  <a:pos x="1154" y="362"/>
                </a:cxn>
                <a:cxn ang="0">
                  <a:pos x="1200" y="242"/>
                </a:cxn>
                <a:cxn ang="0">
                  <a:pos x="1374" y="164"/>
                </a:cxn>
                <a:cxn ang="0">
                  <a:pos x="1366" y="270"/>
                </a:cxn>
                <a:cxn ang="0">
                  <a:pos x="1398" y="200"/>
                </a:cxn>
                <a:cxn ang="0">
                  <a:pos x="1518" y="134"/>
                </a:cxn>
                <a:cxn ang="0">
                  <a:pos x="1612" y="118"/>
                </a:cxn>
                <a:cxn ang="0">
                  <a:pos x="372" y="178"/>
                </a:cxn>
                <a:cxn ang="0">
                  <a:pos x="416" y="172"/>
                </a:cxn>
                <a:cxn ang="0">
                  <a:pos x="516" y="238"/>
                </a:cxn>
                <a:cxn ang="0">
                  <a:pos x="500" y="346"/>
                </a:cxn>
                <a:cxn ang="0">
                  <a:pos x="550" y="370"/>
                </a:cxn>
                <a:cxn ang="0">
                  <a:pos x="604" y="354"/>
                </a:cxn>
              </a:cxnLst>
              <a:rect l="0" t="0" r="r" b="b"/>
              <a:pathLst>
                <a:path w="1612" h="1166">
                  <a:moveTo>
                    <a:pt x="1612" y="118"/>
                  </a:moveTo>
                  <a:lnTo>
                    <a:pt x="1612" y="118"/>
                  </a:lnTo>
                  <a:lnTo>
                    <a:pt x="1608" y="114"/>
                  </a:lnTo>
                  <a:lnTo>
                    <a:pt x="1600" y="112"/>
                  </a:lnTo>
                  <a:lnTo>
                    <a:pt x="1592" y="110"/>
                  </a:lnTo>
                  <a:lnTo>
                    <a:pt x="1586" y="110"/>
                  </a:lnTo>
                  <a:lnTo>
                    <a:pt x="1586" y="110"/>
                  </a:lnTo>
                  <a:lnTo>
                    <a:pt x="1586" y="112"/>
                  </a:lnTo>
                  <a:lnTo>
                    <a:pt x="1586" y="114"/>
                  </a:lnTo>
                  <a:lnTo>
                    <a:pt x="1586" y="116"/>
                  </a:lnTo>
                  <a:lnTo>
                    <a:pt x="1582" y="116"/>
                  </a:lnTo>
                  <a:lnTo>
                    <a:pt x="1582" y="116"/>
                  </a:lnTo>
                  <a:lnTo>
                    <a:pt x="1580" y="114"/>
                  </a:lnTo>
                  <a:lnTo>
                    <a:pt x="1578" y="112"/>
                  </a:lnTo>
                  <a:lnTo>
                    <a:pt x="1578" y="108"/>
                  </a:lnTo>
                  <a:lnTo>
                    <a:pt x="1578" y="108"/>
                  </a:lnTo>
                  <a:lnTo>
                    <a:pt x="1574" y="104"/>
                  </a:lnTo>
                  <a:lnTo>
                    <a:pt x="1570" y="102"/>
                  </a:lnTo>
                  <a:lnTo>
                    <a:pt x="1570" y="102"/>
                  </a:lnTo>
                  <a:lnTo>
                    <a:pt x="1546" y="92"/>
                  </a:lnTo>
                  <a:lnTo>
                    <a:pt x="1522" y="84"/>
                  </a:lnTo>
                  <a:lnTo>
                    <a:pt x="1496" y="80"/>
                  </a:lnTo>
                  <a:lnTo>
                    <a:pt x="1470" y="78"/>
                  </a:lnTo>
                  <a:lnTo>
                    <a:pt x="1470" y="78"/>
                  </a:lnTo>
                  <a:lnTo>
                    <a:pt x="1466" y="78"/>
                  </a:lnTo>
                  <a:lnTo>
                    <a:pt x="1464" y="80"/>
                  </a:lnTo>
                  <a:lnTo>
                    <a:pt x="1466" y="84"/>
                  </a:lnTo>
                  <a:lnTo>
                    <a:pt x="1466" y="84"/>
                  </a:lnTo>
                  <a:lnTo>
                    <a:pt x="1468" y="86"/>
                  </a:lnTo>
                  <a:lnTo>
                    <a:pt x="1468" y="88"/>
                  </a:lnTo>
                  <a:lnTo>
                    <a:pt x="1466" y="90"/>
                  </a:lnTo>
                  <a:lnTo>
                    <a:pt x="1466" y="90"/>
                  </a:lnTo>
                  <a:lnTo>
                    <a:pt x="1462" y="92"/>
                  </a:lnTo>
                  <a:lnTo>
                    <a:pt x="1460" y="92"/>
                  </a:lnTo>
                  <a:lnTo>
                    <a:pt x="1458" y="92"/>
                  </a:lnTo>
                  <a:lnTo>
                    <a:pt x="1458" y="92"/>
                  </a:lnTo>
                  <a:lnTo>
                    <a:pt x="1450" y="86"/>
                  </a:lnTo>
                  <a:lnTo>
                    <a:pt x="1442" y="84"/>
                  </a:lnTo>
                  <a:lnTo>
                    <a:pt x="1426" y="84"/>
                  </a:lnTo>
                  <a:lnTo>
                    <a:pt x="1426" y="84"/>
                  </a:lnTo>
                  <a:lnTo>
                    <a:pt x="1412" y="82"/>
                  </a:lnTo>
                  <a:lnTo>
                    <a:pt x="1404" y="82"/>
                  </a:lnTo>
                  <a:lnTo>
                    <a:pt x="1398" y="84"/>
                  </a:lnTo>
                  <a:lnTo>
                    <a:pt x="1398" y="84"/>
                  </a:lnTo>
                  <a:lnTo>
                    <a:pt x="1392" y="86"/>
                  </a:lnTo>
                  <a:lnTo>
                    <a:pt x="1388" y="84"/>
                  </a:lnTo>
                  <a:lnTo>
                    <a:pt x="1382" y="82"/>
                  </a:lnTo>
                  <a:lnTo>
                    <a:pt x="1382" y="78"/>
                  </a:lnTo>
                  <a:lnTo>
                    <a:pt x="1382" y="78"/>
                  </a:lnTo>
                  <a:lnTo>
                    <a:pt x="1380" y="74"/>
                  </a:lnTo>
                  <a:lnTo>
                    <a:pt x="1378" y="72"/>
                  </a:lnTo>
                  <a:lnTo>
                    <a:pt x="1372" y="70"/>
                  </a:lnTo>
                  <a:lnTo>
                    <a:pt x="1372" y="70"/>
                  </a:lnTo>
                  <a:lnTo>
                    <a:pt x="1358" y="68"/>
                  </a:lnTo>
                  <a:lnTo>
                    <a:pt x="1344" y="68"/>
                  </a:lnTo>
                  <a:lnTo>
                    <a:pt x="1344" y="68"/>
                  </a:lnTo>
                  <a:lnTo>
                    <a:pt x="1334" y="70"/>
                  </a:lnTo>
                  <a:lnTo>
                    <a:pt x="1324" y="70"/>
                  </a:lnTo>
                  <a:lnTo>
                    <a:pt x="1304" y="62"/>
                  </a:lnTo>
                  <a:lnTo>
                    <a:pt x="1304" y="62"/>
                  </a:lnTo>
                  <a:lnTo>
                    <a:pt x="1302" y="62"/>
                  </a:lnTo>
                  <a:lnTo>
                    <a:pt x="1302" y="58"/>
                  </a:lnTo>
                  <a:lnTo>
                    <a:pt x="1302" y="56"/>
                  </a:lnTo>
                  <a:lnTo>
                    <a:pt x="1298" y="56"/>
                  </a:lnTo>
                  <a:lnTo>
                    <a:pt x="1298" y="56"/>
                  </a:lnTo>
                  <a:lnTo>
                    <a:pt x="1286" y="56"/>
                  </a:lnTo>
                  <a:lnTo>
                    <a:pt x="1278" y="56"/>
                  </a:lnTo>
                  <a:lnTo>
                    <a:pt x="1272" y="54"/>
                  </a:lnTo>
                  <a:lnTo>
                    <a:pt x="1272" y="54"/>
                  </a:lnTo>
                  <a:lnTo>
                    <a:pt x="1274" y="56"/>
                  </a:lnTo>
                  <a:lnTo>
                    <a:pt x="1274" y="60"/>
                  </a:lnTo>
                  <a:lnTo>
                    <a:pt x="1274" y="60"/>
                  </a:lnTo>
                  <a:lnTo>
                    <a:pt x="1274" y="60"/>
                  </a:lnTo>
                  <a:lnTo>
                    <a:pt x="1272" y="62"/>
                  </a:lnTo>
                  <a:lnTo>
                    <a:pt x="1266" y="62"/>
                  </a:lnTo>
                  <a:lnTo>
                    <a:pt x="1266" y="62"/>
                  </a:lnTo>
                  <a:lnTo>
                    <a:pt x="1268" y="58"/>
                  </a:lnTo>
                  <a:lnTo>
                    <a:pt x="1266" y="56"/>
                  </a:lnTo>
                  <a:lnTo>
                    <a:pt x="1262" y="54"/>
                  </a:lnTo>
                  <a:lnTo>
                    <a:pt x="1262" y="54"/>
                  </a:lnTo>
                  <a:lnTo>
                    <a:pt x="1258" y="52"/>
                  </a:lnTo>
                  <a:lnTo>
                    <a:pt x="1258" y="52"/>
                  </a:lnTo>
                  <a:lnTo>
                    <a:pt x="1246" y="52"/>
                  </a:lnTo>
                  <a:lnTo>
                    <a:pt x="1246" y="52"/>
                  </a:lnTo>
                  <a:lnTo>
                    <a:pt x="1238" y="50"/>
                  </a:lnTo>
                  <a:lnTo>
                    <a:pt x="1238" y="50"/>
                  </a:lnTo>
                  <a:lnTo>
                    <a:pt x="1222" y="56"/>
                  </a:lnTo>
                  <a:lnTo>
                    <a:pt x="1222" y="56"/>
                  </a:lnTo>
                  <a:lnTo>
                    <a:pt x="1224" y="58"/>
                  </a:lnTo>
                  <a:lnTo>
                    <a:pt x="1224" y="62"/>
                  </a:lnTo>
                  <a:lnTo>
                    <a:pt x="1224" y="62"/>
                  </a:lnTo>
                  <a:lnTo>
                    <a:pt x="1222" y="64"/>
                  </a:lnTo>
                  <a:lnTo>
                    <a:pt x="1220" y="64"/>
                  </a:lnTo>
                  <a:lnTo>
                    <a:pt x="1216" y="64"/>
                  </a:lnTo>
                  <a:lnTo>
                    <a:pt x="1216" y="64"/>
                  </a:lnTo>
                  <a:lnTo>
                    <a:pt x="1210" y="66"/>
                  </a:lnTo>
                  <a:lnTo>
                    <a:pt x="1206" y="64"/>
                  </a:lnTo>
                  <a:lnTo>
                    <a:pt x="1202" y="64"/>
                  </a:lnTo>
                  <a:lnTo>
                    <a:pt x="1198" y="64"/>
                  </a:lnTo>
                  <a:lnTo>
                    <a:pt x="1198" y="64"/>
                  </a:lnTo>
                  <a:lnTo>
                    <a:pt x="1192" y="64"/>
                  </a:lnTo>
                  <a:lnTo>
                    <a:pt x="1188" y="64"/>
                  </a:lnTo>
                  <a:lnTo>
                    <a:pt x="1178" y="62"/>
                  </a:lnTo>
                  <a:lnTo>
                    <a:pt x="1172" y="62"/>
                  </a:lnTo>
                  <a:lnTo>
                    <a:pt x="1168" y="64"/>
                  </a:lnTo>
                  <a:lnTo>
                    <a:pt x="1164" y="66"/>
                  </a:lnTo>
                  <a:lnTo>
                    <a:pt x="1160" y="70"/>
                  </a:lnTo>
                  <a:lnTo>
                    <a:pt x="1160" y="70"/>
                  </a:lnTo>
                  <a:lnTo>
                    <a:pt x="1156" y="72"/>
                  </a:lnTo>
                  <a:lnTo>
                    <a:pt x="1152" y="70"/>
                  </a:lnTo>
                  <a:lnTo>
                    <a:pt x="1144" y="66"/>
                  </a:lnTo>
                  <a:lnTo>
                    <a:pt x="1144" y="66"/>
                  </a:lnTo>
                  <a:lnTo>
                    <a:pt x="1132" y="56"/>
                  </a:lnTo>
                  <a:lnTo>
                    <a:pt x="1132" y="56"/>
                  </a:lnTo>
                  <a:lnTo>
                    <a:pt x="1134" y="48"/>
                  </a:lnTo>
                  <a:lnTo>
                    <a:pt x="1134" y="48"/>
                  </a:lnTo>
                  <a:lnTo>
                    <a:pt x="1136" y="48"/>
                  </a:lnTo>
                  <a:lnTo>
                    <a:pt x="1138" y="48"/>
                  </a:lnTo>
                  <a:lnTo>
                    <a:pt x="1136" y="46"/>
                  </a:lnTo>
                  <a:lnTo>
                    <a:pt x="1136" y="46"/>
                  </a:lnTo>
                  <a:lnTo>
                    <a:pt x="1130" y="44"/>
                  </a:lnTo>
                  <a:lnTo>
                    <a:pt x="1126" y="42"/>
                  </a:lnTo>
                  <a:lnTo>
                    <a:pt x="1124" y="44"/>
                  </a:lnTo>
                  <a:lnTo>
                    <a:pt x="1124" y="44"/>
                  </a:lnTo>
                  <a:lnTo>
                    <a:pt x="1118" y="44"/>
                  </a:lnTo>
                  <a:lnTo>
                    <a:pt x="1118" y="44"/>
                  </a:lnTo>
                  <a:lnTo>
                    <a:pt x="1108" y="42"/>
                  </a:lnTo>
                  <a:lnTo>
                    <a:pt x="1104" y="40"/>
                  </a:lnTo>
                  <a:lnTo>
                    <a:pt x="1098" y="42"/>
                  </a:lnTo>
                  <a:lnTo>
                    <a:pt x="1098" y="42"/>
                  </a:lnTo>
                  <a:lnTo>
                    <a:pt x="1096" y="44"/>
                  </a:lnTo>
                  <a:lnTo>
                    <a:pt x="1096" y="46"/>
                  </a:lnTo>
                  <a:lnTo>
                    <a:pt x="1096" y="50"/>
                  </a:lnTo>
                  <a:lnTo>
                    <a:pt x="1096" y="50"/>
                  </a:lnTo>
                  <a:lnTo>
                    <a:pt x="1086" y="50"/>
                  </a:lnTo>
                  <a:lnTo>
                    <a:pt x="1078" y="48"/>
                  </a:lnTo>
                  <a:lnTo>
                    <a:pt x="1070" y="48"/>
                  </a:lnTo>
                  <a:lnTo>
                    <a:pt x="1062" y="46"/>
                  </a:lnTo>
                  <a:lnTo>
                    <a:pt x="1062" y="46"/>
                  </a:lnTo>
                  <a:lnTo>
                    <a:pt x="1054" y="42"/>
                  </a:lnTo>
                  <a:lnTo>
                    <a:pt x="1046" y="42"/>
                  </a:lnTo>
                  <a:lnTo>
                    <a:pt x="1038" y="40"/>
                  </a:lnTo>
                  <a:lnTo>
                    <a:pt x="1030" y="42"/>
                  </a:lnTo>
                  <a:lnTo>
                    <a:pt x="1030" y="42"/>
                  </a:lnTo>
                  <a:lnTo>
                    <a:pt x="1024" y="42"/>
                  </a:lnTo>
                  <a:lnTo>
                    <a:pt x="1018" y="42"/>
                  </a:lnTo>
                  <a:lnTo>
                    <a:pt x="1004" y="40"/>
                  </a:lnTo>
                  <a:lnTo>
                    <a:pt x="1004" y="40"/>
                  </a:lnTo>
                  <a:lnTo>
                    <a:pt x="1000" y="38"/>
                  </a:lnTo>
                  <a:lnTo>
                    <a:pt x="994" y="40"/>
                  </a:lnTo>
                  <a:lnTo>
                    <a:pt x="994" y="40"/>
                  </a:lnTo>
                  <a:lnTo>
                    <a:pt x="986" y="44"/>
                  </a:lnTo>
                  <a:lnTo>
                    <a:pt x="980" y="46"/>
                  </a:lnTo>
                  <a:lnTo>
                    <a:pt x="964" y="44"/>
                  </a:lnTo>
                  <a:lnTo>
                    <a:pt x="964" y="44"/>
                  </a:lnTo>
                  <a:lnTo>
                    <a:pt x="990" y="36"/>
                  </a:lnTo>
                  <a:lnTo>
                    <a:pt x="990" y="36"/>
                  </a:lnTo>
                  <a:lnTo>
                    <a:pt x="994" y="34"/>
                  </a:lnTo>
                  <a:lnTo>
                    <a:pt x="998" y="32"/>
                  </a:lnTo>
                  <a:lnTo>
                    <a:pt x="1008" y="30"/>
                  </a:lnTo>
                  <a:lnTo>
                    <a:pt x="1008" y="30"/>
                  </a:lnTo>
                  <a:lnTo>
                    <a:pt x="1016" y="26"/>
                  </a:lnTo>
                  <a:lnTo>
                    <a:pt x="1016" y="26"/>
                  </a:lnTo>
                  <a:lnTo>
                    <a:pt x="1018" y="24"/>
                  </a:lnTo>
                  <a:lnTo>
                    <a:pt x="1018" y="20"/>
                  </a:lnTo>
                  <a:lnTo>
                    <a:pt x="1018" y="18"/>
                  </a:lnTo>
                  <a:lnTo>
                    <a:pt x="1018" y="16"/>
                  </a:lnTo>
                  <a:lnTo>
                    <a:pt x="1018" y="16"/>
                  </a:lnTo>
                  <a:lnTo>
                    <a:pt x="1006" y="12"/>
                  </a:lnTo>
                  <a:lnTo>
                    <a:pt x="1000" y="10"/>
                  </a:lnTo>
                  <a:lnTo>
                    <a:pt x="994" y="8"/>
                  </a:lnTo>
                  <a:lnTo>
                    <a:pt x="994" y="8"/>
                  </a:lnTo>
                  <a:lnTo>
                    <a:pt x="976" y="10"/>
                  </a:lnTo>
                  <a:lnTo>
                    <a:pt x="968" y="10"/>
                  </a:lnTo>
                  <a:lnTo>
                    <a:pt x="960" y="6"/>
                  </a:lnTo>
                  <a:lnTo>
                    <a:pt x="960" y="6"/>
                  </a:lnTo>
                  <a:lnTo>
                    <a:pt x="956" y="6"/>
                  </a:lnTo>
                  <a:lnTo>
                    <a:pt x="956" y="6"/>
                  </a:lnTo>
                  <a:lnTo>
                    <a:pt x="946" y="0"/>
                  </a:lnTo>
                  <a:lnTo>
                    <a:pt x="938" y="0"/>
                  </a:lnTo>
                  <a:lnTo>
                    <a:pt x="938" y="0"/>
                  </a:lnTo>
                  <a:lnTo>
                    <a:pt x="932" y="2"/>
                  </a:lnTo>
                  <a:lnTo>
                    <a:pt x="924" y="6"/>
                  </a:lnTo>
                  <a:lnTo>
                    <a:pt x="918" y="10"/>
                  </a:lnTo>
                  <a:lnTo>
                    <a:pt x="910" y="12"/>
                  </a:lnTo>
                  <a:lnTo>
                    <a:pt x="910" y="12"/>
                  </a:lnTo>
                  <a:lnTo>
                    <a:pt x="914" y="16"/>
                  </a:lnTo>
                  <a:lnTo>
                    <a:pt x="914" y="16"/>
                  </a:lnTo>
                  <a:lnTo>
                    <a:pt x="908" y="16"/>
                  </a:lnTo>
                  <a:lnTo>
                    <a:pt x="908" y="16"/>
                  </a:lnTo>
                  <a:lnTo>
                    <a:pt x="902" y="14"/>
                  </a:lnTo>
                  <a:lnTo>
                    <a:pt x="894" y="14"/>
                  </a:lnTo>
                  <a:lnTo>
                    <a:pt x="880" y="16"/>
                  </a:lnTo>
                  <a:lnTo>
                    <a:pt x="880" y="16"/>
                  </a:lnTo>
                  <a:lnTo>
                    <a:pt x="852" y="18"/>
                  </a:lnTo>
                  <a:lnTo>
                    <a:pt x="824" y="24"/>
                  </a:lnTo>
                  <a:lnTo>
                    <a:pt x="824" y="24"/>
                  </a:lnTo>
                  <a:lnTo>
                    <a:pt x="816" y="28"/>
                  </a:lnTo>
                  <a:lnTo>
                    <a:pt x="814" y="30"/>
                  </a:lnTo>
                  <a:lnTo>
                    <a:pt x="812" y="36"/>
                  </a:lnTo>
                  <a:lnTo>
                    <a:pt x="814" y="42"/>
                  </a:lnTo>
                  <a:lnTo>
                    <a:pt x="814" y="42"/>
                  </a:lnTo>
                  <a:lnTo>
                    <a:pt x="808" y="38"/>
                  </a:lnTo>
                  <a:lnTo>
                    <a:pt x="804" y="38"/>
                  </a:lnTo>
                  <a:lnTo>
                    <a:pt x="802" y="40"/>
                  </a:lnTo>
                  <a:lnTo>
                    <a:pt x="802" y="40"/>
                  </a:lnTo>
                  <a:lnTo>
                    <a:pt x="770" y="42"/>
                  </a:lnTo>
                  <a:lnTo>
                    <a:pt x="770" y="42"/>
                  </a:lnTo>
                  <a:lnTo>
                    <a:pt x="766" y="42"/>
                  </a:lnTo>
                  <a:lnTo>
                    <a:pt x="764" y="42"/>
                  </a:lnTo>
                  <a:lnTo>
                    <a:pt x="762" y="44"/>
                  </a:lnTo>
                  <a:lnTo>
                    <a:pt x="762" y="44"/>
                  </a:lnTo>
                  <a:lnTo>
                    <a:pt x="764" y="50"/>
                  </a:lnTo>
                  <a:lnTo>
                    <a:pt x="766" y="52"/>
                  </a:lnTo>
                  <a:lnTo>
                    <a:pt x="768" y="54"/>
                  </a:lnTo>
                  <a:lnTo>
                    <a:pt x="768" y="54"/>
                  </a:lnTo>
                  <a:lnTo>
                    <a:pt x="774" y="56"/>
                  </a:lnTo>
                  <a:lnTo>
                    <a:pt x="780" y="58"/>
                  </a:lnTo>
                  <a:lnTo>
                    <a:pt x="780" y="58"/>
                  </a:lnTo>
                  <a:lnTo>
                    <a:pt x="780" y="60"/>
                  </a:lnTo>
                  <a:lnTo>
                    <a:pt x="780" y="60"/>
                  </a:lnTo>
                  <a:lnTo>
                    <a:pt x="770" y="62"/>
                  </a:lnTo>
                  <a:lnTo>
                    <a:pt x="770" y="62"/>
                  </a:lnTo>
                  <a:lnTo>
                    <a:pt x="766" y="58"/>
                  </a:lnTo>
                  <a:lnTo>
                    <a:pt x="760" y="56"/>
                  </a:lnTo>
                  <a:lnTo>
                    <a:pt x="750" y="56"/>
                  </a:lnTo>
                  <a:lnTo>
                    <a:pt x="740" y="58"/>
                  </a:lnTo>
                  <a:lnTo>
                    <a:pt x="730" y="60"/>
                  </a:lnTo>
                  <a:lnTo>
                    <a:pt x="730" y="60"/>
                  </a:lnTo>
                  <a:lnTo>
                    <a:pt x="730" y="62"/>
                  </a:lnTo>
                  <a:lnTo>
                    <a:pt x="732" y="62"/>
                  </a:lnTo>
                  <a:lnTo>
                    <a:pt x="736" y="64"/>
                  </a:lnTo>
                  <a:lnTo>
                    <a:pt x="736" y="64"/>
                  </a:lnTo>
                  <a:lnTo>
                    <a:pt x="730" y="66"/>
                  </a:lnTo>
                  <a:lnTo>
                    <a:pt x="730" y="66"/>
                  </a:lnTo>
                  <a:lnTo>
                    <a:pt x="726" y="66"/>
                  </a:lnTo>
                  <a:lnTo>
                    <a:pt x="722" y="66"/>
                  </a:lnTo>
                  <a:lnTo>
                    <a:pt x="722" y="62"/>
                  </a:lnTo>
                  <a:lnTo>
                    <a:pt x="722" y="62"/>
                  </a:lnTo>
                  <a:lnTo>
                    <a:pt x="720" y="58"/>
                  </a:lnTo>
                  <a:lnTo>
                    <a:pt x="716" y="58"/>
                  </a:lnTo>
                  <a:lnTo>
                    <a:pt x="710" y="60"/>
                  </a:lnTo>
                  <a:lnTo>
                    <a:pt x="710" y="60"/>
                  </a:lnTo>
                  <a:lnTo>
                    <a:pt x="706" y="62"/>
                  </a:lnTo>
                  <a:lnTo>
                    <a:pt x="706" y="66"/>
                  </a:lnTo>
                  <a:lnTo>
                    <a:pt x="710" y="70"/>
                  </a:lnTo>
                  <a:lnTo>
                    <a:pt x="710" y="70"/>
                  </a:lnTo>
                  <a:lnTo>
                    <a:pt x="712" y="72"/>
                  </a:lnTo>
                  <a:lnTo>
                    <a:pt x="712" y="76"/>
                  </a:lnTo>
                  <a:lnTo>
                    <a:pt x="712" y="76"/>
                  </a:lnTo>
                  <a:lnTo>
                    <a:pt x="708" y="82"/>
                  </a:lnTo>
                  <a:lnTo>
                    <a:pt x="708" y="84"/>
                  </a:lnTo>
                  <a:lnTo>
                    <a:pt x="710" y="86"/>
                  </a:lnTo>
                  <a:lnTo>
                    <a:pt x="714" y="88"/>
                  </a:lnTo>
                  <a:lnTo>
                    <a:pt x="720" y="88"/>
                  </a:lnTo>
                  <a:lnTo>
                    <a:pt x="720" y="88"/>
                  </a:lnTo>
                  <a:lnTo>
                    <a:pt x="726" y="86"/>
                  </a:lnTo>
                  <a:lnTo>
                    <a:pt x="730" y="88"/>
                  </a:lnTo>
                  <a:lnTo>
                    <a:pt x="740" y="92"/>
                  </a:lnTo>
                  <a:lnTo>
                    <a:pt x="740" y="92"/>
                  </a:lnTo>
                  <a:lnTo>
                    <a:pt x="742" y="94"/>
                  </a:lnTo>
                  <a:lnTo>
                    <a:pt x="742" y="96"/>
                  </a:lnTo>
                  <a:lnTo>
                    <a:pt x="742" y="96"/>
                  </a:lnTo>
                  <a:lnTo>
                    <a:pt x="738" y="98"/>
                  </a:lnTo>
                  <a:lnTo>
                    <a:pt x="738" y="98"/>
                  </a:lnTo>
                  <a:lnTo>
                    <a:pt x="736" y="100"/>
                  </a:lnTo>
                  <a:lnTo>
                    <a:pt x="736" y="98"/>
                  </a:lnTo>
                  <a:lnTo>
                    <a:pt x="736" y="96"/>
                  </a:lnTo>
                  <a:lnTo>
                    <a:pt x="736" y="96"/>
                  </a:lnTo>
                  <a:lnTo>
                    <a:pt x="734" y="92"/>
                  </a:lnTo>
                  <a:lnTo>
                    <a:pt x="732" y="92"/>
                  </a:lnTo>
                  <a:lnTo>
                    <a:pt x="726" y="90"/>
                  </a:lnTo>
                  <a:lnTo>
                    <a:pt x="726" y="90"/>
                  </a:lnTo>
                  <a:lnTo>
                    <a:pt x="720" y="92"/>
                  </a:lnTo>
                  <a:lnTo>
                    <a:pt x="718" y="92"/>
                  </a:lnTo>
                  <a:lnTo>
                    <a:pt x="716" y="96"/>
                  </a:lnTo>
                  <a:lnTo>
                    <a:pt x="716" y="96"/>
                  </a:lnTo>
                  <a:lnTo>
                    <a:pt x="712" y="104"/>
                  </a:lnTo>
                  <a:lnTo>
                    <a:pt x="708" y="112"/>
                  </a:lnTo>
                  <a:lnTo>
                    <a:pt x="700" y="116"/>
                  </a:lnTo>
                  <a:lnTo>
                    <a:pt x="692" y="118"/>
                  </a:lnTo>
                  <a:lnTo>
                    <a:pt x="692" y="118"/>
                  </a:lnTo>
                  <a:lnTo>
                    <a:pt x="692" y="112"/>
                  </a:lnTo>
                  <a:lnTo>
                    <a:pt x="692" y="112"/>
                  </a:lnTo>
                  <a:lnTo>
                    <a:pt x="702" y="102"/>
                  </a:lnTo>
                  <a:lnTo>
                    <a:pt x="702" y="102"/>
                  </a:lnTo>
                  <a:lnTo>
                    <a:pt x="706" y="98"/>
                  </a:lnTo>
                  <a:lnTo>
                    <a:pt x="706" y="96"/>
                  </a:lnTo>
                  <a:lnTo>
                    <a:pt x="704" y="94"/>
                  </a:lnTo>
                  <a:lnTo>
                    <a:pt x="704" y="94"/>
                  </a:lnTo>
                  <a:lnTo>
                    <a:pt x="700" y="90"/>
                  </a:lnTo>
                  <a:lnTo>
                    <a:pt x="698" y="84"/>
                  </a:lnTo>
                  <a:lnTo>
                    <a:pt x="700" y="80"/>
                  </a:lnTo>
                  <a:lnTo>
                    <a:pt x="702" y="74"/>
                  </a:lnTo>
                  <a:lnTo>
                    <a:pt x="702" y="74"/>
                  </a:lnTo>
                  <a:lnTo>
                    <a:pt x="700" y="70"/>
                  </a:lnTo>
                  <a:lnTo>
                    <a:pt x="698" y="68"/>
                  </a:lnTo>
                  <a:lnTo>
                    <a:pt x="696" y="64"/>
                  </a:lnTo>
                  <a:lnTo>
                    <a:pt x="698" y="62"/>
                  </a:lnTo>
                  <a:lnTo>
                    <a:pt x="698" y="62"/>
                  </a:lnTo>
                  <a:lnTo>
                    <a:pt x="700" y="56"/>
                  </a:lnTo>
                  <a:lnTo>
                    <a:pt x="700" y="52"/>
                  </a:lnTo>
                  <a:lnTo>
                    <a:pt x="696" y="50"/>
                  </a:lnTo>
                  <a:lnTo>
                    <a:pt x="692" y="48"/>
                  </a:lnTo>
                  <a:lnTo>
                    <a:pt x="692" y="48"/>
                  </a:lnTo>
                  <a:lnTo>
                    <a:pt x="684" y="48"/>
                  </a:lnTo>
                  <a:lnTo>
                    <a:pt x="678" y="48"/>
                  </a:lnTo>
                  <a:lnTo>
                    <a:pt x="672" y="52"/>
                  </a:lnTo>
                  <a:lnTo>
                    <a:pt x="670" y="58"/>
                  </a:lnTo>
                  <a:lnTo>
                    <a:pt x="670" y="58"/>
                  </a:lnTo>
                  <a:lnTo>
                    <a:pt x="666" y="60"/>
                  </a:lnTo>
                  <a:lnTo>
                    <a:pt x="664" y="64"/>
                  </a:lnTo>
                  <a:lnTo>
                    <a:pt x="664" y="64"/>
                  </a:lnTo>
                  <a:lnTo>
                    <a:pt x="660" y="64"/>
                  </a:lnTo>
                  <a:lnTo>
                    <a:pt x="658" y="66"/>
                  </a:lnTo>
                  <a:lnTo>
                    <a:pt x="656" y="68"/>
                  </a:lnTo>
                  <a:lnTo>
                    <a:pt x="658" y="74"/>
                  </a:lnTo>
                  <a:lnTo>
                    <a:pt x="658" y="74"/>
                  </a:lnTo>
                  <a:lnTo>
                    <a:pt x="658" y="76"/>
                  </a:lnTo>
                  <a:lnTo>
                    <a:pt x="658" y="80"/>
                  </a:lnTo>
                  <a:lnTo>
                    <a:pt x="660" y="82"/>
                  </a:lnTo>
                  <a:lnTo>
                    <a:pt x="664" y="84"/>
                  </a:lnTo>
                  <a:lnTo>
                    <a:pt x="664" y="84"/>
                  </a:lnTo>
                  <a:lnTo>
                    <a:pt x="666" y="86"/>
                  </a:lnTo>
                  <a:lnTo>
                    <a:pt x="670" y="90"/>
                  </a:lnTo>
                  <a:lnTo>
                    <a:pt x="670" y="90"/>
                  </a:lnTo>
                  <a:lnTo>
                    <a:pt x="672" y="92"/>
                  </a:lnTo>
                  <a:lnTo>
                    <a:pt x="670" y="96"/>
                  </a:lnTo>
                  <a:lnTo>
                    <a:pt x="670" y="96"/>
                  </a:lnTo>
                  <a:lnTo>
                    <a:pt x="668" y="98"/>
                  </a:lnTo>
                  <a:lnTo>
                    <a:pt x="664" y="96"/>
                  </a:lnTo>
                  <a:lnTo>
                    <a:pt x="664" y="96"/>
                  </a:lnTo>
                  <a:lnTo>
                    <a:pt x="658" y="92"/>
                  </a:lnTo>
                  <a:lnTo>
                    <a:pt x="650" y="90"/>
                  </a:lnTo>
                  <a:lnTo>
                    <a:pt x="636" y="86"/>
                  </a:lnTo>
                  <a:lnTo>
                    <a:pt x="636" y="86"/>
                  </a:lnTo>
                  <a:lnTo>
                    <a:pt x="620" y="82"/>
                  </a:lnTo>
                  <a:lnTo>
                    <a:pt x="612" y="82"/>
                  </a:lnTo>
                  <a:lnTo>
                    <a:pt x="604" y="84"/>
                  </a:lnTo>
                  <a:lnTo>
                    <a:pt x="604" y="84"/>
                  </a:lnTo>
                  <a:lnTo>
                    <a:pt x="608" y="86"/>
                  </a:lnTo>
                  <a:lnTo>
                    <a:pt x="608" y="88"/>
                  </a:lnTo>
                  <a:lnTo>
                    <a:pt x="608" y="90"/>
                  </a:lnTo>
                  <a:lnTo>
                    <a:pt x="608" y="90"/>
                  </a:lnTo>
                  <a:lnTo>
                    <a:pt x="602" y="96"/>
                  </a:lnTo>
                  <a:lnTo>
                    <a:pt x="598" y="96"/>
                  </a:lnTo>
                  <a:lnTo>
                    <a:pt x="596" y="96"/>
                  </a:lnTo>
                  <a:lnTo>
                    <a:pt x="596" y="96"/>
                  </a:lnTo>
                  <a:lnTo>
                    <a:pt x="594" y="92"/>
                  </a:lnTo>
                  <a:lnTo>
                    <a:pt x="590" y="90"/>
                  </a:lnTo>
                  <a:lnTo>
                    <a:pt x="584" y="92"/>
                  </a:lnTo>
                  <a:lnTo>
                    <a:pt x="584" y="92"/>
                  </a:lnTo>
                  <a:lnTo>
                    <a:pt x="570" y="94"/>
                  </a:lnTo>
                  <a:lnTo>
                    <a:pt x="552" y="90"/>
                  </a:lnTo>
                  <a:lnTo>
                    <a:pt x="552" y="90"/>
                  </a:lnTo>
                  <a:lnTo>
                    <a:pt x="548" y="92"/>
                  </a:lnTo>
                  <a:lnTo>
                    <a:pt x="548" y="92"/>
                  </a:lnTo>
                  <a:lnTo>
                    <a:pt x="542" y="94"/>
                  </a:lnTo>
                  <a:lnTo>
                    <a:pt x="538" y="96"/>
                  </a:lnTo>
                  <a:lnTo>
                    <a:pt x="538" y="96"/>
                  </a:lnTo>
                  <a:lnTo>
                    <a:pt x="522" y="100"/>
                  </a:lnTo>
                  <a:lnTo>
                    <a:pt x="514" y="102"/>
                  </a:lnTo>
                  <a:lnTo>
                    <a:pt x="508" y="106"/>
                  </a:lnTo>
                  <a:lnTo>
                    <a:pt x="508" y="106"/>
                  </a:lnTo>
                  <a:lnTo>
                    <a:pt x="502" y="112"/>
                  </a:lnTo>
                  <a:lnTo>
                    <a:pt x="496" y="112"/>
                  </a:lnTo>
                  <a:lnTo>
                    <a:pt x="492" y="110"/>
                  </a:lnTo>
                  <a:lnTo>
                    <a:pt x="486" y="104"/>
                  </a:lnTo>
                  <a:lnTo>
                    <a:pt x="486" y="104"/>
                  </a:lnTo>
                  <a:lnTo>
                    <a:pt x="488" y="102"/>
                  </a:lnTo>
                  <a:lnTo>
                    <a:pt x="492" y="102"/>
                  </a:lnTo>
                  <a:lnTo>
                    <a:pt x="494" y="102"/>
                  </a:lnTo>
                  <a:lnTo>
                    <a:pt x="496" y="98"/>
                  </a:lnTo>
                  <a:lnTo>
                    <a:pt x="496" y="98"/>
                  </a:lnTo>
                  <a:lnTo>
                    <a:pt x="492" y="96"/>
                  </a:lnTo>
                  <a:lnTo>
                    <a:pt x="488" y="94"/>
                  </a:lnTo>
                  <a:lnTo>
                    <a:pt x="484" y="94"/>
                  </a:lnTo>
                  <a:lnTo>
                    <a:pt x="480" y="96"/>
                  </a:lnTo>
                  <a:lnTo>
                    <a:pt x="480" y="96"/>
                  </a:lnTo>
                  <a:lnTo>
                    <a:pt x="478" y="100"/>
                  </a:lnTo>
                  <a:lnTo>
                    <a:pt x="478" y="106"/>
                  </a:lnTo>
                  <a:lnTo>
                    <a:pt x="478" y="106"/>
                  </a:lnTo>
                  <a:lnTo>
                    <a:pt x="482" y="114"/>
                  </a:lnTo>
                  <a:lnTo>
                    <a:pt x="482" y="116"/>
                  </a:lnTo>
                  <a:lnTo>
                    <a:pt x="480" y="118"/>
                  </a:lnTo>
                  <a:lnTo>
                    <a:pt x="476" y="118"/>
                  </a:lnTo>
                  <a:lnTo>
                    <a:pt x="468" y="118"/>
                  </a:lnTo>
                  <a:lnTo>
                    <a:pt x="468" y="118"/>
                  </a:lnTo>
                  <a:lnTo>
                    <a:pt x="462" y="116"/>
                  </a:lnTo>
                  <a:lnTo>
                    <a:pt x="456" y="118"/>
                  </a:lnTo>
                  <a:lnTo>
                    <a:pt x="446" y="126"/>
                  </a:lnTo>
                  <a:lnTo>
                    <a:pt x="446" y="126"/>
                  </a:lnTo>
                  <a:lnTo>
                    <a:pt x="446" y="128"/>
                  </a:lnTo>
                  <a:lnTo>
                    <a:pt x="448" y="130"/>
                  </a:lnTo>
                  <a:lnTo>
                    <a:pt x="450" y="132"/>
                  </a:lnTo>
                  <a:lnTo>
                    <a:pt x="448" y="134"/>
                  </a:lnTo>
                  <a:lnTo>
                    <a:pt x="448" y="134"/>
                  </a:lnTo>
                  <a:lnTo>
                    <a:pt x="438" y="134"/>
                  </a:lnTo>
                  <a:lnTo>
                    <a:pt x="428" y="132"/>
                  </a:lnTo>
                  <a:lnTo>
                    <a:pt x="428" y="132"/>
                  </a:lnTo>
                  <a:lnTo>
                    <a:pt x="424" y="130"/>
                  </a:lnTo>
                  <a:lnTo>
                    <a:pt x="422" y="130"/>
                  </a:lnTo>
                  <a:lnTo>
                    <a:pt x="422" y="132"/>
                  </a:lnTo>
                  <a:lnTo>
                    <a:pt x="422" y="132"/>
                  </a:lnTo>
                  <a:lnTo>
                    <a:pt x="422" y="134"/>
                  </a:lnTo>
                  <a:lnTo>
                    <a:pt x="422" y="136"/>
                  </a:lnTo>
                  <a:lnTo>
                    <a:pt x="426" y="138"/>
                  </a:lnTo>
                  <a:lnTo>
                    <a:pt x="426" y="138"/>
                  </a:lnTo>
                  <a:lnTo>
                    <a:pt x="430" y="138"/>
                  </a:lnTo>
                  <a:lnTo>
                    <a:pt x="430" y="140"/>
                  </a:lnTo>
                  <a:lnTo>
                    <a:pt x="430" y="140"/>
                  </a:lnTo>
                  <a:lnTo>
                    <a:pt x="424" y="142"/>
                  </a:lnTo>
                  <a:lnTo>
                    <a:pt x="416" y="140"/>
                  </a:lnTo>
                  <a:lnTo>
                    <a:pt x="408" y="138"/>
                  </a:lnTo>
                  <a:lnTo>
                    <a:pt x="406" y="134"/>
                  </a:lnTo>
                  <a:lnTo>
                    <a:pt x="406" y="134"/>
                  </a:lnTo>
                  <a:lnTo>
                    <a:pt x="404" y="126"/>
                  </a:lnTo>
                  <a:lnTo>
                    <a:pt x="402" y="122"/>
                  </a:lnTo>
                  <a:lnTo>
                    <a:pt x="398" y="116"/>
                  </a:lnTo>
                  <a:lnTo>
                    <a:pt x="390" y="114"/>
                  </a:lnTo>
                  <a:lnTo>
                    <a:pt x="390" y="114"/>
                  </a:lnTo>
                  <a:lnTo>
                    <a:pt x="398" y="112"/>
                  </a:lnTo>
                  <a:lnTo>
                    <a:pt x="402" y="114"/>
                  </a:lnTo>
                  <a:lnTo>
                    <a:pt x="412" y="116"/>
                  </a:lnTo>
                  <a:lnTo>
                    <a:pt x="412" y="116"/>
                  </a:lnTo>
                  <a:lnTo>
                    <a:pt x="432" y="120"/>
                  </a:lnTo>
                  <a:lnTo>
                    <a:pt x="440" y="120"/>
                  </a:lnTo>
                  <a:lnTo>
                    <a:pt x="450" y="116"/>
                  </a:lnTo>
                  <a:lnTo>
                    <a:pt x="450" y="116"/>
                  </a:lnTo>
                  <a:lnTo>
                    <a:pt x="454" y="112"/>
                  </a:lnTo>
                  <a:lnTo>
                    <a:pt x="456" y="110"/>
                  </a:lnTo>
                  <a:lnTo>
                    <a:pt x="456" y="108"/>
                  </a:lnTo>
                  <a:lnTo>
                    <a:pt x="456" y="108"/>
                  </a:lnTo>
                  <a:lnTo>
                    <a:pt x="454" y="104"/>
                  </a:lnTo>
                  <a:lnTo>
                    <a:pt x="450" y="102"/>
                  </a:lnTo>
                  <a:lnTo>
                    <a:pt x="450" y="102"/>
                  </a:lnTo>
                  <a:lnTo>
                    <a:pt x="418" y="90"/>
                  </a:lnTo>
                  <a:lnTo>
                    <a:pt x="418" y="90"/>
                  </a:lnTo>
                  <a:lnTo>
                    <a:pt x="410" y="88"/>
                  </a:lnTo>
                  <a:lnTo>
                    <a:pt x="402" y="86"/>
                  </a:lnTo>
                  <a:lnTo>
                    <a:pt x="394" y="86"/>
                  </a:lnTo>
                  <a:lnTo>
                    <a:pt x="384" y="82"/>
                  </a:lnTo>
                  <a:lnTo>
                    <a:pt x="384" y="82"/>
                  </a:lnTo>
                  <a:lnTo>
                    <a:pt x="380" y="80"/>
                  </a:lnTo>
                  <a:lnTo>
                    <a:pt x="374" y="80"/>
                  </a:lnTo>
                  <a:lnTo>
                    <a:pt x="360" y="80"/>
                  </a:lnTo>
                  <a:lnTo>
                    <a:pt x="360" y="80"/>
                  </a:lnTo>
                  <a:lnTo>
                    <a:pt x="364" y="78"/>
                  </a:lnTo>
                  <a:lnTo>
                    <a:pt x="368" y="78"/>
                  </a:lnTo>
                  <a:lnTo>
                    <a:pt x="370" y="78"/>
                  </a:lnTo>
                  <a:lnTo>
                    <a:pt x="372" y="74"/>
                  </a:lnTo>
                  <a:lnTo>
                    <a:pt x="372" y="74"/>
                  </a:lnTo>
                  <a:lnTo>
                    <a:pt x="352" y="70"/>
                  </a:lnTo>
                  <a:lnTo>
                    <a:pt x="352" y="70"/>
                  </a:lnTo>
                  <a:lnTo>
                    <a:pt x="354" y="70"/>
                  </a:lnTo>
                  <a:lnTo>
                    <a:pt x="354" y="70"/>
                  </a:lnTo>
                  <a:lnTo>
                    <a:pt x="354" y="68"/>
                  </a:lnTo>
                  <a:lnTo>
                    <a:pt x="354" y="68"/>
                  </a:lnTo>
                  <a:lnTo>
                    <a:pt x="340" y="72"/>
                  </a:lnTo>
                  <a:lnTo>
                    <a:pt x="324" y="74"/>
                  </a:lnTo>
                  <a:lnTo>
                    <a:pt x="324" y="74"/>
                  </a:lnTo>
                  <a:lnTo>
                    <a:pt x="310" y="76"/>
                  </a:lnTo>
                  <a:lnTo>
                    <a:pt x="302" y="78"/>
                  </a:lnTo>
                  <a:lnTo>
                    <a:pt x="296" y="82"/>
                  </a:lnTo>
                  <a:lnTo>
                    <a:pt x="296" y="82"/>
                  </a:lnTo>
                  <a:lnTo>
                    <a:pt x="292" y="82"/>
                  </a:lnTo>
                  <a:lnTo>
                    <a:pt x="288" y="80"/>
                  </a:lnTo>
                  <a:lnTo>
                    <a:pt x="284" y="78"/>
                  </a:lnTo>
                  <a:lnTo>
                    <a:pt x="280" y="80"/>
                  </a:lnTo>
                  <a:lnTo>
                    <a:pt x="280" y="80"/>
                  </a:lnTo>
                  <a:lnTo>
                    <a:pt x="278" y="82"/>
                  </a:lnTo>
                  <a:lnTo>
                    <a:pt x="274" y="84"/>
                  </a:lnTo>
                  <a:lnTo>
                    <a:pt x="270" y="86"/>
                  </a:lnTo>
                  <a:lnTo>
                    <a:pt x="272" y="90"/>
                  </a:lnTo>
                  <a:lnTo>
                    <a:pt x="272" y="90"/>
                  </a:lnTo>
                  <a:lnTo>
                    <a:pt x="272" y="90"/>
                  </a:lnTo>
                  <a:lnTo>
                    <a:pt x="266" y="92"/>
                  </a:lnTo>
                  <a:lnTo>
                    <a:pt x="262" y="90"/>
                  </a:lnTo>
                  <a:lnTo>
                    <a:pt x="262" y="90"/>
                  </a:lnTo>
                  <a:lnTo>
                    <a:pt x="258" y="90"/>
                  </a:lnTo>
                  <a:lnTo>
                    <a:pt x="256" y="90"/>
                  </a:lnTo>
                  <a:lnTo>
                    <a:pt x="256" y="92"/>
                  </a:lnTo>
                  <a:lnTo>
                    <a:pt x="256" y="92"/>
                  </a:lnTo>
                  <a:lnTo>
                    <a:pt x="256" y="94"/>
                  </a:lnTo>
                  <a:lnTo>
                    <a:pt x="256" y="94"/>
                  </a:lnTo>
                  <a:lnTo>
                    <a:pt x="260" y="96"/>
                  </a:lnTo>
                  <a:lnTo>
                    <a:pt x="260" y="96"/>
                  </a:lnTo>
                  <a:lnTo>
                    <a:pt x="260" y="100"/>
                  </a:lnTo>
                  <a:lnTo>
                    <a:pt x="260" y="100"/>
                  </a:lnTo>
                  <a:lnTo>
                    <a:pt x="254" y="102"/>
                  </a:lnTo>
                  <a:lnTo>
                    <a:pt x="250" y="106"/>
                  </a:lnTo>
                  <a:lnTo>
                    <a:pt x="250" y="106"/>
                  </a:lnTo>
                  <a:lnTo>
                    <a:pt x="240" y="114"/>
                  </a:lnTo>
                  <a:lnTo>
                    <a:pt x="232" y="126"/>
                  </a:lnTo>
                  <a:lnTo>
                    <a:pt x="224" y="136"/>
                  </a:lnTo>
                  <a:lnTo>
                    <a:pt x="218" y="140"/>
                  </a:lnTo>
                  <a:lnTo>
                    <a:pt x="212" y="142"/>
                  </a:lnTo>
                  <a:lnTo>
                    <a:pt x="212" y="142"/>
                  </a:lnTo>
                  <a:lnTo>
                    <a:pt x="206" y="148"/>
                  </a:lnTo>
                  <a:lnTo>
                    <a:pt x="206" y="148"/>
                  </a:lnTo>
                  <a:lnTo>
                    <a:pt x="204" y="148"/>
                  </a:lnTo>
                  <a:lnTo>
                    <a:pt x="202" y="150"/>
                  </a:lnTo>
                  <a:lnTo>
                    <a:pt x="202" y="150"/>
                  </a:lnTo>
                  <a:lnTo>
                    <a:pt x="200" y="152"/>
                  </a:lnTo>
                  <a:lnTo>
                    <a:pt x="196" y="152"/>
                  </a:lnTo>
                  <a:lnTo>
                    <a:pt x="192" y="152"/>
                  </a:lnTo>
                  <a:lnTo>
                    <a:pt x="190" y="154"/>
                  </a:lnTo>
                  <a:lnTo>
                    <a:pt x="190" y="154"/>
                  </a:lnTo>
                  <a:lnTo>
                    <a:pt x="186" y="154"/>
                  </a:lnTo>
                  <a:lnTo>
                    <a:pt x="184" y="158"/>
                  </a:lnTo>
                  <a:lnTo>
                    <a:pt x="184" y="158"/>
                  </a:lnTo>
                  <a:lnTo>
                    <a:pt x="182" y="160"/>
                  </a:lnTo>
                  <a:lnTo>
                    <a:pt x="178" y="162"/>
                  </a:lnTo>
                  <a:lnTo>
                    <a:pt x="176" y="164"/>
                  </a:lnTo>
                  <a:lnTo>
                    <a:pt x="176" y="170"/>
                  </a:lnTo>
                  <a:lnTo>
                    <a:pt x="176" y="170"/>
                  </a:lnTo>
                  <a:lnTo>
                    <a:pt x="174" y="172"/>
                  </a:lnTo>
                  <a:lnTo>
                    <a:pt x="174" y="172"/>
                  </a:lnTo>
                  <a:lnTo>
                    <a:pt x="178" y="180"/>
                  </a:lnTo>
                  <a:lnTo>
                    <a:pt x="178" y="180"/>
                  </a:lnTo>
                  <a:lnTo>
                    <a:pt x="178" y="180"/>
                  </a:lnTo>
                  <a:lnTo>
                    <a:pt x="178" y="180"/>
                  </a:lnTo>
                  <a:lnTo>
                    <a:pt x="180" y="184"/>
                  </a:lnTo>
                  <a:lnTo>
                    <a:pt x="180" y="184"/>
                  </a:lnTo>
                  <a:lnTo>
                    <a:pt x="178" y="186"/>
                  </a:lnTo>
                  <a:lnTo>
                    <a:pt x="176" y="188"/>
                  </a:lnTo>
                  <a:lnTo>
                    <a:pt x="176" y="188"/>
                  </a:lnTo>
                  <a:lnTo>
                    <a:pt x="176" y="190"/>
                  </a:lnTo>
                  <a:lnTo>
                    <a:pt x="178" y="190"/>
                  </a:lnTo>
                  <a:lnTo>
                    <a:pt x="180" y="188"/>
                  </a:lnTo>
                  <a:lnTo>
                    <a:pt x="182" y="190"/>
                  </a:lnTo>
                  <a:lnTo>
                    <a:pt x="182" y="190"/>
                  </a:lnTo>
                  <a:lnTo>
                    <a:pt x="182" y="192"/>
                  </a:lnTo>
                  <a:lnTo>
                    <a:pt x="182" y="192"/>
                  </a:lnTo>
                  <a:lnTo>
                    <a:pt x="178" y="196"/>
                  </a:lnTo>
                  <a:lnTo>
                    <a:pt x="178" y="198"/>
                  </a:lnTo>
                  <a:lnTo>
                    <a:pt x="182" y="200"/>
                  </a:lnTo>
                  <a:lnTo>
                    <a:pt x="182" y="200"/>
                  </a:lnTo>
                  <a:lnTo>
                    <a:pt x="188" y="202"/>
                  </a:lnTo>
                  <a:lnTo>
                    <a:pt x="194" y="202"/>
                  </a:lnTo>
                  <a:lnTo>
                    <a:pt x="198" y="202"/>
                  </a:lnTo>
                  <a:lnTo>
                    <a:pt x="204" y="198"/>
                  </a:lnTo>
                  <a:lnTo>
                    <a:pt x="204" y="198"/>
                  </a:lnTo>
                  <a:lnTo>
                    <a:pt x="216" y="188"/>
                  </a:lnTo>
                  <a:lnTo>
                    <a:pt x="216" y="188"/>
                  </a:lnTo>
                  <a:lnTo>
                    <a:pt x="222" y="196"/>
                  </a:lnTo>
                  <a:lnTo>
                    <a:pt x="226" y="204"/>
                  </a:lnTo>
                  <a:lnTo>
                    <a:pt x="226" y="204"/>
                  </a:lnTo>
                  <a:lnTo>
                    <a:pt x="228" y="210"/>
                  </a:lnTo>
                  <a:lnTo>
                    <a:pt x="232" y="216"/>
                  </a:lnTo>
                  <a:lnTo>
                    <a:pt x="232" y="216"/>
                  </a:lnTo>
                  <a:lnTo>
                    <a:pt x="234" y="220"/>
                  </a:lnTo>
                  <a:lnTo>
                    <a:pt x="232" y="222"/>
                  </a:lnTo>
                  <a:lnTo>
                    <a:pt x="232" y="222"/>
                  </a:lnTo>
                  <a:lnTo>
                    <a:pt x="234" y="232"/>
                  </a:lnTo>
                  <a:lnTo>
                    <a:pt x="238" y="234"/>
                  </a:lnTo>
                  <a:lnTo>
                    <a:pt x="242" y="232"/>
                  </a:lnTo>
                  <a:lnTo>
                    <a:pt x="242" y="232"/>
                  </a:lnTo>
                  <a:lnTo>
                    <a:pt x="250" y="228"/>
                  </a:lnTo>
                  <a:lnTo>
                    <a:pt x="258" y="224"/>
                  </a:lnTo>
                  <a:lnTo>
                    <a:pt x="264" y="218"/>
                  </a:lnTo>
                  <a:lnTo>
                    <a:pt x="266" y="214"/>
                  </a:lnTo>
                  <a:lnTo>
                    <a:pt x="266" y="208"/>
                  </a:lnTo>
                  <a:lnTo>
                    <a:pt x="266" y="208"/>
                  </a:lnTo>
                  <a:lnTo>
                    <a:pt x="268" y="200"/>
                  </a:lnTo>
                  <a:lnTo>
                    <a:pt x="274" y="196"/>
                  </a:lnTo>
                  <a:lnTo>
                    <a:pt x="274" y="196"/>
                  </a:lnTo>
                  <a:lnTo>
                    <a:pt x="274" y="194"/>
                  </a:lnTo>
                  <a:lnTo>
                    <a:pt x="274" y="194"/>
                  </a:lnTo>
                  <a:lnTo>
                    <a:pt x="276" y="192"/>
                  </a:lnTo>
                  <a:lnTo>
                    <a:pt x="276" y="190"/>
                  </a:lnTo>
                  <a:lnTo>
                    <a:pt x="276" y="190"/>
                  </a:lnTo>
                  <a:lnTo>
                    <a:pt x="276" y="190"/>
                  </a:lnTo>
                  <a:lnTo>
                    <a:pt x="276" y="190"/>
                  </a:lnTo>
                  <a:lnTo>
                    <a:pt x="280" y="188"/>
                  </a:lnTo>
                  <a:lnTo>
                    <a:pt x="282" y="184"/>
                  </a:lnTo>
                  <a:lnTo>
                    <a:pt x="280" y="182"/>
                  </a:lnTo>
                  <a:lnTo>
                    <a:pt x="278" y="178"/>
                  </a:lnTo>
                  <a:lnTo>
                    <a:pt x="278" y="178"/>
                  </a:lnTo>
                  <a:lnTo>
                    <a:pt x="272" y="170"/>
                  </a:lnTo>
                  <a:lnTo>
                    <a:pt x="272" y="166"/>
                  </a:lnTo>
                  <a:lnTo>
                    <a:pt x="274" y="160"/>
                  </a:lnTo>
                  <a:lnTo>
                    <a:pt x="280" y="154"/>
                  </a:lnTo>
                  <a:lnTo>
                    <a:pt x="280" y="154"/>
                  </a:lnTo>
                  <a:lnTo>
                    <a:pt x="288" y="150"/>
                  </a:lnTo>
                  <a:lnTo>
                    <a:pt x="288" y="150"/>
                  </a:lnTo>
                  <a:lnTo>
                    <a:pt x="296" y="144"/>
                  </a:lnTo>
                  <a:lnTo>
                    <a:pt x="302" y="136"/>
                  </a:lnTo>
                  <a:lnTo>
                    <a:pt x="302" y="136"/>
                  </a:lnTo>
                  <a:lnTo>
                    <a:pt x="306" y="130"/>
                  </a:lnTo>
                  <a:lnTo>
                    <a:pt x="312" y="126"/>
                  </a:lnTo>
                  <a:lnTo>
                    <a:pt x="318" y="126"/>
                  </a:lnTo>
                  <a:lnTo>
                    <a:pt x="326" y="128"/>
                  </a:lnTo>
                  <a:lnTo>
                    <a:pt x="326" y="128"/>
                  </a:lnTo>
                  <a:lnTo>
                    <a:pt x="316" y="138"/>
                  </a:lnTo>
                  <a:lnTo>
                    <a:pt x="304" y="146"/>
                  </a:lnTo>
                  <a:lnTo>
                    <a:pt x="304" y="146"/>
                  </a:lnTo>
                  <a:lnTo>
                    <a:pt x="300" y="152"/>
                  </a:lnTo>
                  <a:lnTo>
                    <a:pt x="298" y="154"/>
                  </a:lnTo>
                  <a:lnTo>
                    <a:pt x="298" y="158"/>
                  </a:lnTo>
                  <a:lnTo>
                    <a:pt x="298" y="158"/>
                  </a:lnTo>
                  <a:lnTo>
                    <a:pt x="298" y="172"/>
                  </a:lnTo>
                  <a:lnTo>
                    <a:pt x="300" y="176"/>
                  </a:lnTo>
                  <a:lnTo>
                    <a:pt x="304" y="180"/>
                  </a:lnTo>
                  <a:lnTo>
                    <a:pt x="308" y="182"/>
                  </a:lnTo>
                  <a:lnTo>
                    <a:pt x="312" y="184"/>
                  </a:lnTo>
                  <a:lnTo>
                    <a:pt x="328" y="184"/>
                  </a:lnTo>
                  <a:lnTo>
                    <a:pt x="328" y="184"/>
                  </a:lnTo>
                  <a:lnTo>
                    <a:pt x="342" y="180"/>
                  </a:lnTo>
                  <a:lnTo>
                    <a:pt x="350" y="180"/>
                  </a:lnTo>
                  <a:lnTo>
                    <a:pt x="358" y="182"/>
                  </a:lnTo>
                  <a:lnTo>
                    <a:pt x="358" y="182"/>
                  </a:lnTo>
                  <a:lnTo>
                    <a:pt x="358" y="182"/>
                  </a:lnTo>
                  <a:lnTo>
                    <a:pt x="360" y="182"/>
                  </a:lnTo>
                  <a:lnTo>
                    <a:pt x="360" y="182"/>
                  </a:lnTo>
                  <a:lnTo>
                    <a:pt x="358" y="182"/>
                  </a:lnTo>
                  <a:lnTo>
                    <a:pt x="358" y="182"/>
                  </a:lnTo>
                  <a:lnTo>
                    <a:pt x="348" y="184"/>
                  </a:lnTo>
                  <a:lnTo>
                    <a:pt x="338" y="184"/>
                  </a:lnTo>
                  <a:lnTo>
                    <a:pt x="338" y="184"/>
                  </a:lnTo>
                  <a:lnTo>
                    <a:pt x="326" y="186"/>
                  </a:lnTo>
                  <a:lnTo>
                    <a:pt x="322" y="186"/>
                  </a:lnTo>
                  <a:lnTo>
                    <a:pt x="320" y="188"/>
                  </a:lnTo>
                  <a:lnTo>
                    <a:pt x="318" y="192"/>
                  </a:lnTo>
                  <a:lnTo>
                    <a:pt x="318" y="196"/>
                  </a:lnTo>
                  <a:lnTo>
                    <a:pt x="320" y="206"/>
                  </a:lnTo>
                  <a:lnTo>
                    <a:pt x="320" y="206"/>
                  </a:lnTo>
                  <a:lnTo>
                    <a:pt x="320" y="208"/>
                  </a:lnTo>
                  <a:lnTo>
                    <a:pt x="320" y="208"/>
                  </a:lnTo>
                  <a:lnTo>
                    <a:pt x="308" y="206"/>
                  </a:lnTo>
                  <a:lnTo>
                    <a:pt x="302" y="208"/>
                  </a:lnTo>
                  <a:lnTo>
                    <a:pt x="298" y="214"/>
                  </a:lnTo>
                  <a:lnTo>
                    <a:pt x="296" y="228"/>
                  </a:lnTo>
                  <a:lnTo>
                    <a:pt x="296" y="228"/>
                  </a:lnTo>
                  <a:lnTo>
                    <a:pt x="294" y="232"/>
                  </a:lnTo>
                  <a:lnTo>
                    <a:pt x="290" y="236"/>
                  </a:lnTo>
                  <a:lnTo>
                    <a:pt x="286" y="236"/>
                  </a:lnTo>
                  <a:lnTo>
                    <a:pt x="282" y="236"/>
                  </a:lnTo>
                  <a:lnTo>
                    <a:pt x="282" y="236"/>
                  </a:lnTo>
                  <a:lnTo>
                    <a:pt x="276" y="236"/>
                  </a:lnTo>
                  <a:lnTo>
                    <a:pt x="272" y="234"/>
                  </a:lnTo>
                  <a:lnTo>
                    <a:pt x="270" y="236"/>
                  </a:lnTo>
                  <a:lnTo>
                    <a:pt x="270" y="236"/>
                  </a:lnTo>
                  <a:lnTo>
                    <a:pt x="258" y="240"/>
                  </a:lnTo>
                  <a:lnTo>
                    <a:pt x="248" y="242"/>
                  </a:lnTo>
                  <a:lnTo>
                    <a:pt x="226" y="240"/>
                  </a:lnTo>
                  <a:lnTo>
                    <a:pt x="226" y="240"/>
                  </a:lnTo>
                  <a:lnTo>
                    <a:pt x="220" y="240"/>
                  </a:lnTo>
                  <a:lnTo>
                    <a:pt x="216" y="238"/>
                  </a:lnTo>
                  <a:lnTo>
                    <a:pt x="212" y="232"/>
                  </a:lnTo>
                  <a:lnTo>
                    <a:pt x="212" y="226"/>
                  </a:lnTo>
                  <a:lnTo>
                    <a:pt x="212" y="226"/>
                  </a:lnTo>
                  <a:lnTo>
                    <a:pt x="216" y="224"/>
                  </a:lnTo>
                  <a:lnTo>
                    <a:pt x="216" y="218"/>
                  </a:lnTo>
                  <a:lnTo>
                    <a:pt x="214" y="214"/>
                  </a:lnTo>
                  <a:lnTo>
                    <a:pt x="214" y="210"/>
                  </a:lnTo>
                  <a:lnTo>
                    <a:pt x="214" y="210"/>
                  </a:lnTo>
                  <a:lnTo>
                    <a:pt x="212" y="210"/>
                  </a:lnTo>
                  <a:lnTo>
                    <a:pt x="208" y="212"/>
                  </a:lnTo>
                  <a:lnTo>
                    <a:pt x="208" y="214"/>
                  </a:lnTo>
                  <a:lnTo>
                    <a:pt x="206" y="216"/>
                  </a:lnTo>
                  <a:lnTo>
                    <a:pt x="206" y="216"/>
                  </a:lnTo>
                  <a:lnTo>
                    <a:pt x="200" y="220"/>
                  </a:lnTo>
                  <a:lnTo>
                    <a:pt x="198" y="224"/>
                  </a:lnTo>
                  <a:lnTo>
                    <a:pt x="198" y="228"/>
                  </a:lnTo>
                  <a:lnTo>
                    <a:pt x="202" y="232"/>
                  </a:lnTo>
                  <a:lnTo>
                    <a:pt x="202" y="232"/>
                  </a:lnTo>
                  <a:lnTo>
                    <a:pt x="202" y="238"/>
                  </a:lnTo>
                  <a:lnTo>
                    <a:pt x="202" y="242"/>
                  </a:lnTo>
                  <a:lnTo>
                    <a:pt x="202" y="242"/>
                  </a:lnTo>
                  <a:lnTo>
                    <a:pt x="204" y="246"/>
                  </a:lnTo>
                  <a:lnTo>
                    <a:pt x="202" y="248"/>
                  </a:lnTo>
                  <a:lnTo>
                    <a:pt x="200" y="250"/>
                  </a:lnTo>
                  <a:lnTo>
                    <a:pt x="196" y="250"/>
                  </a:lnTo>
                  <a:lnTo>
                    <a:pt x="196" y="250"/>
                  </a:lnTo>
                  <a:lnTo>
                    <a:pt x="188" y="250"/>
                  </a:lnTo>
                  <a:lnTo>
                    <a:pt x="180" y="254"/>
                  </a:lnTo>
                  <a:lnTo>
                    <a:pt x="170" y="264"/>
                  </a:lnTo>
                  <a:lnTo>
                    <a:pt x="170" y="264"/>
                  </a:lnTo>
                  <a:lnTo>
                    <a:pt x="162" y="270"/>
                  </a:lnTo>
                  <a:lnTo>
                    <a:pt x="158" y="274"/>
                  </a:lnTo>
                  <a:lnTo>
                    <a:pt x="154" y="276"/>
                  </a:lnTo>
                  <a:lnTo>
                    <a:pt x="154" y="276"/>
                  </a:lnTo>
                  <a:lnTo>
                    <a:pt x="150" y="278"/>
                  </a:lnTo>
                  <a:lnTo>
                    <a:pt x="146" y="282"/>
                  </a:lnTo>
                  <a:lnTo>
                    <a:pt x="146" y="282"/>
                  </a:lnTo>
                  <a:lnTo>
                    <a:pt x="142" y="288"/>
                  </a:lnTo>
                  <a:lnTo>
                    <a:pt x="136" y="292"/>
                  </a:lnTo>
                  <a:lnTo>
                    <a:pt x="130" y="294"/>
                  </a:lnTo>
                  <a:lnTo>
                    <a:pt x="122" y="292"/>
                  </a:lnTo>
                  <a:lnTo>
                    <a:pt x="122" y="292"/>
                  </a:lnTo>
                  <a:lnTo>
                    <a:pt x="122" y="298"/>
                  </a:lnTo>
                  <a:lnTo>
                    <a:pt x="120" y="302"/>
                  </a:lnTo>
                  <a:lnTo>
                    <a:pt x="118" y="302"/>
                  </a:lnTo>
                  <a:lnTo>
                    <a:pt x="112" y="300"/>
                  </a:lnTo>
                  <a:lnTo>
                    <a:pt x="112" y="300"/>
                  </a:lnTo>
                  <a:lnTo>
                    <a:pt x="104" y="300"/>
                  </a:lnTo>
                  <a:lnTo>
                    <a:pt x="102" y="302"/>
                  </a:lnTo>
                  <a:lnTo>
                    <a:pt x="100" y="304"/>
                  </a:lnTo>
                  <a:lnTo>
                    <a:pt x="100" y="304"/>
                  </a:lnTo>
                  <a:lnTo>
                    <a:pt x="100" y="306"/>
                  </a:lnTo>
                  <a:lnTo>
                    <a:pt x="102" y="308"/>
                  </a:lnTo>
                  <a:lnTo>
                    <a:pt x="108" y="310"/>
                  </a:lnTo>
                  <a:lnTo>
                    <a:pt x="108" y="310"/>
                  </a:lnTo>
                  <a:lnTo>
                    <a:pt x="114" y="314"/>
                  </a:lnTo>
                  <a:lnTo>
                    <a:pt x="118" y="318"/>
                  </a:lnTo>
                  <a:lnTo>
                    <a:pt x="122" y="324"/>
                  </a:lnTo>
                  <a:lnTo>
                    <a:pt x="124" y="330"/>
                  </a:lnTo>
                  <a:lnTo>
                    <a:pt x="126" y="336"/>
                  </a:lnTo>
                  <a:lnTo>
                    <a:pt x="126" y="342"/>
                  </a:lnTo>
                  <a:lnTo>
                    <a:pt x="124" y="348"/>
                  </a:lnTo>
                  <a:lnTo>
                    <a:pt x="122" y="354"/>
                  </a:lnTo>
                  <a:lnTo>
                    <a:pt x="122" y="354"/>
                  </a:lnTo>
                  <a:lnTo>
                    <a:pt x="118" y="356"/>
                  </a:lnTo>
                  <a:lnTo>
                    <a:pt x="114" y="356"/>
                  </a:lnTo>
                  <a:lnTo>
                    <a:pt x="114" y="356"/>
                  </a:lnTo>
                  <a:lnTo>
                    <a:pt x="104" y="354"/>
                  </a:lnTo>
                  <a:lnTo>
                    <a:pt x="94" y="354"/>
                  </a:lnTo>
                  <a:lnTo>
                    <a:pt x="86" y="354"/>
                  </a:lnTo>
                  <a:lnTo>
                    <a:pt x="76" y="354"/>
                  </a:lnTo>
                  <a:lnTo>
                    <a:pt x="76" y="354"/>
                  </a:lnTo>
                  <a:lnTo>
                    <a:pt x="72" y="354"/>
                  </a:lnTo>
                  <a:lnTo>
                    <a:pt x="68" y="354"/>
                  </a:lnTo>
                  <a:lnTo>
                    <a:pt x="64" y="358"/>
                  </a:lnTo>
                  <a:lnTo>
                    <a:pt x="64" y="366"/>
                  </a:lnTo>
                  <a:lnTo>
                    <a:pt x="64" y="366"/>
                  </a:lnTo>
                  <a:lnTo>
                    <a:pt x="66" y="372"/>
                  </a:lnTo>
                  <a:lnTo>
                    <a:pt x="66" y="380"/>
                  </a:lnTo>
                  <a:lnTo>
                    <a:pt x="66" y="388"/>
                  </a:lnTo>
                  <a:lnTo>
                    <a:pt x="62" y="396"/>
                  </a:lnTo>
                  <a:lnTo>
                    <a:pt x="62" y="396"/>
                  </a:lnTo>
                  <a:lnTo>
                    <a:pt x="62" y="400"/>
                  </a:lnTo>
                  <a:lnTo>
                    <a:pt x="62" y="404"/>
                  </a:lnTo>
                  <a:lnTo>
                    <a:pt x="62" y="404"/>
                  </a:lnTo>
                  <a:lnTo>
                    <a:pt x="64" y="410"/>
                  </a:lnTo>
                  <a:lnTo>
                    <a:pt x="66" y="418"/>
                  </a:lnTo>
                  <a:lnTo>
                    <a:pt x="68" y="420"/>
                  </a:lnTo>
                  <a:lnTo>
                    <a:pt x="70" y="422"/>
                  </a:lnTo>
                  <a:lnTo>
                    <a:pt x="74" y="422"/>
                  </a:lnTo>
                  <a:lnTo>
                    <a:pt x="80" y="420"/>
                  </a:lnTo>
                  <a:lnTo>
                    <a:pt x="80" y="420"/>
                  </a:lnTo>
                  <a:lnTo>
                    <a:pt x="84" y="424"/>
                  </a:lnTo>
                  <a:lnTo>
                    <a:pt x="84" y="424"/>
                  </a:lnTo>
                  <a:lnTo>
                    <a:pt x="86" y="428"/>
                  </a:lnTo>
                  <a:lnTo>
                    <a:pt x="90" y="430"/>
                  </a:lnTo>
                  <a:lnTo>
                    <a:pt x="94" y="430"/>
                  </a:lnTo>
                  <a:lnTo>
                    <a:pt x="98" y="426"/>
                  </a:lnTo>
                  <a:lnTo>
                    <a:pt x="98" y="426"/>
                  </a:lnTo>
                  <a:lnTo>
                    <a:pt x="104" y="424"/>
                  </a:lnTo>
                  <a:lnTo>
                    <a:pt x="110" y="424"/>
                  </a:lnTo>
                  <a:lnTo>
                    <a:pt x="110" y="424"/>
                  </a:lnTo>
                  <a:lnTo>
                    <a:pt x="118" y="422"/>
                  </a:lnTo>
                  <a:lnTo>
                    <a:pt x="124" y="416"/>
                  </a:lnTo>
                  <a:lnTo>
                    <a:pt x="130" y="408"/>
                  </a:lnTo>
                  <a:lnTo>
                    <a:pt x="132" y="402"/>
                  </a:lnTo>
                  <a:lnTo>
                    <a:pt x="132" y="402"/>
                  </a:lnTo>
                  <a:lnTo>
                    <a:pt x="132" y="394"/>
                  </a:lnTo>
                  <a:lnTo>
                    <a:pt x="136" y="386"/>
                  </a:lnTo>
                  <a:lnTo>
                    <a:pt x="142" y="382"/>
                  </a:lnTo>
                  <a:lnTo>
                    <a:pt x="148" y="378"/>
                  </a:lnTo>
                  <a:lnTo>
                    <a:pt x="148" y="378"/>
                  </a:lnTo>
                  <a:lnTo>
                    <a:pt x="156" y="374"/>
                  </a:lnTo>
                  <a:lnTo>
                    <a:pt x="158" y="370"/>
                  </a:lnTo>
                  <a:lnTo>
                    <a:pt x="158" y="366"/>
                  </a:lnTo>
                  <a:lnTo>
                    <a:pt x="158" y="366"/>
                  </a:lnTo>
                  <a:lnTo>
                    <a:pt x="158" y="358"/>
                  </a:lnTo>
                  <a:lnTo>
                    <a:pt x="162" y="354"/>
                  </a:lnTo>
                  <a:lnTo>
                    <a:pt x="166" y="354"/>
                  </a:lnTo>
                  <a:lnTo>
                    <a:pt x="172" y="356"/>
                  </a:lnTo>
                  <a:lnTo>
                    <a:pt x="172" y="356"/>
                  </a:lnTo>
                  <a:lnTo>
                    <a:pt x="180" y="358"/>
                  </a:lnTo>
                  <a:lnTo>
                    <a:pt x="186" y="356"/>
                  </a:lnTo>
                  <a:lnTo>
                    <a:pt x="192" y="352"/>
                  </a:lnTo>
                  <a:lnTo>
                    <a:pt x="198" y="348"/>
                  </a:lnTo>
                  <a:lnTo>
                    <a:pt x="198" y="348"/>
                  </a:lnTo>
                  <a:lnTo>
                    <a:pt x="204" y="346"/>
                  </a:lnTo>
                  <a:lnTo>
                    <a:pt x="208" y="346"/>
                  </a:lnTo>
                  <a:lnTo>
                    <a:pt x="212" y="348"/>
                  </a:lnTo>
                  <a:lnTo>
                    <a:pt x="214" y="352"/>
                  </a:lnTo>
                  <a:lnTo>
                    <a:pt x="214" y="352"/>
                  </a:lnTo>
                  <a:lnTo>
                    <a:pt x="218" y="360"/>
                  </a:lnTo>
                  <a:lnTo>
                    <a:pt x="224" y="368"/>
                  </a:lnTo>
                  <a:lnTo>
                    <a:pt x="232" y="374"/>
                  </a:lnTo>
                  <a:lnTo>
                    <a:pt x="240" y="378"/>
                  </a:lnTo>
                  <a:lnTo>
                    <a:pt x="240" y="378"/>
                  </a:lnTo>
                  <a:lnTo>
                    <a:pt x="252" y="386"/>
                  </a:lnTo>
                  <a:lnTo>
                    <a:pt x="256" y="392"/>
                  </a:lnTo>
                  <a:lnTo>
                    <a:pt x="260" y="398"/>
                  </a:lnTo>
                  <a:lnTo>
                    <a:pt x="260" y="398"/>
                  </a:lnTo>
                  <a:lnTo>
                    <a:pt x="260" y="402"/>
                  </a:lnTo>
                  <a:lnTo>
                    <a:pt x="262" y="404"/>
                  </a:lnTo>
                  <a:lnTo>
                    <a:pt x="264" y="404"/>
                  </a:lnTo>
                  <a:lnTo>
                    <a:pt x="264" y="404"/>
                  </a:lnTo>
                  <a:lnTo>
                    <a:pt x="266" y="402"/>
                  </a:lnTo>
                  <a:lnTo>
                    <a:pt x="266" y="400"/>
                  </a:lnTo>
                  <a:lnTo>
                    <a:pt x="266" y="396"/>
                  </a:lnTo>
                  <a:lnTo>
                    <a:pt x="266" y="396"/>
                  </a:lnTo>
                  <a:lnTo>
                    <a:pt x="264" y="390"/>
                  </a:lnTo>
                  <a:lnTo>
                    <a:pt x="264" y="388"/>
                  </a:lnTo>
                  <a:lnTo>
                    <a:pt x="270" y="386"/>
                  </a:lnTo>
                  <a:lnTo>
                    <a:pt x="276" y="386"/>
                  </a:lnTo>
                  <a:lnTo>
                    <a:pt x="276" y="386"/>
                  </a:lnTo>
                  <a:lnTo>
                    <a:pt x="264" y="378"/>
                  </a:lnTo>
                  <a:lnTo>
                    <a:pt x="252" y="370"/>
                  </a:lnTo>
                  <a:lnTo>
                    <a:pt x="242" y="360"/>
                  </a:lnTo>
                  <a:lnTo>
                    <a:pt x="234" y="350"/>
                  </a:lnTo>
                  <a:lnTo>
                    <a:pt x="234" y="350"/>
                  </a:lnTo>
                  <a:lnTo>
                    <a:pt x="230" y="344"/>
                  </a:lnTo>
                  <a:lnTo>
                    <a:pt x="230" y="336"/>
                  </a:lnTo>
                  <a:lnTo>
                    <a:pt x="230" y="336"/>
                  </a:lnTo>
                  <a:lnTo>
                    <a:pt x="230" y="334"/>
                  </a:lnTo>
                  <a:lnTo>
                    <a:pt x="232" y="332"/>
                  </a:lnTo>
                  <a:lnTo>
                    <a:pt x="238" y="330"/>
                  </a:lnTo>
                  <a:lnTo>
                    <a:pt x="238" y="330"/>
                  </a:lnTo>
                  <a:lnTo>
                    <a:pt x="240" y="334"/>
                  </a:lnTo>
                  <a:lnTo>
                    <a:pt x="244" y="336"/>
                  </a:lnTo>
                  <a:lnTo>
                    <a:pt x="248" y="338"/>
                  </a:lnTo>
                  <a:lnTo>
                    <a:pt x="250" y="342"/>
                  </a:lnTo>
                  <a:lnTo>
                    <a:pt x="250" y="342"/>
                  </a:lnTo>
                  <a:lnTo>
                    <a:pt x="252" y="346"/>
                  </a:lnTo>
                  <a:lnTo>
                    <a:pt x="256" y="350"/>
                  </a:lnTo>
                  <a:lnTo>
                    <a:pt x="264" y="356"/>
                  </a:lnTo>
                  <a:lnTo>
                    <a:pt x="264" y="356"/>
                  </a:lnTo>
                  <a:lnTo>
                    <a:pt x="278" y="364"/>
                  </a:lnTo>
                  <a:lnTo>
                    <a:pt x="284" y="368"/>
                  </a:lnTo>
                  <a:lnTo>
                    <a:pt x="286" y="374"/>
                  </a:lnTo>
                  <a:lnTo>
                    <a:pt x="286" y="374"/>
                  </a:lnTo>
                  <a:lnTo>
                    <a:pt x="286" y="382"/>
                  </a:lnTo>
                  <a:lnTo>
                    <a:pt x="290" y="392"/>
                  </a:lnTo>
                  <a:lnTo>
                    <a:pt x="298" y="406"/>
                  </a:lnTo>
                  <a:lnTo>
                    <a:pt x="298" y="406"/>
                  </a:lnTo>
                  <a:lnTo>
                    <a:pt x="298" y="406"/>
                  </a:lnTo>
                  <a:lnTo>
                    <a:pt x="300" y="412"/>
                  </a:lnTo>
                  <a:lnTo>
                    <a:pt x="300" y="412"/>
                  </a:lnTo>
                  <a:lnTo>
                    <a:pt x="302" y="416"/>
                  </a:lnTo>
                  <a:lnTo>
                    <a:pt x="302" y="416"/>
                  </a:lnTo>
                  <a:lnTo>
                    <a:pt x="304" y="422"/>
                  </a:lnTo>
                  <a:lnTo>
                    <a:pt x="306" y="424"/>
                  </a:lnTo>
                  <a:lnTo>
                    <a:pt x="310" y="424"/>
                  </a:lnTo>
                  <a:lnTo>
                    <a:pt x="310" y="424"/>
                  </a:lnTo>
                  <a:lnTo>
                    <a:pt x="312" y="424"/>
                  </a:lnTo>
                  <a:lnTo>
                    <a:pt x="312" y="422"/>
                  </a:lnTo>
                  <a:lnTo>
                    <a:pt x="312" y="418"/>
                  </a:lnTo>
                  <a:lnTo>
                    <a:pt x="312" y="418"/>
                  </a:lnTo>
                  <a:lnTo>
                    <a:pt x="312" y="418"/>
                  </a:lnTo>
                  <a:lnTo>
                    <a:pt x="314" y="416"/>
                  </a:lnTo>
                  <a:lnTo>
                    <a:pt x="314" y="414"/>
                  </a:lnTo>
                  <a:lnTo>
                    <a:pt x="316" y="412"/>
                  </a:lnTo>
                  <a:lnTo>
                    <a:pt x="318" y="412"/>
                  </a:lnTo>
                  <a:lnTo>
                    <a:pt x="318" y="412"/>
                  </a:lnTo>
                  <a:lnTo>
                    <a:pt x="322" y="412"/>
                  </a:lnTo>
                  <a:lnTo>
                    <a:pt x="322" y="412"/>
                  </a:lnTo>
                  <a:lnTo>
                    <a:pt x="324" y="410"/>
                  </a:lnTo>
                  <a:lnTo>
                    <a:pt x="324" y="410"/>
                  </a:lnTo>
                  <a:lnTo>
                    <a:pt x="324" y="406"/>
                  </a:lnTo>
                  <a:lnTo>
                    <a:pt x="320" y="404"/>
                  </a:lnTo>
                  <a:lnTo>
                    <a:pt x="320" y="404"/>
                  </a:lnTo>
                  <a:lnTo>
                    <a:pt x="318" y="406"/>
                  </a:lnTo>
                  <a:lnTo>
                    <a:pt x="318" y="408"/>
                  </a:lnTo>
                  <a:lnTo>
                    <a:pt x="318" y="408"/>
                  </a:lnTo>
                  <a:lnTo>
                    <a:pt x="314" y="406"/>
                  </a:lnTo>
                  <a:lnTo>
                    <a:pt x="314" y="406"/>
                  </a:lnTo>
                  <a:lnTo>
                    <a:pt x="312" y="398"/>
                  </a:lnTo>
                  <a:lnTo>
                    <a:pt x="312" y="392"/>
                  </a:lnTo>
                  <a:lnTo>
                    <a:pt x="316" y="388"/>
                  </a:lnTo>
                  <a:lnTo>
                    <a:pt x="320" y="384"/>
                  </a:lnTo>
                  <a:lnTo>
                    <a:pt x="320" y="384"/>
                  </a:lnTo>
                  <a:lnTo>
                    <a:pt x="324" y="382"/>
                  </a:lnTo>
                  <a:lnTo>
                    <a:pt x="330" y="380"/>
                  </a:lnTo>
                  <a:lnTo>
                    <a:pt x="336" y="382"/>
                  </a:lnTo>
                  <a:lnTo>
                    <a:pt x="340" y="386"/>
                  </a:lnTo>
                  <a:lnTo>
                    <a:pt x="340" y="386"/>
                  </a:lnTo>
                  <a:lnTo>
                    <a:pt x="358" y="376"/>
                  </a:lnTo>
                  <a:lnTo>
                    <a:pt x="358" y="376"/>
                  </a:lnTo>
                  <a:lnTo>
                    <a:pt x="354" y="374"/>
                  </a:lnTo>
                  <a:lnTo>
                    <a:pt x="350" y="370"/>
                  </a:lnTo>
                  <a:lnTo>
                    <a:pt x="350" y="366"/>
                  </a:lnTo>
                  <a:lnTo>
                    <a:pt x="350" y="360"/>
                  </a:lnTo>
                  <a:lnTo>
                    <a:pt x="350" y="360"/>
                  </a:lnTo>
                  <a:lnTo>
                    <a:pt x="362" y="340"/>
                  </a:lnTo>
                  <a:lnTo>
                    <a:pt x="368" y="330"/>
                  </a:lnTo>
                  <a:lnTo>
                    <a:pt x="378" y="322"/>
                  </a:lnTo>
                  <a:lnTo>
                    <a:pt x="378" y="322"/>
                  </a:lnTo>
                  <a:lnTo>
                    <a:pt x="380" y="322"/>
                  </a:lnTo>
                  <a:lnTo>
                    <a:pt x="382" y="324"/>
                  </a:lnTo>
                  <a:lnTo>
                    <a:pt x="384" y="326"/>
                  </a:lnTo>
                  <a:lnTo>
                    <a:pt x="388" y="328"/>
                  </a:lnTo>
                  <a:lnTo>
                    <a:pt x="388" y="328"/>
                  </a:lnTo>
                  <a:lnTo>
                    <a:pt x="392" y="328"/>
                  </a:lnTo>
                  <a:lnTo>
                    <a:pt x="396" y="328"/>
                  </a:lnTo>
                  <a:lnTo>
                    <a:pt x="396" y="328"/>
                  </a:lnTo>
                  <a:lnTo>
                    <a:pt x="392" y="330"/>
                  </a:lnTo>
                  <a:lnTo>
                    <a:pt x="390" y="332"/>
                  </a:lnTo>
                  <a:lnTo>
                    <a:pt x="390" y="334"/>
                  </a:lnTo>
                  <a:lnTo>
                    <a:pt x="392" y="336"/>
                  </a:lnTo>
                  <a:lnTo>
                    <a:pt x="398" y="342"/>
                  </a:lnTo>
                  <a:lnTo>
                    <a:pt x="398" y="342"/>
                  </a:lnTo>
                  <a:lnTo>
                    <a:pt x="400" y="344"/>
                  </a:lnTo>
                  <a:lnTo>
                    <a:pt x="402" y="344"/>
                  </a:lnTo>
                  <a:lnTo>
                    <a:pt x="404" y="342"/>
                  </a:lnTo>
                  <a:lnTo>
                    <a:pt x="406" y="340"/>
                  </a:lnTo>
                  <a:lnTo>
                    <a:pt x="406" y="340"/>
                  </a:lnTo>
                  <a:lnTo>
                    <a:pt x="410" y="338"/>
                  </a:lnTo>
                  <a:lnTo>
                    <a:pt x="408" y="336"/>
                  </a:lnTo>
                  <a:lnTo>
                    <a:pt x="408" y="336"/>
                  </a:lnTo>
                  <a:lnTo>
                    <a:pt x="406" y="328"/>
                  </a:lnTo>
                  <a:lnTo>
                    <a:pt x="406" y="326"/>
                  </a:lnTo>
                  <a:lnTo>
                    <a:pt x="408" y="324"/>
                  </a:lnTo>
                  <a:lnTo>
                    <a:pt x="412" y="322"/>
                  </a:lnTo>
                  <a:lnTo>
                    <a:pt x="418" y="320"/>
                  </a:lnTo>
                  <a:lnTo>
                    <a:pt x="418" y="320"/>
                  </a:lnTo>
                  <a:lnTo>
                    <a:pt x="440" y="314"/>
                  </a:lnTo>
                  <a:lnTo>
                    <a:pt x="440" y="314"/>
                  </a:lnTo>
                  <a:lnTo>
                    <a:pt x="438" y="318"/>
                  </a:lnTo>
                  <a:lnTo>
                    <a:pt x="434" y="320"/>
                  </a:lnTo>
                  <a:lnTo>
                    <a:pt x="432" y="322"/>
                  </a:lnTo>
                  <a:lnTo>
                    <a:pt x="432" y="324"/>
                  </a:lnTo>
                  <a:lnTo>
                    <a:pt x="432" y="324"/>
                  </a:lnTo>
                  <a:lnTo>
                    <a:pt x="432" y="328"/>
                  </a:lnTo>
                  <a:lnTo>
                    <a:pt x="430" y="330"/>
                  </a:lnTo>
                  <a:lnTo>
                    <a:pt x="426" y="336"/>
                  </a:lnTo>
                  <a:lnTo>
                    <a:pt x="426" y="336"/>
                  </a:lnTo>
                  <a:lnTo>
                    <a:pt x="424" y="338"/>
                  </a:lnTo>
                  <a:lnTo>
                    <a:pt x="426" y="340"/>
                  </a:lnTo>
                  <a:lnTo>
                    <a:pt x="426" y="340"/>
                  </a:lnTo>
                  <a:lnTo>
                    <a:pt x="428" y="342"/>
                  </a:lnTo>
                  <a:lnTo>
                    <a:pt x="428" y="342"/>
                  </a:lnTo>
                  <a:lnTo>
                    <a:pt x="448" y="356"/>
                  </a:lnTo>
                  <a:lnTo>
                    <a:pt x="448" y="356"/>
                  </a:lnTo>
                  <a:lnTo>
                    <a:pt x="456" y="362"/>
                  </a:lnTo>
                  <a:lnTo>
                    <a:pt x="460" y="368"/>
                  </a:lnTo>
                  <a:lnTo>
                    <a:pt x="458" y="374"/>
                  </a:lnTo>
                  <a:lnTo>
                    <a:pt x="458" y="374"/>
                  </a:lnTo>
                  <a:lnTo>
                    <a:pt x="456" y="378"/>
                  </a:lnTo>
                  <a:lnTo>
                    <a:pt x="452" y="380"/>
                  </a:lnTo>
                  <a:lnTo>
                    <a:pt x="440" y="380"/>
                  </a:lnTo>
                  <a:lnTo>
                    <a:pt x="440" y="380"/>
                  </a:lnTo>
                  <a:lnTo>
                    <a:pt x="432" y="380"/>
                  </a:lnTo>
                  <a:lnTo>
                    <a:pt x="424" y="380"/>
                  </a:lnTo>
                  <a:lnTo>
                    <a:pt x="412" y="374"/>
                  </a:lnTo>
                  <a:lnTo>
                    <a:pt x="412" y="374"/>
                  </a:lnTo>
                  <a:lnTo>
                    <a:pt x="404" y="372"/>
                  </a:lnTo>
                  <a:lnTo>
                    <a:pt x="398" y="370"/>
                  </a:lnTo>
                  <a:lnTo>
                    <a:pt x="390" y="372"/>
                  </a:lnTo>
                  <a:lnTo>
                    <a:pt x="384" y="374"/>
                  </a:lnTo>
                  <a:lnTo>
                    <a:pt x="384" y="374"/>
                  </a:lnTo>
                  <a:lnTo>
                    <a:pt x="374" y="378"/>
                  </a:lnTo>
                  <a:lnTo>
                    <a:pt x="364" y="378"/>
                  </a:lnTo>
                  <a:lnTo>
                    <a:pt x="364" y="378"/>
                  </a:lnTo>
                  <a:lnTo>
                    <a:pt x="360" y="386"/>
                  </a:lnTo>
                  <a:lnTo>
                    <a:pt x="354" y="388"/>
                  </a:lnTo>
                  <a:lnTo>
                    <a:pt x="340" y="388"/>
                  </a:lnTo>
                  <a:lnTo>
                    <a:pt x="340" y="388"/>
                  </a:lnTo>
                  <a:lnTo>
                    <a:pt x="338" y="394"/>
                  </a:lnTo>
                  <a:lnTo>
                    <a:pt x="340" y="398"/>
                  </a:lnTo>
                  <a:lnTo>
                    <a:pt x="342" y="402"/>
                  </a:lnTo>
                  <a:lnTo>
                    <a:pt x="342" y="402"/>
                  </a:lnTo>
                  <a:lnTo>
                    <a:pt x="342" y="402"/>
                  </a:lnTo>
                  <a:lnTo>
                    <a:pt x="342" y="404"/>
                  </a:lnTo>
                  <a:lnTo>
                    <a:pt x="340" y="406"/>
                  </a:lnTo>
                  <a:lnTo>
                    <a:pt x="338" y="410"/>
                  </a:lnTo>
                  <a:lnTo>
                    <a:pt x="344" y="412"/>
                  </a:lnTo>
                  <a:lnTo>
                    <a:pt x="344" y="412"/>
                  </a:lnTo>
                  <a:lnTo>
                    <a:pt x="346" y="418"/>
                  </a:lnTo>
                  <a:lnTo>
                    <a:pt x="352" y="422"/>
                  </a:lnTo>
                  <a:lnTo>
                    <a:pt x="364" y="430"/>
                  </a:lnTo>
                  <a:lnTo>
                    <a:pt x="364" y="430"/>
                  </a:lnTo>
                  <a:lnTo>
                    <a:pt x="366" y="430"/>
                  </a:lnTo>
                  <a:lnTo>
                    <a:pt x="368" y="430"/>
                  </a:lnTo>
                  <a:lnTo>
                    <a:pt x="372" y="428"/>
                  </a:lnTo>
                  <a:lnTo>
                    <a:pt x="372" y="428"/>
                  </a:lnTo>
                  <a:lnTo>
                    <a:pt x="374" y="424"/>
                  </a:lnTo>
                  <a:lnTo>
                    <a:pt x="378" y="424"/>
                  </a:lnTo>
                  <a:lnTo>
                    <a:pt x="380" y="424"/>
                  </a:lnTo>
                  <a:lnTo>
                    <a:pt x="384" y="428"/>
                  </a:lnTo>
                  <a:lnTo>
                    <a:pt x="384" y="428"/>
                  </a:lnTo>
                  <a:lnTo>
                    <a:pt x="388" y="430"/>
                  </a:lnTo>
                  <a:lnTo>
                    <a:pt x="392" y="432"/>
                  </a:lnTo>
                  <a:lnTo>
                    <a:pt x="396" y="430"/>
                  </a:lnTo>
                  <a:lnTo>
                    <a:pt x="400" y="426"/>
                  </a:lnTo>
                  <a:lnTo>
                    <a:pt x="400" y="426"/>
                  </a:lnTo>
                  <a:lnTo>
                    <a:pt x="404" y="424"/>
                  </a:lnTo>
                  <a:lnTo>
                    <a:pt x="406" y="424"/>
                  </a:lnTo>
                  <a:lnTo>
                    <a:pt x="412" y="426"/>
                  </a:lnTo>
                  <a:lnTo>
                    <a:pt x="412" y="426"/>
                  </a:lnTo>
                  <a:lnTo>
                    <a:pt x="414" y="428"/>
                  </a:lnTo>
                  <a:lnTo>
                    <a:pt x="414" y="430"/>
                  </a:lnTo>
                  <a:lnTo>
                    <a:pt x="414" y="434"/>
                  </a:lnTo>
                  <a:lnTo>
                    <a:pt x="414" y="434"/>
                  </a:lnTo>
                  <a:lnTo>
                    <a:pt x="414" y="444"/>
                  </a:lnTo>
                  <a:lnTo>
                    <a:pt x="412" y="452"/>
                  </a:lnTo>
                  <a:lnTo>
                    <a:pt x="406" y="470"/>
                  </a:lnTo>
                  <a:lnTo>
                    <a:pt x="406" y="470"/>
                  </a:lnTo>
                  <a:lnTo>
                    <a:pt x="404" y="478"/>
                  </a:lnTo>
                  <a:lnTo>
                    <a:pt x="398" y="482"/>
                  </a:lnTo>
                  <a:lnTo>
                    <a:pt x="392" y="484"/>
                  </a:lnTo>
                  <a:lnTo>
                    <a:pt x="382" y="482"/>
                  </a:lnTo>
                  <a:lnTo>
                    <a:pt x="382" y="482"/>
                  </a:lnTo>
                  <a:lnTo>
                    <a:pt x="376" y="480"/>
                  </a:lnTo>
                  <a:lnTo>
                    <a:pt x="368" y="482"/>
                  </a:lnTo>
                  <a:lnTo>
                    <a:pt x="368" y="482"/>
                  </a:lnTo>
                  <a:lnTo>
                    <a:pt x="364" y="486"/>
                  </a:lnTo>
                  <a:lnTo>
                    <a:pt x="360" y="486"/>
                  </a:lnTo>
                  <a:lnTo>
                    <a:pt x="360" y="486"/>
                  </a:lnTo>
                  <a:lnTo>
                    <a:pt x="338" y="480"/>
                  </a:lnTo>
                  <a:lnTo>
                    <a:pt x="326" y="476"/>
                  </a:lnTo>
                  <a:lnTo>
                    <a:pt x="316" y="472"/>
                  </a:lnTo>
                  <a:lnTo>
                    <a:pt x="316" y="472"/>
                  </a:lnTo>
                  <a:lnTo>
                    <a:pt x="306" y="466"/>
                  </a:lnTo>
                  <a:lnTo>
                    <a:pt x="300" y="466"/>
                  </a:lnTo>
                  <a:lnTo>
                    <a:pt x="298" y="466"/>
                  </a:lnTo>
                  <a:lnTo>
                    <a:pt x="294" y="468"/>
                  </a:lnTo>
                  <a:lnTo>
                    <a:pt x="294" y="472"/>
                  </a:lnTo>
                  <a:lnTo>
                    <a:pt x="292" y="482"/>
                  </a:lnTo>
                  <a:lnTo>
                    <a:pt x="292" y="482"/>
                  </a:lnTo>
                  <a:lnTo>
                    <a:pt x="290" y="488"/>
                  </a:lnTo>
                  <a:lnTo>
                    <a:pt x="286" y="492"/>
                  </a:lnTo>
                  <a:lnTo>
                    <a:pt x="286" y="492"/>
                  </a:lnTo>
                  <a:lnTo>
                    <a:pt x="284" y="492"/>
                  </a:lnTo>
                  <a:lnTo>
                    <a:pt x="280" y="492"/>
                  </a:lnTo>
                  <a:lnTo>
                    <a:pt x="278" y="488"/>
                  </a:lnTo>
                  <a:lnTo>
                    <a:pt x="278" y="488"/>
                  </a:lnTo>
                  <a:lnTo>
                    <a:pt x="270" y="484"/>
                  </a:lnTo>
                  <a:lnTo>
                    <a:pt x="262" y="482"/>
                  </a:lnTo>
                  <a:lnTo>
                    <a:pt x="262" y="482"/>
                  </a:lnTo>
                  <a:lnTo>
                    <a:pt x="258" y="482"/>
                  </a:lnTo>
                  <a:lnTo>
                    <a:pt x="254" y="476"/>
                  </a:lnTo>
                  <a:lnTo>
                    <a:pt x="254" y="476"/>
                  </a:lnTo>
                  <a:lnTo>
                    <a:pt x="252" y="472"/>
                  </a:lnTo>
                  <a:lnTo>
                    <a:pt x="248" y="468"/>
                  </a:lnTo>
                  <a:lnTo>
                    <a:pt x="244" y="466"/>
                  </a:lnTo>
                  <a:lnTo>
                    <a:pt x="238" y="466"/>
                  </a:lnTo>
                  <a:lnTo>
                    <a:pt x="238" y="466"/>
                  </a:lnTo>
                  <a:lnTo>
                    <a:pt x="232" y="466"/>
                  </a:lnTo>
                  <a:lnTo>
                    <a:pt x="226" y="464"/>
                  </a:lnTo>
                  <a:lnTo>
                    <a:pt x="216" y="458"/>
                  </a:lnTo>
                  <a:lnTo>
                    <a:pt x="216" y="458"/>
                  </a:lnTo>
                  <a:lnTo>
                    <a:pt x="212" y="454"/>
                  </a:lnTo>
                  <a:lnTo>
                    <a:pt x="212" y="452"/>
                  </a:lnTo>
                  <a:lnTo>
                    <a:pt x="212" y="452"/>
                  </a:lnTo>
                  <a:lnTo>
                    <a:pt x="212" y="452"/>
                  </a:lnTo>
                  <a:lnTo>
                    <a:pt x="216" y="446"/>
                  </a:lnTo>
                  <a:lnTo>
                    <a:pt x="218" y="442"/>
                  </a:lnTo>
                  <a:lnTo>
                    <a:pt x="216" y="430"/>
                  </a:lnTo>
                  <a:lnTo>
                    <a:pt x="216" y="430"/>
                  </a:lnTo>
                  <a:lnTo>
                    <a:pt x="214" y="426"/>
                  </a:lnTo>
                  <a:lnTo>
                    <a:pt x="212" y="422"/>
                  </a:lnTo>
                  <a:lnTo>
                    <a:pt x="210" y="420"/>
                  </a:lnTo>
                  <a:lnTo>
                    <a:pt x="204" y="422"/>
                  </a:lnTo>
                  <a:lnTo>
                    <a:pt x="204" y="422"/>
                  </a:lnTo>
                  <a:lnTo>
                    <a:pt x="196" y="424"/>
                  </a:lnTo>
                  <a:lnTo>
                    <a:pt x="188" y="424"/>
                  </a:lnTo>
                  <a:lnTo>
                    <a:pt x="172" y="424"/>
                  </a:lnTo>
                  <a:lnTo>
                    <a:pt x="172" y="424"/>
                  </a:lnTo>
                  <a:lnTo>
                    <a:pt x="154" y="426"/>
                  </a:lnTo>
                  <a:lnTo>
                    <a:pt x="144" y="428"/>
                  </a:lnTo>
                  <a:lnTo>
                    <a:pt x="136" y="432"/>
                  </a:lnTo>
                  <a:lnTo>
                    <a:pt x="136" y="432"/>
                  </a:lnTo>
                  <a:lnTo>
                    <a:pt x="122" y="440"/>
                  </a:lnTo>
                  <a:lnTo>
                    <a:pt x="110" y="442"/>
                  </a:lnTo>
                  <a:lnTo>
                    <a:pt x="98" y="440"/>
                  </a:lnTo>
                  <a:lnTo>
                    <a:pt x="88" y="434"/>
                  </a:lnTo>
                  <a:lnTo>
                    <a:pt x="88" y="434"/>
                  </a:lnTo>
                  <a:lnTo>
                    <a:pt x="86" y="442"/>
                  </a:lnTo>
                  <a:lnTo>
                    <a:pt x="82" y="450"/>
                  </a:lnTo>
                  <a:lnTo>
                    <a:pt x="76" y="456"/>
                  </a:lnTo>
                  <a:lnTo>
                    <a:pt x="68" y="462"/>
                  </a:lnTo>
                  <a:lnTo>
                    <a:pt x="68" y="462"/>
                  </a:lnTo>
                  <a:lnTo>
                    <a:pt x="64" y="466"/>
                  </a:lnTo>
                  <a:lnTo>
                    <a:pt x="60" y="472"/>
                  </a:lnTo>
                  <a:lnTo>
                    <a:pt x="58" y="478"/>
                  </a:lnTo>
                  <a:lnTo>
                    <a:pt x="58" y="486"/>
                  </a:lnTo>
                  <a:lnTo>
                    <a:pt x="58" y="486"/>
                  </a:lnTo>
                  <a:lnTo>
                    <a:pt x="58" y="496"/>
                  </a:lnTo>
                  <a:lnTo>
                    <a:pt x="54" y="504"/>
                  </a:lnTo>
                  <a:lnTo>
                    <a:pt x="48" y="508"/>
                  </a:lnTo>
                  <a:lnTo>
                    <a:pt x="40" y="514"/>
                  </a:lnTo>
                  <a:lnTo>
                    <a:pt x="40" y="514"/>
                  </a:lnTo>
                  <a:lnTo>
                    <a:pt x="34" y="520"/>
                  </a:lnTo>
                  <a:lnTo>
                    <a:pt x="28" y="526"/>
                  </a:lnTo>
                  <a:lnTo>
                    <a:pt x="28" y="526"/>
                  </a:lnTo>
                  <a:lnTo>
                    <a:pt x="24" y="534"/>
                  </a:lnTo>
                  <a:lnTo>
                    <a:pt x="20" y="542"/>
                  </a:lnTo>
                  <a:lnTo>
                    <a:pt x="16" y="550"/>
                  </a:lnTo>
                  <a:lnTo>
                    <a:pt x="12" y="560"/>
                  </a:lnTo>
                  <a:lnTo>
                    <a:pt x="12" y="560"/>
                  </a:lnTo>
                  <a:lnTo>
                    <a:pt x="4" y="572"/>
                  </a:lnTo>
                  <a:lnTo>
                    <a:pt x="2" y="580"/>
                  </a:lnTo>
                  <a:lnTo>
                    <a:pt x="2" y="588"/>
                  </a:lnTo>
                  <a:lnTo>
                    <a:pt x="2" y="588"/>
                  </a:lnTo>
                  <a:lnTo>
                    <a:pt x="8" y="604"/>
                  </a:lnTo>
                  <a:lnTo>
                    <a:pt x="8" y="620"/>
                  </a:lnTo>
                  <a:lnTo>
                    <a:pt x="6" y="634"/>
                  </a:lnTo>
                  <a:lnTo>
                    <a:pt x="2" y="650"/>
                  </a:lnTo>
                  <a:lnTo>
                    <a:pt x="2" y="650"/>
                  </a:lnTo>
                  <a:lnTo>
                    <a:pt x="0" y="654"/>
                  </a:lnTo>
                  <a:lnTo>
                    <a:pt x="2" y="656"/>
                  </a:lnTo>
                  <a:lnTo>
                    <a:pt x="4" y="662"/>
                  </a:lnTo>
                  <a:lnTo>
                    <a:pt x="4" y="662"/>
                  </a:lnTo>
                  <a:lnTo>
                    <a:pt x="4" y="668"/>
                  </a:lnTo>
                  <a:lnTo>
                    <a:pt x="4" y="668"/>
                  </a:lnTo>
                  <a:lnTo>
                    <a:pt x="4" y="676"/>
                  </a:lnTo>
                  <a:lnTo>
                    <a:pt x="6" y="682"/>
                  </a:lnTo>
                  <a:lnTo>
                    <a:pt x="6" y="682"/>
                  </a:lnTo>
                  <a:lnTo>
                    <a:pt x="16" y="690"/>
                  </a:lnTo>
                  <a:lnTo>
                    <a:pt x="22" y="700"/>
                  </a:lnTo>
                  <a:lnTo>
                    <a:pt x="28" y="710"/>
                  </a:lnTo>
                  <a:lnTo>
                    <a:pt x="32" y="722"/>
                  </a:lnTo>
                  <a:lnTo>
                    <a:pt x="32" y="722"/>
                  </a:lnTo>
                  <a:lnTo>
                    <a:pt x="34" y="726"/>
                  </a:lnTo>
                  <a:lnTo>
                    <a:pt x="38" y="730"/>
                  </a:lnTo>
                  <a:lnTo>
                    <a:pt x="38" y="730"/>
                  </a:lnTo>
                  <a:lnTo>
                    <a:pt x="50" y="742"/>
                  </a:lnTo>
                  <a:lnTo>
                    <a:pt x="64" y="754"/>
                  </a:lnTo>
                  <a:lnTo>
                    <a:pt x="64" y="754"/>
                  </a:lnTo>
                  <a:lnTo>
                    <a:pt x="68" y="758"/>
                  </a:lnTo>
                  <a:lnTo>
                    <a:pt x="72" y="760"/>
                  </a:lnTo>
                  <a:lnTo>
                    <a:pt x="78" y="760"/>
                  </a:lnTo>
                  <a:lnTo>
                    <a:pt x="84" y="756"/>
                  </a:lnTo>
                  <a:lnTo>
                    <a:pt x="84" y="756"/>
                  </a:lnTo>
                  <a:lnTo>
                    <a:pt x="90" y="754"/>
                  </a:lnTo>
                  <a:lnTo>
                    <a:pt x="96" y="752"/>
                  </a:lnTo>
                  <a:lnTo>
                    <a:pt x="102" y="752"/>
                  </a:lnTo>
                  <a:lnTo>
                    <a:pt x="108" y="754"/>
                  </a:lnTo>
                  <a:lnTo>
                    <a:pt x="108" y="754"/>
                  </a:lnTo>
                  <a:lnTo>
                    <a:pt x="114" y="754"/>
                  </a:lnTo>
                  <a:lnTo>
                    <a:pt x="120" y="754"/>
                  </a:lnTo>
                  <a:lnTo>
                    <a:pt x="130" y="750"/>
                  </a:lnTo>
                  <a:lnTo>
                    <a:pt x="130" y="750"/>
                  </a:lnTo>
                  <a:lnTo>
                    <a:pt x="144" y="744"/>
                  </a:lnTo>
                  <a:lnTo>
                    <a:pt x="150" y="742"/>
                  </a:lnTo>
                  <a:lnTo>
                    <a:pt x="158" y="740"/>
                  </a:lnTo>
                  <a:lnTo>
                    <a:pt x="158" y="740"/>
                  </a:lnTo>
                  <a:lnTo>
                    <a:pt x="164" y="740"/>
                  </a:lnTo>
                  <a:lnTo>
                    <a:pt x="170" y="742"/>
                  </a:lnTo>
                  <a:lnTo>
                    <a:pt x="174" y="744"/>
                  </a:lnTo>
                  <a:lnTo>
                    <a:pt x="176" y="750"/>
                  </a:lnTo>
                  <a:lnTo>
                    <a:pt x="176" y="750"/>
                  </a:lnTo>
                  <a:lnTo>
                    <a:pt x="178" y="756"/>
                  </a:lnTo>
                  <a:lnTo>
                    <a:pt x="182" y="758"/>
                  </a:lnTo>
                  <a:lnTo>
                    <a:pt x="186" y="760"/>
                  </a:lnTo>
                  <a:lnTo>
                    <a:pt x="192" y="760"/>
                  </a:lnTo>
                  <a:lnTo>
                    <a:pt x="192" y="760"/>
                  </a:lnTo>
                  <a:lnTo>
                    <a:pt x="200" y="760"/>
                  </a:lnTo>
                  <a:lnTo>
                    <a:pt x="206" y="764"/>
                  </a:lnTo>
                  <a:lnTo>
                    <a:pt x="210" y="770"/>
                  </a:lnTo>
                  <a:lnTo>
                    <a:pt x="212" y="778"/>
                  </a:lnTo>
                  <a:lnTo>
                    <a:pt x="212" y="778"/>
                  </a:lnTo>
                  <a:lnTo>
                    <a:pt x="210" y="792"/>
                  </a:lnTo>
                  <a:lnTo>
                    <a:pt x="208" y="806"/>
                  </a:lnTo>
                  <a:lnTo>
                    <a:pt x="208" y="806"/>
                  </a:lnTo>
                  <a:lnTo>
                    <a:pt x="206" y="816"/>
                  </a:lnTo>
                  <a:lnTo>
                    <a:pt x="206" y="824"/>
                  </a:lnTo>
                  <a:lnTo>
                    <a:pt x="210" y="830"/>
                  </a:lnTo>
                  <a:lnTo>
                    <a:pt x="214" y="836"/>
                  </a:lnTo>
                  <a:lnTo>
                    <a:pt x="214" y="836"/>
                  </a:lnTo>
                  <a:lnTo>
                    <a:pt x="222" y="846"/>
                  </a:lnTo>
                  <a:lnTo>
                    <a:pt x="226" y="858"/>
                  </a:lnTo>
                  <a:lnTo>
                    <a:pt x="230" y="868"/>
                  </a:lnTo>
                  <a:lnTo>
                    <a:pt x="234" y="878"/>
                  </a:lnTo>
                  <a:lnTo>
                    <a:pt x="242" y="924"/>
                  </a:lnTo>
                  <a:lnTo>
                    <a:pt x="242" y="924"/>
                  </a:lnTo>
                  <a:lnTo>
                    <a:pt x="242" y="930"/>
                  </a:lnTo>
                  <a:lnTo>
                    <a:pt x="240" y="936"/>
                  </a:lnTo>
                  <a:lnTo>
                    <a:pt x="240" y="936"/>
                  </a:lnTo>
                  <a:lnTo>
                    <a:pt x="234" y="946"/>
                  </a:lnTo>
                  <a:lnTo>
                    <a:pt x="230" y="956"/>
                  </a:lnTo>
                  <a:lnTo>
                    <a:pt x="226" y="976"/>
                  </a:lnTo>
                  <a:lnTo>
                    <a:pt x="226" y="976"/>
                  </a:lnTo>
                  <a:lnTo>
                    <a:pt x="226" y="984"/>
                  </a:lnTo>
                  <a:lnTo>
                    <a:pt x="226" y="992"/>
                  </a:lnTo>
                  <a:lnTo>
                    <a:pt x="232" y="1006"/>
                  </a:lnTo>
                  <a:lnTo>
                    <a:pt x="232" y="1006"/>
                  </a:lnTo>
                  <a:lnTo>
                    <a:pt x="242" y="1030"/>
                  </a:lnTo>
                  <a:lnTo>
                    <a:pt x="246" y="1042"/>
                  </a:lnTo>
                  <a:lnTo>
                    <a:pt x="248" y="1056"/>
                  </a:lnTo>
                  <a:lnTo>
                    <a:pt x="248" y="1056"/>
                  </a:lnTo>
                  <a:lnTo>
                    <a:pt x="250" y="1068"/>
                  </a:lnTo>
                  <a:lnTo>
                    <a:pt x="252" y="1082"/>
                  </a:lnTo>
                  <a:lnTo>
                    <a:pt x="256" y="1094"/>
                  </a:lnTo>
                  <a:lnTo>
                    <a:pt x="262" y="1106"/>
                  </a:lnTo>
                  <a:lnTo>
                    <a:pt x="262" y="1106"/>
                  </a:lnTo>
                  <a:lnTo>
                    <a:pt x="268" y="1116"/>
                  </a:lnTo>
                  <a:lnTo>
                    <a:pt x="274" y="1126"/>
                  </a:lnTo>
                  <a:lnTo>
                    <a:pt x="276" y="1138"/>
                  </a:lnTo>
                  <a:lnTo>
                    <a:pt x="274" y="1150"/>
                  </a:lnTo>
                  <a:lnTo>
                    <a:pt x="274" y="1150"/>
                  </a:lnTo>
                  <a:lnTo>
                    <a:pt x="274" y="1154"/>
                  </a:lnTo>
                  <a:lnTo>
                    <a:pt x="276" y="1156"/>
                  </a:lnTo>
                  <a:lnTo>
                    <a:pt x="280" y="1162"/>
                  </a:lnTo>
                  <a:lnTo>
                    <a:pt x="288" y="1164"/>
                  </a:lnTo>
                  <a:lnTo>
                    <a:pt x="296" y="1166"/>
                  </a:lnTo>
                  <a:lnTo>
                    <a:pt x="296" y="1166"/>
                  </a:lnTo>
                  <a:lnTo>
                    <a:pt x="306" y="1162"/>
                  </a:lnTo>
                  <a:lnTo>
                    <a:pt x="310" y="1160"/>
                  </a:lnTo>
                  <a:lnTo>
                    <a:pt x="316" y="1160"/>
                  </a:lnTo>
                  <a:lnTo>
                    <a:pt x="316" y="1160"/>
                  </a:lnTo>
                  <a:lnTo>
                    <a:pt x="330" y="1160"/>
                  </a:lnTo>
                  <a:lnTo>
                    <a:pt x="342" y="1156"/>
                  </a:lnTo>
                  <a:lnTo>
                    <a:pt x="352" y="1148"/>
                  </a:lnTo>
                  <a:lnTo>
                    <a:pt x="362" y="1138"/>
                  </a:lnTo>
                  <a:lnTo>
                    <a:pt x="362" y="1138"/>
                  </a:lnTo>
                  <a:lnTo>
                    <a:pt x="372" y="1124"/>
                  </a:lnTo>
                  <a:lnTo>
                    <a:pt x="376" y="1116"/>
                  </a:lnTo>
                  <a:lnTo>
                    <a:pt x="380" y="1110"/>
                  </a:lnTo>
                  <a:lnTo>
                    <a:pt x="380" y="1110"/>
                  </a:lnTo>
                  <a:lnTo>
                    <a:pt x="386" y="1104"/>
                  </a:lnTo>
                  <a:lnTo>
                    <a:pt x="388" y="1096"/>
                  </a:lnTo>
                  <a:lnTo>
                    <a:pt x="390" y="1088"/>
                  </a:lnTo>
                  <a:lnTo>
                    <a:pt x="390" y="1080"/>
                  </a:lnTo>
                  <a:lnTo>
                    <a:pt x="390" y="1080"/>
                  </a:lnTo>
                  <a:lnTo>
                    <a:pt x="390" y="1076"/>
                  </a:lnTo>
                  <a:lnTo>
                    <a:pt x="390" y="1072"/>
                  </a:lnTo>
                  <a:lnTo>
                    <a:pt x="392" y="1070"/>
                  </a:lnTo>
                  <a:lnTo>
                    <a:pt x="396" y="1068"/>
                  </a:lnTo>
                  <a:lnTo>
                    <a:pt x="396" y="1068"/>
                  </a:lnTo>
                  <a:lnTo>
                    <a:pt x="404" y="1064"/>
                  </a:lnTo>
                  <a:lnTo>
                    <a:pt x="408" y="1058"/>
                  </a:lnTo>
                  <a:lnTo>
                    <a:pt x="410" y="1052"/>
                  </a:lnTo>
                  <a:lnTo>
                    <a:pt x="410" y="1042"/>
                  </a:lnTo>
                  <a:lnTo>
                    <a:pt x="410" y="1042"/>
                  </a:lnTo>
                  <a:lnTo>
                    <a:pt x="406" y="1022"/>
                  </a:lnTo>
                  <a:lnTo>
                    <a:pt x="406" y="1022"/>
                  </a:lnTo>
                  <a:lnTo>
                    <a:pt x="404" y="1018"/>
                  </a:lnTo>
                  <a:lnTo>
                    <a:pt x="404" y="1016"/>
                  </a:lnTo>
                  <a:lnTo>
                    <a:pt x="406" y="1014"/>
                  </a:lnTo>
                  <a:lnTo>
                    <a:pt x="406" y="1014"/>
                  </a:lnTo>
                  <a:lnTo>
                    <a:pt x="412" y="1006"/>
                  </a:lnTo>
                  <a:lnTo>
                    <a:pt x="420" y="998"/>
                  </a:lnTo>
                  <a:lnTo>
                    <a:pt x="426" y="990"/>
                  </a:lnTo>
                  <a:lnTo>
                    <a:pt x="436" y="984"/>
                  </a:lnTo>
                  <a:lnTo>
                    <a:pt x="436" y="984"/>
                  </a:lnTo>
                  <a:lnTo>
                    <a:pt x="442" y="980"/>
                  </a:lnTo>
                  <a:lnTo>
                    <a:pt x="448" y="974"/>
                  </a:lnTo>
                  <a:lnTo>
                    <a:pt x="450" y="966"/>
                  </a:lnTo>
                  <a:lnTo>
                    <a:pt x="452" y="958"/>
                  </a:lnTo>
                  <a:lnTo>
                    <a:pt x="452" y="958"/>
                  </a:lnTo>
                  <a:lnTo>
                    <a:pt x="450" y="938"/>
                  </a:lnTo>
                  <a:lnTo>
                    <a:pt x="448" y="918"/>
                  </a:lnTo>
                  <a:lnTo>
                    <a:pt x="440" y="880"/>
                  </a:lnTo>
                  <a:lnTo>
                    <a:pt x="440" y="880"/>
                  </a:lnTo>
                  <a:lnTo>
                    <a:pt x="438" y="866"/>
                  </a:lnTo>
                  <a:lnTo>
                    <a:pt x="442" y="852"/>
                  </a:lnTo>
                  <a:lnTo>
                    <a:pt x="448" y="840"/>
                  </a:lnTo>
                  <a:lnTo>
                    <a:pt x="454" y="828"/>
                  </a:lnTo>
                  <a:lnTo>
                    <a:pt x="454" y="828"/>
                  </a:lnTo>
                  <a:lnTo>
                    <a:pt x="464" y="814"/>
                  </a:lnTo>
                  <a:lnTo>
                    <a:pt x="474" y="800"/>
                  </a:lnTo>
                  <a:lnTo>
                    <a:pt x="496" y="776"/>
                  </a:lnTo>
                  <a:lnTo>
                    <a:pt x="496" y="776"/>
                  </a:lnTo>
                  <a:lnTo>
                    <a:pt x="502" y="768"/>
                  </a:lnTo>
                  <a:lnTo>
                    <a:pt x="508" y="760"/>
                  </a:lnTo>
                  <a:lnTo>
                    <a:pt x="516" y="744"/>
                  </a:lnTo>
                  <a:lnTo>
                    <a:pt x="530" y="708"/>
                  </a:lnTo>
                  <a:lnTo>
                    <a:pt x="530" y="708"/>
                  </a:lnTo>
                  <a:lnTo>
                    <a:pt x="532" y="696"/>
                  </a:lnTo>
                  <a:lnTo>
                    <a:pt x="532" y="690"/>
                  </a:lnTo>
                  <a:lnTo>
                    <a:pt x="532" y="682"/>
                  </a:lnTo>
                  <a:lnTo>
                    <a:pt x="532" y="682"/>
                  </a:lnTo>
                  <a:lnTo>
                    <a:pt x="524" y="688"/>
                  </a:lnTo>
                  <a:lnTo>
                    <a:pt x="514" y="690"/>
                  </a:lnTo>
                  <a:lnTo>
                    <a:pt x="504" y="692"/>
                  </a:lnTo>
                  <a:lnTo>
                    <a:pt x="496" y="696"/>
                  </a:lnTo>
                  <a:lnTo>
                    <a:pt x="496" y="696"/>
                  </a:lnTo>
                  <a:lnTo>
                    <a:pt x="490" y="698"/>
                  </a:lnTo>
                  <a:lnTo>
                    <a:pt x="482" y="698"/>
                  </a:lnTo>
                  <a:lnTo>
                    <a:pt x="476" y="696"/>
                  </a:lnTo>
                  <a:lnTo>
                    <a:pt x="470" y="688"/>
                  </a:lnTo>
                  <a:lnTo>
                    <a:pt x="470" y="688"/>
                  </a:lnTo>
                  <a:lnTo>
                    <a:pt x="470" y="684"/>
                  </a:lnTo>
                  <a:lnTo>
                    <a:pt x="472" y="682"/>
                  </a:lnTo>
                  <a:lnTo>
                    <a:pt x="472" y="678"/>
                  </a:lnTo>
                  <a:lnTo>
                    <a:pt x="472" y="676"/>
                  </a:lnTo>
                  <a:lnTo>
                    <a:pt x="472" y="676"/>
                  </a:lnTo>
                  <a:lnTo>
                    <a:pt x="458" y="660"/>
                  </a:lnTo>
                  <a:lnTo>
                    <a:pt x="452" y="654"/>
                  </a:lnTo>
                  <a:lnTo>
                    <a:pt x="444" y="646"/>
                  </a:lnTo>
                  <a:lnTo>
                    <a:pt x="444" y="646"/>
                  </a:lnTo>
                  <a:lnTo>
                    <a:pt x="442" y="644"/>
                  </a:lnTo>
                  <a:lnTo>
                    <a:pt x="440" y="642"/>
                  </a:lnTo>
                  <a:lnTo>
                    <a:pt x="440" y="634"/>
                  </a:lnTo>
                  <a:lnTo>
                    <a:pt x="440" y="634"/>
                  </a:lnTo>
                  <a:lnTo>
                    <a:pt x="438" y="628"/>
                  </a:lnTo>
                  <a:lnTo>
                    <a:pt x="436" y="624"/>
                  </a:lnTo>
                  <a:lnTo>
                    <a:pt x="434" y="622"/>
                  </a:lnTo>
                  <a:lnTo>
                    <a:pt x="434" y="622"/>
                  </a:lnTo>
                  <a:lnTo>
                    <a:pt x="428" y="614"/>
                  </a:lnTo>
                  <a:lnTo>
                    <a:pt x="426" y="606"/>
                  </a:lnTo>
                  <a:lnTo>
                    <a:pt x="424" y="598"/>
                  </a:lnTo>
                  <a:lnTo>
                    <a:pt x="424" y="590"/>
                  </a:lnTo>
                  <a:lnTo>
                    <a:pt x="424" y="590"/>
                  </a:lnTo>
                  <a:lnTo>
                    <a:pt x="422" y="582"/>
                  </a:lnTo>
                  <a:lnTo>
                    <a:pt x="418" y="578"/>
                  </a:lnTo>
                  <a:lnTo>
                    <a:pt x="414" y="572"/>
                  </a:lnTo>
                  <a:lnTo>
                    <a:pt x="412" y="566"/>
                  </a:lnTo>
                  <a:lnTo>
                    <a:pt x="412" y="566"/>
                  </a:lnTo>
                  <a:lnTo>
                    <a:pt x="408" y="556"/>
                  </a:lnTo>
                  <a:lnTo>
                    <a:pt x="404" y="544"/>
                  </a:lnTo>
                  <a:lnTo>
                    <a:pt x="400" y="532"/>
                  </a:lnTo>
                  <a:lnTo>
                    <a:pt x="396" y="522"/>
                  </a:lnTo>
                  <a:lnTo>
                    <a:pt x="396" y="522"/>
                  </a:lnTo>
                  <a:lnTo>
                    <a:pt x="392" y="510"/>
                  </a:lnTo>
                  <a:lnTo>
                    <a:pt x="392" y="510"/>
                  </a:lnTo>
                  <a:lnTo>
                    <a:pt x="394" y="512"/>
                  </a:lnTo>
                  <a:lnTo>
                    <a:pt x="396" y="514"/>
                  </a:lnTo>
                  <a:lnTo>
                    <a:pt x="400" y="518"/>
                  </a:lnTo>
                  <a:lnTo>
                    <a:pt x="400" y="518"/>
                  </a:lnTo>
                  <a:lnTo>
                    <a:pt x="402" y="516"/>
                  </a:lnTo>
                  <a:lnTo>
                    <a:pt x="402" y="516"/>
                  </a:lnTo>
                  <a:lnTo>
                    <a:pt x="402" y="508"/>
                  </a:lnTo>
                  <a:lnTo>
                    <a:pt x="406" y="502"/>
                  </a:lnTo>
                  <a:lnTo>
                    <a:pt x="406" y="502"/>
                  </a:lnTo>
                  <a:lnTo>
                    <a:pt x="408" y="516"/>
                  </a:lnTo>
                  <a:lnTo>
                    <a:pt x="408" y="516"/>
                  </a:lnTo>
                  <a:lnTo>
                    <a:pt x="410" y="518"/>
                  </a:lnTo>
                  <a:lnTo>
                    <a:pt x="412" y="522"/>
                  </a:lnTo>
                  <a:lnTo>
                    <a:pt x="416" y="530"/>
                  </a:lnTo>
                  <a:lnTo>
                    <a:pt x="416" y="530"/>
                  </a:lnTo>
                  <a:lnTo>
                    <a:pt x="420" y="538"/>
                  </a:lnTo>
                  <a:lnTo>
                    <a:pt x="424" y="546"/>
                  </a:lnTo>
                  <a:lnTo>
                    <a:pt x="428" y="554"/>
                  </a:lnTo>
                  <a:lnTo>
                    <a:pt x="434" y="560"/>
                  </a:lnTo>
                  <a:lnTo>
                    <a:pt x="434" y="560"/>
                  </a:lnTo>
                  <a:lnTo>
                    <a:pt x="436" y="564"/>
                  </a:lnTo>
                  <a:lnTo>
                    <a:pt x="436" y="564"/>
                  </a:lnTo>
                  <a:lnTo>
                    <a:pt x="438" y="574"/>
                  </a:lnTo>
                  <a:lnTo>
                    <a:pt x="440" y="582"/>
                  </a:lnTo>
                  <a:lnTo>
                    <a:pt x="448" y="598"/>
                  </a:lnTo>
                  <a:lnTo>
                    <a:pt x="458" y="614"/>
                  </a:lnTo>
                  <a:lnTo>
                    <a:pt x="466" y="632"/>
                  </a:lnTo>
                  <a:lnTo>
                    <a:pt x="466" y="632"/>
                  </a:lnTo>
                  <a:lnTo>
                    <a:pt x="470" y="648"/>
                  </a:lnTo>
                  <a:lnTo>
                    <a:pt x="472" y="666"/>
                  </a:lnTo>
                  <a:lnTo>
                    <a:pt x="472" y="666"/>
                  </a:lnTo>
                  <a:lnTo>
                    <a:pt x="474" y="674"/>
                  </a:lnTo>
                  <a:lnTo>
                    <a:pt x="474" y="674"/>
                  </a:lnTo>
                  <a:lnTo>
                    <a:pt x="476" y="674"/>
                  </a:lnTo>
                  <a:lnTo>
                    <a:pt x="480" y="676"/>
                  </a:lnTo>
                  <a:lnTo>
                    <a:pt x="484" y="672"/>
                  </a:lnTo>
                  <a:lnTo>
                    <a:pt x="488" y="670"/>
                  </a:lnTo>
                  <a:lnTo>
                    <a:pt x="494" y="668"/>
                  </a:lnTo>
                  <a:lnTo>
                    <a:pt x="494" y="668"/>
                  </a:lnTo>
                  <a:lnTo>
                    <a:pt x="506" y="664"/>
                  </a:lnTo>
                  <a:lnTo>
                    <a:pt x="516" y="658"/>
                  </a:lnTo>
                  <a:lnTo>
                    <a:pt x="526" y="652"/>
                  </a:lnTo>
                  <a:lnTo>
                    <a:pt x="536" y="646"/>
                  </a:lnTo>
                  <a:lnTo>
                    <a:pt x="536" y="646"/>
                  </a:lnTo>
                  <a:lnTo>
                    <a:pt x="540" y="644"/>
                  </a:lnTo>
                  <a:lnTo>
                    <a:pt x="540" y="644"/>
                  </a:lnTo>
                  <a:lnTo>
                    <a:pt x="542" y="638"/>
                  </a:lnTo>
                  <a:lnTo>
                    <a:pt x="544" y="634"/>
                  </a:lnTo>
                  <a:lnTo>
                    <a:pt x="554" y="632"/>
                  </a:lnTo>
                  <a:lnTo>
                    <a:pt x="554" y="632"/>
                  </a:lnTo>
                  <a:lnTo>
                    <a:pt x="560" y="628"/>
                  </a:lnTo>
                  <a:lnTo>
                    <a:pt x="566" y="624"/>
                  </a:lnTo>
                  <a:lnTo>
                    <a:pt x="576" y="614"/>
                  </a:lnTo>
                  <a:lnTo>
                    <a:pt x="576" y="614"/>
                  </a:lnTo>
                  <a:lnTo>
                    <a:pt x="582" y="608"/>
                  </a:lnTo>
                  <a:lnTo>
                    <a:pt x="586" y="600"/>
                  </a:lnTo>
                  <a:lnTo>
                    <a:pt x="590" y="592"/>
                  </a:lnTo>
                  <a:lnTo>
                    <a:pt x="594" y="586"/>
                  </a:lnTo>
                  <a:lnTo>
                    <a:pt x="594" y="586"/>
                  </a:lnTo>
                  <a:lnTo>
                    <a:pt x="598" y="578"/>
                  </a:lnTo>
                  <a:lnTo>
                    <a:pt x="598" y="572"/>
                  </a:lnTo>
                  <a:lnTo>
                    <a:pt x="596" y="566"/>
                  </a:lnTo>
                  <a:lnTo>
                    <a:pt x="590" y="562"/>
                  </a:lnTo>
                  <a:lnTo>
                    <a:pt x="590" y="562"/>
                  </a:lnTo>
                  <a:lnTo>
                    <a:pt x="582" y="558"/>
                  </a:lnTo>
                  <a:lnTo>
                    <a:pt x="576" y="554"/>
                  </a:lnTo>
                  <a:lnTo>
                    <a:pt x="574" y="546"/>
                  </a:lnTo>
                  <a:lnTo>
                    <a:pt x="572" y="538"/>
                  </a:lnTo>
                  <a:lnTo>
                    <a:pt x="572" y="538"/>
                  </a:lnTo>
                  <a:lnTo>
                    <a:pt x="564" y="548"/>
                  </a:lnTo>
                  <a:lnTo>
                    <a:pt x="556" y="554"/>
                  </a:lnTo>
                  <a:lnTo>
                    <a:pt x="552" y="556"/>
                  </a:lnTo>
                  <a:lnTo>
                    <a:pt x="546" y="558"/>
                  </a:lnTo>
                  <a:lnTo>
                    <a:pt x="542" y="558"/>
                  </a:lnTo>
                  <a:lnTo>
                    <a:pt x="536" y="554"/>
                  </a:lnTo>
                  <a:lnTo>
                    <a:pt x="536" y="554"/>
                  </a:lnTo>
                  <a:lnTo>
                    <a:pt x="536" y="546"/>
                  </a:lnTo>
                  <a:lnTo>
                    <a:pt x="536" y="542"/>
                  </a:lnTo>
                  <a:lnTo>
                    <a:pt x="534" y="538"/>
                  </a:lnTo>
                  <a:lnTo>
                    <a:pt x="534" y="538"/>
                  </a:lnTo>
                  <a:lnTo>
                    <a:pt x="532" y="540"/>
                  </a:lnTo>
                  <a:lnTo>
                    <a:pt x="530" y="542"/>
                  </a:lnTo>
                  <a:lnTo>
                    <a:pt x="530" y="544"/>
                  </a:lnTo>
                  <a:lnTo>
                    <a:pt x="528" y="546"/>
                  </a:lnTo>
                  <a:lnTo>
                    <a:pt x="528" y="546"/>
                  </a:lnTo>
                  <a:lnTo>
                    <a:pt x="526" y="542"/>
                  </a:lnTo>
                  <a:lnTo>
                    <a:pt x="526" y="536"/>
                  </a:lnTo>
                  <a:lnTo>
                    <a:pt x="524" y="530"/>
                  </a:lnTo>
                  <a:lnTo>
                    <a:pt x="520" y="526"/>
                  </a:lnTo>
                  <a:lnTo>
                    <a:pt x="520" y="526"/>
                  </a:lnTo>
                  <a:lnTo>
                    <a:pt x="516" y="520"/>
                  </a:lnTo>
                  <a:lnTo>
                    <a:pt x="514" y="516"/>
                  </a:lnTo>
                  <a:lnTo>
                    <a:pt x="508" y="504"/>
                  </a:lnTo>
                  <a:lnTo>
                    <a:pt x="508" y="504"/>
                  </a:lnTo>
                  <a:lnTo>
                    <a:pt x="508" y="500"/>
                  </a:lnTo>
                  <a:lnTo>
                    <a:pt x="508" y="498"/>
                  </a:lnTo>
                  <a:lnTo>
                    <a:pt x="514" y="494"/>
                  </a:lnTo>
                  <a:lnTo>
                    <a:pt x="514" y="494"/>
                  </a:lnTo>
                  <a:lnTo>
                    <a:pt x="518" y="492"/>
                  </a:lnTo>
                  <a:lnTo>
                    <a:pt x="522" y="494"/>
                  </a:lnTo>
                  <a:lnTo>
                    <a:pt x="526" y="496"/>
                  </a:lnTo>
                  <a:lnTo>
                    <a:pt x="528" y="500"/>
                  </a:lnTo>
                  <a:lnTo>
                    <a:pt x="528" y="500"/>
                  </a:lnTo>
                  <a:lnTo>
                    <a:pt x="532" y="508"/>
                  </a:lnTo>
                  <a:lnTo>
                    <a:pt x="536" y="514"/>
                  </a:lnTo>
                  <a:lnTo>
                    <a:pt x="548" y="524"/>
                  </a:lnTo>
                  <a:lnTo>
                    <a:pt x="548" y="524"/>
                  </a:lnTo>
                  <a:lnTo>
                    <a:pt x="552" y="528"/>
                  </a:lnTo>
                  <a:lnTo>
                    <a:pt x="558" y="530"/>
                  </a:lnTo>
                  <a:lnTo>
                    <a:pt x="562" y="530"/>
                  </a:lnTo>
                  <a:lnTo>
                    <a:pt x="568" y="526"/>
                  </a:lnTo>
                  <a:lnTo>
                    <a:pt x="568" y="526"/>
                  </a:lnTo>
                  <a:lnTo>
                    <a:pt x="572" y="524"/>
                  </a:lnTo>
                  <a:lnTo>
                    <a:pt x="576" y="524"/>
                  </a:lnTo>
                  <a:lnTo>
                    <a:pt x="578" y="526"/>
                  </a:lnTo>
                  <a:lnTo>
                    <a:pt x="580" y="532"/>
                  </a:lnTo>
                  <a:lnTo>
                    <a:pt x="580" y="532"/>
                  </a:lnTo>
                  <a:lnTo>
                    <a:pt x="582" y="538"/>
                  </a:lnTo>
                  <a:lnTo>
                    <a:pt x="584" y="540"/>
                  </a:lnTo>
                  <a:lnTo>
                    <a:pt x="588" y="540"/>
                  </a:lnTo>
                  <a:lnTo>
                    <a:pt x="588" y="540"/>
                  </a:lnTo>
                  <a:lnTo>
                    <a:pt x="608" y="544"/>
                  </a:lnTo>
                  <a:lnTo>
                    <a:pt x="620" y="544"/>
                  </a:lnTo>
                  <a:lnTo>
                    <a:pt x="630" y="544"/>
                  </a:lnTo>
                  <a:lnTo>
                    <a:pt x="630" y="544"/>
                  </a:lnTo>
                  <a:lnTo>
                    <a:pt x="638" y="542"/>
                  </a:lnTo>
                  <a:lnTo>
                    <a:pt x="648" y="542"/>
                  </a:lnTo>
                  <a:lnTo>
                    <a:pt x="652" y="544"/>
                  </a:lnTo>
                  <a:lnTo>
                    <a:pt x="656" y="546"/>
                  </a:lnTo>
                  <a:lnTo>
                    <a:pt x="658" y="550"/>
                  </a:lnTo>
                  <a:lnTo>
                    <a:pt x="662" y="556"/>
                  </a:lnTo>
                  <a:lnTo>
                    <a:pt x="662" y="556"/>
                  </a:lnTo>
                  <a:lnTo>
                    <a:pt x="664" y="560"/>
                  </a:lnTo>
                  <a:lnTo>
                    <a:pt x="668" y="566"/>
                  </a:lnTo>
                  <a:lnTo>
                    <a:pt x="674" y="570"/>
                  </a:lnTo>
                  <a:lnTo>
                    <a:pt x="678" y="570"/>
                  </a:lnTo>
                  <a:lnTo>
                    <a:pt x="684" y="570"/>
                  </a:lnTo>
                  <a:lnTo>
                    <a:pt x="684" y="570"/>
                  </a:lnTo>
                  <a:lnTo>
                    <a:pt x="680" y="572"/>
                  </a:lnTo>
                  <a:lnTo>
                    <a:pt x="678" y="574"/>
                  </a:lnTo>
                  <a:lnTo>
                    <a:pt x="674" y="576"/>
                  </a:lnTo>
                  <a:lnTo>
                    <a:pt x="674" y="576"/>
                  </a:lnTo>
                  <a:lnTo>
                    <a:pt x="680" y="586"/>
                  </a:lnTo>
                  <a:lnTo>
                    <a:pt x="682" y="588"/>
                  </a:lnTo>
                  <a:lnTo>
                    <a:pt x="688" y="590"/>
                  </a:lnTo>
                  <a:lnTo>
                    <a:pt x="688" y="590"/>
                  </a:lnTo>
                  <a:lnTo>
                    <a:pt x="692" y="590"/>
                  </a:lnTo>
                  <a:lnTo>
                    <a:pt x="696" y="586"/>
                  </a:lnTo>
                  <a:lnTo>
                    <a:pt x="700" y="576"/>
                  </a:lnTo>
                  <a:lnTo>
                    <a:pt x="700" y="576"/>
                  </a:lnTo>
                  <a:lnTo>
                    <a:pt x="702" y="586"/>
                  </a:lnTo>
                  <a:lnTo>
                    <a:pt x="702" y="594"/>
                  </a:lnTo>
                  <a:lnTo>
                    <a:pt x="702" y="594"/>
                  </a:lnTo>
                  <a:lnTo>
                    <a:pt x="704" y="618"/>
                  </a:lnTo>
                  <a:lnTo>
                    <a:pt x="708" y="642"/>
                  </a:lnTo>
                  <a:lnTo>
                    <a:pt x="708" y="642"/>
                  </a:lnTo>
                  <a:lnTo>
                    <a:pt x="730" y="702"/>
                  </a:lnTo>
                  <a:lnTo>
                    <a:pt x="730" y="702"/>
                  </a:lnTo>
                  <a:lnTo>
                    <a:pt x="732" y="712"/>
                  </a:lnTo>
                  <a:lnTo>
                    <a:pt x="732" y="716"/>
                  </a:lnTo>
                  <a:lnTo>
                    <a:pt x="736" y="720"/>
                  </a:lnTo>
                  <a:lnTo>
                    <a:pt x="736" y="720"/>
                  </a:lnTo>
                  <a:lnTo>
                    <a:pt x="738" y="722"/>
                  </a:lnTo>
                  <a:lnTo>
                    <a:pt x="740" y="722"/>
                  </a:lnTo>
                  <a:lnTo>
                    <a:pt x="742" y="720"/>
                  </a:lnTo>
                  <a:lnTo>
                    <a:pt x="742" y="720"/>
                  </a:lnTo>
                  <a:lnTo>
                    <a:pt x="750" y="708"/>
                  </a:lnTo>
                  <a:lnTo>
                    <a:pt x="756" y="694"/>
                  </a:lnTo>
                  <a:lnTo>
                    <a:pt x="758" y="678"/>
                  </a:lnTo>
                  <a:lnTo>
                    <a:pt x="758" y="664"/>
                  </a:lnTo>
                  <a:lnTo>
                    <a:pt x="758" y="664"/>
                  </a:lnTo>
                  <a:lnTo>
                    <a:pt x="758" y="654"/>
                  </a:lnTo>
                  <a:lnTo>
                    <a:pt x="760" y="646"/>
                  </a:lnTo>
                  <a:lnTo>
                    <a:pt x="764" y="640"/>
                  </a:lnTo>
                  <a:lnTo>
                    <a:pt x="772" y="636"/>
                  </a:lnTo>
                  <a:lnTo>
                    <a:pt x="772" y="636"/>
                  </a:lnTo>
                  <a:lnTo>
                    <a:pt x="774" y="634"/>
                  </a:lnTo>
                  <a:lnTo>
                    <a:pt x="774" y="634"/>
                  </a:lnTo>
                  <a:lnTo>
                    <a:pt x="790" y="614"/>
                  </a:lnTo>
                  <a:lnTo>
                    <a:pt x="798" y="606"/>
                  </a:lnTo>
                  <a:lnTo>
                    <a:pt x="808" y="598"/>
                  </a:lnTo>
                  <a:lnTo>
                    <a:pt x="808" y="598"/>
                  </a:lnTo>
                  <a:lnTo>
                    <a:pt x="810" y="594"/>
                  </a:lnTo>
                  <a:lnTo>
                    <a:pt x="812" y="590"/>
                  </a:lnTo>
                  <a:lnTo>
                    <a:pt x="812" y="590"/>
                  </a:lnTo>
                  <a:lnTo>
                    <a:pt x="812" y="584"/>
                  </a:lnTo>
                  <a:lnTo>
                    <a:pt x="816" y="582"/>
                  </a:lnTo>
                  <a:lnTo>
                    <a:pt x="820" y="580"/>
                  </a:lnTo>
                  <a:lnTo>
                    <a:pt x="824" y="580"/>
                  </a:lnTo>
                  <a:lnTo>
                    <a:pt x="824" y="580"/>
                  </a:lnTo>
                  <a:lnTo>
                    <a:pt x="832" y="580"/>
                  </a:lnTo>
                  <a:lnTo>
                    <a:pt x="838" y="578"/>
                  </a:lnTo>
                  <a:lnTo>
                    <a:pt x="840" y="574"/>
                  </a:lnTo>
                  <a:lnTo>
                    <a:pt x="840" y="566"/>
                  </a:lnTo>
                  <a:lnTo>
                    <a:pt x="840" y="566"/>
                  </a:lnTo>
                  <a:lnTo>
                    <a:pt x="846" y="570"/>
                  </a:lnTo>
                  <a:lnTo>
                    <a:pt x="850" y="574"/>
                  </a:lnTo>
                  <a:lnTo>
                    <a:pt x="852" y="578"/>
                  </a:lnTo>
                  <a:lnTo>
                    <a:pt x="852" y="584"/>
                  </a:lnTo>
                  <a:lnTo>
                    <a:pt x="852" y="584"/>
                  </a:lnTo>
                  <a:lnTo>
                    <a:pt x="854" y="590"/>
                  </a:lnTo>
                  <a:lnTo>
                    <a:pt x="858" y="594"/>
                  </a:lnTo>
                  <a:lnTo>
                    <a:pt x="858" y="594"/>
                  </a:lnTo>
                  <a:lnTo>
                    <a:pt x="864" y="602"/>
                  </a:lnTo>
                  <a:lnTo>
                    <a:pt x="870" y="612"/>
                  </a:lnTo>
                  <a:lnTo>
                    <a:pt x="872" y="622"/>
                  </a:lnTo>
                  <a:lnTo>
                    <a:pt x="872" y="632"/>
                  </a:lnTo>
                  <a:lnTo>
                    <a:pt x="872" y="632"/>
                  </a:lnTo>
                  <a:lnTo>
                    <a:pt x="872" y="638"/>
                  </a:lnTo>
                  <a:lnTo>
                    <a:pt x="874" y="640"/>
                  </a:lnTo>
                  <a:lnTo>
                    <a:pt x="874" y="640"/>
                  </a:lnTo>
                  <a:lnTo>
                    <a:pt x="878" y="640"/>
                  </a:lnTo>
                  <a:lnTo>
                    <a:pt x="882" y="638"/>
                  </a:lnTo>
                  <a:lnTo>
                    <a:pt x="882" y="638"/>
                  </a:lnTo>
                  <a:lnTo>
                    <a:pt x="888" y="632"/>
                  </a:lnTo>
                  <a:lnTo>
                    <a:pt x="888" y="632"/>
                  </a:lnTo>
                  <a:lnTo>
                    <a:pt x="894" y="634"/>
                  </a:lnTo>
                  <a:lnTo>
                    <a:pt x="894" y="634"/>
                  </a:lnTo>
                  <a:lnTo>
                    <a:pt x="896" y="642"/>
                  </a:lnTo>
                  <a:lnTo>
                    <a:pt x="898" y="652"/>
                  </a:lnTo>
                  <a:lnTo>
                    <a:pt x="900" y="660"/>
                  </a:lnTo>
                  <a:lnTo>
                    <a:pt x="904" y="668"/>
                  </a:lnTo>
                  <a:lnTo>
                    <a:pt x="904" y="668"/>
                  </a:lnTo>
                  <a:lnTo>
                    <a:pt x="904" y="686"/>
                  </a:lnTo>
                  <a:lnTo>
                    <a:pt x="902" y="702"/>
                  </a:lnTo>
                  <a:lnTo>
                    <a:pt x="902" y="702"/>
                  </a:lnTo>
                  <a:lnTo>
                    <a:pt x="902" y="710"/>
                  </a:lnTo>
                  <a:lnTo>
                    <a:pt x="902" y="716"/>
                  </a:lnTo>
                  <a:lnTo>
                    <a:pt x="906" y="722"/>
                  </a:lnTo>
                  <a:lnTo>
                    <a:pt x="910" y="730"/>
                  </a:lnTo>
                  <a:lnTo>
                    <a:pt x="910" y="730"/>
                  </a:lnTo>
                  <a:lnTo>
                    <a:pt x="916" y="742"/>
                  </a:lnTo>
                  <a:lnTo>
                    <a:pt x="918" y="756"/>
                  </a:lnTo>
                  <a:lnTo>
                    <a:pt x="918" y="756"/>
                  </a:lnTo>
                  <a:lnTo>
                    <a:pt x="920" y="766"/>
                  </a:lnTo>
                  <a:lnTo>
                    <a:pt x="924" y="774"/>
                  </a:lnTo>
                  <a:lnTo>
                    <a:pt x="930" y="782"/>
                  </a:lnTo>
                  <a:lnTo>
                    <a:pt x="938" y="790"/>
                  </a:lnTo>
                  <a:lnTo>
                    <a:pt x="938" y="790"/>
                  </a:lnTo>
                  <a:lnTo>
                    <a:pt x="942" y="792"/>
                  </a:lnTo>
                  <a:lnTo>
                    <a:pt x="946" y="792"/>
                  </a:lnTo>
                  <a:lnTo>
                    <a:pt x="946" y="792"/>
                  </a:lnTo>
                  <a:lnTo>
                    <a:pt x="946" y="790"/>
                  </a:lnTo>
                  <a:lnTo>
                    <a:pt x="946" y="788"/>
                  </a:lnTo>
                  <a:lnTo>
                    <a:pt x="946" y="784"/>
                  </a:lnTo>
                  <a:lnTo>
                    <a:pt x="946" y="784"/>
                  </a:lnTo>
                  <a:lnTo>
                    <a:pt x="942" y="776"/>
                  </a:lnTo>
                  <a:lnTo>
                    <a:pt x="940" y="772"/>
                  </a:lnTo>
                  <a:lnTo>
                    <a:pt x="940" y="768"/>
                  </a:lnTo>
                  <a:lnTo>
                    <a:pt x="940" y="768"/>
                  </a:lnTo>
                  <a:lnTo>
                    <a:pt x="940" y="758"/>
                  </a:lnTo>
                  <a:lnTo>
                    <a:pt x="938" y="750"/>
                  </a:lnTo>
                  <a:lnTo>
                    <a:pt x="932" y="744"/>
                  </a:lnTo>
                  <a:lnTo>
                    <a:pt x="926" y="738"/>
                  </a:lnTo>
                  <a:lnTo>
                    <a:pt x="926" y="738"/>
                  </a:lnTo>
                  <a:lnTo>
                    <a:pt x="918" y="728"/>
                  </a:lnTo>
                  <a:lnTo>
                    <a:pt x="912" y="718"/>
                  </a:lnTo>
                  <a:lnTo>
                    <a:pt x="910" y="708"/>
                  </a:lnTo>
                  <a:lnTo>
                    <a:pt x="908" y="696"/>
                  </a:lnTo>
                  <a:lnTo>
                    <a:pt x="908" y="696"/>
                  </a:lnTo>
                  <a:lnTo>
                    <a:pt x="912" y="684"/>
                  </a:lnTo>
                  <a:lnTo>
                    <a:pt x="914" y="672"/>
                  </a:lnTo>
                  <a:lnTo>
                    <a:pt x="914" y="672"/>
                  </a:lnTo>
                  <a:lnTo>
                    <a:pt x="914" y="668"/>
                  </a:lnTo>
                  <a:lnTo>
                    <a:pt x="918" y="666"/>
                  </a:lnTo>
                  <a:lnTo>
                    <a:pt x="918" y="666"/>
                  </a:lnTo>
                  <a:lnTo>
                    <a:pt x="920" y="666"/>
                  </a:lnTo>
                  <a:lnTo>
                    <a:pt x="922" y="668"/>
                  </a:lnTo>
                  <a:lnTo>
                    <a:pt x="922" y="668"/>
                  </a:lnTo>
                  <a:lnTo>
                    <a:pt x="926" y="676"/>
                  </a:lnTo>
                  <a:lnTo>
                    <a:pt x="932" y="682"/>
                  </a:lnTo>
                  <a:lnTo>
                    <a:pt x="944" y="694"/>
                  </a:lnTo>
                  <a:lnTo>
                    <a:pt x="944" y="694"/>
                  </a:lnTo>
                  <a:lnTo>
                    <a:pt x="952" y="704"/>
                  </a:lnTo>
                  <a:lnTo>
                    <a:pt x="954" y="710"/>
                  </a:lnTo>
                  <a:lnTo>
                    <a:pt x="954" y="716"/>
                  </a:lnTo>
                  <a:lnTo>
                    <a:pt x="954" y="716"/>
                  </a:lnTo>
                  <a:lnTo>
                    <a:pt x="960" y="708"/>
                  </a:lnTo>
                  <a:lnTo>
                    <a:pt x="966" y="702"/>
                  </a:lnTo>
                  <a:lnTo>
                    <a:pt x="982" y="690"/>
                  </a:lnTo>
                  <a:lnTo>
                    <a:pt x="982" y="690"/>
                  </a:lnTo>
                  <a:lnTo>
                    <a:pt x="984" y="686"/>
                  </a:lnTo>
                  <a:lnTo>
                    <a:pt x="984" y="686"/>
                  </a:lnTo>
                  <a:lnTo>
                    <a:pt x="986" y="672"/>
                  </a:lnTo>
                  <a:lnTo>
                    <a:pt x="986" y="660"/>
                  </a:lnTo>
                  <a:lnTo>
                    <a:pt x="982" y="648"/>
                  </a:lnTo>
                  <a:lnTo>
                    <a:pt x="974" y="636"/>
                  </a:lnTo>
                  <a:lnTo>
                    <a:pt x="974" y="636"/>
                  </a:lnTo>
                  <a:lnTo>
                    <a:pt x="964" y="620"/>
                  </a:lnTo>
                  <a:lnTo>
                    <a:pt x="964" y="620"/>
                  </a:lnTo>
                  <a:lnTo>
                    <a:pt x="958" y="612"/>
                  </a:lnTo>
                  <a:lnTo>
                    <a:pt x="958" y="606"/>
                  </a:lnTo>
                  <a:lnTo>
                    <a:pt x="962" y="598"/>
                  </a:lnTo>
                  <a:lnTo>
                    <a:pt x="966" y="592"/>
                  </a:lnTo>
                  <a:lnTo>
                    <a:pt x="966" y="592"/>
                  </a:lnTo>
                  <a:lnTo>
                    <a:pt x="970" y="586"/>
                  </a:lnTo>
                  <a:lnTo>
                    <a:pt x="976" y="582"/>
                  </a:lnTo>
                  <a:lnTo>
                    <a:pt x="982" y="582"/>
                  </a:lnTo>
                  <a:lnTo>
                    <a:pt x="990" y="582"/>
                  </a:lnTo>
                  <a:lnTo>
                    <a:pt x="990" y="582"/>
                  </a:lnTo>
                  <a:lnTo>
                    <a:pt x="990" y="588"/>
                  </a:lnTo>
                  <a:lnTo>
                    <a:pt x="990" y="592"/>
                  </a:lnTo>
                  <a:lnTo>
                    <a:pt x="992" y="592"/>
                  </a:lnTo>
                  <a:lnTo>
                    <a:pt x="992" y="592"/>
                  </a:lnTo>
                  <a:lnTo>
                    <a:pt x="994" y="592"/>
                  </a:lnTo>
                  <a:lnTo>
                    <a:pt x="994" y="592"/>
                  </a:lnTo>
                  <a:lnTo>
                    <a:pt x="994" y="586"/>
                  </a:lnTo>
                  <a:lnTo>
                    <a:pt x="994" y="586"/>
                  </a:lnTo>
                  <a:lnTo>
                    <a:pt x="1000" y="584"/>
                  </a:lnTo>
                  <a:lnTo>
                    <a:pt x="1008" y="580"/>
                  </a:lnTo>
                  <a:lnTo>
                    <a:pt x="1014" y="578"/>
                  </a:lnTo>
                  <a:lnTo>
                    <a:pt x="1020" y="574"/>
                  </a:lnTo>
                  <a:lnTo>
                    <a:pt x="1020" y="574"/>
                  </a:lnTo>
                  <a:lnTo>
                    <a:pt x="1022" y="574"/>
                  </a:lnTo>
                  <a:lnTo>
                    <a:pt x="1026" y="574"/>
                  </a:lnTo>
                  <a:lnTo>
                    <a:pt x="1026" y="574"/>
                  </a:lnTo>
                  <a:lnTo>
                    <a:pt x="1026" y="572"/>
                  </a:lnTo>
                  <a:lnTo>
                    <a:pt x="1026" y="572"/>
                  </a:lnTo>
                  <a:lnTo>
                    <a:pt x="1038" y="568"/>
                  </a:lnTo>
                  <a:lnTo>
                    <a:pt x="1048" y="562"/>
                  </a:lnTo>
                  <a:lnTo>
                    <a:pt x="1056" y="552"/>
                  </a:lnTo>
                  <a:lnTo>
                    <a:pt x="1064" y="544"/>
                  </a:lnTo>
                  <a:lnTo>
                    <a:pt x="1064" y="544"/>
                  </a:lnTo>
                  <a:lnTo>
                    <a:pt x="1072" y="526"/>
                  </a:lnTo>
                  <a:lnTo>
                    <a:pt x="1076" y="518"/>
                  </a:lnTo>
                  <a:lnTo>
                    <a:pt x="1080" y="510"/>
                  </a:lnTo>
                  <a:lnTo>
                    <a:pt x="1080" y="510"/>
                  </a:lnTo>
                  <a:lnTo>
                    <a:pt x="1084" y="502"/>
                  </a:lnTo>
                  <a:lnTo>
                    <a:pt x="1084" y="498"/>
                  </a:lnTo>
                  <a:lnTo>
                    <a:pt x="1082" y="494"/>
                  </a:lnTo>
                  <a:lnTo>
                    <a:pt x="1082" y="494"/>
                  </a:lnTo>
                  <a:lnTo>
                    <a:pt x="1078" y="488"/>
                  </a:lnTo>
                  <a:lnTo>
                    <a:pt x="1078" y="488"/>
                  </a:lnTo>
                  <a:lnTo>
                    <a:pt x="1082" y="488"/>
                  </a:lnTo>
                  <a:lnTo>
                    <a:pt x="1082" y="486"/>
                  </a:lnTo>
                  <a:lnTo>
                    <a:pt x="1082" y="482"/>
                  </a:lnTo>
                  <a:lnTo>
                    <a:pt x="1080" y="476"/>
                  </a:lnTo>
                  <a:lnTo>
                    <a:pt x="1080" y="476"/>
                  </a:lnTo>
                  <a:lnTo>
                    <a:pt x="1082" y="474"/>
                  </a:lnTo>
                  <a:lnTo>
                    <a:pt x="1082" y="474"/>
                  </a:lnTo>
                  <a:lnTo>
                    <a:pt x="1078" y="468"/>
                  </a:lnTo>
                  <a:lnTo>
                    <a:pt x="1076" y="462"/>
                  </a:lnTo>
                  <a:lnTo>
                    <a:pt x="1074" y="454"/>
                  </a:lnTo>
                  <a:lnTo>
                    <a:pt x="1068" y="448"/>
                  </a:lnTo>
                  <a:lnTo>
                    <a:pt x="1068" y="448"/>
                  </a:lnTo>
                  <a:lnTo>
                    <a:pt x="1064" y="446"/>
                  </a:lnTo>
                  <a:lnTo>
                    <a:pt x="1064" y="442"/>
                  </a:lnTo>
                  <a:lnTo>
                    <a:pt x="1068" y="436"/>
                  </a:lnTo>
                  <a:lnTo>
                    <a:pt x="1068" y="436"/>
                  </a:lnTo>
                  <a:lnTo>
                    <a:pt x="1078" y="426"/>
                  </a:lnTo>
                  <a:lnTo>
                    <a:pt x="1090" y="420"/>
                  </a:lnTo>
                  <a:lnTo>
                    <a:pt x="1090" y="420"/>
                  </a:lnTo>
                  <a:lnTo>
                    <a:pt x="1078" y="416"/>
                  </a:lnTo>
                  <a:lnTo>
                    <a:pt x="1074" y="416"/>
                  </a:lnTo>
                  <a:lnTo>
                    <a:pt x="1068" y="420"/>
                  </a:lnTo>
                  <a:lnTo>
                    <a:pt x="1068" y="420"/>
                  </a:lnTo>
                  <a:lnTo>
                    <a:pt x="1066" y="420"/>
                  </a:lnTo>
                  <a:lnTo>
                    <a:pt x="1064" y="420"/>
                  </a:lnTo>
                  <a:lnTo>
                    <a:pt x="1062" y="416"/>
                  </a:lnTo>
                  <a:lnTo>
                    <a:pt x="1058" y="410"/>
                  </a:lnTo>
                  <a:lnTo>
                    <a:pt x="1056" y="408"/>
                  </a:lnTo>
                  <a:lnTo>
                    <a:pt x="1052" y="408"/>
                  </a:lnTo>
                  <a:lnTo>
                    <a:pt x="1052" y="408"/>
                  </a:lnTo>
                  <a:lnTo>
                    <a:pt x="1052" y="406"/>
                  </a:lnTo>
                  <a:lnTo>
                    <a:pt x="1052" y="402"/>
                  </a:lnTo>
                  <a:lnTo>
                    <a:pt x="1052" y="402"/>
                  </a:lnTo>
                  <a:lnTo>
                    <a:pt x="1054" y="400"/>
                  </a:lnTo>
                  <a:lnTo>
                    <a:pt x="1054" y="400"/>
                  </a:lnTo>
                  <a:lnTo>
                    <a:pt x="1060" y="398"/>
                  </a:lnTo>
                  <a:lnTo>
                    <a:pt x="1066" y="394"/>
                  </a:lnTo>
                  <a:lnTo>
                    <a:pt x="1070" y="390"/>
                  </a:lnTo>
                  <a:lnTo>
                    <a:pt x="1074" y="386"/>
                  </a:lnTo>
                  <a:lnTo>
                    <a:pt x="1074" y="386"/>
                  </a:lnTo>
                  <a:lnTo>
                    <a:pt x="1080" y="382"/>
                  </a:lnTo>
                  <a:lnTo>
                    <a:pt x="1082" y="382"/>
                  </a:lnTo>
                  <a:lnTo>
                    <a:pt x="1086" y="382"/>
                  </a:lnTo>
                  <a:lnTo>
                    <a:pt x="1086" y="382"/>
                  </a:lnTo>
                  <a:lnTo>
                    <a:pt x="1088" y="386"/>
                  </a:lnTo>
                  <a:lnTo>
                    <a:pt x="1088" y="388"/>
                  </a:lnTo>
                  <a:lnTo>
                    <a:pt x="1084" y="392"/>
                  </a:lnTo>
                  <a:lnTo>
                    <a:pt x="1084" y="392"/>
                  </a:lnTo>
                  <a:lnTo>
                    <a:pt x="1082" y="394"/>
                  </a:lnTo>
                  <a:lnTo>
                    <a:pt x="1082" y="396"/>
                  </a:lnTo>
                  <a:lnTo>
                    <a:pt x="1084" y="400"/>
                  </a:lnTo>
                  <a:lnTo>
                    <a:pt x="1084" y="400"/>
                  </a:lnTo>
                  <a:lnTo>
                    <a:pt x="1086" y="400"/>
                  </a:lnTo>
                  <a:lnTo>
                    <a:pt x="1086" y="400"/>
                  </a:lnTo>
                  <a:lnTo>
                    <a:pt x="1090" y="396"/>
                  </a:lnTo>
                  <a:lnTo>
                    <a:pt x="1090" y="396"/>
                  </a:lnTo>
                  <a:lnTo>
                    <a:pt x="1096" y="394"/>
                  </a:lnTo>
                  <a:lnTo>
                    <a:pt x="1096" y="394"/>
                  </a:lnTo>
                  <a:lnTo>
                    <a:pt x="1100" y="392"/>
                  </a:lnTo>
                  <a:lnTo>
                    <a:pt x="1102" y="392"/>
                  </a:lnTo>
                  <a:lnTo>
                    <a:pt x="1110" y="394"/>
                  </a:lnTo>
                  <a:lnTo>
                    <a:pt x="1110" y="394"/>
                  </a:lnTo>
                  <a:lnTo>
                    <a:pt x="1112" y="398"/>
                  </a:lnTo>
                  <a:lnTo>
                    <a:pt x="1112" y="400"/>
                  </a:lnTo>
                  <a:lnTo>
                    <a:pt x="1110" y="406"/>
                  </a:lnTo>
                  <a:lnTo>
                    <a:pt x="1110" y="406"/>
                  </a:lnTo>
                  <a:lnTo>
                    <a:pt x="1110" y="410"/>
                  </a:lnTo>
                  <a:lnTo>
                    <a:pt x="1110" y="412"/>
                  </a:lnTo>
                  <a:lnTo>
                    <a:pt x="1112" y="412"/>
                  </a:lnTo>
                  <a:lnTo>
                    <a:pt x="1116" y="412"/>
                  </a:lnTo>
                  <a:lnTo>
                    <a:pt x="1116" y="412"/>
                  </a:lnTo>
                  <a:lnTo>
                    <a:pt x="1120" y="414"/>
                  </a:lnTo>
                  <a:lnTo>
                    <a:pt x="1122" y="416"/>
                  </a:lnTo>
                  <a:lnTo>
                    <a:pt x="1124" y="418"/>
                  </a:lnTo>
                  <a:lnTo>
                    <a:pt x="1124" y="422"/>
                  </a:lnTo>
                  <a:lnTo>
                    <a:pt x="1124" y="422"/>
                  </a:lnTo>
                  <a:lnTo>
                    <a:pt x="1120" y="448"/>
                  </a:lnTo>
                  <a:lnTo>
                    <a:pt x="1120" y="448"/>
                  </a:lnTo>
                  <a:lnTo>
                    <a:pt x="1132" y="444"/>
                  </a:lnTo>
                  <a:lnTo>
                    <a:pt x="1140" y="440"/>
                  </a:lnTo>
                  <a:lnTo>
                    <a:pt x="1140" y="440"/>
                  </a:lnTo>
                  <a:lnTo>
                    <a:pt x="1144" y="436"/>
                  </a:lnTo>
                  <a:lnTo>
                    <a:pt x="1144" y="432"/>
                  </a:lnTo>
                  <a:lnTo>
                    <a:pt x="1142" y="422"/>
                  </a:lnTo>
                  <a:lnTo>
                    <a:pt x="1142" y="422"/>
                  </a:lnTo>
                  <a:lnTo>
                    <a:pt x="1138" y="412"/>
                  </a:lnTo>
                  <a:lnTo>
                    <a:pt x="1132" y="402"/>
                  </a:lnTo>
                  <a:lnTo>
                    <a:pt x="1132" y="402"/>
                  </a:lnTo>
                  <a:lnTo>
                    <a:pt x="1128" y="398"/>
                  </a:lnTo>
                  <a:lnTo>
                    <a:pt x="1128" y="396"/>
                  </a:lnTo>
                  <a:lnTo>
                    <a:pt x="1130" y="392"/>
                  </a:lnTo>
                  <a:lnTo>
                    <a:pt x="1134" y="390"/>
                  </a:lnTo>
                  <a:lnTo>
                    <a:pt x="1134" y="390"/>
                  </a:lnTo>
                  <a:lnTo>
                    <a:pt x="1142" y="384"/>
                  </a:lnTo>
                  <a:lnTo>
                    <a:pt x="1146" y="374"/>
                  </a:lnTo>
                  <a:lnTo>
                    <a:pt x="1146" y="374"/>
                  </a:lnTo>
                  <a:lnTo>
                    <a:pt x="1150" y="368"/>
                  </a:lnTo>
                  <a:lnTo>
                    <a:pt x="1154" y="362"/>
                  </a:lnTo>
                  <a:lnTo>
                    <a:pt x="1160" y="360"/>
                  </a:lnTo>
                  <a:lnTo>
                    <a:pt x="1162" y="358"/>
                  </a:lnTo>
                  <a:lnTo>
                    <a:pt x="1166" y="360"/>
                  </a:lnTo>
                  <a:lnTo>
                    <a:pt x="1166" y="360"/>
                  </a:lnTo>
                  <a:lnTo>
                    <a:pt x="1172" y="362"/>
                  </a:lnTo>
                  <a:lnTo>
                    <a:pt x="1178" y="360"/>
                  </a:lnTo>
                  <a:lnTo>
                    <a:pt x="1184" y="358"/>
                  </a:lnTo>
                  <a:lnTo>
                    <a:pt x="1188" y="354"/>
                  </a:lnTo>
                  <a:lnTo>
                    <a:pt x="1188" y="354"/>
                  </a:lnTo>
                  <a:lnTo>
                    <a:pt x="1202" y="336"/>
                  </a:lnTo>
                  <a:lnTo>
                    <a:pt x="1216" y="320"/>
                  </a:lnTo>
                  <a:lnTo>
                    <a:pt x="1222" y="310"/>
                  </a:lnTo>
                  <a:lnTo>
                    <a:pt x="1226" y="300"/>
                  </a:lnTo>
                  <a:lnTo>
                    <a:pt x="1230" y="290"/>
                  </a:lnTo>
                  <a:lnTo>
                    <a:pt x="1230" y="278"/>
                  </a:lnTo>
                  <a:lnTo>
                    <a:pt x="1230" y="278"/>
                  </a:lnTo>
                  <a:lnTo>
                    <a:pt x="1232" y="274"/>
                  </a:lnTo>
                  <a:lnTo>
                    <a:pt x="1232" y="272"/>
                  </a:lnTo>
                  <a:lnTo>
                    <a:pt x="1232" y="272"/>
                  </a:lnTo>
                  <a:lnTo>
                    <a:pt x="1236" y="268"/>
                  </a:lnTo>
                  <a:lnTo>
                    <a:pt x="1236" y="264"/>
                  </a:lnTo>
                  <a:lnTo>
                    <a:pt x="1236" y="254"/>
                  </a:lnTo>
                  <a:lnTo>
                    <a:pt x="1236" y="254"/>
                  </a:lnTo>
                  <a:lnTo>
                    <a:pt x="1232" y="250"/>
                  </a:lnTo>
                  <a:lnTo>
                    <a:pt x="1228" y="246"/>
                  </a:lnTo>
                  <a:lnTo>
                    <a:pt x="1220" y="246"/>
                  </a:lnTo>
                  <a:lnTo>
                    <a:pt x="1216" y="248"/>
                  </a:lnTo>
                  <a:lnTo>
                    <a:pt x="1216" y="248"/>
                  </a:lnTo>
                  <a:lnTo>
                    <a:pt x="1210" y="250"/>
                  </a:lnTo>
                  <a:lnTo>
                    <a:pt x="1206" y="250"/>
                  </a:lnTo>
                  <a:lnTo>
                    <a:pt x="1204" y="248"/>
                  </a:lnTo>
                  <a:lnTo>
                    <a:pt x="1202" y="248"/>
                  </a:lnTo>
                  <a:lnTo>
                    <a:pt x="1202" y="248"/>
                  </a:lnTo>
                  <a:lnTo>
                    <a:pt x="1200" y="242"/>
                  </a:lnTo>
                  <a:lnTo>
                    <a:pt x="1196" y="240"/>
                  </a:lnTo>
                  <a:lnTo>
                    <a:pt x="1186" y="236"/>
                  </a:lnTo>
                  <a:lnTo>
                    <a:pt x="1186" y="236"/>
                  </a:lnTo>
                  <a:lnTo>
                    <a:pt x="1202" y="228"/>
                  </a:lnTo>
                  <a:lnTo>
                    <a:pt x="1214" y="218"/>
                  </a:lnTo>
                  <a:lnTo>
                    <a:pt x="1238" y="196"/>
                  </a:lnTo>
                  <a:lnTo>
                    <a:pt x="1238" y="196"/>
                  </a:lnTo>
                  <a:lnTo>
                    <a:pt x="1248" y="190"/>
                  </a:lnTo>
                  <a:lnTo>
                    <a:pt x="1260" y="190"/>
                  </a:lnTo>
                  <a:lnTo>
                    <a:pt x="1260" y="190"/>
                  </a:lnTo>
                  <a:lnTo>
                    <a:pt x="1280" y="190"/>
                  </a:lnTo>
                  <a:lnTo>
                    <a:pt x="1290" y="190"/>
                  </a:lnTo>
                  <a:lnTo>
                    <a:pt x="1300" y="186"/>
                  </a:lnTo>
                  <a:lnTo>
                    <a:pt x="1300" y="186"/>
                  </a:lnTo>
                  <a:lnTo>
                    <a:pt x="1304" y="184"/>
                  </a:lnTo>
                  <a:lnTo>
                    <a:pt x="1308" y="186"/>
                  </a:lnTo>
                  <a:lnTo>
                    <a:pt x="1316" y="188"/>
                  </a:lnTo>
                  <a:lnTo>
                    <a:pt x="1316" y="188"/>
                  </a:lnTo>
                  <a:lnTo>
                    <a:pt x="1322" y="192"/>
                  </a:lnTo>
                  <a:lnTo>
                    <a:pt x="1328" y="192"/>
                  </a:lnTo>
                  <a:lnTo>
                    <a:pt x="1328" y="192"/>
                  </a:lnTo>
                  <a:lnTo>
                    <a:pt x="1342" y="192"/>
                  </a:lnTo>
                  <a:lnTo>
                    <a:pt x="1342" y="192"/>
                  </a:lnTo>
                  <a:lnTo>
                    <a:pt x="1340" y="188"/>
                  </a:lnTo>
                  <a:lnTo>
                    <a:pt x="1338" y="186"/>
                  </a:lnTo>
                  <a:lnTo>
                    <a:pt x="1338" y="186"/>
                  </a:lnTo>
                  <a:lnTo>
                    <a:pt x="1338" y="184"/>
                  </a:lnTo>
                  <a:lnTo>
                    <a:pt x="1338" y="184"/>
                  </a:lnTo>
                  <a:lnTo>
                    <a:pt x="1340" y="182"/>
                  </a:lnTo>
                  <a:lnTo>
                    <a:pt x="1340" y="182"/>
                  </a:lnTo>
                  <a:lnTo>
                    <a:pt x="1348" y="174"/>
                  </a:lnTo>
                  <a:lnTo>
                    <a:pt x="1358" y="168"/>
                  </a:lnTo>
                  <a:lnTo>
                    <a:pt x="1368" y="164"/>
                  </a:lnTo>
                  <a:lnTo>
                    <a:pt x="1374" y="164"/>
                  </a:lnTo>
                  <a:lnTo>
                    <a:pt x="1380" y="164"/>
                  </a:lnTo>
                  <a:lnTo>
                    <a:pt x="1380" y="164"/>
                  </a:lnTo>
                  <a:lnTo>
                    <a:pt x="1382" y="164"/>
                  </a:lnTo>
                  <a:lnTo>
                    <a:pt x="1384" y="166"/>
                  </a:lnTo>
                  <a:lnTo>
                    <a:pt x="1384" y="166"/>
                  </a:lnTo>
                  <a:lnTo>
                    <a:pt x="1386" y="170"/>
                  </a:lnTo>
                  <a:lnTo>
                    <a:pt x="1388" y="172"/>
                  </a:lnTo>
                  <a:lnTo>
                    <a:pt x="1396" y="170"/>
                  </a:lnTo>
                  <a:lnTo>
                    <a:pt x="1396" y="170"/>
                  </a:lnTo>
                  <a:lnTo>
                    <a:pt x="1402" y="164"/>
                  </a:lnTo>
                  <a:lnTo>
                    <a:pt x="1406" y="160"/>
                  </a:lnTo>
                  <a:lnTo>
                    <a:pt x="1412" y="156"/>
                  </a:lnTo>
                  <a:lnTo>
                    <a:pt x="1416" y="154"/>
                  </a:lnTo>
                  <a:lnTo>
                    <a:pt x="1420" y="154"/>
                  </a:lnTo>
                  <a:lnTo>
                    <a:pt x="1420" y="154"/>
                  </a:lnTo>
                  <a:lnTo>
                    <a:pt x="1416" y="164"/>
                  </a:lnTo>
                  <a:lnTo>
                    <a:pt x="1410" y="172"/>
                  </a:lnTo>
                  <a:lnTo>
                    <a:pt x="1402" y="178"/>
                  </a:lnTo>
                  <a:lnTo>
                    <a:pt x="1394" y="182"/>
                  </a:lnTo>
                  <a:lnTo>
                    <a:pt x="1394" y="182"/>
                  </a:lnTo>
                  <a:lnTo>
                    <a:pt x="1382" y="194"/>
                  </a:lnTo>
                  <a:lnTo>
                    <a:pt x="1368" y="204"/>
                  </a:lnTo>
                  <a:lnTo>
                    <a:pt x="1368" y="204"/>
                  </a:lnTo>
                  <a:lnTo>
                    <a:pt x="1358" y="212"/>
                  </a:lnTo>
                  <a:lnTo>
                    <a:pt x="1350" y="222"/>
                  </a:lnTo>
                  <a:lnTo>
                    <a:pt x="1348" y="230"/>
                  </a:lnTo>
                  <a:lnTo>
                    <a:pt x="1350" y="242"/>
                  </a:lnTo>
                  <a:lnTo>
                    <a:pt x="1350" y="242"/>
                  </a:lnTo>
                  <a:lnTo>
                    <a:pt x="1356" y="270"/>
                  </a:lnTo>
                  <a:lnTo>
                    <a:pt x="1356" y="270"/>
                  </a:lnTo>
                  <a:lnTo>
                    <a:pt x="1358" y="274"/>
                  </a:lnTo>
                  <a:lnTo>
                    <a:pt x="1360" y="272"/>
                  </a:lnTo>
                  <a:lnTo>
                    <a:pt x="1360" y="272"/>
                  </a:lnTo>
                  <a:lnTo>
                    <a:pt x="1366" y="270"/>
                  </a:lnTo>
                  <a:lnTo>
                    <a:pt x="1368" y="266"/>
                  </a:lnTo>
                  <a:lnTo>
                    <a:pt x="1370" y="262"/>
                  </a:lnTo>
                  <a:lnTo>
                    <a:pt x="1370" y="256"/>
                  </a:lnTo>
                  <a:lnTo>
                    <a:pt x="1370" y="256"/>
                  </a:lnTo>
                  <a:lnTo>
                    <a:pt x="1376" y="254"/>
                  </a:lnTo>
                  <a:lnTo>
                    <a:pt x="1378" y="254"/>
                  </a:lnTo>
                  <a:lnTo>
                    <a:pt x="1380" y="250"/>
                  </a:lnTo>
                  <a:lnTo>
                    <a:pt x="1380" y="250"/>
                  </a:lnTo>
                  <a:lnTo>
                    <a:pt x="1380" y="248"/>
                  </a:lnTo>
                  <a:lnTo>
                    <a:pt x="1380" y="246"/>
                  </a:lnTo>
                  <a:lnTo>
                    <a:pt x="1382" y="244"/>
                  </a:lnTo>
                  <a:lnTo>
                    <a:pt x="1382" y="244"/>
                  </a:lnTo>
                  <a:lnTo>
                    <a:pt x="1394" y="238"/>
                  </a:lnTo>
                  <a:lnTo>
                    <a:pt x="1396" y="234"/>
                  </a:lnTo>
                  <a:lnTo>
                    <a:pt x="1398" y="232"/>
                  </a:lnTo>
                  <a:lnTo>
                    <a:pt x="1396" y="226"/>
                  </a:lnTo>
                  <a:lnTo>
                    <a:pt x="1396" y="226"/>
                  </a:lnTo>
                  <a:lnTo>
                    <a:pt x="1398" y="224"/>
                  </a:lnTo>
                  <a:lnTo>
                    <a:pt x="1402" y="222"/>
                  </a:lnTo>
                  <a:lnTo>
                    <a:pt x="1402" y="222"/>
                  </a:lnTo>
                  <a:lnTo>
                    <a:pt x="1406" y="222"/>
                  </a:lnTo>
                  <a:lnTo>
                    <a:pt x="1408" y="222"/>
                  </a:lnTo>
                  <a:lnTo>
                    <a:pt x="1404" y="216"/>
                  </a:lnTo>
                  <a:lnTo>
                    <a:pt x="1404" y="216"/>
                  </a:lnTo>
                  <a:lnTo>
                    <a:pt x="1404" y="212"/>
                  </a:lnTo>
                  <a:lnTo>
                    <a:pt x="1404" y="208"/>
                  </a:lnTo>
                  <a:lnTo>
                    <a:pt x="1404" y="208"/>
                  </a:lnTo>
                  <a:lnTo>
                    <a:pt x="1406" y="208"/>
                  </a:lnTo>
                  <a:lnTo>
                    <a:pt x="1406" y="206"/>
                  </a:lnTo>
                  <a:lnTo>
                    <a:pt x="1404" y="206"/>
                  </a:lnTo>
                  <a:lnTo>
                    <a:pt x="1404" y="206"/>
                  </a:lnTo>
                  <a:lnTo>
                    <a:pt x="1400" y="206"/>
                  </a:lnTo>
                  <a:lnTo>
                    <a:pt x="1398" y="204"/>
                  </a:lnTo>
                  <a:lnTo>
                    <a:pt x="1398" y="200"/>
                  </a:lnTo>
                  <a:lnTo>
                    <a:pt x="1398" y="200"/>
                  </a:lnTo>
                  <a:lnTo>
                    <a:pt x="1410" y="188"/>
                  </a:lnTo>
                  <a:lnTo>
                    <a:pt x="1416" y="182"/>
                  </a:lnTo>
                  <a:lnTo>
                    <a:pt x="1424" y="180"/>
                  </a:lnTo>
                  <a:lnTo>
                    <a:pt x="1424" y="180"/>
                  </a:lnTo>
                  <a:lnTo>
                    <a:pt x="1430" y="182"/>
                  </a:lnTo>
                  <a:lnTo>
                    <a:pt x="1434" y="182"/>
                  </a:lnTo>
                  <a:lnTo>
                    <a:pt x="1436" y="180"/>
                  </a:lnTo>
                  <a:lnTo>
                    <a:pt x="1436" y="180"/>
                  </a:lnTo>
                  <a:lnTo>
                    <a:pt x="1446" y="176"/>
                  </a:lnTo>
                  <a:lnTo>
                    <a:pt x="1450" y="176"/>
                  </a:lnTo>
                  <a:lnTo>
                    <a:pt x="1454" y="178"/>
                  </a:lnTo>
                  <a:lnTo>
                    <a:pt x="1454" y="178"/>
                  </a:lnTo>
                  <a:lnTo>
                    <a:pt x="1460" y="180"/>
                  </a:lnTo>
                  <a:lnTo>
                    <a:pt x="1464" y="180"/>
                  </a:lnTo>
                  <a:lnTo>
                    <a:pt x="1474" y="174"/>
                  </a:lnTo>
                  <a:lnTo>
                    <a:pt x="1474" y="174"/>
                  </a:lnTo>
                  <a:lnTo>
                    <a:pt x="1484" y="168"/>
                  </a:lnTo>
                  <a:lnTo>
                    <a:pt x="1496" y="162"/>
                  </a:lnTo>
                  <a:lnTo>
                    <a:pt x="1496" y="162"/>
                  </a:lnTo>
                  <a:lnTo>
                    <a:pt x="1504" y="160"/>
                  </a:lnTo>
                  <a:lnTo>
                    <a:pt x="1512" y="156"/>
                  </a:lnTo>
                  <a:lnTo>
                    <a:pt x="1520" y="156"/>
                  </a:lnTo>
                  <a:lnTo>
                    <a:pt x="1528" y="156"/>
                  </a:lnTo>
                  <a:lnTo>
                    <a:pt x="1528" y="156"/>
                  </a:lnTo>
                  <a:lnTo>
                    <a:pt x="1532" y="156"/>
                  </a:lnTo>
                  <a:lnTo>
                    <a:pt x="1534" y="154"/>
                  </a:lnTo>
                  <a:lnTo>
                    <a:pt x="1534" y="152"/>
                  </a:lnTo>
                  <a:lnTo>
                    <a:pt x="1532" y="150"/>
                  </a:lnTo>
                  <a:lnTo>
                    <a:pt x="1532" y="150"/>
                  </a:lnTo>
                  <a:lnTo>
                    <a:pt x="1526" y="142"/>
                  </a:lnTo>
                  <a:lnTo>
                    <a:pt x="1522" y="138"/>
                  </a:lnTo>
                  <a:lnTo>
                    <a:pt x="1518" y="134"/>
                  </a:lnTo>
                  <a:lnTo>
                    <a:pt x="1518" y="134"/>
                  </a:lnTo>
                  <a:lnTo>
                    <a:pt x="1524" y="134"/>
                  </a:lnTo>
                  <a:lnTo>
                    <a:pt x="1524" y="134"/>
                  </a:lnTo>
                  <a:lnTo>
                    <a:pt x="1536" y="132"/>
                  </a:lnTo>
                  <a:lnTo>
                    <a:pt x="1540" y="128"/>
                  </a:lnTo>
                  <a:lnTo>
                    <a:pt x="1540" y="126"/>
                  </a:lnTo>
                  <a:lnTo>
                    <a:pt x="1540" y="122"/>
                  </a:lnTo>
                  <a:lnTo>
                    <a:pt x="1540" y="122"/>
                  </a:lnTo>
                  <a:lnTo>
                    <a:pt x="1542" y="118"/>
                  </a:lnTo>
                  <a:lnTo>
                    <a:pt x="1544" y="118"/>
                  </a:lnTo>
                  <a:lnTo>
                    <a:pt x="1544" y="118"/>
                  </a:lnTo>
                  <a:lnTo>
                    <a:pt x="1548" y="118"/>
                  </a:lnTo>
                  <a:lnTo>
                    <a:pt x="1548" y="118"/>
                  </a:lnTo>
                  <a:lnTo>
                    <a:pt x="1548" y="120"/>
                  </a:lnTo>
                  <a:lnTo>
                    <a:pt x="1548" y="120"/>
                  </a:lnTo>
                  <a:lnTo>
                    <a:pt x="1550" y="124"/>
                  </a:lnTo>
                  <a:lnTo>
                    <a:pt x="1552" y="124"/>
                  </a:lnTo>
                  <a:lnTo>
                    <a:pt x="1552" y="124"/>
                  </a:lnTo>
                  <a:lnTo>
                    <a:pt x="1562" y="124"/>
                  </a:lnTo>
                  <a:lnTo>
                    <a:pt x="1570" y="128"/>
                  </a:lnTo>
                  <a:lnTo>
                    <a:pt x="1578" y="132"/>
                  </a:lnTo>
                  <a:lnTo>
                    <a:pt x="1586" y="136"/>
                  </a:lnTo>
                  <a:lnTo>
                    <a:pt x="1586" y="136"/>
                  </a:lnTo>
                  <a:lnTo>
                    <a:pt x="1590" y="138"/>
                  </a:lnTo>
                  <a:lnTo>
                    <a:pt x="1592" y="138"/>
                  </a:lnTo>
                  <a:lnTo>
                    <a:pt x="1594" y="134"/>
                  </a:lnTo>
                  <a:lnTo>
                    <a:pt x="1594" y="134"/>
                  </a:lnTo>
                  <a:lnTo>
                    <a:pt x="1596" y="130"/>
                  </a:lnTo>
                  <a:lnTo>
                    <a:pt x="1598" y="126"/>
                  </a:lnTo>
                  <a:lnTo>
                    <a:pt x="1602" y="124"/>
                  </a:lnTo>
                  <a:lnTo>
                    <a:pt x="1608" y="124"/>
                  </a:lnTo>
                  <a:lnTo>
                    <a:pt x="1608" y="124"/>
                  </a:lnTo>
                  <a:lnTo>
                    <a:pt x="1612" y="122"/>
                  </a:lnTo>
                  <a:lnTo>
                    <a:pt x="1612" y="120"/>
                  </a:lnTo>
                  <a:lnTo>
                    <a:pt x="1612" y="118"/>
                  </a:lnTo>
                  <a:lnTo>
                    <a:pt x="1612" y="118"/>
                  </a:lnTo>
                  <a:close/>
                  <a:moveTo>
                    <a:pt x="350" y="152"/>
                  </a:moveTo>
                  <a:lnTo>
                    <a:pt x="350" y="152"/>
                  </a:lnTo>
                  <a:lnTo>
                    <a:pt x="352" y="152"/>
                  </a:lnTo>
                  <a:lnTo>
                    <a:pt x="352" y="152"/>
                  </a:lnTo>
                  <a:lnTo>
                    <a:pt x="354" y="154"/>
                  </a:lnTo>
                  <a:lnTo>
                    <a:pt x="354" y="156"/>
                  </a:lnTo>
                  <a:lnTo>
                    <a:pt x="352" y="160"/>
                  </a:lnTo>
                  <a:lnTo>
                    <a:pt x="352" y="160"/>
                  </a:lnTo>
                  <a:lnTo>
                    <a:pt x="350" y="156"/>
                  </a:lnTo>
                  <a:lnTo>
                    <a:pt x="348" y="154"/>
                  </a:lnTo>
                  <a:lnTo>
                    <a:pt x="350" y="152"/>
                  </a:lnTo>
                  <a:lnTo>
                    <a:pt x="350" y="152"/>
                  </a:lnTo>
                  <a:close/>
                  <a:moveTo>
                    <a:pt x="348" y="168"/>
                  </a:moveTo>
                  <a:lnTo>
                    <a:pt x="348" y="168"/>
                  </a:lnTo>
                  <a:lnTo>
                    <a:pt x="348" y="168"/>
                  </a:lnTo>
                  <a:lnTo>
                    <a:pt x="348" y="166"/>
                  </a:lnTo>
                  <a:lnTo>
                    <a:pt x="352" y="166"/>
                  </a:lnTo>
                  <a:lnTo>
                    <a:pt x="356" y="164"/>
                  </a:lnTo>
                  <a:lnTo>
                    <a:pt x="352" y="160"/>
                  </a:lnTo>
                  <a:lnTo>
                    <a:pt x="352" y="160"/>
                  </a:lnTo>
                  <a:lnTo>
                    <a:pt x="360" y="158"/>
                  </a:lnTo>
                  <a:lnTo>
                    <a:pt x="364" y="158"/>
                  </a:lnTo>
                  <a:lnTo>
                    <a:pt x="368" y="156"/>
                  </a:lnTo>
                  <a:lnTo>
                    <a:pt x="368" y="156"/>
                  </a:lnTo>
                  <a:lnTo>
                    <a:pt x="364" y="164"/>
                  </a:lnTo>
                  <a:lnTo>
                    <a:pt x="360" y="170"/>
                  </a:lnTo>
                  <a:lnTo>
                    <a:pt x="354" y="170"/>
                  </a:lnTo>
                  <a:lnTo>
                    <a:pt x="348" y="168"/>
                  </a:lnTo>
                  <a:lnTo>
                    <a:pt x="348" y="168"/>
                  </a:lnTo>
                  <a:close/>
                  <a:moveTo>
                    <a:pt x="380" y="184"/>
                  </a:moveTo>
                  <a:lnTo>
                    <a:pt x="380" y="184"/>
                  </a:lnTo>
                  <a:lnTo>
                    <a:pt x="376" y="182"/>
                  </a:lnTo>
                  <a:lnTo>
                    <a:pt x="372" y="178"/>
                  </a:lnTo>
                  <a:lnTo>
                    <a:pt x="368" y="170"/>
                  </a:lnTo>
                  <a:lnTo>
                    <a:pt x="368" y="170"/>
                  </a:lnTo>
                  <a:lnTo>
                    <a:pt x="372" y="166"/>
                  </a:lnTo>
                  <a:lnTo>
                    <a:pt x="374" y="166"/>
                  </a:lnTo>
                  <a:lnTo>
                    <a:pt x="376" y="166"/>
                  </a:lnTo>
                  <a:lnTo>
                    <a:pt x="376" y="166"/>
                  </a:lnTo>
                  <a:lnTo>
                    <a:pt x="384" y="168"/>
                  </a:lnTo>
                  <a:lnTo>
                    <a:pt x="388" y="170"/>
                  </a:lnTo>
                  <a:lnTo>
                    <a:pt x="390" y="174"/>
                  </a:lnTo>
                  <a:lnTo>
                    <a:pt x="390" y="174"/>
                  </a:lnTo>
                  <a:lnTo>
                    <a:pt x="388" y="180"/>
                  </a:lnTo>
                  <a:lnTo>
                    <a:pt x="386" y="182"/>
                  </a:lnTo>
                  <a:lnTo>
                    <a:pt x="380" y="184"/>
                  </a:lnTo>
                  <a:lnTo>
                    <a:pt x="380" y="184"/>
                  </a:lnTo>
                  <a:close/>
                  <a:moveTo>
                    <a:pt x="410" y="174"/>
                  </a:moveTo>
                  <a:lnTo>
                    <a:pt x="410" y="174"/>
                  </a:lnTo>
                  <a:lnTo>
                    <a:pt x="406" y="172"/>
                  </a:lnTo>
                  <a:lnTo>
                    <a:pt x="406" y="170"/>
                  </a:lnTo>
                  <a:lnTo>
                    <a:pt x="406" y="168"/>
                  </a:lnTo>
                  <a:lnTo>
                    <a:pt x="406" y="168"/>
                  </a:lnTo>
                  <a:lnTo>
                    <a:pt x="404" y="166"/>
                  </a:lnTo>
                  <a:lnTo>
                    <a:pt x="402" y="164"/>
                  </a:lnTo>
                  <a:lnTo>
                    <a:pt x="402" y="160"/>
                  </a:lnTo>
                  <a:lnTo>
                    <a:pt x="404" y="156"/>
                  </a:lnTo>
                  <a:lnTo>
                    <a:pt x="404" y="156"/>
                  </a:lnTo>
                  <a:lnTo>
                    <a:pt x="404" y="154"/>
                  </a:lnTo>
                  <a:lnTo>
                    <a:pt x="404" y="154"/>
                  </a:lnTo>
                  <a:lnTo>
                    <a:pt x="406" y="154"/>
                  </a:lnTo>
                  <a:lnTo>
                    <a:pt x="406" y="154"/>
                  </a:lnTo>
                  <a:lnTo>
                    <a:pt x="412" y="156"/>
                  </a:lnTo>
                  <a:lnTo>
                    <a:pt x="414" y="162"/>
                  </a:lnTo>
                  <a:lnTo>
                    <a:pt x="414" y="162"/>
                  </a:lnTo>
                  <a:lnTo>
                    <a:pt x="418" y="170"/>
                  </a:lnTo>
                  <a:lnTo>
                    <a:pt x="416" y="172"/>
                  </a:lnTo>
                  <a:lnTo>
                    <a:pt x="410" y="174"/>
                  </a:lnTo>
                  <a:lnTo>
                    <a:pt x="410" y="174"/>
                  </a:lnTo>
                  <a:close/>
                  <a:moveTo>
                    <a:pt x="432" y="202"/>
                  </a:moveTo>
                  <a:lnTo>
                    <a:pt x="432" y="202"/>
                  </a:lnTo>
                  <a:lnTo>
                    <a:pt x="428" y="200"/>
                  </a:lnTo>
                  <a:lnTo>
                    <a:pt x="428" y="198"/>
                  </a:lnTo>
                  <a:lnTo>
                    <a:pt x="426" y="196"/>
                  </a:lnTo>
                  <a:lnTo>
                    <a:pt x="426" y="196"/>
                  </a:lnTo>
                  <a:lnTo>
                    <a:pt x="428" y="192"/>
                  </a:lnTo>
                  <a:lnTo>
                    <a:pt x="428" y="192"/>
                  </a:lnTo>
                  <a:lnTo>
                    <a:pt x="430" y="192"/>
                  </a:lnTo>
                  <a:lnTo>
                    <a:pt x="430" y="192"/>
                  </a:lnTo>
                  <a:lnTo>
                    <a:pt x="434" y="194"/>
                  </a:lnTo>
                  <a:lnTo>
                    <a:pt x="436" y="198"/>
                  </a:lnTo>
                  <a:lnTo>
                    <a:pt x="436" y="198"/>
                  </a:lnTo>
                  <a:lnTo>
                    <a:pt x="436" y="202"/>
                  </a:lnTo>
                  <a:lnTo>
                    <a:pt x="432" y="202"/>
                  </a:lnTo>
                  <a:lnTo>
                    <a:pt x="432" y="202"/>
                  </a:lnTo>
                  <a:close/>
                  <a:moveTo>
                    <a:pt x="470" y="218"/>
                  </a:moveTo>
                  <a:lnTo>
                    <a:pt x="470" y="218"/>
                  </a:lnTo>
                  <a:lnTo>
                    <a:pt x="468" y="212"/>
                  </a:lnTo>
                  <a:lnTo>
                    <a:pt x="470" y="210"/>
                  </a:lnTo>
                  <a:lnTo>
                    <a:pt x="472" y="208"/>
                  </a:lnTo>
                  <a:lnTo>
                    <a:pt x="472" y="208"/>
                  </a:lnTo>
                  <a:lnTo>
                    <a:pt x="474" y="214"/>
                  </a:lnTo>
                  <a:lnTo>
                    <a:pt x="472" y="216"/>
                  </a:lnTo>
                  <a:lnTo>
                    <a:pt x="470" y="218"/>
                  </a:lnTo>
                  <a:lnTo>
                    <a:pt x="470" y="218"/>
                  </a:lnTo>
                  <a:close/>
                  <a:moveTo>
                    <a:pt x="518" y="232"/>
                  </a:moveTo>
                  <a:lnTo>
                    <a:pt x="518" y="232"/>
                  </a:lnTo>
                  <a:lnTo>
                    <a:pt x="522" y="232"/>
                  </a:lnTo>
                  <a:lnTo>
                    <a:pt x="522" y="234"/>
                  </a:lnTo>
                  <a:lnTo>
                    <a:pt x="522" y="234"/>
                  </a:lnTo>
                  <a:lnTo>
                    <a:pt x="516" y="238"/>
                  </a:lnTo>
                  <a:lnTo>
                    <a:pt x="516" y="238"/>
                  </a:lnTo>
                  <a:lnTo>
                    <a:pt x="512" y="238"/>
                  </a:lnTo>
                  <a:lnTo>
                    <a:pt x="512" y="238"/>
                  </a:lnTo>
                  <a:lnTo>
                    <a:pt x="518" y="232"/>
                  </a:lnTo>
                  <a:lnTo>
                    <a:pt x="518" y="232"/>
                  </a:lnTo>
                  <a:close/>
                  <a:moveTo>
                    <a:pt x="552" y="384"/>
                  </a:moveTo>
                  <a:lnTo>
                    <a:pt x="552" y="384"/>
                  </a:lnTo>
                  <a:lnTo>
                    <a:pt x="548" y="384"/>
                  </a:lnTo>
                  <a:lnTo>
                    <a:pt x="546" y="386"/>
                  </a:lnTo>
                  <a:lnTo>
                    <a:pt x="546" y="386"/>
                  </a:lnTo>
                  <a:lnTo>
                    <a:pt x="546" y="388"/>
                  </a:lnTo>
                  <a:lnTo>
                    <a:pt x="548" y="392"/>
                  </a:lnTo>
                  <a:lnTo>
                    <a:pt x="548" y="392"/>
                  </a:lnTo>
                  <a:lnTo>
                    <a:pt x="554" y="398"/>
                  </a:lnTo>
                  <a:lnTo>
                    <a:pt x="554" y="406"/>
                  </a:lnTo>
                  <a:lnTo>
                    <a:pt x="554" y="420"/>
                  </a:lnTo>
                  <a:lnTo>
                    <a:pt x="554" y="420"/>
                  </a:lnTo>
                  <a:lnTo>
                    <a:pt x="552" y="424"/>
                  </a:lnTo>
                  <a:lnTo>
                    <a:pt x="546" y="426"/>
                  </a:lnTo>
                  <a:lnTo>
                    <a:pt x="538" y="426"/>
                  </a:lnTo>
                  <a:lnTo>
                    <a:pt x="532" y="424"/>
                  </a:lnTo>
                  <a:lnTo>
                    <a:pt x="532" y="424"/>
                  </a:lnTo>
                  <a:lnTo>
                    <a:pt x="520" y="418"/>
                  </a:lnTo>
                  <a:lnTo>
                    <a:pt x="518" y="416"/>
                  </a:lnTo>
                  <a:lnTo>
                    <a:pt x="516" y="412"/>
                  </a:lnTo>
                  <a:lnTo>
                    <a:pt x="514" y="408"/>
                  </a:lnTo>
                  <a:lnTo>
                    <a:pt x="516" y="404"/>
                  </a:lnTo>
                  <a:lnTo>
                    <a:pt x="520" y="390"/>
                  </a:lnTo>
                  <a:lnTo>
                    <a:pt x="520" y="390"/>
                  </a:lnTo>
                  <a:lnTo>
                    <a:pt x="520" y="386"/>
                  </a:lnTo>
                  <a:lnTo>
                    <a:pt x="518" y="382"/>
                  </a:lnTo>
                  <a:lnTo>
                    <a:pt x="518" y="382"/>
                  </a:lnTo>
                  <a:lnTo>
                    <a:pt x="508" y="364"/>
                  </a:lnTo>
                  <a:lnTo>
                    <a:pt x="500" y="346"/>
                  </a:lnTo>
                  <a:lnTo>
                    <a:pt x="500" y="346"/>
                  </a:lnTo>
                  <a:lnTo>
                    <a:pt x="500" y="342"/>
                  </a:lnTo>
                  <a:lnTo>
                    <a:pt x="500" y="338"/>
                  </a:lnTo>
                  <a:lnTo>
                    <a:pt x="504" y="334"/>
                  </a:lnTo>
                  <a:lnTo>
                    <a:pt x="504" y="334"/>
                  </a:lnTo>
                  <a:lnTo>
                    <a:pt x="512" y="328"/>
                  </a:lnTo>
                  <a:lnTo>
                    <a:pt x="522" y="322"/>
                  </a:lnTo>
                  <a:lnTo>
                    <a:pt x="530" y="318"/>
                  </a:lnTo>
                  <a:lnTo>
                    <a:pt x="536" y="318"/>
                  </a:lnTo>
                  <a:lnTo>
                    <a:pt x="542" y="318"/>
                  </a:lnTo>
                  <a:lnTo>
                    <a:pt x="542" y="318"/>
                  </a:lnTo>
                  <a:lnTo>
                    <a:pt x="546" y="320"/>
                  </a:lnTo>
                  <a:lnTo>
                    <a:pt x="548" y="322"/>
                  </a:lnTo>
                  <a:lnTo>
                    <a:pt x="548" y="324"/>
                  </a:lnTo>
                  <a:lnTo>
                    <a:pt x="548" y="324"/>
                  </a:lnTo>
                  <a:lnTo>
                    <a:pt x="548" y="332"/>
                  </a:lnTo>
                  <a:lnTo>
                    <a:pt x="546" y="334"/>
                  </a:lnTo>
                  <a:lnTo>
                    <a:pt x="544" y="334"/>
                  </a:lnTo>
                  <a:lnTo>
                    <a:pt x="544" y="334"/>
                  </a:lnTo>
                  <a:lnTo>
                    <a:pt x="538" y="336"/>
                  </a:lnTo>
                  <a:lnTo>
                    <a:pt x="534" y="338"/>
                  </a:lnTo>
                  <a:lnTo>
                    <a:pt x="532" y="342"/>
                  </a:lnTo>
                  <a:lnTo>
                    <a:pt x="528" y="346"/>
                  </a:lnTo>
                  <a:lnTo>
                    <a:pt x="528" y="346"/>
                  </a:lnTo>
                  <a:lnTo>
                    <a:pt x="534" y="354"/>
                  </a:lnTo>
                  <a:lnTo>
                    <a:pt x="536" y="356"/>
                  </a:lnTo>
                  <a:lnTo>
                    <a:pt x="540" y="360"/>
                  </a:lnTo>
                  <a:lnTo>
                    <a:pt x="540" y="360"/>
                  </a:lnTo>
                  <a:lnTo>
                    <a:pt x="542" y="362"/>
                  </a:lnTo>
                  <a:lnTo>
                    <a:pt x="544" y="366"/>
                  </a:lnTo>
                  <a:lnTo>
                    <a:pt x="544" y="370"/>
                  </a:lnTo>
                  <a:lnTo>
                    <a:pt x="542" y="376"/>
                  </a:lnTo>
                  <a:lnTo>
                    <a:pt x="542" y="376"/>
                  </a:lnTo>
                  <a:lnTo>
                    <a:pt x="550" y="370"/>
                  </a:lnTo>
                  <a:lnTo>
                    <a:pt x="552" y="370"/>
                  </a:lnTo>
                  <a:lnTo>
                    <a:pt x="554" y="370"/>
                  </a:lnTo>
                  <a:lnTo>
                    <a:pt x="558" y="374"/>
                  </a:lnTo>
                  <a:lnTo>
                    <a:pt x="560" y="378"/>
                  </a:lnTo>
                  <a:lnTo>
                    <a:pt x="560" y="378"/>
                  </a:lnTo>
                  <a:lnTo>
                    <a:pt x="560" y="382"/>
                  </a:lnTo>
                  <a:lnTo>
                    <a:pt x="558" y="384"/>
                  </a:lnTo>
                  <a:lnTo>
                    <a:pt x="552" y="384"/>
                  </a:lnTo>
                  <a:lnTo>
                    <a:pt x="552" y="384"/>
                  </a:lnTo>
                  <a:close/>
                  <a:moveTo>
                    <a:pt x="604" y="354"/>
                  </a:moveTo>
                  <a:lnTo>
                    <a:pt x="604" y="354"/>
                  </a:lnTo>
                  <a:lnTo>
                    <a:pt x="596" y="354"/>
                  </a:lnTo>
                  <a:lnTo>
                    <a:pt x="592" y="352"/>
                  </a:lnTo>
                  <a:lnTo>
                    <a:pt x="590" y="350"/>
                  </a:lnTo>
                  <a:lnTo>
                    <a:pt x="590" y="350"/>
                  </a:lnTo>
                  <a:lnTo>
                    <a:pt x="588" y="344"/>
                  </a:lnTo>
                  <a:lnTo>
                    <a:pt x="588" y="338"/>
                  </a:lnTo>
                  <a:lnTo>
                    <a:pt x="590" y="334"/>
                  </a:lnTo>
                  <a:lnTo>
                    <a:pt x="592" y="330"/>
                  </a:lnTo>
                  <a:lnTo>
                    <a:pt x="592" y="330"/>
                  </a:lnTo>
                  <a:lnTo>
                    <a:pt x="602" y="322"/>
                  </a:lnTo>
                  <a:lnTo>
                    <a:pt x="608" y="320"/>
                  </a:lnTo>
                  <a:lnTo>
                    <a:pt x="614" y="322"/>
                  </a:lnTo>
                  <a:lnTo>
                    <a:pt x="614" y="322"/>
                  </a:lnTo>
                  <a:lnTo>
                    <a:pt x="612" y="326"/>
                  </a:lnTo>
                  <a:lnTo>
                    <a:pt x="610" y="330"/>
                  </a:lnTo>
                  <a:lnTo>
                    <a:pt x="612" y="334"/>
                  </a:lnTo>
                  <a:lnTo>
                    <a:pt x="616" y="338"/>
                  </a:lnTo>
                  <a:lnTo>
                    <a:pt x="616" y="338"/>
                  </a:lnTo>
                  <a:lnTo>
                    <a:pt x="612" y="342"/>
                  </a:lnTo>
                  <a:lnTo>
                    <a:pt x="610" y="348"/>
                  </a:lnTo>
                  <a:lnTo>
                    <a:pt x="608" y="352"/>
                  </a:lnTo>
                  <a:lnTo>
                    <a:pt x="604" y="354"/>
                  </a:lnTo>
                  <a:lnTo>
                    <a:pt x="604" y="354"/>
                  </a:lnTo>
                  <a:close/>
                  <a:moveTo>
                    <a:pt x="784" y="76"/>
                  </a:moveTo>
                  <a:lnTo>
                    <a:pt x="784" y="76"/>
                  </a:lnTo>
                  <a:lnTo>
                    <a:pt x="778" y="78"/>
                  </a:lnTo>
                  <a:lnTo>
                    <a:pt x="778" y="74"/>
                  </a:lnTo>
                  <a:lnTo>
                    <a:pt x="778" y="74"/>
                  </a:lnTo>
                  <a:lnTo>
                    <a:pt x="784" y="68"/>
                  </a:lnTo>
                  <a:lnTo>
                    <a:pt x="784" y="68"/>
                  </a:lnTo>
                  <a:lnTo>
                    <a:pt x="786" y="70"/>
                  </a:lnTo>
                  <a:lnTo>
                    <a:pt x="788" y="74"/>
                  </a:lnTo>
                  <a:lnTo>
                    <a:pt x="786" y="76"/>
                  </a:lnTo>
                  <a:lnTo>
                    <a:pt x="784" y="76"/>
                  </a:lnTo>
                  <a:lnTo>
                    <a:pt x="784" y="7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 name="Freeform 72"/>
            <p:cNvSpPr>
              <a:spLocks/>
            </p:cNvSpPr>
            <p:nvPr/>
          </p:nvSpPr>
          <p:spPr bwMode="auto">
            <a:xfrm>
              <a:off x="7213600" y="412750"/>
              <a:ext cx="1588" cy="1588"/>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73"/>
            <p:cNvSpPr>
              <a:spLocks/>
            </p:cNvSpPr>
            <p:nvPr/>
          </p:nvSpPr>
          <p:spPr bwMode="auto">
            <a:xfrm>
              <a:off x="4886325" y="714375"/>
              <a:ext cx="1588" cy="3175"/>
            </a:xfrm>
            <a:custGeom>
              <a:avLst/>
              <a:gdLst/>
              <a:ahLst/>
              <a:cxnLst>
                <a:cxn ang="0">
                  <a:pos x="0" y="0"/>
                </a:cxn>
                <a:cxn ang="0">
                  <a:pos x="0" y="0"/>
                </a:cxn>
                <a:cxn ang="0">
                  <a:pos x="0" y="2"/>
                </a:cxn>
                <a:cxn ang="0">
                  <a:pos x="0" y="2"/>
                </a:cxn>
                <a:cxn ang="0">
                  <a:pos x="0" y="0"/>
                </a:cxn>
                <a:cxn ang="0">
                  <a:pos x="0" y="0"/>
                </a:cxn>
              </a:cxnLst>
              <a:rect l="0" t="0" r="r" b="b"/>
              <a:pathLst>
                <a:path h="2">
                  <a:moveTo>
                    <a:pt x="0" y="0"/>
                  </a:moveTo>
                  <a:lnTo>
                    <a:pt x="0" y="0"/>
                  </a:lnTo>
                  <a:lnTo>
                    <a:pt x="0" y="2"/>
                  </a:lnTo>
                  <a:lnTo>
                    <a:pt x="0" y="2"/>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 name="Freeform 74"/>
            <p:cNvSpPr>
              <a:spLocks noEditPoints="1"/>
            </p:cNvSpPr>
            <p:nvPr/>
          </p:nvSpPr>
          <p:spPr bwMode="auto">
            <a:xfrm>
              <a:off x="4391025" y="336550"/>
              <a:ext cx="1644650" cy="2139950"/>
            </a:xfrm>
            <a:custGeom>
              <a:avLst/>
              <a:gdLst/>
              <a:ahLst/>
              <a:cxnLst>
                <a:cxn ang="0">
                  <a:pos x="924" y="772"/>
                </a:cxn>
                <a:cxn ang="0">
                  <a:pos x="872" y="710"/>
                </a:cxn>
                <a:cxn ang="0">
                  <a:pos x="776" y="662"/>
                </a:cxn>
                <a:cxn ang="0">
                  <a:pos x="708" y="686"/>
                </a:cxn>
                <a:cxn ang="0">
                  <a:pos x="618" y="592"/>
                </a:cxn>
                <a:cxn ang="0">
                  <a:pos x="544" y="532"/>
                </a:cxn>
                <a:cxn ang="0">
                  <a:pos x="646" y="462"/>
                </a:cxn>
                <a:cxn ang="0">
                  <a:pos x="712" y="378"/>
                </a:cxn>
                <a:cxn ang="0">
                  <a:pos x="734" y="344"/>
                </a:cxn>
                <a:cxn ang="0">
                  <a:pos x="798" y="318"/>
                </a:cxn>
                <a:cxn ang="0">
                  <a:pos x="806" y="264"/>
                </a:cxn>
                <a:cxn ang="0">
                  <a:pos x="854" y="208"/>
                </a:cxn>
                <a:cxn ang="0">
                  <a:pos x="776" y="164"/>
                </a:cxn>
                <a:cxn ang="0">
                  <a:pos x="698" y="160"/>
                </a:cxn>
                <a:cxn ang="0">
                  <a:pos x="666" y="212"/>
                </a:cxn>
                <a:cxn ang="0">
                  <a:pos x="610" y="104"/>
                </a:cxn>
                <a:cxn ang="0">
                  <a:pos x="672" y="54"/>
                </a:cxn>
                <a:cxn ang="0">
                  <a:pos x="734" y="80"/>
                </a:cxn>
                <a:cxn ang="0">
                  <a:pos x="792" y="126"/>
                </a:cxn>
                <a:cxn ang="0">
                  <a:pos x="782" y="80"/>
                </a:cxn>
                <a:cxn ang="0">
                  <a:pos x="774" y="54"/>
                </a:cxn>
                <a:cxn ang="0">
                  <a:pos x="732" y="28"/>
                </a:cxn>
                <a:cxn ang="0">
                  <a:pos x="640" y="24"/>
                </a:cxn>
                <a:cxn ang="0">
                  <a:pos x="618" y="30"/>
                </a:cxn>
                <a:cxn ang="0">
                  <a:pos x="630" y="70"/>
                </a:cxn>
                <a:cxn ang="0">
                  <a:pos x="570" y="24"/>
                </a:cxn>
                <a:cxn ang="0">
                  <a:pos x="574" y="60"/>
                </a:cxn>
                <a:cxn ang="0">
                  <a:pos x="536" y="52"/>
                </a:cxn>
                <a:cxn ang="0">
                  <a:pos x="468" y="68"/>
                </a:cxn>
                <a:cxn ang="0">
                  <a:pos x="338" y="48"/>
                </a:cxn>
                <a:cxn ang="0">
                  <a:pos x="258" y="48"/>
                </a:cxn>
                <a:cxn ang="0">
                  <a:pos x="12" y="56"/>
                </a:cxn>
                <a:cxn ang="0">
                  <a:pos x="52" y="100"/>
                </a:cxn>
                <a:cxn ang="0">
                  <a:pos x="78" y="160"/>
                </a:cxn>
                <a:cxn ang="0">
                  <a:pos x="128" y="136"/>
                </a:cxn>
                <a:cxn ang="0">
                  <a:pos x="200" y="146"/>
                </a:cxn>
                <a:cxn ang="0">
                  <a:pos x="282" y="194"/>
                </a:cxn>
                <a:cxn ang="0">
                  <a:pos x="338" y="252"/>
                </a:cxn>
                <a:cxn ang="0">
                  <a:pos x="354" y="380"/>
                </a:cxn>
                <a:cxn ang="0">
                  <a:pos x="448" y="528"/>
                </a:cxn>
                <a:cxn ang="0">
                  <a:pos x="442" y="480"/>
                </a:cxn>
                <a:cxn ang="0">
                  <a:pos x="582" y="612"/>
                </a:cxn>
                <a:cxn ang="0">
                  <a:pos x="692" y="678"/>
                </a:cxn>
                <a:cxn ang="0">
                  <a:pos x="676" y="826"/>
                </a:cxn>
                <a:cxn ang="0">
                  <a:pos x="746" y="1130"/>
                </a:cxn>
                <a:cxn ang="0">
                  <a:pos x="730" y="1262"/>
                </a:cxn>
                <a:cxn ang="0">
                  <a:pos x="748" y="1336"/>
                </a:cxn>
                <a:cxn ang="0">
                  <a:pos x="770" y="1310"/>
                </a:cxn>
                <a:cxn ang="0">
                  <a:pos x="800" y="1196"/>
                </a:cxn>
                <a:cxn ang="0">
                  <a:pos x="884" y="1132"/>
                </a:cxn>
                <a:cxn ang="0">
                  <a:pos x="968" y="1010"/>
                </a:cxn>
                <a:cxn ang="0">
                  <a:pos x="796" y="210"/>
                </a:cxn>
                <a:cxn ang="0">
                  <a:pos x="738" y="240"/>
                </a:cxn>
                <a:cxn ang="0">
                  <a:pos x="688" y="318"/>
                </a:cxn>
                <a:cxn ang="0">
                  <a:pos x="670" y="316"/>
                </a:cxn>
                <a:cxn ang="0">
                  <a:pos x="624" y="336"/>
                </a:cxn>
                <a:cxn ang="0">
                  <a:pos x="682" y="10"/>
                </a:cxn>
                <a:cxn ang="0">
                  <a:pos x="564" y="260"/>
                </a:cxn>
                <a:cxn ang="0">
                  <a:pos x="374" y="80"/>
                </a:cxn>
                <a:cxn ang="0">
                  <a:pos x="426" y="126"/>
                </a:cxn>
                <a:cxn ang="0">
                  <a:pos x="508" y="180"/>
                </a:cxn>
                <a:cxn ang="0">
                  <a:pos x="530" y="214"/>
                </a:cxn>
                <a:cxn ang="0">
                  <a:pos x="542" y="208"/>
                </a:cxn>
              </a:cxnLst>
              <a:rect l="0" t="0" r="r" b="b"/>
              <a:pathLst>
                <a:path w="1036" h="1348">
                  <a:moveTo>
                    <a:pt x="1028" y="824"/>
                  </a:moveTo>
                  <a:lnTo>
                    <a:pt x="1028" y="824"/>
                  </a:lnTo>
                  <a:lnTo>
                    <a:pt x="1022" y="824"/>
                  </a:lnTo>
                  <a:lnTo>
                    <a:pt x="1016" y="820"/>
                  </a:lnTo>
                  <a:lnTo>
                    <a:pt x="1008" y="812"/>
                  </a:lnTo>
                  <a:lnTo>
                    <a:pt x="1008" y="812"/>
                  </a:lnTo>
                  <a:lnTo>
                    <a:pt x="1004" y="808"/>
                  </a:lnTo>
                  <a:lnTo>
                    <a:pt x="998" y="804"/>
                  </a:lnTo>
                  <a:lnTo>
                    <a:pt x="992" y="800"/>
                  </a:lnTo>
                  <a:lnTo>
                    <a:pt x="984" y="800"/>
                  </a:lnTo>
                  <a:lnTo>
                    <a:pt x="984" y="800"/>
                  </a:lnTo>
                  <a:lnTo>
                    <a:pt x="970" y="800"/>
                  </a:lnTo>
                  <a:lnTo>
                    <a:pt x="964" y="798"/>
                  </a:lnTo>
                  <a:lnTo>
                    <a:pt x="962" y="796"/>
                  </a:lnTo>
                  <a:lnTo>
                    <a:pt x="962" y="796"/>
                  </a:lnTo>
                  <a:lnTo>
                    <a:pt x="956" y="788"/>
                  </a:lnTo>
                  <a:lnTo>
                    <a:pt x="950" y="784"/>
                  </a:lnTo>
                  <a:lnTo>
                    <a:pt x="934" y="778"/>
                  </a:lnTo>
                  <a:lnTo>
                    <a:pt x="934" y="778"/>
                  </a:lnTo>
                  <a:lnTo>
                    <a:pt x="930" y="786"/>
                  </a:lnTo>
                  <a:lnTo>
                    <a:pt x="928" y="788"/>
                  </a:lnTo>
                  <a:lnTo>
                    <a:pt x="922" y="790"/>
                  </a:lnTo>
                  <a:lnTo>
                    <a:pt x="922" y="790"/>
                  </a:lnTo>
                  <a:lnTo>
                    <a:pt x="928" y="782"/>
                  </a:lnTo>
                  <a:lnTo>
                    <a:pt x="928" y="778"/>
                  </a:lnTo>
                  <a:lnTo>
                    <a:pt x="928" y="774"/>
                  </a:lnTo>
                  <a:lnTo>
                    <a:pt x="928" y="774"/>
                  </a:lnTo>
                  <a:lnTo>
                    <a:pt x="924" y="772"/>
                  </a:lnTo>
                  <a:lnTo>
                    <a:pt x="924" y="772"/>
                  </a:lnTo>
                  <a:lnTo>
                    <a:pt x="914" y="774"/>
                  </a:lnTo>
                  <a:lnTo>
                    <a:pt x="914" y="774"/>
                  </a:lnTo>
                  <a:lnTo>
                    <a:pt x="912" y="778"/>
                  </a:lnTo>
                  <a:lnTo>
                    <a:pt x="912" y="782"/>
                  </a:lnTo>
                  <a:lnTo>
                    <a:pt x="910" y="784"/>
                  </a:lnTo>
                  <a:lnTo>
                    <a:pt x="910" y="784"/>
                  </a:lnTo>
                  <a:lnTo>
                    <a:pt x="906" y="782"/>
                  </a:lnTo>
                  <a:lnTo>
                    <a:pt x="906" y="782"/>
                  </a:lnTo>
                  <a:lnTo>
                    <a:pt x="906" y="774"/>
                  </a:lnTo>
                  <a:lnTo>
                    <a:pt x="908" y="770"/>
                  </a:lnTo>
                  <a:lnTo>
                    <a:pt x="912" y="768"/>
                  </a:lnTo>
                  <a:lnTo>
                    <a:pt x="912" y="768"/>
                  </a:lnTo>
                  <a:lnTo>
                    <a:pt x="916" y="762"/>
                  </a:lnTo>
                  <a:lnTo>
                    <a:pt x="916" y="762"/>
                  </a:lnTo>
                  <a:lnTo>
                    <a:pt x="916" y="762"/>
                  </a:lnTo>
                  <a:lnTo>
                    <a:pt x="916" y="762"/>
                  </a:lnTo>
                  <a:lnTo>
                    <a:pt x="918" y="756"/>
                  </a:lnTo>
                  <a:lnTo>
                    <a:pt x="918" y="754"/>
                  </a:lnTo>
                  <a:lnTo>
                    <a:pt x="916" y="752"/>
                  </a:lnTo>
                  <a:lnTo>
                    <a:pt x="916" y="752"/>
                  </a:lnTo>
                  <a:lnTo>
                    <a:pt x="912" y="750"/>
                  </a:lnTo>
                  <a:lnTo>
                    <a:pt x="912" y="746"/>
                  </a:lnTo>
                  <a:lnTo>
                    <a:pt x="910" y="738"/>
                  </a:lnTo>
                  <a:lnTo>
                    <a:pt x="910" y="738"/>
                  </a:lnTo>
                  <a:lnTo>
                    <a:pt x="904" y="726"/>
                  </a:lnTo>
                  <a:lnTo>
                    <a:pt x="896" y="716"/>
                  </a:lnTo>
                  <a:lnTo>
                    <a:pt x="886" y="710"/>
                  </a:lnTo>
                  <a:lnTo>
                    <a:pt x="880" y="710"/>
                  </a:lnTo>
                  <a:lnTo>
                    <a:pt x="872" y="710"/>
                  </a:lnTo>
                  <a:lnTo>
                    <a:pt x="872" y="710"/>
                  </a:lnTo>
                  <a:lnTo>
                    <a:pt x="866" y="710"/>
                  </a:lnTo>
                  <a:lnTo>
                    <a:pt x="860" y="706"/>
                  </a:lnTo>
                  <a:lnTo>
                    <a:pt x="854" y="702"/>
                  </a:lnTo>
                  <a:lnTo>
                    <a:pt x="852" y="698"/>
                  </a:lnTo>
                  <a:lnTo>
                    <a:pt x="852" y="698"/>
                  </a:lnTo>
                  <a:lnTo>
                    <a:pt x="848" y="690"/>
                  </a:lnTo>
                  <a:lnTo>
                    <a:pt x="842" y="686"/>
                  </a:lnTo>
                  <a:lnTo>
                    <a:pt x="836" y="682"/>
                  </a:lnTo>
                  <a:lnTo>
                    <a:pt x="828" y="682"/>
                  </a:lnTo>
                  <a:lnTo>
                    <a:pt x="828" y="682"/>
                  </a:lnTo>
                  <a:lnTo>
                    <a:pt x="830" y="678"/>
                  </a:lnTo>
                  <a:lnTo>
                    <a:pt x="832" y="674"/>
                  </a:lnTo>
                  <a:lnTo>
                    <a:pt x="830" y="672"/>
                  </a:lnTo>
                  <a:lnTo>
                    <a:pt x="826" y="668"/>
                  </a:lnTo>
                  <a:lnTo>
                    <a:pt x="826" y="668"/>
                  </a:lnTo>
                  <a:lnTo>
                    <a:pt x="820" y="664"/>
                  </a:lnTo>
                  <a:lnTo>
                    <a:pt x="814" y="662"/>
                  </a:lnTo>
                  <a:lnTo>
                    <a:pt x="808" y="662"/>
                  </a:lnTo>
                  <a:lnTo>
                    <a:pt x="800" y="666"/>
                  </a:lnTo>
                  <a:lnTo>
                    <a:pt x="800" y="666"/>
                  </a:lnTo>
                  <a:lnTo>
                    <a:pt x="798" y="666"/>
                  </a:lnTo>
                  <a:lnTo>
                    <a:pt x="796" y="664"/>
                  </a:lnTo>
                  <a:lnTo>
                    <a:pt x="796" y="664"/>
                  </a:lnTo>
                  <a:lnTo>
                    <a:pt x="790" y="662"/>
                  </a:lnTo>
                  <a:lnTo>
                    <a:pt x="782" y="662"/>
                  </a:lnTo>
                  <a:lnTo>
                    <a:pt x="782" y="662"/>
                  </a:lnTo>
                  <a:lnTo>
                    <a:pt x="778" y="662"/>
                  </a:lnTo>
                  <a:lnTo>
                    <a:pt x="776" y="662"/>
                  </a:lnTo>
                  <a:lnTo>
                    <a:pt x="776" y="660"/>
                  </a:lnTo>
                  <a:lnTo>
                    <a:pt x="776" y="660"/>
                  </a:lnTo>
                  <a:lnTo>
                    <a:pt x="770" y="652"/>
                  </a:lnTo>
                  <a:lnTo>
                    <a:pt x="766" y="652"/>
                  </a:lnTo>
                  <a:lnTo>
                    <a:pt x="760" y="654"/>
                  </a:lnTo>
                  <a:lnTo>
                    <a:pt x="754" y="656"/>
                  </a:lnTo>
                  <a:lnTo>
                    <a:pt x="754" y="656"/>
                  </a:lnTo>
                  <a:lnTo>
                    <a:pt x="752" y="658"/>
                  </a:lnTo>
                  <a:lnTo>
                    <a:pt x="750" y="658"/>
                  </a:lnTo>
                  <a:lnTo>
                    <a:pt x="748" y="656"/>
                  </a:lnTo>
                  <a:lnTo>
                    <a:pt x="748" y="656"/>
                  </a:lnTo>
                  <a:lnTo>
                    <a:pt x="746" y="652"/>
                  </a:lnTo>
                  <a:lnTo>
                    <a:pt x="746" y="650"/>
                  </a:lnTo>
                  <a:lnTo>
                    <a:pt x="750" y="648"/>
                  </a:lnTo>
                  <a:lnTo>
                    <a:pt x="750" y="648"/>
                  </a:lnTo>
                  <a:lnTo>
                    <a:pt x="752" y="646"/>
                  </a:lnTo>
                  <a:lnTo>
                    <a:pt x="750" y="642"/>
                  </a:lnTo>
                  <a:lnTo>
                    <a:pt x="750" y="642"/>
                  </a:lnTo>
                  <a:lnTo>
                    <a:pt x="738" y="652"/>
                  </a:lnTo>
                  <a:lnTo>
                    <a:pt x="730" y="656"/>
                  </a:lnTo>
                  <a:lnTo>
                    <a:pt x="722" y="658"/>
                  </a:lnTo>
                  <a:lnTo>
                    <a:pt x="722" y="658"/>
                  </a:lnTo>
                  <a:lnTo>
                    <a:pt x="720" y="662"/>
                  </a:lnTo>
                  <a:lnTo>
                    <a:pt x="720" y="662"/>
                  </a:lnTo>
                  <a:lnTo>
                    <a:pt x="718" y="668"/>
                  </a:lnTo>
                  <a:lnTo>
                    <a:pt x="716" y="674"/>
                  </a:lnTo>
                  <a:lnTo>
                    <a:pt x="710" y="680"/>
                  </a:lnTo>
                  <a:lnTo>
                    <a:pt x="708" y="686"/>
                  </a:lnTo>
                  <a:lnTo>
                    <a:pt x="708" y="686"/>
                  </a:lnTo>
                  <a:lnTo>
                    <a:pt x="698" y="676"/>
                  </a:lnTo>
                  <a:lnTo>
                    <a:pt x="692" y="672"/>
                  </a:lnTo>
                  <a:lnTo>
                    <a:pt x="688" y="674"/>
                  </a:lnTo>
                  <a:lnTo>
                    <a:pt x="684" y="674"/>
                  </a:lnTo>
                  <a:lnTo>
                    <a:pt x="684" y="674"/>
                  </a:lnTo>
                  <a:lnTo>
                    <a:pt x="678" y="678"/>
                  </a:lnTo>
                  <a:lnTo>
                    <a:pt x="672" y="678"/>
                  </a:lnTo>
                  <a:lnTo>
                    <a:pt x="666" y="676"/>
                  </a:lnTo>
                  <a:lnTo>
                    <a:pt x="662" y="670"/>
                  </a:lnTo>
                  <a:lnTo>
                    <a:pt x="662" y="670"/>
                  </a:lnTo>
                  <a:lnTo>
                    <a:pt x="658" y="664"/>
                  </a:lnTo>
                  <a:lnTo>
                    <a:pt x="656" y="660"/>
                  </a:lnTo>
                  <a:lnTo>
                    <a:pt x="654" y="648"/>
                  </a:lnTo>
                  <a:lnTo>
                    <a:pt x="658" y="626"/>
                  </a:lnTo>
                  <a:lnTo>
                    <a:pt x="658" y="626"/>
                  </a:lnTo>
                  <a:lnTo>
                    <a:pt x="656" y="616"/>
                  </a:lnTo>
                  <a:lnTo>
                    <a:pt x="652" y="610"/>
                  </a:lnTo>
                  <a:lnTo>
                    <a:pt x="646" y="606"/>
                  </a:lnTo>
                  <a:lnTo>
                    <a:pt x="638" y="606"/>
                  </a:lnTo>
                  <a:lnTo>
                    <a:pt x="638" y="606"/>
                  </a:lnTo>
                  <a:lnTo>
                    <a:pt x="626" y="606"/>
                  </a:lnTo>
                  <a:lnTo>
                    <a:pt x="616" y="608"/>
                  </a:lnTo>
                  <a:lnTo>
                    <a:pt x="616" y="608"/>
                  </a:lnTo>
                  <a:lnTo>
                    <a:pt x="614" y="602"/>
                  </a:lnTo>
                  <a:lnTo>
                    <a:pt x="614" y="602"/>
                  </a:lnTo>
                  <a:lnTo>
                    <a:pt x="616" y="600"/>
                  </a:lnTo>
                  <a:lnTo>
                    <a:pt x="618" y="598"/>
                  </a:lnTo>
                  <a:lnTo>
                    <a:pt x="618" y="592"/>
                  </a:lnTo>
                  <a:lnTo>
                    <a:pt x="618" y="592"/>
                  </a:lnTo>
                  <a:lnTo>
                    <a:pt x="626" y="560"/>
                  </a:lnTo>
                  <a:lnTo>
                    <a:pt x="626" y="560"/>
                  </a:lnTo>
                  <a:lnTo>
                    <a:pt x="630" y="554"/>
                  </a:lnTo>
                  <a:lnTo>
                    <a:pt x="630" y="552"/>
                  </a:lnTo>
                  <a:lnTo>
                    <a:pt x="630" y="550"/>
                  </a:lnTo>
                  <a:lnTo>
                    <a:pt x="630" y="550"/>
                  </a:lnTo>
                  <a:lnTo>
                    <a:pt x="626" y="548"/>
                  </a:lnTo>
                  <a:lnTo>
                    <a:pt x="622" y="548"/>
                  </a:lnTo>
                  <a:lnTo>
                    <a:pt x="616" y="548"/>
                  </a:lnTo>
                  <a:lnTo>
                    <a:pt x="616" y="548"/>
                  </a:lnTo>
                  <a:lnTo>
                    <a:pt x="610" y="550"/>
                  </a:lnTo>
                  <a:lnTo>
                    <a:pt x="606" y="552"/>
                  </a:lnTo>
                  <a:lnTo>
                    <a:pt x="604" y="556"/>
                  </a:lnTo>
                  <a:lnTo>
                    <a:pt x="602" y="562"/>
                  </a:lnTo>
                  <a:lnTo>
                    <a:pt x="602" y="562"/>
                  </a:lnTo>
                  <a:lnTo>
                    <a:pt x="600" y="568"/>
                  </a:lnTo>
                  <a:lnTo>
                    <a:pt x="598" y="572"/>
                  </a:lnTo>
                  <a:lnTo>
                    <a:pt x="594" y="576"/>
                  </a:lnTo>
                  <a:lnTo>
                    <a:pt x="588" y="580"/>
                  </a:lnTo>
                  <a:lnTo>
                    <a:pt x="582" y="580"/>
                  </a:lnTo>
                  <a:lnTo>
                    <a:pt x="576" y="582"/>
                  </a:lnTo>
                  <a:lnTo>
                    <a:pt x="572" y="580"/>
                  </a:lnTo>
                  <a:lnTo>
                    <a:pt x="566" y="578"/>
                  </a:lnTo>
                  <a:lnTo>
                    <a:pt x="566" y="578"/>
                  </a:lnTo>
                  <a:lnTo>
                    <a:pt x="556" y="568"/>
                  </a:lnTo>
                  <a:lnTo>
                    <a:pt x="550" y="558"/>
                  </a:lnTo>
                  <a:lnTo>
                    <a:pt x="546" y="546"/>
                  </a:lnTo>
                  <a:lnTo>
                    <a:pt x="544" y="532"/>
                  </a:lnTo>
                  <a:lnTo>
                    <a:pt x="544" y="532"/>
                  </a:lnTo>
                  <a:lnTo>
                    <a:pt x="546" y="516"/>
                  </a:lnTo>
                  <a:lnTo>
                    <a:pt x="548" y="500"/>
                  </a:lnTo>
                  <a:lnTo>
                    <a:pt x="548" y="500"/>
                  </a:lnTo>
                  <a:lnTo>
                    <a:pt x="550" y="490"/>
                  </a:lnTo>
                  <a:lnTo>
                    <a:pt x="552" y="480"/>
                  </a:lnTo>
                  <a:lnTo>
                    <a:pt x="556" y="472"/>
                  </a:lnTo>
                  <a:lnTo>
                    <a:pt x="562" y="468"/>
                  </a:lnTo>
                  <a:lnTo>
                    <a:pt x="570" y="464"/>
                  </a:lnTo>
                  <a:lnTo>
                    <a:pt x="578" y="462"/>
                  </a:lnTo>
                  <a:lnTo>
                    <a:pt x="586" y="462"/>
                  </a:lnTo>
                  <a:lnTo>
                    <a:pt x="598" y="466"/>
                  </a:lnTo>
                  <a:lnTo>
                    <a:pt x="598" y="466"/>
                  </a:lnTo>
                  <a:lnTo>
                    <a:pt x="602" y="466"/>
                  </a:lnTo>
                  <a:lnTo>
                    <a:pt x="604" y="466"/>
                  </a:lnTo>
                  <a:lnTo>
                    <a:pt x="608" y="464"/>
                  </a:lnTo>
                  <a:lnTo>
                    <a:pt x="608" y="460"/>
                  </a:lnTo>
                  <a:lnTo>
                    <a:pt x="608" y="460"/>
                  </a:lnTo>
                  <a:lnTo>
                    <a:pt x="610" y="456"/>
                  </a:lnTo>
                  <a:lnTo>
                    <a:pt x="612" y="454"/>
                  </a:lnTo>
                  <a:lnTo>
                    <a:pt x="614" y="454"/>
                  </a:lnTo>
                  <a:lnTo>
                    <a:pt x="614" y="454"/>
                  </a:lnTo>
                  <a:lnTo>
                    <a:pt x="628" y="454"/>
                  </a:lnTo>
                  <a:lnTo>
                    <a:pt x="636" y="456"/>
                  </a:lnTo>
                  <a:lnTo>
                    <a:pt x="640" y="458"/>
                  </a:lnTo>
                  <a:lnTo>
                    <a:pt x="642" y="460"/>
                  </a:lnTo>
                  <a:lnTo>
                    <a:pt x="642" y="460"/>
                  </a:lnTo>
                  <a:lnTo>
                    <a:pt x="644" y="462"/>
                  </a:lnTo>
                  <a:lnTo>
                    <a:pt x="646" y="462"/>
                  </a:lnTo>
                  <a:lnTo>
                    <a:pt x="646" y="462"/>
                  </a:lnTo>
                  <a:lnTo>
                    <a:pt x="652" y="460"/>
                  </a:lnTo>
                  <a:lnTo>
                    <a:pt x="658" y="464"/>
                  </a:lnTo>
                  <a:lnTo>
                    <a:pt x="662" y="468"/>
                  </a:lnTo>
                  <a:lnTo>
                    <a:pt x="664" y="474"/>
                  </a:lnTo>
                  <a:lnTo>
                    <a:pt x="664" y="474"/>
                  </a:lnTo>
                  <a:lnTo>
                    <a:pt x="664" y="484"/>
                  </a:lnTo>
                  <a:lnTo>
                    <a:pt x="668" y="492"/>
                  </a:lnTo>
                  <a:lnTo>
                    <a:pt x="678" y="510"/>
                  </a:lnTo>
                  <a:lnTo>
                    <a:pt x="678" y="510"/>
                  </a:lnTo>
                  <a:lnTo>
                    <a:pt x="682" y="502"/>
                  </a:lnTo>
                  <a:lnTo>
                    <a:pt x="682" y="496"/>
                  </a:lnTo>
                  <a:lnTo>
                    <a:pt x="682" y="488"/>
                  </a:lnTo>
                  <a:lnTo>
                    <a:pt x="680" y="482"/>
                  </a:lnTo>
                  <a:lnTo>
                    <a:pt x="680" y="482"/>
                  </a:lnTo>
                  <a:lnTo>
                    <a:pt x="674" y="460"/>
                  </a:lnTo>
                  <a:lnTo>
                    <a:pt x="672" y="452"/>
                  </a:lnTo>
                  <a:lnTo>
                    <a:pt x="672" y="444"/>
                  </a:lnTo>
                  <a:lnTo>
                    <a:pt x="676" y="438"/>
                  </a:lnTo>
                  <a:lnTo>
                    <a:pt x="682" y="432"/>
                  </a:lnTo>
                  <a:lnTo>
                    <a:pt x="700" y="416"/>
                  </a:lnTo>
                  <a:lnTo>
                    <a:pt x="700" y="416"/>
                  </a:lnTo>
                  <a:lnTo>
                    <a:pt x="706" y="410"/>
                  </a:lnTo>
                  <a:lnTo>
                    <a:pt x="712" y="402"/>
                  </a:lnTo>
                  <a:lnTo>
                    <a:pt x="714" y="398"/>
                  </a:lnTo>
                  <a:lnTo>
                    <a:pt x="714" y="394"/>
                  </a:lnTo>
                  <a:lnTo>
                    <a:pt x="714" y="388"/>
                  </a:lnTo>
                  <a:lnTo>
                    <a:pt x="712" y="382"/>
                  </a:lnTo>
                  <a:lnTo>
                    <a:pt x="712" y="382"/>
                  </a:lnTo>
                  <a:lnTo>
                    <a:pt x="712" y="378"/>
                  </a:lnTo>
                  <a:lnTo>
                    <a:pt x="712" y="378"/>
                  </a:lnTo>
                  <a:lnTo>
                    <a:pt x="710" y="376"/>
                  </a:lnTo>
                  <a:lnTo>
                    <a:pt x="710" y="376"/>
                  </a:lnTo>
                  <a:lnTo>
                    <a:pt x="712" y="370"/>
                  </a:lnTo>
                  <a:lnTo>
                    <a:pt x="712" y="364"/>
                  </a:lnTo>
                  <a:lnTo>
                    <a:pt x="712" y="364"/>
                  </a:lnTo>
                  <a:lnTo>
                    <a:pt x="712" y="362"/>
                  </a:lnTo>
                  <a:lnTo>
                    <a:pt x="712" y="362"/>
                  </a:lnTo>
                  <a:lnTo>
                    <a:pt x="714" y="360"/>
                  </a:lnTo>
                  <a:lnTo>
                    <a:pt x="714" y="360"/>
                  </a:lnTo>
                  <a:lnTo>
                    <a:pt x="714" y="368"/>
                  </a:lnTo>
                  <a:lnTo>
                    <a:pt x="714" y="372"/>
                  </a:lnTo>
                  <a:lnTo>
                    <a:pt x="716" y="376"/>
                  </a:lnTo>
                  <a:lnTo>
                    <a:pt x="716" y="376"/>
                  </a:lnTo>
                  <a:lnTo>
                    <a:pt x="722" y="372"/>
                  </a:lnTo>
                  <a:lnTo>
                    <a:pt x="722" y="368"/>
                  </a:lnTo>
                  <a:lnTo>
                    <a:pt x="720" y="364"/>
                  </a:lnTo>
                  <a:lnTo>
                    <a:pt x="720" y="362"/>
                  </a:lnTo>
                  <a:lnTo>
                    <a:pt x="720" y="362"/>
                  </a:lnTo>
                  <a:lnTo>
                    <a:pt x="726" y="362"/>
                  </a:lnTo>
                  <a:lnTo>
                    <a:pt x="728" y="360"/>
                  </a:lnTo>
                  <a:lnTo>
                    <a:pt x="730" y="356"/>
                  </a:lnTo>
                  <a:lnTo>
                    <a:pt x="730" y="352"/>
                  </a:lnTo>
                  <a:lnTo>
                    <a:pt x="730" y="352"/>
                  </a:lnTo>
                  <a:lnTo>
                    <a:pt x="730" y="350"/>
                  </a:lnTo>
                  <a:lnTo>
                    <a:pt x="732" y="348"/>
                  </a:lnTo>
                  <a:lnTo>
                    <a:pt x="736" y="348"/>
                  </a:lnTo>
                  <a:lnTo>
                    <a:pt x="736" y="348"/>
                  </a:lnTo>
                  <a:lnTo>
                    <a:pt x="734" y="344"/>
                  </a:lnTo>
                  <a:lnTo>
                    <a:pt x="736" y="342"/>
                  </a:lnTo>
                  <a:lnTo>
                    <a:pt x="744" y="342"/>
                  </a:lnTo>
                  <a:lnTo>
                    <a:pt x="744" y="342"/>
                  </a:lnTo>
                  <a:lnTo>
                    <a:pt x="754" y="338"/>
                  </a:lnTo>
                  <a:lnTo>
                    <a:pt x="754" y="338"/>
                  </a:lnTo>
                  <a:lnTo>
                    <a:pt x="756" y="338"/>
                  </a:lnTo>
                  <a:lnTo>
                    <a:pt x="756" y="334"/>
                  </a:lnTo>
                  <a:lnTo>
                    <a:pt x="756" y="334"/>
                  </a:lnTo>
                  <a:lnTo>
                    <a:pt x="754" y="328"/>
                  </a:lnTo>
                  <a:lnTo>
                    <a:pt x="756" y="322"/>
                  </a:lnTo>
                  <a:lnTo>
                    <a:pt x="760" y="318"/>
                  </a:lnTo>
                  <a:lnTo>
                    <a:pt x="764" y="314"/>
                  </a:lnTo>
                  <a:lnTo>
                    <a:pt x="764" y="314"/>
                  </a:lnTo>
                  <a:lnTo>
                    <a:pt x="776" y="308"/>
                  </a:lnTo>
                  <a:lnTo>
                    <a:pt x="786" y="302"/>
                  </a:lnTo>
                  <a:lnTo>
                    <a:pt x="786" y="302"/>
                  </a:lnTo>
                  <a:lnTo>
                    <a:pt x="790" y="300"/>
                  </a:lnTo>
                  <a:lnTo>
                    <a:pt x="796" y="298"/>
                  </a:lnTo>
                  <a:lnTo>
                    <a:pt x="802" y="298"/>
                  </a:lnTo>
                  <a:lnTo>
                    <a:pt x="810" y="302"/>
                  </a:lnTo>
                  <a:lnTo>
                    <a:pt x="810" y="302"/>
                  </a:lnTo>
                  <a:lnTo>
                    <a:pt x="804" y="302"/>
                  </a:lnTo>
                  <a:lnTo>
                    <a:pt x="800" y="302"/>
                  </a:lnTo>
                  <a:lnTo>
                    <a:pt x="794" y="308"/>
                  </a:lnTo>
                  <a:lnTo>
                    <a:pt x="794" y="308"/>
                  </a:lnTo>
                  <a:lnTo>
                    <a:pt x="792" y="312"/>
                  </a:lnTo>
                  <a:lnTo>
                    <a:pt x="794" y="316"/>
                  </a:lnTo>
                  <a:lnTo>
                    <a:pt x="794" y="316"/>
                  </a:lnTo>
                  <a:lnTo>
                    <a:pt x="798" y="318"/>
                  </a:lnTo>
                  <a:lnTo>
                    <a:pt x="800" y="316"/>
                  </a:lnTo>
                  <a:lnTo>
                    <a:pt x="800" y="316"/>
                  </a:lnTo>
                  <a:lnTo>
                    <a:pt x="804" y="310"/>
                  </a:lnTo>
                  <a:lnTo>
                    <a:pt x="810" y="308"/>
                  </a:lnTo>
                  <a:lnTo>
                    <a:pt x="822" y="304"/>
                  </a:lnTo>
                  <a:lnTo>
                    <a:pt x="822" y="304"/>
                  </a:lnTo>
                  <a:lnTo>
                    <a:pt x="826" y="302"/>
                  </a:lnTo>
                  <a:lnTo>
                    <a:pt x="828" y="300"/>
                  </a:lnTo>
                  <a:lnTo>
                    <a:pt x="828" y="298"/>
                  </a:lnTo>
                  <a:lnTo>
                    <a:pt x="828" y="298"/>
                  </a:lnTo>
                  <a:lnTo>
                    <a:pt x="826" y="296"/>
                  </a:lnTo>
                  <a:lnTo>
                    <a:pt x="824" y="296"/>
                  </a:lnTo>
                  <a:lnTo>
                    <a:pt x="820" y="296"/>
                  </a:lnTo>
                  <a:lnTo>
                    <a:pt x="820" y="296"/>
                  </a:lnTo>
                  <a:lnTo>
                    <a:pt x="814" y="294"/>
                  </a:lnTo>
                  <a:lnTo>
                    <a:pt x="808" y="292"/>
                  </a:lnTo>
                  <a:lnTo>
                    <a:pt x="802" y="288"/>
                  </a:lnTo>
                  <a:lnTo>
                    <a:pt x="800" y="282"/>
                  </a:lnTo>
                  <a:lnTo>
                    <a:pt x="800" y="282"/>
                  </a:lnTo>
                  <a:lnTo>
                    <a:pt x="800" y="278"/>
                  </a:lnTo>
                  <a:lnTo>
                    <a:pt x="798" y="276"/>
                  </a:lnTo>
                  <a:lnTo>
                    <a:pt x="792" y="274"/>
                  </a:lnTo>
                  <a:lnTo>
                    <a:pt x="792" y="274"/>
                  </a:lnTo>
                  <a:lnTo>
                    <a:pt x="796" y="272"/>
                  </a:lnTo>
                  <a:lnTo>
                    <a:pt x="796" y="272"/>
                  </a:lnTo>
                  <a:lnTo>
                    <a:pt x="802" y="268"/>
                  </a:lnTo>
                  <a:lnTo>
                    <a:pt x="804" y="266"/>
                  </a:lnTo>
                  <a:lnTo>
                    <a:pt x="806" y="264"/>
                  </a:lnTo>
                  <a:lnTo>
                    <a:pt x="806" y="264"/>
                  </a:lnTo>
                  <a:lnTo>
                    <a:pt x="804" y="260"/>
                  </a:lnTo>
                  <a:lnTo>
                    <a:pt x="800" y="260"/>
                  </a:lnTo>
                  <a:lnTo>
                    <a:pt x="794" y="260"/>
                  </a:lnTo>
                  <a:lnTo>
                    <a:pt x="794" y="260"/>
                  </a:lnTo>
                  <a:lnTo>
                    <a:pt x="786" y="262"/>
                  </a:lnTo>
                  <a:lnTo>
                    <a:pt x="786" y="262"/>
                  </a:lnTo>
                  <a:lnTo>
                    <a:pt x="766" y="270"/>
                  </a:lnTo>
                  <a:lnTo>
                    <a:pt x="766" y="270"/>
                  </a:lnTo>
                  <a:lnTo>
                    <a:pt x="778" y="258"/>
                  </a:lnTo>
                  <a:lnTo>
                    <a:pt x="790" y="250"/>
                  </a:lnTo>
                  <a:lnTo>
                    <a:pt x="796" y="248"/>
                  </a:lnTo>
                  <a:lnTo>
                    <a:pt x="804" y="246"/>
                  </a:lnTo>
                  <a:lnTo>
                    <a:pt x="810" y="246"/>
                  </a:lnTo>
                  <a:lnTo>
                    <a:pt x="818" y="248"/>
                  </a:lnTo>
                  <a:lnTo>
                    <a:pt x="818" y="248"/>
                  </a:lnTo>
                  <a:lnTo>
                    <a:pt x="826" y="248"/>
                  </a:lnTo>
                  <a:lnTo>
                    <a:pt x="834" y="248"/>
                  </a:lnTo>
                  <a:lnTo>
                    <a:pt x="846" y="242"/>
                  </a:lnTo>
                  <a:lnTo>
                    <a:pt x="858" y="236"/>
                  </a:lnTo>
                  <a:lnTo>
                    <a:pt x="864" y="232"/>
                  </a:lnTo>
                  <a:lnTo>
                    <a:pt x="870" y="232"/>
                  </a:lnTo>
                  <a:lnTo>
                    <a:pt x="870" y="232"/>
                  </a:lnTo>
                  <a:lnTo>
                    <a:pt x="870" y="230"/>
                  </a:lnTo>
                  <a:lnTo>
                    <a:pt x="872" y="230"/>
                  </a:lnTo>
                  <a:lnTo>
                    <a:pt x="872" y="226"/>
                  </a:lnTo>
                  <a:lnTo>
                    <a:pt x="872" y="226"/>
                  </a:lnTo>
                  <a:lnTo>
                    <a:pt x="870" y="218"/>
                  </a:lnTo>
                  <a:lnTo>
                    <a:pt x="866" y="214"/>
                  </a:lnTo>
                  <a:lnTo>
                    <a:pt x="854" y="208"/>
                  </a:lnTo>
                  <a:lnTo>
                    <a:pt x="854" y="208"/>
                  </a:lnTo>
                  <a:lnTo>
                    <a:pt x="856" y="206"/>
                  </a:lnTo>
                  <a:lnTo>
                    <a:pt x="856" y="206"/>
                  </a:lnTo>
                  <a:lnTo>
                    <a:pt x="858" y="204"/>
                  </a:lnTo>
                  <a:lnTo>
                    <a:pt x="858" y="204"/>
                  </a:lnTo>
                  <a:lnTo>
                    <a:pt x="858" y="204"/>
                  </a:lnTo>
                  <a:lnTo>
                    <a:pt x="858" y="204"/>
                  </a:lnTo>
                  <a:lnTo>
                    <a:pt x="842" y="198"/>
                  </a:lnTo>
                  <a:lnTo>
                    <a:pt x="842" y="198"/>
                  </a:lnTo>
                  <a:lnTo>
                    <a:pt x="832" y="192"/>
                  </a:lnTo>
                  <a:lnTo>
                    <a:pt x="828" y="188"/>
                  </a:lnTo>
                  <a:lnTo>
                    <a:pt x="826" y="184"/>
                  </a:lnTo>
                  <a:lnTo>
                    <a:pt x="826" y="184"/>
                  </a:lnTo>
                  <a:lnTo>
                    <a:pt x="824" y="174"/>
                  </a:lnTo>
                  <a:lnTo>
                    <a:pt x="818" y="166"/>
                  </a:lnTo>
                  <a:lnTo>
                    <a:pt x="812" y="158"/>
                  </a:lnTo>
                  <a:lnTo>
                    <a:pt x="808" y="150"/>
                  </a:lnTo>
                  <a:lnTo>
                    <a:pt x="808" y="150"/>
                  </a:lnTo>
                  <a:lnTo>
                    <a:pt x="806" y="146"/>
                  </a:lnTo>
                  <a:lnTo>
                    <a:pt x="802" y="146"/>
                  </a:lnTo>
                  <a:lnTo>
                    <a:pt x="800" y="148"/>
                  </a:lnTo>
                  <a:lnTo>
                    <a:pt x="798" y="152"/>
                  </a:lnTo>
                  <a:lnTo>
                    <a:pt x="798" y="152"/>
                  </a:lnTo>
                  <a:lnTo>
                    <a:pt x="796" y="158"/>
                  </a:lnTo>
                  <a:lnTo>
                    <a:pt x="790" y="162"/>
                  </a:lnTo>
                  <a:lnTo>
                    <a:pt x="786" y="164"/>
                  </a:lnTo>
                  <a:lnTo>
                    <a:pt x="780" y="164"/>
                  </a:lnTo>
                  <a:lnTo>
                    <a:pt x="780" y="164"/>
                  </a:lnTo>
                  <a:lnTo>
                    <a:pt x="776" y="164"/>
                  </a:lnTo>
                  <a:lnTo>
                    <a:pt x="770" y="160"/>
                  </a:lnTo>
                  <a:lnTo>
                    <a:pt x="766" y="156"/>
                  </a:lnTo>
                  <a:lnTo>
                    <a:pt x="764" y="150"/>
                  </a:lnTo>
                  <a:lnTo>
                    <a:pt x="764" y="150"/>
                  </a:lnTo>
                  <a:lnTo>
                    <a:pt x="762" y="144"/>
                  </a:lnTo>
                  <a:lnTo>
                    <a:pt x="760" y="138"/>
                  </a:lnTo>
                  <a:lnTo>
                    <a:pt x="756" y="136"/>
                  </a:lnTo>
                  <a:lnTo>
                    <a:pt x="750" y="134"/>
                  </a:lnTo>
                  <a:lnTo>
                    <a:pt x="750" y="134"/>
                  </a:lnTo>
                  <a:lnTo>
                    <a:pt x="746" y="130"/>
                  </a:lnTo>
                  <a:lnTo>
                    <a:pt x="740" y="126"/>
                  </a:lnTo>
                  <a:lnTo>
                    <a:pt x="736" y="124"/>
                  </a:lnTo>
                  <a:lnTo>
                    <a:pt x="730" y="124"/>
                  </a:lnTo>
                  <a:lnTo>
                    <a:pt x="718" y="124"/>
                  </a:lnTo>
                  <a:lnTo>
                    <a:pt x="706" y="122"/>
                  </a:lnTo>
                  <a:lnTo>
                    <a:pt x="706" y="122"/>
                  </a:lnTo>
                  <a:lnTo>
                    <a:pt x="704" y="120"/>
                  </a:lnTo>
                  <a:lnTo>
                    <a:pt x="702" y="122"/>
                  </a:lnTo>
                  <a:lnTo>
                    <a:pt x="700" y="124"/>
                  </a:lnTo>
                  <a:lnTo>
                    <a:pt x="700" y="130"/>
                  </a:lnTo>
                  <a:lnTo>
                    <a:pt x="700" y="130"/>
                  </a:lnTo>
                  <a:lnTo>
                    <a:pt x="702" y="136"/>
                  </a:lnTo>
                  <a:lnTo>
                    <a:pt x="704" y="142"/>
                  </a:lnTo>
                  <a:lnTo>
                    <a:pt x="704" y="148"/>
                  </a:lnTo>
                  <a:lnTo>
                    <a:pt x="704" y="150"/>
                  </a:lnTo>
                  <a:lnTo>
                    <a:pt x="700" y="154"/>
                  </a:lnTo>
                  <a:lnTo>
                    <a:pt x="700" y="154"/>
                  </a:lnTo>
                  <a:lnTo>
                    <a:pt x="698" y="156"/>
                  </a:lnTo>
                  <a:lnTo>
                    <a:pt x="698" y="160"/>
                  </a:lnTo>
                  <a:lnTo>
                    <a:pt x="698" y="162"/>
                  </a:lnTo>
                  <a:lnTo>
                    <a:pt x="702" y="166"/>
                  </a:lnTo>
                  <a:lnTo>
                    <a:pt x="702" y="166"/>
                  </a:lnTo>
                  <a:lnTo>
                    <a:pt x="710" y="172"/>
                  </a:lnTo>
                  <a:lnTo>
                    <a:pt x="712" y="180"/>
                  </a:lnTo>
                  <a:lnTo>
                    <a:pt x="712" y="184"/>
                  </a:lnTo>
                  <a:lnTo>
                    <a:pt x="710" y="188"/>
                  </a:lnTo>
                  <a:lnTo>
                    <a:pt x="706" y="192"/>
                  </a:lnTo>
                  <a:lnTo>
                    <a:pt x="702" y="194"/>
                  </a:lnTo>
                  <a:lnTo>
                    <a:pt x="702" y="194"/>
                  </a:lnTo>
                  <a:lnTo>
                    <a:pt x="694" y="200"/>
                  </a:lnTo>
                  <a:lnTo>
                    <a:pt x="692" y="204"/>
                  </a:lnTo>
                  <a:lnTo>
                    <a:pt x="690" y="206"/>
                  </a:lnTo>
                  <a:lnTo>
                    <a:pt x="692" y="214"/>
                  </a:lnTo>
                  <a:lnTo>
                    <a:pt x="694" y="222"/>
                  </a:lnTo>
                  <a:lnTo>
                    <a:pt x="694" y="222"/>
                  </a:lnTo>
                  <a:lnTo>
                    <a:pt x="696" y="226"/>
                  </a:lnTo>
                  <a:lnTo>
                    <a:pt x="696" y="226"/>
                  </a:lnTo>
                  <a:lnTo>
                    <a:pt x="694" y="230"/>
                  </a:lnTo>
                  <a:lnTo>
                    <a:pt x="692" y="232"/>
                  </a:lnTo>
                  <a:lnTo>
                    <a:pt x="686" y="238"/>
                  </a:lnTo>
                  <a:lnTo>
                    <a:pt x="686" y="238"/>
                  </a:lnTo>
                  <a:lnTo>
                    <a:pt x="684" y="238"/>
                  </a:lnTo>
                  <a:lnTo>
                    <a:pt x="682" y="238"/>
                  </a:lnTo>
                  <a:lnTo>
                    <a:pt x="678" y="234"/>
                  </a:lnTo>
                  <a:lnTo>
                    <a:pt x="678" y="234"/>
                  </a:lnTo>
                  <a:lnTo>
                    <a:pt x="672" y="228"/>
                  </a:lnTo>
                  <a:lnTo>
                    <a:pt x="668" y="220"/>
                  </a:lnTo>
                  <a:lnTo>
                    <a:pt x="666" y="212"/>
                  </a:lnTo>
                  <a:lnTo>
                    <a:pt x="666" y="204"/>
                  </a:lnTo>
                  <a:lnTo>
                    <a:pt x="666" y="204"/>
                  </a:lnTo>
                  <a:lnTo>
                    <a:pt x="664" y="200"/>
                  </a:lnTo>
                  <a:lnTo>
                    <a:pt x="664" y="198"/>
                  </a:lnTo>
                  <a:lnTo>
                    <a:pt x="658" y="198"/>
                  </a:lnTo>
                  <a:lnTo>
                    <a:pt x="658" y="198"/>
                  </a:lnTo>
                  <a:lnTo>
                    <a:pt x="648" y="196"/>
                  </a:lnTo>
                  <a:lnTo>
                    <a:pt x="638" y="192"/>
                  </a:lnTo>
                  <a:lnTo>
                    <a:pt x="618" y="184"/>
                  </a:lnTo>
                  <a:lnTo>
                    <a:pt x="618" y="184"/>
                  </a:lnTo>
                  <a:lnTo>
                    <a:pt x="606" y="178"/>
                  </a:lnTo>
                  <a:lnTo>
                    <a:pt x="598" y="176"/>
                  </a:lnTo>
                  <a:lnTo>
                    <a:pt x="592" y="178"/>
                  </a:lnTo>
                  <a:lnTo>
                    <a:pt x="592" y="178"/>
                  </a:lnTo>
                  <a:lnTo>
                    <a:pt x="588" y="174"/>
                  </a:lnTo>
                  <a:lnTo>
                    <a:pt x="580" y="166"/>
                  </a:lnTo>
                  <a:lnTo>
                    <a:pt x="568" y="150"/>
                  </a:lnTo>
                  <a:lnTo>
                    <a:pt x="568" y="150"/>
                  </a:lnTo>
                  <a:lnTo>
                    <a:pt x="570" y="140"/>
                  </a:lnTo>
                  <a:lnTo>
                    <a:pt x="576" y="130"/>
                  </a:lnTo>
                  <a:lnTo>
                    <a:pt x="586" y="122"/>
                  </a:lnTo>
                  <a:lnTo>
                    <a:pt x="596" y="116"/>
                  </a:lnTo>
                  <a:lnTo>
                    <a:pt x="596" y="116"/>
                  </a:lnTo>
                  <a:lnTo>
                    <a:pt x="598" y="116"/>
                  </a:lnTo>
                  <a:lnTo>
                    <a:pt x="600" y="114"/>
                  </a:lnTo>
                  <a:lnTo>
                    <a:pt x="600" y="114"/>
                  </a:lnTo>
                  <a:lnTo>
                    <a:pt x="604" y="108"/>
                  </a:lnTo>
                  <a:lnTo>
                    <a:pt x="606" y="104"/>
                  </a:lnTo>
                  <a:lnTo>
                    <a:pt x="610" y="104"/>
                  </a:lnTo>
                  <a:lnTo>
                    <a:pt x="610" y="104"/>
                  </a:lnTo>
                  <a:lnTo>
                    <a:pt x="616" y="104"/>
                  </a:lnTo>
                  <a:lnTo>
                    <a:pt x="620" y="102"/>
                  </a:lnTo>
                  <a:lnTo>
                    <a:pt x="624" y="98"/>
                  </a:lnTo>
                  <a:lnTo>
                    <a:pt x="628" y="94"/>
                  </a:lnTo>
                  <a:lnTo>
                    <a:pt x="628" y="94"/>
                  </a:lnTo>
                  <a:lnTo>
                    <a:pt x="628" y="92"/>
                  </a:lnTo>
                  <a:lnTo>
                    <a:pt x="628" y="92"/>
                  </a:lnTo>
                  <a:lnTo>
                    <a:pt x="630" y="90"/>
                  </a:lnTo>
                  <a:lnTo>
                    <a:pt x="632" y="86"/>
                  </a:lnTo>
                  <a:lnTo>
                    <a:pt x="634" y="82"/>
                  </a:lnTo>
                  <a:lnTo>
                    <a:pt x="638" y="78"/>
                  </a:lnTo>
                  <a:lnTo>
                    <a:pt x="638" y="78"/>
                  </a:lnTo>
                  <a:lnTo>
                    <a:pt x="642" y="80"/>
                  </a:lnTo>
                  <a:lnTo>
                    <a:pt x="644" y="82"/>
                  </a:lnTo>
                  <a:lnTo>
                    <a:pt x="648" y="82"/>
                  </a:lnTo>
                  <a:lnTo>
                    <a:pt x="652" y="80"/>
                  </a:lnTo>
                  <a:lnTo>
                    <a:pt x="652" y="80"/>
                  </a:lnTo>
                  <a:lnTo>
                    <a:pt x="656" y="80"/>
                  </a:lnTo>
                  <a:lnTo>
                    <a:pt x="656" y="80"/>
                  </a:lnTo>
                  <a:lnTo>
                    <a:pt x="664" y="78"/>
                  </a:lnTo>
                  <a:lnTo>
                    <a:pt x="668" y="74"/>
                  </a:lnTo>
                  <a:lnTo>
                    <a:pt x="668" y="70"/>
                  </a:lnTo>
                  <a:lnTo>
                    <a:pt x="666" y="62"/>
                  </a:lnTo>
                  <a:lnTo>
                    <a:pt x="666" y="62"/>
                  </a:lnTo>
                  <a:lnTo>
                    <a:pt x="666" y="60"/>
                  </a:lnTo>
                  <a:lnTo>
                    <a:pt x="666" y="60"/>
                  </a:lnTo>
                  <a:lnTo>
                    <a:pt x="672" y="54"/>
                  </a:lnTo>
                  <a:lnTo>
                    <a:pt x="672" y="54"/>
                  </a:lnTo>
                  <a:lnTo>
                    <a:pt x="670" y="52"/>
                  </a:lnTo>
                  <a:lnTo>
                    <a:pt x="666" y="50"/>
                  </a:lnTo>
                  <a:lnTo>
                    <a:pt x="662" y="48"/>
                  </a:lnTo>
                  <a:lnTo>
                    <a:pt x="662" y="48"/>
                  </a:lnTo>
                  <a:lnTo>
                    <a:pt x="662" y="44"/>
                  </a:lnTo>
                  <a:lnTo>
                    <a:pt x="662" y="44"/>
                  </a:lnTo>
                  <a:lnTo>
                    <a:pt x="676" y="44"/>
                  </a:lnTo>
                  <a:lnTo>
                    <a:pt x="690" y="42"/>
                  </a:lnTo>
                  <a:lnTo>
                    <a:pt x="704" y="44"/>
                  </a:lnTo>
                  <a:lnTo>
                    <a:pt x="710" y="46"/>
                  </a:lnTo>
                  <a:lnTo>
                    <a:pt x="716" y="50"/>
                  </a:lnTo>
                  <a:lnTo>
                    <a:pt x="716" y="50"/>
                  </a:lnTo>
                  <a:lnTo>
                    <a:pt x="716" y="52"/>
                  </a:lnTo>
                  <a:lnTo>
                    <a:pt x="714" y="52"/>
                  </a:lnTo>
                  <a:lnTo>
                    <a:pt x="712" y="54"/>
                  </a:lnTo>
                  <a:lnTo>
                    <a:pt x="712" y="56"/>
                  </a:lnTo>
                  <a:lnTo>
                    <a:pt x="712" y="56"/>
                  </a:lnTo>
                  <a:lnTo>
                    <a:pt x="720" y="54"/>
                  </a:lnTo>
                  <a:lnTo>
                    <a:pt x="720" y="54"/>
                  </a:lnTo>
                  <a:lnTo>
                    <a:pt x="726" y="56"/>
                  </a:lnTo>
                  <a:lnTo>
                    <a:pt x="732" y="58"/>
                  </a:lnTo>
                  <a:lnTo>
                    <a:pt x="738" y="62"/>
                  </a:lnTo>
                  <a:lnTo>
                    <a:pt x="742" y="68"/>
                  </a:lnTo>
                  <a:lnTo>
                    <a:pt x="742" y="68"/>
                  </a:lnTo>
                  <a:lnTo>
                    <a:pt x="742" y="70"/>
                  </a:lnTo>
                  <a:lnTo>
                    <a:pt x="742" y="74"/>
                  </a:lnTo>
                  <a:lnTo>
                    <a:pt x="742" y="74"/>
                  </a:lnTo>
                  <a:lnTo>
                    <a:pt x="738" y="76"/>
                  </a:lnTo>
                  <a:lnTo>
                    <a:pt x="734" y="80"/>
                  </a:lnTo>
                  <a:lnTo>
                    <a:pt x="730" y="82"/>
                  </a:lnTo>
                  <a:lnTo>
                    <a:pt x="730" y="86"/>
                  </a:lnTo>
                  <a:lnTo>
                    <a:pt x="732" y="88"/>
                  </a:lnTo>
                  <a:lnTo>
                    <a:pt x="732" y="88"/>
                  </a:lnTo>
                  <a:lnTo>
                    <a:pt x="728" y="90"/>
                  </a:lnTo>
                  <a:lnTo>
                    <a:pt x="728" y="90"/>
                  </a:lnTo>
                  <a:lnTo>
                    <a:pt x="724" y="92"/>
                  </a:lnTo>
                  <a:lnTo>
                    <a:pt x="722" y="92"/>
                  </a:lnTo>
                  <a:lnTo>
                    <a:pt x="722" y="94"/>
                  </a:lnTo>
                  <a:lnTo>
                    <a:pt x="722" y="94"/>
                  </a:lnTo>
                  <a:lnTo>
                    <a:pt x="718" y="94"/>
                  </a:lnTo>
                  <a:lnTo>
                    <a:pt x="716" y="94"/>
                  </a:lnTo>
                  <a:lnTo>
                    <a:pt x="710" y="92"/>
                  </a:lnTo>
                  <a:lnTo>
                    <a:pt x="710" y="92"/>
                  </a:lnTo>
                  <a:lnTo>
                    <a:pt x="702" y="92"/>
                  </a:lnTo>
                  <a:lnTo>
                    <a:pt x="700" y="94"/>
                  </a:lnTo>
                  <a:lnTo>
                    <a:pt x="700" y="98"/>
                  </a:lnTo>
                  <a:lnTo>
                    <a:pt x="700" y="98"/>
                  </a:lnTo>
                  <a:lnTo>
                    <a:pt x="700" y="100"/>
                  </a:lnTo>
                  <a:lnTo>
                    <a:pt x="702" y="102"/>
                  </a:lnTo>
                  <a:lnTo>
                    <a:pt x="708" y="102"/>
                  </a:lnTo>
                  <a:lnTo>
                    <a:pt x="708" y="102"/>
                  </a:lnTo>
                  <a:lnTo>
                    <a:pt x="732" y="98"/>
                  </a:lnTo>
                  <a:lnTo>
                    <a:pt x="732" y="98"/>
                  </a:lnTo>
                  <a:lnTo>
                    <a:pt x="742" y="108"/>
                  </a:lnTo>
                  <a:lnTo>
                    <a:pt x="754" y="116"/>
                  </a:lnTo>
                  <a:lnTo>
                    <a:pt x="754" y="116"/>
                  </a:lnTo>
                  <a:lnTo>
                    <a:pt x="772" y="122"/>
                  </a:lnTo>
                  <a:lnTo>
                    <a:pt x="792" y="126"/>
                  </a:lnTo>
                  <a:lnTo>
                    <a:pt x="792" y="126"/>
                  </a:lnTo>
                  <a:lnTo>
                    <a:pt x="788" y="122"/>
                  </a:lnTo>
                  <a:lnTo>
                    <a:pt x="782" y="118"/>
                  </a:lnTo>
                  <a:lnTo>
                    <a:pt x="778" y="114"/>
                  </a:lnTo>
                  <a:lnTo>
                    <a:pt x="774" y="110"/>
                  </a:lnTo>
                  <a:lnTo>
                    <a:pt x="774" y="110"/>
                  </a:lnTo>
                  <a:lnTo>
                    <a:pt x="780" y="110"/>
                  </a:lnTo>
                  <a:lnTo>
                    <a:pt x="784" y="112"/>
                  </a:lnTo>
                  <a:lnTo>
                    <a:pt x="788" y="114"/>
                  </a:lnTo>
                  <a:lnTo>
                    <a:pt x="792" y="116"/>
                  </a:lnTo>
                  <a:lnTo>
                    <a:pt x="792" y="116"/>
                  </a:lnTo>
                  <a:lnTo>
                    <a:pt x="798" y="118"/>
                  </a:lnTo>
                  <a:lnTo>
                    <a:pt x="800" y="118"/>
                  </a:lnTo>
                  <a:lnTo>
                    <a:pt x="800" y="116"/>
                  </a:lnTo>
                  <a:lnTo>
                    <a:pt x="800" y="116"/>
                  </a:lnTo>
                  <a:lnTo>
                    <a:pt x="802" y="110"/>
                  </a:lnTo>
                  <a:lnTo>
                    <a:pt x="802" y="108"/>
                  </a:lnTo>
                  <a:lnTo>
                    <a:pt x="802" y="106"/>
                  </a:lnTo>
                  <a:lnTo>
                    <a:pt x="802" y="106"/>
                  </a:lnTo>
                  <a:lnTo>
                    <a:pt x="796" y="102"/>
                  </a:lnTo>
                  <a:lnTo>
                    <a:pt x="794" y="98"/>
                  </a:lnTo>
                  <a:lnTo>
                    <a:pt x="790" y="96"/>
                  </a:lnTo>
                  <a:lnTo>
                    <a:pt x="790" y="96"/>
                  </a:lnTo>
                  <a:lnTo>
                    <a:pt x="786" y="94"/>
                  </a:lnTo>
                  <a:lnTo>
                    <a:pt x="782" y="92"/>
                  </a:lnTo>
                  <a:lnTo>
                    <a:pt x="780" y="88"/>
                  </a:lnTo>
                  <a:lnTo>
                    <a:pt x="782" y="82"/>
                  </a:lnTo>
                  <a:lnTo>
                    <a:pt x="782" y="82"/>
                  </a:lnTo>
                  <a:lnTo>
                    <a:pt x="782" y="80"/>
                  </a:lnTo>
                  <a:lnTo>
                    <a:pt x="784" y="78"/>
                  </a:lnTo>
                  <a:lnTo>
                    <a:pt x="788" y="80"/>
                  </a:lnTo>
                  <a:lnTo>
                    <a:pt x="792" y="82"/>
                  </a:lnTo>
                  <a:lnTo>
                    <a:pt x="796" y="84"/>
                  </a:lnTo>
                  <a:lnTo>
                    <a:pt x="796" y="84"/>
                  </a:lnTo>
                  <a:lnTo>
                    <a:pt x="798" y="84"/>
                  </a:lnTo>
                  <a:lnTo>
                    <a:pt x="798" y="84"/>
                  </a:lnTo>
                  <a:lnTo>
                    <a:pt x="802" y="92"/>
                  </a:lnTo>
                  <a:lnTo>
                    <a:pt x="806" y="94"/>
                  </a:lnTo>
                  <a:lnTo>
                    <a:pt x="812" y="92"/>
                  </a:lnTo>
                  <a:lnTo>
                    <a:pt x="816" y="88"/>
                  </a:lnTo>
                  <a:lnTo>
                    <a:pt x="816" y="88"/>
                  </a:lnTo>
                  <a:lnTo>
                    <a:pt x="822" y="84"/>
                  </a:lnTo>
                  <a:lnTo>
                    <a:pt x="826" y="80"/>
                  </a:lnTo>
                  <a:lnTo>
                    <a:pt x="826" y="78"/>
                  </a:lnTo>
                  <a:lnTo>
                    <a:pt x="826" y="78"/>
                  </a:lnTo>
                  <a:lnTo>
                    <a:pt x="824" y="76"/>
                  </a:lnTo>
                  <a:lnTo>
                    <a:pt x="822" y="76"/>
                  </a:lnTo>
                  <a:lnTo>
                    <a:pt x="820" y="76"/>
                  </a:lnTo>
                  <a:lnTo>
                    <a:pt x="816" y="76"/>
                  </a:lnTo>
                  <a:lnTo>
                    <a:pt x="816" y="76"/>
                  </a:lnTo>
                  <a:lnTo>
                    <a:pt x="810" y="72"/>
                  </a:lnTo>
                  <a:lnTo>
                    <a:pt x="810" y="72"/>
                  </a:lnTo>
                  <a:lnTo>
                    <a:pt x="802" y="66"/>
                  </a:lnTo>
                  <a:lnTo>
                    <a:pt x="794" y="64"/>
                  </a:lnTo>
                  <a:lnTo>
                    <a:pt x="784" y="62"/>
                  </a:lnTo>
                  <a:lnTo>
                    <a:pt x="776" y="60"/>
                  </a:lnTo>
                  <a:lnTo>
                    <a:pt x="776" y="60"/>
                  </a:lnTo>
                  <a:lnTo>
                    <a:pt x="774" y="54"/>
                  </a:lnTo>
                  <a:lnTo>
                    <a:pt x="774" y="54"/>
                  </a:lnTo>
                  <a:lnTo>
                    <a:pt x="772" y="52"/>
                  </a:lnTo>
                  <a:lnTo>
                    <a:pt x="772" y="52"/>
                  </a:lnTo>
                  <a:lnTo>
                    <a:pt x="772" y="52"/>
                  </a:lnTo>
                  <a:lnTo>
                    <a:pt x="772" y="52"/>
                  </a:lnTo>
                  <a:lnTo>
                    <a:pt x="772" y="52"/>
                  </a:lnTo>
                  <a:lnTo>
                    <a:pt x="772" y="52"/>
                  </a:lnTo>
                  <a:lnTo>
                    <a:pt x="774" y="48"/>
                  </a:lnTo>
                  <a:lnTo>
                    <a:pt x="774" y="48"/>
                  </a:lnTo>
                  <a:lnTo>
                    <a:pt x="770" y="42"/>
                  </a:lnTo>
                  <a:lnTo>
                    <a:pt x="770" y="42"/>
                  </a:lnTo>
                  <a:lnTo>
                    <a:pt x="770" y="42"/>
                  </a:lnTo>
                  <a:lnTo>
                    <a:pt x="774" y="40"/>
                  </a:lnTo>
                  <a:lnTo>
                    <a:pt x="774" y="40"/>
                  </a:lnTo>
                  <a:lnTo>
                    <a:pt x="772" y="38"/>
                  </a:lnTo>
                  <a:lnTo>
                    <a:pt x="768" y="36"/>
                  </a:lnTo>
                  <a:lnTo>
                    <a:pt x="762" y="36"/>
                  </a:lnTo>
                  <a:lnTo>
                    <a:pt x="762" y="36"/>
                  </a:lnTo>
                  <a:lnTo>
                    <a:pt x="756" y="36"/>
                  </a:lnTo>
                  <a:lnTo>
                    <a:pt x="754" y="36"/>
                  </a:lnTo>
                  <a:lnTo>
                    <a:pt x="752" y="32"/>
                  </a:lnTo>
                  <a:lnTo>
                    <a:pt x="752" y="32"/>
                  </a:lnTo>
                  <a:lnTo>
                    <a:pt x="750" y="28"/>
                  </a:lnTo>
                  <a:lnTo>
                    <a:pt x="746" y="26"/>
                  </a:lnTo>
                  <a:lnTo>
                    <a:pt x="742" y="26"/>
                  </a:lnTo>
                  <a:lnTo>
                    <a:pt x="738" y="28"/>
                  </a:lnTo>
                  <a:lnTo>
                    <a:pt x="738" y="28"/>
                  </a:lnTo>
                  <a:lnTo>
                    <a:pt x="734" y="30"/>
                  </a:lnTo>
                  <a:lnTo>
                    <a:pt x="732" y="28"/>
                  </a:lnTo>
                  <a:lnTo>
                    <a:pt x="728" y="26"/>
                  </a:lnTo>
                  <a:lnTo>
                    <a:pt x="724" y="28"/>
                  </a:lnTo>
                  <a:lnTo>
                    <a:pt x="724" y="28"/>
                  </a:lnTo>
                  <a:lnTo>
                    <a:pt x="722" y="20"/>
                  </a:lnTo>
                  <a:lnTo>
                    <a:pt x="718" y="18"/>
                  </a:lnTo>
                  <a:lnTo>
                    <a:pt x="708" y="14"/>
                  </a:lnTo>
                  <a:lnTo>
                    <a:pt x="708" y="14"/>
                  </a:lnTo>
                  <a:lnTo>
                    <a:pt x="706" y="14"/>
                  </a:lnTo>
                  <a:lnTo>
                    <a:pt x="706" y="14"/>
                  </a:lnTo>
                  <a:lnTo>
                    <a:pt x="710" y="12"/>
                  </a:lnTo>
                  <a:lnTo>
                    <a:pt x="710" y="10"/>
                  </a:lnTo>
                  <a:lnTo>
                    <a:pt x="708" y="8"/>
                  </a:lnTo>
                  <a:lnTo>
                    <a:pt x="708" y="8"/>
                  </a:lnTo>
                  <a:lnTo>
                    <a:pt x="700" y="6"/>
                  </a:lnTo>
                  <a:lnTo>
                    <a:pt x="694" y="4"/>
                  </a:lnTo>
                  <a:lnTo>
                    <a:pt x="680" y="6"/>
                  </a:lnTo>
                  <a:lnTo>
                    <a:pt x="680" y="6"/>
                  </a:lnTo>
                  <a:lnTo>
                    <a:pt x="678" y="6"/>
                  </a:lnTo>
                  <a:lnTo>
                    <a:pt x="678" y="8"/>
                  </a:lnTo>
                  <a:lnTo>
                    <a:pt x="680" y="10"/>
                  </a:lnTo>
                  <a:lnTo>
                    <a:pt x="680" y="10"/>
                  </a:lnTo>
                  <a:lnTo>
                    <a:pt x="672" y="6"/>
                  </a:lnTo>
                  <a:lnTo>
                    <a:pt x="666" y="4"/>
                  </a:lnTo>
                  <a:lnTo>
                    <a:pt x="658" y="6"/>
                  </a:lnTo>
                  <a:lnTo>
                    <a:pt x="650" y="8"/>
                  </a:lnTo>
                  <a:lnTo>
                    <a:pt x="650" y="8"/>
                  </a:lnTo>
                  <a:lnTo>
                    <a:pt x="646" y="10"/>
                  </a:lnTo>
                  <a:lnTo>
                    <a:pt x="644" y="14"/>
                  </a:lnTo>
                  <a:lnTo>
                    <a:pt x="640" y="24"/>
                  </a:lnTo>
                  <a:lnTo>
                    <a:pt x="640" y="24"/>
                  </a:lnTo>
                  <a:lnTo>
                    <a:pt x="644" y="24"/>
                  </a:lnTo>
                  <a:lnTo>
                    <a:pt x="646" y="26"/>
                  </a:lnTo>
                  <a:lnTo>
                    <a:pt x="646" y="26"/>
                  </a:lnTo>
                  <a:lnTo>
                    <a:pt x="648" y="30"/>
                  </a:lnTo>
                  <a:lnTo>
                    <a:pt x="646" y="32"/>
                  </a:lnTo>
                  <a:lnTo>
                    <a:pt x="646" y="32"/>
                  </a:lnTo>
                  <a:lnTo>
                    <a:pt x="642" y="32"/>
                  </a:lnTo>
                  <a:lnTo>
                    <a:pt x="642" y="30"/>
                  </a:lnTo>
                  <a:lnTo>
                    <a:pt x="642" y="28"/>
                  </a:lnTo>
                  <a:lnTo>
                    <a:pt x="640" y="26"/>
                  </a:lnTo>
                  <a:lnTo>
                    <a:pt x="640" y="26"/>
                  </a:lnTo>
                  <a:lnTo>
                    <a:pt x="634" y="20"/>
                  </a:lnTo>
                  <a:lnTo>
                    <a:pt x="632" y="16"/>
                  </a:lnTo>
                  <a:lnTo>
                    <a:pt x="634" y="10"/>
                  </a:lnTo>
                  <a:lnTo>
                    <a:pt x="642" y="4"/>
                  </a:lnTo>
                  <a:lnTo>
                    <a:pt x="642" y="4"/>
                  </a:lnTo>
                  <a:lnTo>
                    <a:pt x="636" y="2"/>
                  </a:lnTo>
                  <a:lnTo>
                    <a:pt x="630" y="2"/>
                  </a:lnTo>
                  <a:lnTo>
                    <a:pt x="620" y="6"/>
                  </a:lnTo>
                  <a:lnTo>
                    <a:pt x="620" y="6"/>
                  </a:lnTo>
                  <a:lnTo>
                    <a:pt x="614" y="10"/>
                  </a:lnTo>
                  <a:lnTo>
                    <a:pt x="610" y="14"/>
                  </a:lnTo>
                  <a:lnTo>
                    <a:pt x="606" y="20"/>
                  </a:lnTo>
                  <a:lnTo>
                    <a:pt x="606" y="26"/>
                  </a:lnTo>
                  <a:lnTo>
                    <a:pt x="606" y="26"/>
                  </a:lnTo>
                  <a:lnTo>
                    <a:pt x="608" y="30"/>
                  </a:lnTo>
                  <a:lnTo>
                    <a:pt x="612" y="30"/>
                  </a:lnTo>
                  <a:lnTo>
                    <a:pt x="618" y="30"/>
                  </a:lnTo>
                  <a:lnTo>
                    <a:pt x="622" y="30"/>
                  </a:lnTo>
                  <a:lnTo>
                    <a:pt x="622" y="30"/>
                  </a:lnTo>
                  <a:lnTo>
                    <a:pt x="620" y="32"/>
                  </a:lnTo>
                  <a:lnTo>
                    <a:pt x="618" y="32"/>
                  </a:lnTo>
                  <a:lnTo>
                    <a:pt x="618" y="32"/>
                  </a:lnTo>
                  <a:lnTo>
                    <a:pt x="612" y="32"/>
                  </a:lnTo>
                  <a:lnTo>
                    <a:pt x="612" y="32"/>
                  </a:lnTo>
                  <a:lnTo>
                    <a:pt x="612" y="34"/>
                  </a:lnTo>
                  <a:lnTo>
                    <a:pt x="614" y="36"/>
                  </a:lnTo>
                  <a:lnTo>
                    <a:pt x="616" y="38"/>
                  </a:lnTo>
                  <a:lnTo>
                    <a:pt x="616" y="38"/>
                  </a:lnTo>
                  <a:lnTo>
                    <a:pt x="622" y="40"/>
                  </a:lnTo>
                  <a:lnTo>
                    <a:pt x="626" y="40"/>
                  </a:lnTo>
                  <a:lnTo>
                    <a:pt x="632" y="40"/>
                  </a:lnTo>
                  <a:lnTo>
                    <a:pt x="638" y="42"/>
                  </a:lnTo>
                  <a:lnTo>
                    <a:pt x="638" y="42"/>
                  </a:lnTo>
                  <a:lnTo>
                    <a:pt x="640" y="48"/>
                  </a:lnTo>
                  <a:lnTo>
                    <a:pt x="640" y="50"/>
                  </a:lnTo>
                  <a:lnTo>
                    <a:pt x="642" y="52"/>
                  </a:lnTo>
                  <a:lnTo>
                    <a:pt x="642" y="52"/>
                  </a:lnTo>
                  <a:lnTo>
                    <a:pt x="646" y="54"/>
                  </a:lnTo>
                  <a:lnTo>
                    <a:pt x="646" y="54"/>
                  </a:lnTo>
                  <a:lnTo>
                    <a:pt x="644" y="56"/>
                  </a:lnTo>
                  <a:lnTo>
                    <a:pt x="644" y="56"/>
                  </a:lnTo>
                  <a:lnTo>
                    <a:pt x="640" y="58"/>
                  </a:lnTo>
                  <a:lnTo>
                    <a:pt x="638" y="60"/>
                  </a:lnTo>
                  <a:lnTo>
                    <a:pt x="632" y="66"/>
                  </a:lnTo>
                  <a:lnTo>
                    <a:pt x="632" y="66"/>
                  </a:lnTo>
                  <a:lnTo>
                    <a:pt x="630" y="70"/>
                  </a:lnTo>
                  <a:lnTo>
                    <a:pt x="628" y="72"/>
                  </a:lnTo>
                  <a:lnTo>
                    <a:pt x="626" y="70"/>
                  </a:lnTo>
                  <a:lnTo>
                    <a:pt x="626" y="70"/>
                  </a:lnTo>
                  <a:lnTo>
                    <a:pt x="620" y="68"/>
                  </a:lnTo>
                  <a:lnTo>
                    <a:pt x="618" y="64"/>
                  </a:lnTo>
                  <a:lnTo>
                    <a:pt x="620" y="60"/>
                  </a:lnTo>
                  <a:lnTo>
                    <a:pt x="620" y="60"/>
                  </a:lnTo>
                  <a:lnTo>
                    <a:pt x="622" y="58"/>
                  </a:lnTo>
                  <a:lnTo>
                    <a:pt x="620" y="56"/>
                  </a:lnTo>
                  <a:lnTo>
                    <a:pt x="616" y="54"/>
                  </a:lnTo>
                  <a:lnTo>
                    <a:pt x="616" y="54"/>
                  </a:lnTo>
                  <a:lnTo>
                    <a:pt x="612" y="52"/>
                  </a:lnTo>
                  <a:lnTo>
                    <a:pt x="610" y="52"/>
                  </a:lnTo>
                  <a:lnTo>
                    <a:pt x="608" y="54"/>
                  </a:lnTo>
                  <a:lnTo>
                    <a:pt x="608" y="54"/>
                  </a:lnTo>
                  <a:lnTo>
                    <a:pt x="606" y="58"/>
                  </a:lnTo>
                  <a:lnTo>
                    <a:pt x="602" y="60"/>
                  </a:lnTo>
                  <a:lnTo>
                    <a:pt x="602" y="60"/>
                  </a:lnTo>
                  <a:lnTo>
                    <a:pt x="598" y="52"/>
                  </a:lnTo>
                  <a:lnTo>
                    <a:pt x="594" y="48"/>
                  </a:lnTo>
                  <a:lnTo>
                    <a:pt x="588" y="48"/>
                  </a:lnTo>
                  <a:lnTo>
                    <a:pt x="588" y="48"/>
                  </a:lnTo>
                  <a:lnTo>
                    <a:pt x="586" y="46"/>
                  </a:lnTo>
                  <a:lnTo>
                    <a:pt x="586" y="44"/>
                  </a:lnTo>
                  <a:lnTo>
                    <a:pt x="586" y="44"/>
                  </a:lnTo>
                  <a:lnTo>
                    <a:pt x="586" y="36"/>
                  </a:lnTo>
                  <a:lnTo>
                    <a:pt x="584" y="32"/>
                  </a:lnTo>
                  <a:lnTo>
                    <a:pt x="578" y="28"/>
                  </a:lnTo>
                  <a:lnTo>
                    <a:pt x="570" y="24"/>
                  </a:lnTo>
                  <a:lnTo>
                    <a:pt x="570" y="24"/>
                  </a:lnTo>
                  <a:lnTo>
                    <a:pt x="576" y="18"/>
                  </a:lnTo>
                  <a:lnTo>
                    <a:pt x="578" y="14"/>
                  </a:lnTo>
                  <a:lnTo>
                    <a:pt x="580" y="14"/>
                  </a:lnTo>
                  <a:lnTo>
                    <a:pt x="580" y="14"/>
                  </a:lnTo>
                  <a:lnTo>
                    <a:pt x="588" y="14"/>
                  </a:lnTo>
                  <a:lnTo>
                    <a:pt x="592" y="12"/>
                  </a:lnTo>
                  <a:lnTo>
                    <a:pt x="602" y="2"/>
                  </a:lnTo>
                  <a:lnTo>
                    <a:pt x="602" y="2"/>
                  </a:lnTo>
                  <a:lnTo>
                    <a:pt x="578" y="0"/>
                  </a:lnTo>
                  <a:lnTo>
                    <a:pt x="578" y="0"/>
                  </a:lnTo>
                  <a:lnTo>
                    <a:pt x="568" y="0"/>
                  </a:lnTo>
                  <a:lnTo>
                    <a:pt x="564" y="4"/>
                  </a:lnTo>
                  <a:lnTo>
                    <a:pt x="562" y="8"/>
                  </a:lnTo>
                  <a:lnTo>
                    <a:pt x="566" y="18"/>
                  </a:lnTo>
                  <a:lnTo>
                    <a:pt x="566" y="18"/>
                  </a:lnTo>
                  <a:lnTo>
                    <a:pt x="566" y="24"/>
                  </a:lnTo>
                  <a:lnTo>
                    <a:pt x="566" y="24"/>
                  </a:lnTo>
                  <a:lnTo>
                    <a:pt x="560" y="28"/>
                  </a:lnTo>
                  <a:lnTo>
                    <a:pt x="556" y="32"/>
                  </a:lnTo>
                  <a:lnTo>
                    <a:pt x="556" y="38"/>
                  </a:lnTo>
                  <a:lnTo>
                    <a:pt x="558" y="44"/>
                  </a:lnTo>
                  <a:lnTo>
                    <a:pt x="558" y="44"/>
                  </a:lnTo>
                  <a:lnTo>
                    <a:pt x="568" y="46"/>
                  </a:lnTo>
                  <a:lnTo>
                    <a:pt x="572" y="50"/>
                  </a:lnTo>
                  <a:lnTo>
                    <a:pt x="576" y="54"/>
                  </a:lnTo>
                  <a:lnTo>
                    <a:pt x="576" y="54"/>
                  </a:lnTo>
                  <a:lnTo>
                    <a:pt x="576" y="56"/>
                  </a:lnTo>
                  <a:lnTo>
                    <a:pt x="574" y="60"/>
                  </a:lnTo>
                  <a:lnTo>
                    <a:pt x="574" y="60"/>
                  </a:lnTo>
                  <a:lnTo>
                    <a:pt x="568" y="64"/>
                  </a:lnTo>
                  <a:lnTo>
                    <a:pt x="564" y="66"/>
                  </a:lnTo>
                  <a:lnTo>
                    <a:pt x="562" y="70"/>
                  </a:lnTo>
                  <a:lnTo>
                    <a:pt x="562" y="70"/>
                  </a:lnTo>
                  <a:lnTo>
                    <a:pt x="562" y="72"/>
                  </a:lnTo>
                  <a:lnTo>
                    <a:pt x="558" y="72"/>
                  </a:lnTo>
                  <a:lnTo>
                    <a:pt x="558" y="72"/>
                  </a:lnTo>
                  <a:lnTo>
                    <a:pt x="556" y="70"/>
                  </a:lnTo>
                  <a:lnTo>
                    <a:pt x="556" y="68"/>
                  </a:lnTo>
                  <a:lnTo>
                    <a:pt x="556" y="64"/>
                  </a:lnTo>
                  <a:lnTo>
                    <a:pt x="556" y="64"/>
                  </a:lnTo>
                  <a:lnTo>
                    <a:pt x="558" y="64"/>
                  </a:lnTo>
                  <a:lnTo>
                    <a:pt x="558" y="64"/>
                  </a:lnTo>
                  <a:lnTo>
                    <a:pt x="556" y="62"/>
                  </a:lnTo>
                  <a:lnTo>
                    <a:pt x="556" y="62"/>
                  </a:lnTo>
                  <a:lnTo>
                    <a:pt x="554" y="62"/>
                  </a:lnTo>
                  <a:lnTo>
                    <a:pt x="552" y="62"/>
                  </a:lnTo>
                  <a:lnTo>
                    <a:pt x="552" y="60"/>
                  </a:lnTo>
                  <a:lnTo>
                    <a:pt x="552" y="60"/>
                  </a:lnTo>
                  <a:lnTo>
                    <a:pt x="562" y="56"/>
                  </a:lnTo>
                  <a:lnTo>
                    <a:pt x="562" y="56"/>
                  </a:lnTo>
                  <a:lnTo>
                    <a:pt x="556" y="50"/>
                  </a:lnTo>
                  <a:lnTo>
                    <a:pt x="550" y="48"/>
                  </a:lnTo>
                  <a:lnTo>
                    <a:pt x="550" y="48"/>
                  </a:lnTo>
                  <a:lnTo>
                    <a:pt x="548" y="46"/>
                  </a:lnTo>
                  <a:lnTo>
                    <a:pt x="544" y="44"/>
                  </a:lnTo>
                  <a:lnTo>
                    <a:pt x="540" y="48"/>
                  </a:lnTo>
                  <a:lnTo>
                    <a:pt x="536" y="52"/>
                  </a:lnTo>
                  <a:lnTo>
                    <a:pt x="534" y="52"/>
                  </a:lnTo>
                  <a:lnTo>
                    <a:pt x="530" y="52"/>
                  </a:lnTo>
                  <a:lnTo>
                    <a:pt x="530" y="52"/>
                  </a:lnTo>
                  <a:lnTo>
                    <a:pt x="538" y="54"/>
                  </a:lnTo>
                  <a:lnTo>
                    <a:pt x="542" y="56"/>
                  </a:lnTo>
                  <a:lnTo>
                    <a:pt x="544" y="60"/>
                  </a:lnTo>
                  <a:lnTo>
                    <a:pt x="544" y="60"/>
                  </a:lnTo>
                  <a:lnTo>
                    <a:pt x="542" y="60"/>
                  </a:lnTo>
                  <a:lnTo>
                    <a:pt x="540" y="62"/>
                  </a:lnTo>
                  <a:lnTo>
                    <a:pt x="538" y="66"/>
                  </a:lnTo>
                  <a:lnTo>
                    <a:pt x="538" y="66"/>
                  </a:lnTo>
                  <a:lnTo>
                    <a:pt x="510" y="66"/>
                  </a:lnTo>
                  <a:lnTo>
                    <a:pt x="498" y="64"/>
                  </a:lnTo>
                  <a:lnTo>
                    <a:pt x="484" y="60"/>
                  </a:lnTo>
                  <a:lnTo>
                    <a:pt x="484" y="60"/>
                  </a:lnTo>
                  <a:lnTo>
                    <a:pt x="482" y="56"/>
                  </a:lnTo>
                  <a:lnTo>
                    <a:pt x="480" y="54"/>
                  </a:lnTo>
                  <a:lnTo>
                    <a:pt x="474" y="56"/>
                  </a:lnTo>
                  <a:lnTo>
                    <a:pt x="474" y="56"/>
                  </a:lnTo>
                  <a:lnTo>
                    <a:pt x="464" y="58"/>
                  </a:lnTo>
                  <a:lnTo>
                    <a:pt x="464" y="58"/>
                  </a:lnTo>
                  <a:lnTo>
                    <a:pt x="462" y="58"/>
                  </a:lnTo>
                  <a:lnTo>
                    <a:pt x="462" y="60"/>
                  </a:lnTo>
                  <a:lnTo>
                    <a:pt x="462" y="60"/>
                  </a:lnTo>
                  <a:lnTo>
                    <a:pt x="466" y="62"/>
                  </a:lnTo>
                  <a:lnTo>
                    <a:pt x="466" y="62"/>
                  </a:lnTo>
                  <a:lnTo>
                    <a:pt x="468" y="64"/>
                  </a:lnTo>
                  <a:lnTo>
                    <a:pt x="468" y="64"/>
                  </a:lnTo>
                  <a:lnTo>
                    <a:pt x="468" y="68"/>
                  </a:lnTo>
                  <a:lnTo>
                    <a:pt x="468" y="68"/>
                  </a:lnTo>
                  <a:lnTo>
                    <a:pt x="464" y="72"/>
                  </a:lnTo>
                  <a:lnTo>
                    <a:pt x="464" y="72"/>
                  </a:lnTo>
                  <a:lnTo>
                    <a:pt x="452" y="66"/>
                  </a:lnTo>
                  <a:lnTo>
                    <a:pt x="446" y="66"/>
                  </a:lnTo>
                  <a:lnTo>
                    <a:pt x="440" y="66"/>
                  </a:lnTo>
                  <a:lnTo>
                    <a:pt x="440" y="66"/>
                  </a:lnTo>
                  <a:lnTo>
                    <a:pt x="424" y="68"/>
                  </a:lnTo>
                  <a:lnTo>
                    <a:pt x="408" y="66"/>
                  </a:lnTo>
                  <a:lnTo>
                    <a:pt x="408" y="66"/>
                  </a:lnTo>
                  <a:lnTo>
                    <a:pt x="410" y="62"/>
                  </a:lnTo>
                  <a:lnTo>
                    <a:pt x="412" y="62"/>
                  </a:lnTo>
                  <a:lnTo>
                    <a:pt x="414" y="60"/>
                  </a:lnTo>
                  <a:lnTo>
                    <a:pt x="416" y="60"/>
                  </a:lnTo>
                  <a:lnTo>
                    <a:pt x="416" y="60"/>
                  </a:lnTo>
                  <a:lnTo>
                    <a:pt x="412" y="56"/>
                  </a:lnTo>
                  <a:lnTo>
                    <a:pt x="406" y="54"/>
                  </a:lnTo>
                  <a:lnTo>
                    <a:pt x="406" y="54"/>
                  </a:lnTo>
                  <a:lnTo>
                    <a:pt x="398" y="54"/>
                  </a:lnTo>
                  <a:lnTo>
                    <a:pt x="390" y="54"/>
                  </a:lnTo>
                  <a:lnTo>
                    <a:pt x="374" y="50"/>
                  </a:lnTo>
                  <a:lnTo>
                    <a:pt x="374" y="50"/>
                  </a:lnTo>
                  <a:lnTo>
                    <a:pt x="358" y="46"/>
                  </a:lnTo>
                  <a:lnTo>
                    <a:pt x="350" y="46"/>
                  </a:lnTo>
                  <a:lnTo>
                    <a:pt x="348" y="46"/>
                  </a:lnTo>
                  <a:lnTo>
                    <a:pt x="344" y="50"/>
                  </a:lnTo>
                  <a:lnTo>
                    <a:pt x="344" y="50"/>
                  </a:lnTo>
                  <a:lnTo>
                    <a:pt x="340" y="50"/>
                  </a:lnTo>
                  <a:lnTo>
                    <a:pt x="338" y="48"/>
                  </a:lnTo>
                  <a:lnTo>
                    <a:pt x="338" y="48"/>
                  </a:lnTo>
                  <a:lnTo>
                    <a:pt x="336" y="44"/>
                  </a:lnTo>
                  <a:lnTo>
                    <a:pt x="334" y="44"/>
                  </a:lnTo>
                  <a:lnTo>
                    <a:pt x="330" y="48"/>
                  </a:lnTo>
                  <a:lnTo>
                    <a:pt x="330" y="48"/>
                  </a:lnTo>
                  <a:lnTo>
                    <a:pt x="326" y="50"/>
                  </a:lnTo>
                  <a:lnTo>
                    <a:pt x="324" y="48"/>
                  </a:lnTo>
                  <a:lnTo>
                    <a:pt x="324" y="48"/>
                  </a:lnTo>
                  <a:lnTo>
                    <a:pt x="318" y="44"/>
                  </a:lnTo>
                  <a:lnTo>
                    <a:pt x="314" y="42"/>
                  </a:lnTo>
                  <a:lnTo>
                    <a:pt x="308" y="42"/>
                  </a:lnTo>
                  <a:lnTo>
                    <a:pt x="302" y="46"/>
                  </a:lnTo>
                  <a:lnTo>
                    <a:pt x="302" y="46"/>
                  </a:lnTo>
                  <a:lnTo>
                    <a:pt x="296" y="44"/>
                  </a:lnTo>
                  <a:lnTo>
                    <a:pt x="296" y="44"/>
                  </a:lnTo>
                  <a:lnTo>
                    <a:pt x="294" y="48"/>
                  </a:lnTo>
                  <a:lnTo>
                    <a:pt x="290" y="48"/>
                  </a:lnTo>
                  <a:lnTo>
                    <a:pt x="290" y="48"/>
                  </a:lnTo>
                  <a:lnTo>
                    <a:pt x="286" y="46"/>
                  </a:lnTo>
                  <a:lnTo>
                    <a:pt x="286" y="46"/>
                  </a:lnTo>
                  <a:lnTo>
                    <a:pt x="286" y="46"/>
                  </a:lnTo>
                  <a:lnTo>
                    <a:pt x="286" y="46"/>
                  </a:lnTo>
                  <a:lnTo>
                    <a:pt x="280" y="46"/>
                  </a:lnTo>
                  <a:lnTo>
                    <a:pt x="278" y="44"/>
                  </a:lnTo>
                  <a:lnTo>
                    <a:pt x="274" y="46"/>
                  </a:lnTo>
                  <a:lnTo>
                    <a:pt x="274" y="46"/>
                  </a:lnTo>
                  <a:lnTo>
                    <a:pt x="268" y="48"/>
                  </a:lnTo>
                  <a:lnTo>
                    <a:pt x="264" y="48"/>
                  </a:lnTo>
                  <a:lnTo>
                    <a:pt x="258" y="48"/>
                  </a:lnTo>
                  <a:lnTo>
                    <a:pt x="254" y="50"/>
                  </a:lnTo>
                  <a:lnTo>
                    <a:pt x="254" y="50"/>
                  </a:lnTo>
                  <a:lnTo>
                    <a:pt x="246" y="54"/>
                  </a:lnTo>
                  <a:lnTo>
                    <a:pt x="238" y="54"/>
                  </a:lnTo>
                  <a:lnTo>
                    <a:pt x="224" y="50"/>
                  </a:lnTo>
                  <a:lnTo>
                    <a:pt x="224" y="50"/>
                  </a:lnTo>
                  <a:lnTo>
                    <a:pt x="202" y="46"/>
                  </a:lnTo>
                  <a:lnTo>
                    <a:pt x="192" y="44"/>
                  </a:lnTo>
                  <a:lnTo>
                    <a:pt x="180" y="42"/>
                  </a:lnTo>
                  <a:lnTo>
                    <a:pt x="180" y="42"/>
                  </a:lnTo>
                  <a:lnTo>
                    <a:pt x="166" y="42"/>
                  </a:lnTo>
                  <a:lnTo>
                    <a:pt x="152" y="42"/>
                  </a:lnTo>
                  <a:lnTo>
                    <a:pt x="124" y="38"/>
                  </a:lnTo>
                  <a:lnTo>
                    <a:pt x="124" y="38"/>
                  </a:lnTo>
                  <a:lnTo>
                    <a:pt x="96" y="32"/>
                  </a:lnTo>
                  <a:lnTo>
                    <a:pt x="82" y="32"/>
                  </a:lnTo>
                  <a:lnTo>
                    <a:pt x="68" y="36"/>
                  </a:lnTo>
                  <a:lnTo>
                    <a:pt x="68" y="36"/>
                  </a:lnTo>
                  <a:lnTo>
                    <a:pt x="52" y="38"/>
                  </a:lnTo>
                  <a:lnTo>
                    <a:pt x="44" y="40"/>
                  </a:lnTo>
                  <a:lnTo>
                    <a:pt x="38" y="46"/>
                  </a:lnTo>
                  <a:lnTo>
                    <a:pt x="38" y="46"/>
                  </a:lnTo>
                  <a:lnTo>
                    <a:pt x="34" y="50"/>
                  </a:lnTo>
                  <a:lnTo>
                    <a:pt x="30" y="52"/>
                  </a:lnTo>
                  <a:lnTo>
                    <a:pt x="24" y="54"/>
                  </a:lnTo>
                  <a:lnTo>
                    <a:pt x="18" y="54"/>
                  </a:lnTo>
                  <a:lnTo>
                    <a:pt x="18" y="54"/>
                  </a:lnTo>
                  <a:lnTo>
                    <a:pt x="14" y="56"/>
                  </a:lnTo>
                  <a:lnTo>
                    <a:pt x="12" y="56"/>
                  </a:lnTo>
                  <a:lnTo>
                    <a:pt x="12" y="58"/>
                  </a:lnTo>
                  <a:lnTo>
                    <a:pt x="12" y="58"/>
                  </a:lnTo>
                  <a:lnTo>
                    <a:pt x="12" y="60"/>
                  </a:lnTo>
                  <a:lnTo>
                    <a:pt x="12" y="62"/>
                  </a:lnTo>
                  <a:lnTo>
                    <a:pt x="16" y="62"/>
                  </a:lnTo>
                  <a:lnTo>
                    <a:pt x="16" y="62"/>
                  </a:lnTo>
                  <a:lnTo>
                    <a:pt x="50" y="78"/>
                  </a:lnTo>
                  <a:lnTo>
                    <a:pt x="50" y="78"/>
                  </a:lnTo>
                  <a:lnTo>
                    <a:pt x="46" y="84"/>
                  </a:lnTo>
                  <a:lnTo>
                    <a:pt x="40" y="86"/>
                  </a:lnTo>
                  <a:lnTo>
                    <a:pt x="34" y="84"/>
                  </a:lnTo>
                  <a:lnTo>
                    <a:pt x="30" y="82"/>
                  </a:lnTo>
                  <a:lnTo>
                    <a:pt x="30" y="82"/>
                  </a:lnTo>
                  <a:lnTo>
                    <a:pt x="26" y="80"/>
                  </a:lnTo>
                  <a:lnTo>
                    <a:pt x="22" y="80"/>
                  </a:lnTo>
                  <a:lnTo>
                    <a:pt x="22" y="80"/>
                  </a:lnTo>
                  <a:lnTo>
                    <a:pt x="0" y="88"/>
                  </a:lnTo>
                  <a:lnTo>
                    <a:pt x="0" y="88"/>
                  </a:lnTo>
                  <a:lnTo>
                    <a:pt x="6" y="90"/>
                  </a:lnTo>
                  <a:lnTo>
                    <a:pt x="8" y="94"/>
                  </a:lnTo>
                  <a:lnTo>
                    <a:pt x="10" y="98"/>
                  </a:lnTo>
                  <a:lnTo>
                    <a:pt x="14" y="100"/>
                  </a:lnTo>
                  <a:lnTo>
                    <a:pt x="14" y="100"/>
                  </a:lnTo>
                  <a:lnTo>
                    <a:pt x="30" y="100"/>
                  </a:lnTo>
                  <a:lnTo>
                    <a:pt x="44" y="98"/>
                  </a:lnTo>
                  <a:lnTo>
                    <a:pt x="44" y="98"/>
                  </a:lnTo>
                  <a:lnTo>
                    <a:pt x="48" y="96"/>
                  </a:lnTo>
                  <a:lnTo>
                    <a:pt x="50" y="96"/>
                  </a:lnTo>
                  <a:lnTo>
                    <a:pt x="52" y="100"/>
                  </a:lnTo>
                  <a:lnTo>
                    <a:pt x="52" y="100"/>
                  </a:lnTo>
                  <a:lnTo>
                    <a:pt x="52" y="108"/>
                  </a:lnTo>
                  <a:lnTo>
                    <a:pt x="52" y="110"/>
                  </a:lnTo>
                  <a:lnTo>
                    <a:pt x="46" y="112"/>
                  </a:lnTo>
                  <a:lnTo>
                    <a:pt x="46" y="112"/>
                  </a:lnTo>
                  <a:lnTo>
                    <a:pt x="36" y="114"/>
                  </a:lnTo>
                  <a:lnTo>
                    <a:pt x="24" y="116"/>
                  </a:lnTo>
                  <a:lnTo>
                    <a:pt x="24" y="116"/>
                  </a:lnTo>
                  <a:lnTo>
                    <a:pt x="22" y="118"/>
                  </a:lnTo>
                  <a:lnTo>
                    <a:pt x="18" y="122"/>
                  </a:lnTo>
                  <a:lnTo>
                    <a:pt x="14" y="130"/>
                  </a:lnTo>
                  <a:lnTo>
                    <a:pt x="14" y="130"/>
                  </a:lnTo>
                  <a:lnTo>
                    <a:pt x="18" y="134"/>
                  </a:lnTo>
                  <a:lnTo>
                    <a:pt x="20" y="140"/>
                  </a:lnTo>
                  <a:lnTo>
                    <a:pt x="22" y="144"/>
                  </a:lnTo>
                  <a:lnTo>
                    <a:pt x="28" y="146"/>
                  </a:lnTo>
                  <a:lnTo>
                    <a:pt x="28" y="146"/>
                  </a:lnTo>
                  <a:lnTo>
                    <a:pt x="40" y="148"/>
                  </a:lnTo>
                  <a:lnTo>
                    <a:pt x="46" y="152"/>
                  </a:lnTo>
                  <a:lnTo>
                    <a:pt x="46" y="154"/>
                  </a:lnTo>
                  <a:lnTo>
                    <a:pt x="48" y="160"/>
                  </a:lnTo>
                  <a:lnTo>
                    <a:pt x="48" y="160"/>
                  </a:lnTo>
                  <a:lnTo>
                    <a:pt x="48" y="160"/>
                  </a:lnTo>
                  <a:lnTo>
                    <a:pt x="48" y="160"/>
                  </a:lnTo>
                  <a:lnTo>
                    <a:pt x="52" y="158"/>
                  </a:lnTo>
                  <a:lnTo>
                    <a:pt x="56" y="158"/>
                  </a:lnTo>
                  <a:lnTo>
                    <a:pt x="66" y="160"/>
                  </a:lnTo>
                  <a:lnTo>
                    <a:pt x="74" y="160"/>
                  </a:lnTo>
                  <a:lnTo>
                    <a:pt x="78" y="160"/>
                  </a:lnTo>
                  <a:lnTo>
                    <a:pt x="82" y="158"/>
                  </a:lnTo>
                  <a:lnTo>
                    <a:pt x="82" y="158"/>
                  </a:lnTo>
                  <a:lnTo>
                    <a:pt x="80" y="166"/>
                  </a:lnTo>
                  <a:lnTo>
                    <a:pt x="74" y="174"/>
                  </a:lnTo>
                  <a:lnTo>
                    <a:pt x="68" y="180"/>
                  </a:lnTo>
                  <a:lnTo>
                    <a:pt x="60" y="184"/>
                  </a:lnTo>
                  <a:lnTo>
                    <a:pt x="60" y="184"/>
                  </a:lnTo>
                  <a:lnTo>
                    <a:pt x="58" y="186"/>
                  </a:lnTo>
                  <a:lnTo>
                    <a:pt x="56" y="188"/>
                  </a:lnTo>
                  <a:lnTo>
                    <a:pt x="56" y="190"/>
                  </a:lnTo>
                  <a:lnTo>
                    <a:pt x="56" y="190"/>
                  </a:lnTo>
                  <a:lnTo>
                    <a:pt x="58" y="190"/>
                  </a:lnTo>
                  <a:lnTo>
                    <a:pt x="60" y="190"/>
                  </a:lnTo>
                  <a:lnTo>
                    <a:pt x="64" y="190"/>
                  </a:lnTo>
                  <a:lnTo>
                    <a:pt x="64" y="190"/>
                  </a:lnTo>
                  <a:lnTo>
                    <a:pt x="70" y="188"/>
                  </a:lnTo>
                  <a:lnTo>
                    <a:pt x="70" y="188"/>
                  </a:lnTo>
                  <a:lnTo>
                    <a:pt x="98" y="168"/>
                  </a:lnTo>
                  <a:lnTo>
                    <a:pt x="98" y="168"/>
                  </a:lnTo>
                  <a:lnTo>
                    <a:pt x="104" y="164"/>
                  </a:lnTo>
                  <a:lnTo>
                    <a:pt x="106" y="160"/>
                  </a:lnTo>
                  <a:lnTo>
                    <a:pt x="106" y="156"/>
                  </a:lnTo>
                  <a:lnTo>
                    <a:pt x="106" y="156"/>
                  </a:lnTo>
                  <a:lnTo>
                    <a:pt x="106" y="154"/>
                  </a:lnTo>
                  <a:lnTo>
                    <a:pt x="106" y="154"/>
                  </a:lnTo>
                  <a:lnTo>
                    <a:pt x="112" y="150"/>
                  </a:lnTo>
                  <a:lnTo>
                    <a:pt x="118" y="144"/>
                  </a:lnTo>
                  <a:lnTo>
                    <a:pt x="122" y="140"/>
                  </a:lnTo>
                  <a:lnTo>
                    <a:pt x="128" y="136"/>
                  </a:lnTo>
                  <a:lnTo>
                    <a:pt x="128" y="136"/>
                  </a:lnTo>
                  <a:lnTo>
                    <a:pt x="130" y="138"/>
                  </a:lnTo>
                  <a:lnTo>
                    <a:pt x="130" y="138"/>
                  </a:lnTo>
                  <a:lnTo>
                    <a:pt x="128" y="140"/>
                  </a:lnTo>
                  <a:lnTo>
                    <a:pt x="128" y="142"/>
                  </a:lnTo>
                  <a:lnTo>
                    <a:pt x="126" y="146"/>
                  </a:lnTo>
                  <a:lnTo>
                    <a:pt x="126" y="146"/>
                  </a:lnTo>
                  <a:lnTo>
                    <a:pt x="124" y="148"/>
                  </a:lnTo>
                  <a:lnTo>
                    <a:pt x="124" y="150"/>
                  </a:lnTo>
                  <a:lnTo>
                    <a:pt x="126" y="152"/>
                  </a:lnTo>
                  <a:lnTo>
                    <a:pt x="124" y="156"/>
                  </a:lnTo>
                  <a:lnTo>
                    <a:pt x="124" y="156"/>
                  </a:lnTo>
                  <a:lnTo>
                    <a:pt x="128" y="156"/>
                  </a:lnTo>
                  <a:lnTo>
                    <a:pt x="128" y="154"/>
                  </a:lnTo>
                  <a:lnTo>
                    <a:pt x="130" y="152"/>
                  </a:lnTo>
                  <a:lnTo>
                    <a:pt x="132" y="150"/>
                  </a:lnTo>
                  <a:lnTo>
                    <a:pt x="132" y="150"/>
                  </a:lnTo>
                  <a:lnTo>
                    <a:pt x="142" y="148"/>
                  </a:lnTo>
                  <a:lnTo>
                    <a:pt x="148" y="146"/>
                  </a:lnTo>
                  <a:lnTo>
                    <a:pt x="150" y="142"/>
                  </a:lnTo>
                  <a:lnTo>
                    <a:pt x="150" y="142"/>
                  </a:lnTo>
                  <a:lnTo>
                    <a:pt x="152" y="138"/>
                  </a:lnTo>
                  <a:lnTo>
                    <a:pt x="152" y="136"/>
                  </a:lnTo>
                  <a:lnTo>
                    <a:pt x="160" y="138"/>
                  </a:lnTo>
                  <a:lnTo>
                    <a:pt x="160" y="138"/>
                  </a:lnTo>
                  <a:lnTo>
                    <a:pt x="180" y="144"/>
                  </a:lnTo>
                  <a:lnTo>
                    <a:pt x="190" y="146"/>
                  </a:lnTo>
                  <a:lnTo>
                    <a:pt x="200" y="146"/>
                  </a:lnTo>
                  <a:lnTo>
                    <a:pt x="200" y="146"/>
                  </a:lnTo>
                  <a:lnTo>
                    <a:pt x="210" y="148"/>
                  </a:lnTo>
                  <a:lnTo>
                    <a:pt x="220" y="150"/>
                  </a:lnTo>
                  <a:lnTo>
                    <a:pt x="220" y="150"/>
                  </a:lnTo>
                  <a:lnTo>
                    <a:pt x="230" y="156"/>
                  </a:lnTo>
                  <a:lnTo>
                    <a:pt x="240" y="164"/>
                  </a:lnTo>
                  <a:lnTo>
                    <a:pt x="240" y="164"/>
                  </a:lnTo>
                  <a:lnTo>
                    <a:pt x="244" y="168"/>
                  </a:lnTo>
                  <a:lnTo>
                    <a:pt x="244" y="168"/>
                  </a:lnTo>
                  <a:lnTo>
                    <a:pt x="246" y="166"/>
                  </a:lnTo>
                  <a:lnTo>
                    <a:pt x="250" y="166"/>
                  </a:lnTo>
                  <a:lnTo>
                    <a:pt x="250" y="166"/>
                  </a:lnTo>
                  <a:lnTo>
                    <a:pt x="252" y="166"/>
                  </a:lnTo>
                  <a:lnTo>
                    <a:pt x="252" y="166"/>
                  </a:lnTo>
                  <a:lnTo>
                    <a:pt x="258" y="164"/>
                  </a:lnTo>
                  <a:lnTo>
                    <a:pt x="258" y="164"/>
                  </a:lnTo>
                  <a:lnTo>
                    <a:pt x="262" y="164"/>
                  </a:lnTo>
                  <a:lnTo>
                    <a:pt x="264" y="168"/>
                  </a:lnTo>
                  <a:lnTo>
                    <a:pt x="264" y="168"/>
                  </a:lnTo>
                  <a:lnTo>
                    <a:pt x="266" y="170"/>
                  </a:lnTo>
                  <a:lnTo>
                    <a:pt x="268" y="172"/>
                  </a:lnTo>
                  <a:lnTo>
                    <a:pt x="270" y="178"/>
                  </a:lnTo>
                  <a:lnTo>
                    <a:pt x="270" y="178"/>
                  </a:lnTo>
                  <a:lnTo>
                    <a:pt x="272" y="180"/>
                  </a:lnTo>
                  <a:lnTo>
                    <a:pt x="272" y="180"/>
                  </a:lnTo>
                  <a:lnTo>
                    <a:pt x="276" y="182"/>
                  </a:lnTo>
                  <a:lnTo>
                    <a:pt x="276" y="186"/>
                  </a:lnTo>
                  <a:lnTo>
                    <a:pt x="276" y="186"/>
                  </a:lnTo>
                  <a:lnTo>
                    <a:pt x="282" y="190"/>
                  </a:lnTo>
                  <a:lnTo>
                    <a:pt x="282" y="194"/>
                  </a:lnTo>
                  <a:lnTo>
                    <a:pt x="282" y="194"/>
                  </a:lnTo>
                  <a:lnTo>
                    <a:pt x="284" y="194"/>
                  </a:lnTo>
                  <a:lnTo>
                    <a:pt x="286" y="196"/>
                  </a:lnTo>
                  <a:lnTo>
                    <a:pt x="286" y="200"/>
                  </a:lnTo>
                  <a:lnTo>
                    <a:pt x="286" y="200"/>
                  </a:lnTo>
                  <a:lnTo>
                    <a:pt x="288" y="202"/>
                  </a:lnTo>
                  <a:lnTo>
                    <a:pt x="292" y="206"/>
                  </a:lnTo>
                  <a:lnTo>
                    <a:pt x="292" y="206"/>
                  </a:lnTo>
                  <a:lnTo>
                    <a:pt x="294" y="208"/>
                  </a:lnTo>
                  <a:lnTo>
                    <a:pt x="294" y="210"/>
                  </a:lnTo>
                  <a:lnTo>
                    <a:pt x="296" y="214"/>
                  </a:lnTo>
                  <a:lnTo>
                    <a:pt x="298" y="216"/>
                  </a:lnTo>
                  <a:lnTo>
                    <a:pt x="298" y="216"/>
                  </a:lnTo>
                  <a:lnTo>
                    <a:pt x="304" y="218"/>
                  </a:lnTo>
                  <a:lnTo>
                    <a:pt x="310" y="224"/>
                  </a:lnTo>
                  <a:lnTo>
                    <a:pt x="312" y="230"/>
                  </a:lnTo>
                  <a:lnTo>
                    <a:pt x="312" y="234"/>
                  </a:lnTo>
                  <a:lnTo>
                    <a:pt x="312" y="238"/>
                  </a:lnTo>
                  <a:lnTo>
                    <a:pt x="312" y="238"/>
                  </a:lnTo>
                  <a:lnTo>
                    <a:pt x="314" y="240"/>
                  </a:lnTo>
                  <a:lnTo>
                    <a:pt x="316" y="242"/>
                  </a:lnTo>
                  <a:lnTo>
                    <a:pt x="322" y="242"/>
                  </a:lnTo>
                  <a:lnTo>
                    <a:pt x="322" y="242"/>
                  </a:lnTo>
                  <a:lnTo>
                    <a:pt x="324" y="242"/>
                  </a:lnTo>
                  <a:lnTo>
                    <a:pt x="328" y="244"/>
                  </a:lnTo>
                  <a:lnTo>
                    <a:pt x="334" y="246"/>
                  </a:lnTo>
                  <a:lnTo>
                    <a:pt x="334" y="246"/>
                  </a:lnTo>
                  <a:lnTo>
                    <a:pt x="336" y="250"/>
                  </a:lnTo>
                  <a:lnTo>
                    <a:pt x="338" y="252"/>
                  </a:lnTo>
                  <a:lnTo>
                    <a:pt x="344" y="256"/>
                  </a:lnTo>
                  <a:lnTo>
                    <a:pt x="344" y="256"/>
                  </a:lnTo>
                  <a:lnTo>
                    <a:pt x="348" y="260"/>
                  </a:lnTo>
                  <a:lnTo>
                    <a:pt x="352" y="264"/>
                  </a:lnTo>
                  <a:lnTo>
                    <a:pt x="354" y="268"/>
                  </a:lnTo>
                  <a:lnTo>
                    <a:pt x="354" y="274"/>
                  </a:lnTo>
                  <a:lnTo>
                    <a:pt x="354" y="274"/>
                  </a:lnTo>
                  <a:lnTo>
                    <a:pt x="348" y="272"/>
                  </a:lnTo>
                  <a:lnTo>
                    <a:pt x="348" y="272"/>
                  </a:lnTo>
                  <a:lnTo>
                    <a:pt x="346" y="272"/>
                  </a:lnTo>
                  <a:lnTo>
                    <a:pt x="342" y="270"/>
                  </a:lnTo>
                  <a:lnTo>
                    <a:pt x="338" y="270"/>
                  </a:lnTo>
                  <a:lnTo>
                    <a:pt x="336" y="272"/>
                  </a:lnTo>
                  <a:lnTo>
                    <a:pt x="336" y="272"/>
                  </a:lnTo>
                  <a:lnTo>
                    <a:pt x="338" y="278"/>
                  </a:lnTo>
                  <a:lnTo>
                    <a:pt x="340" y="284"/>
                  </a:lnTo>
                  <a:lnTo>
                    <a:pt x="342" y="292"/>
                  </a:lnTo>
                  <a:lnTo>
                    <a:pt x="342" y="298"/>
                  </a:lnTo>
                  <a:lnTo>
                    <a:pt x="342" y="298"/>
                  </a:lnTo>
                  <a:lnTo>
                    <a:pt x="340" y="314"/>
                  </a:lnTo>
                  <a:lnTo>
                    <a:pt x="338" y="330"/>
                  </a:lnTo>
                  <a:lnTo>
                    <a:pt x="340" y="346"/>
                  </a:lnTo>
                  <a:lnTo>
                    <a:pt x="342" y="362"/>
                  </a:lnTo>
                  <a:lnTo>
                    <a:pt x="342" y="362"/>
                  </a:lnTo>
                  <a:lnTo>
                    <a:pt x="346" y="368"/>
                  </a:lnTo>
                  <a:lnTo>
                    <a:pt x="348" y="372"/>
                  </a:lnTo>
                  <a:lnTo>
                    <a:pt x="352" y="376"/>
                  </a:lnTo>
                  <a:lnTo>
                    <a:pt x="354" y="380"/>
                  </a:lnTo>
                  <a:lnTo>
                    <a:pt x="354" y="380"/>
                  </a:lnTo>
                  <a:lnTo>
                    <a:pt x="358" y="392"/>
                  </a:lnTo>
                  <a:lnTo>
                    <a:pt x="364" y="402"/>
                  </a:lnTo>
                  <a:lnTo>
                    <a:pt x="372" y="412"/>
                  </a:lnTo>
                  <a:lnTo>
                    <a:pt x="376" y="414"/>
                  </a:lnTo>
                  <a:lnTo>
                    <a:pt x="382" y="418"/>
                  </a:lnTo>
                  <a:lnTo>
                    <a:pt x="382" y="418"/>
                  </a:lnTo>
                  <a:lnTo>
                    <a:pt x="386" y="420"/>
                  </a:lnTo>
                  <a:lnTo>
                    <a:pt x="390" y="422"/>
                  </a:lnTo>
                  <a:lnTo>
                    <a:pt x="394" y="432"/>
                  </a:lnTo>
                  <a:lnTo>
                    <a:pt x="394" y="432"/>
                  </a:lnTo>
                  <a:lnTo>
                    <a:pt x="402" y="452"/>
                  </a:lnTo>
                  <a:lnTo>
                    <a:pt x="408" y="462"/>
                  </a:lnTo>
                  <a:lnTo>
                    <a:pt x="414" y="470"/>
                  </a:lnTo>
                  <a:lnTo>
                    <a:pt x="414" y="470"/>
                  </a:lnTo>
                  <a:lnTo>
                    <a:pt x="416" y="472"/>
                  </a:lnTo>
                  <a:lnTo>
                    <a:pt x="418" y="476"/>
                  </a:lnTo>
                  <a:lnTo>
                    <a:pt x="418" y="478"/>
                  </a:lnTo>
                  <a:lnTo>
                    <a:pt x="416" y="482"/>
                  </a:lnTo>
                  <a:lnTo>
                    <a:pt x="416" y="482"/>
                  </a:lnTo>
                  <a:lnTo>
                    <a:pt x="414" y="484"/>
                  </a:lnTo>
                  <a:lnTo>
                    <a:pt x="414" y="486"/>
                  </a:lnTo>
                  <a:lnTo>
                    <a:pt x="414" y="486"/>
                  </a:lnTo>
                  <a:lnTo>
                    <a:pt x="424" y="492"/>
                  </a:lnTo>
                  <a:lnTo>
                    <a:pt x="430" y="500"/>
                  </a:lnTo>
                  <a:lnTo>
                    <a:pt x="440" y="518"/>
                  </a:lnTo>
                  <a:lnTo>
                    <a:pt x="440" y="518"/>
                  </a:lnTo>
                  <a:lnTo>
                    <a:pt x="442" y="520"/>
                  </a:lnTo>
                  <a:lnTo>
                    <a:pt x="442" y="520"/>
                  </a:lnTo>
                  <a:lnTo>
                    <a:pt x="448" y="528"/>
                  </a:lnTo>
                  <a:lnTo>
                    <a:pt x="448" y="528"/>
                  </a:lnTo>
                  <a:lnTo>
                    <a:pt x="450" y="530"/>
                  </a:lnTo>
                  <a:lnTo>
                    <a:pt x="450" y="532"/>
                  </a:lnTo>
                  <a:lnTo>
                    <a:pt x="452" y="530"/>
                  </a:lnTo>
                  <a:lnTo>
                    <a:pt x="452" y="530"/>
                  </a:lnTo>
                  <a:lnTo>
                    <a:pt x="454" y="528"/>
                  </a:lnTo>
                  <a:lnTo>
                    <a:pt x="454" y="528"/>
                  </a:lnTo>
                  <a:lnTo>
                    <a:pt x="452" y="524"/>
                  </a:lnTo>
                  <a:lnTo>
                    <a:pt x="452" y="524"/>
                  </a:lnTo>
                  <a:lnTo>
                    <a:pt x="448" y="520"/>
                  </a:lnTo>
                  <a:lnTo>
                    <a:pt x="444" y="514"/>
                  </a:lnTo>
                  <a:lnTo>
                    <a:pt x="444" y="514"/>
                  </a:lnTo>
                  <a:lnTo>
                    <a:pt x="442" y="512"/>
                  </a:lnTo>
                  <a:lnTo>
                    <a:pt x="442" y="512"/>
                  </a:lnTo>
                  <a:lnTo>
                    <a:pt x="432" y="486"/>
                  </a:lnTo>
                  <a:lnTo>
                    <a:pt x="418" y="464"/>
                  </a:lnTo>
                  <a:lnTo>
                    <a:pt x="418" y="464"/>
                  </a:lnTo>
                  <a:lnTo>
                    <a:pt x="414" y="458"/>
                  </a:lnTo>
                  <a:lnTo>
                    <a:pt x="412" y="452"/>
                  </a:lnTo>
                  <a:lnTo>
                    <a:pt x="412" y="442"/>
                  </a:lnTo>
                  <a:lnTo>
                    <a:pt x="412" y="442"/>
                  </a:lnTo>
                  <a:lnTo>
                    <a:pt x="418" y="442"/>
                  </a:lnTo>
                  <a:lnTo>
                    <a:pt x="424" y="446"/>
                  </a:lnTo>
                  <a:lnTo>
                    <a:pt x="426" y="450"/>
                  </a:lnTo>
                  <a:lnTo>
                    <a:pt x="428" y="456"/>
                  </a:lnTo>
                  <a:lnTo>
                    <a:pt x="428" y="456"/>
                  </a:lnTo>
                  <a:lnTo>
                    <a:pt x="430" y="462"/>
                  </a:lnTo>
                  <a:lnTo>
                    <a:pt x="434" y="470"/>
                  </a:lnTo>
                  <a:lnTo>
                    <a:pt x="442" y="480"/>
                  </a:lnTo>
                  <a:lnTo>
                    <a:pt x="452" y="492"/>
                  </a:lnTo>
                  <a:lnTo>
                    <a:pt x="458" y="504"/>
                  </a:lnTo>
                  <a:lnTo>
                    <a:pt x="458" y="504"/>
                  </a:lnTo>
                  <a:lnTo>
                    <a:pt x="462" y="510"/>
                  </a:lnTo>
                  <a:lnTo>
                    <a:pt x="468" y="518"/>
                  </a:lnTo>
                  <a:lnTo>
                    <a:pt x="478" y="530"/>
                  </a:lnTo>
                  <a:lnTo>
                    <a:pt x="478" y="530"/>
                  </a:lnTo>
                  <a:lnTo>
                    <a:pt x="482" y="536"/>
                  </a:lnTo>
                  <a:lnTo>
                    <a:pt x="486" y="544"/>
                  </a:lnTo>
                  <a:lnTo>
                    <a:pt x="486" y="550"/>
                  </a:lnTo>
                  <a:lnTo>
                    <a:pt x="486" y="558"/>
                  </a:lnTo>
                  <a:lnTo>
                    <a:pt x="486" y="558"/>
                  </a:lnTo>
                  <a:lnTo>
                    <a:pt x="484" y="562"/>
                  </a:lnTo>
                  <a:lnTo>
                    <a:pt x="486" y="566"/>
                  </a:lnTo>
                  <a:lnTo>
                    <a:pt x="492" y="570"/>
                  </a:lnTo>
                  <a:lnTo>
                    <a:pt x="492" y="570"/>
                  </a:lnTo>
                  <a:lnTo>
                    <a:pt x="504" y="580"/>
                  </a:lnTo>
                  <a:lnTo>
                    <a:pt x="516" y="588"/>
                  </a:lnTo>
                  <a:lnTo>
                    <a:pt x="516" y="588"/>
                  </a:lnTo>
                  <a:lnTo>
                    <a:pt x="534" y="598"/>
                  </a:lnTo>
                  <a:lnTo>
                    <a:pt x="550" y="606"/>
                  </a:lnTo>
                  <a:lnTo>
                    <a:pt x="550" y="606"/>
                  </a:lnTo>
                  <a:lnTo>
                    <a:pt x="556" y="608"/>
                  </a:lnTo>
                  <a:lnTo>
                    <a:pt x="560" y="606"/>
                  </a:lnTo>
                  <a:lnTo>
                    <a:pt x="560" y="606"/>
                  </a:lnTo>
                  <a:lnTo>
                    <a:pt x="566" y="602"/>
                  </a:lnTo>
                  <a:lnTo>
                    <a:pt x="572" y="602"/>
                  </a:lnTo>
                  <a:lnTo>
                    <a:pt x="578" y="606"/>
                  </a:lnTo>
                  <a:lnTo>
                    <a:pt x="582" y="612"/>
                  </a:lnTo>
                  <a:lnTo>
                    <a:pt x="582" y="612"/>
                  </a:lnTo>
                  <a:lnTo>
                    <a:pt x="592" y="622"/>
                  </a:lnTo>
                  <a:lnTo>
                    <a:pt x="596" y="624"/>
                  </a:lnTo>
                  <a:lnTo>
                    <a:pt x="604" y="628"/>
                  </a:lnTo>
                  <a:lnTo>
                    <a:pt x="604" y="628"/>
                  </a:lnTo>
                  <a:lnTo>
                    <a:pt x="614" y="630"/>
                  </a:lnTo>
                  <a:lnTo>
                    <a:pt x="622" y="634"/>
                  </a:lnTo>
                  <a:lnTo>
                    <a:pt x="630" y="642"/>
                  </a:lnTo>
                  <a:lnTo>
                    <a:pt x="636" y="652"/>
                  </a:lnTo>
                  <a:lnTo>
                    <a:pt x="636" y="652"/>
                  </a:lnTo>
                  <a:lnTo>
                    <a:pt x="638" y="652"/>
                  </a:lnTo>
                  <a:lnTo>
                    <a:pt x="638" y="652"/>
                  </a:lnTo>
                  <a:lnTo>
                    <a:pt x="638" y="656"/>
                  </a:lnTo>
                  <a:lnTo>
                    <a:pt x="638" y="656"/>
                  </a:lnTo>
                  <a:lnTo>
                    <a:pt x="638" y="662"/>
                  </a:lnTo>
                  <a:lnTo>
                    <a:pt x="640" y="666"/>
                  </a:lnTo>
                  <a:lnTo>
                    <a:pt x="640" y="666"/>
                  </a:lnTo>
                  <a:lnTo>
                    <a:pt x="678" y="694"/>
                  </a:lnTo>
                  <a:lnTo>
                    <a:pt x="678" y="694"/>
                  </a:lnTo>
                  <a:lnTo>
                    <a:pt x="682" y="694"/>
                  </a:lnTo>
                  <a:lnTo>
                    <a:pt x="682" y="694"/>
                  </a:lnTo>
                  <a:lnTo>
                    <a:pt x="682" y="692"/>
                  </a:lnTo>
                  <a:lnTo>
                    <a:pt x="682" y="692"/>
                  </a:lnTo>
                  <a:lnTo>
                    <a:pt x="680" y="686"/>
                  </a:lnTo>
                  <a:lnTo>
                    <a:pt x="682" y="684"/>
                  </a:lnTo>
                  <a:lnTo>
                    <a:pt x="686" y="680"/>
                  </a:lnTo>
                  <a:lnTo>
                    <a:pt x="688" y="676"/>
                  </a:lnTo>
                  <a:lnTo>
                    <a:pt x="688" y="676"/>
                  </a:lnTo>
                  <a:lnTo>
                    <a:pt x="692" y="678"/>
                  </a:lnTo>
                  <a:lnTo>
                    <a:pt x="694" y="678"/>
                  </a:lnTo>
                  <a:lnTo>
                    <a:pt x="696" y="684"/>
                  </a:lnTo>
                  <a:lnTo>
                    <a:pt x="698" y="690"/>
                  </a:lnTo>
                  <a:lnTo>
                    <a:pt x="700" y="694"/>
                  </a:lnTo>
                  <a:lnTo>
                    <a:pt x="700" y="694"/>
                  </a:lnTo>
                  <a:lnTo>
                    <a:pt x="702" y="702"/>
                  </a:lnTo>
                  <a:lnTo>
                    <a:pt x="704" y="710"/>
                  </a:lnTo>
                  <a:lnTo>
                    <a:pt x="706" y="720"/>
                  </a:lnTo>
                  <a:lnTo>
                    <a:pt x="704" y="728"/>
                  </a:lnTo>
                  <a:lnTo>
                    <a:pt x="702" y="738"/>
                  </a:lnTo>
                  <a:lnTo>
                    <a:pt x="700" y="746"/>
                  </a:lnTo>
                  <a:lnTo>
                    <a:pt x="696" y="754"/>
                  </a:lnTo>
                  <a:lnTo>
                    <a:pt x="690" y="760"/>
                  </a:lnTo>
                  <a:lnTo>
                    <a:pt x="690" y="760"/>
                  </a:lnTo>
                  <a:lnTo>
                    <a:pt x="684" y="766"/>
                  </a:lnTo>
                  <a:lnTo>
                    <a:pt x="680" y="774"/>
                  </a:lnTo>
                  <a:lnTo>
                    <a:pt x="678" y="784"/>
                  </a:lnTo>
                  <a:lnTo>
                    <a:pt x="678" y="792"/>
                  </a:lnTo>
                  <a:lnTo>
                    <a:pt x="678" y="792"/>
                  </a:lnTo>
                  <a:lnTo>
                    <a:pt x="678" y="796"/>
                  </a:lnTo>
                  <a:lnTo>
                    <a:pt x="680" y="798"/>
                  </a:lnTo>
                  <a:lnTo>
                    <a:pt x="680" y="798"/>
                  </a:lnTo>
                  <a:lnTo>
                    <a:pt x="684" y="800"/>
                  </a:lnTo>
                  <a:lnTo>
                    <a:pt x="686" y="802"/>
                  </a:lnTo>
                  <a:lnTo>
                    <a:pt x="682" y="806"/>
                  </a:lnTo>
                  <a:lnTo>
                    <a:pt x="682" y="806"/>
                  </a:lnTo>
                  <a:lnTo>
                    <a:pt x="678" y="812"/>
                  </a:lnTo>
                  <a:lnTo>
                    <a:pt x="676" y="816"/>
                  </a:lnTo>
                  <a:lnTo>
                    <a:pt x="676" y="826"/>
                  </a:lnTo>
                  <a:lnTo>
                    <a:pt x="676" y="826"/>
                  </a:lnTo>
                  <a:lnTo>
                    <a:pt x="676" y="832"/>
                  </a:lnTo>
                  <a:lnTo>
                    <a:pt x="680" y="836"/>
                  </a:lnTo>
                  <a:lnTo>
                    <a:pt x="684" y="840"/>
                  </a:lnTo>
                  <a:lnTo>
                    <a:pt x="686" y="846"/>
                  </a:lnTo>
                  <a:lnTo>
                    <a:pt x="686" y="846"/>
                  </a:lnTo>
                  <a:lnTo>
                    <a:pt x="700" y="876"/>
                  </a:lnTo>
                  <a:lnTo>
                    <a:pt x="706" y="892"/>
                  </a:lnTo>
                  <a:lnTo>
                    <a:pt x="712" y="908"/>
                  </a:lnTo>
                  <a:lnTo>
                    <a:pt x="712" y="908"/>
                  </a:lnTo>
                  <a:lnTo>
                    <a:pt x="716" y="920"/>
                  </a:lnTo>
                  <a:lnTo>
                    <a:pt x="722" y="930"/>
                  </a:lnTo>
                  <a:lnTo>
                    <a:pt x="730" y="938"/>
                  </a:lnTo>
                  <a:lnTo>
                    <a:pt x="740" y="944"/>
                  </a:lnTo>
                  <a:lnTo>
                    <a:pt x="740" y="944"/>
                  </a:lnTo>
                  <a:lnTo>
                    <a:pt x="748" y="950"/>
                  </a:lnTo>
                  <a:lnTo>
                    <a:pt x="754" y="958"/>
                  </a:lnTo>
                  <a:lnTo>
                    <a:pt x="760" y="966"/>
                  </a:lnTo>
                  <a:lnTo>
                    <a:pt x="760" y="976"/>
                  </a:lnTo>
                  <a:lnTo>
                    <a:pt x="760" y="976"/>
                  </a:lnTo>
                  <a:lnTo>
                    <a:pt x="760" y="1006"/>
                  </a:lnTo>
                  <a:lnTo>
                    <a:pt x="758" y="1038"/>
                  </a:lnTo>
                  <a:lnTo>
                    <a:pt x="758" y="1038"/>
                  </a:lnTo>
                  <a:lnTo>
                    <a:pt x="752" y="1066"/>
                  </a:lnTo>
                  <a:lnTo>
                    <a:pt x="750" y="1080"/>
                  </a:lnTo>
                  <a:lnTo>
                    <a:pt x="750" y="1094"/>
                  </a:lnTo>
                  <a:lnTo>
                    <a:pt x="750" y="1094"/>
                  </a:lnTo>
                  <a:lnTo>
                    <a:pt x="748" y="1118"/>
                  </a:lnTo>
                  <a:lnTo>
                    <a:pt x="746" y="1130"/>
                  </a:lnTo>
                  <a:lnTo>
                    <a:pt x="742" y="1140"/>
                  </a:lnTo>
                  <a:lnTo>
                    <a:pt x="742" y="1140"/>
                  </a:lnTo>
                  <a:lnTo>
                    <a:pt x="740" y="1148"/>
                  </a:lnTo>
                  <a:lnTo>
                    <a:pt x="738" y="1154"/>
                  </a:lnTo>
                  <a:lnTo>
                    <a:pt x="736" y="1170"/>
                  </a:lnTo>
                  <a:lnTo>
                    <a:pt x="734" y="1184"/>
                  </a:lnTo>
                  <a:lnTo>
                    <a:pt x="732" y="1198"/>
                  </a:lnTo>
                  <a:lnTo>
                    <a:pt x="732" y="1198"/>
                  </a:lnTo>
                  <a:lnTo>
                    <a:pt x="732" y="1202"/>
                  </a:lnTo>
                  <a:lnTo>
                    <a:pt x="734" y="1206"/>
                  </a:lnTo>
                  <a:lnTo>
                    <a:pt x="734" y="1206"/>
                  </a:lnTo>
                  <a:lnTo>
                    <a:pt x="738" y="1204"/>
                  </a:lnTo>
                  <a:lnTo>
                    <a:pt x="740" y="1204"/>
                  </a:lnTo>
                  <a:lnTo>
                    <a:pt x="742" y="1206"/>
                  </a:lnTo>
                  <a:lnTo>
                    <a:pt x="742" y="1210"/>
                  </a:lnTo>
                  <a:lnTo>
                    <a:pt x="742" y="1210"/>
                  </a:lnTo>
                  <a:lnTo>
                    <a:pt x="738" y="1232"/>
                  </a:lnTo>
                  <a:lnTo>
                    <a:pt x="736" y="1242"/>
                  </a:lnTo>
                  <a:lnTo>
                    <a:pt x="732" y="1252"/>
                  </a:lnTo>
                  <a:lnTo>
                    <a:pt x="732" y="1252"/>
                  </a:lnTo>
                  <a:lnTo>
                    <a:pt x="730" y="1252"/>
                  </a:lnTo>
                  <a:lnTo>
                    <a:pt x="728" y="1250"/>
                  </a:lnTo>
                  <a:lnTo>
                    <a:pt x="726" y="1248"/>
                  </a:lnTo>
                  <a:lnTo>
                    <a:pt x="722" y="1252"/>
                  </a:lnTo>
                  <a:lnTo>
                    <a:pt x="722" y="1252"/>
                  </a:lnTo>
                  <a:lnTo>
                    <a:pt x="722" y="1254"/>
                  </a:lnTo>
                  <a:lnTo>
                    <a:pt x="724" y="1258"/>
                  </a:lnTo>
                  <a:lnTo>
                    <a:pt x="724" y="1258"/>
                  </a:lnTo>
                  <a:lnTo>
                    <a:pt x="730" y="1262"/>
                  </a:lnTo>
                  <a:lnTo>
                    <a:pt x="730" y="1268"/>
                  </a:lnTo>
                  <a:lnTo>
                    <a:pt x="730" y="1274"/>
                  </a:lnTo>
                  <a:lnTo>
                    <a:pt x="726" y="1278"/>
                  </a:lnTo>
                  <a:lnTo>
                    <a:pt x="726" y="1278"/>
                  </a:lnTo>
                  <a:lnTo>
                    <a:pt x="724" y="1282"/>
                  </a:lnTo>
                  <a:lnTo>
                    <a:pt x="724" y="1284"/>
                  </a:lnTo>
                  <a:lnTo>
                    <a:pt x="724" y="1284"/>
                  </a:lnTo>
                  <a:lnTo>
                    <a:pt x="726" y="1290"/>
                  </a:lnTo>
                  <a:lnTo>
                    <a:pt x="728" y="1294"/>
                  </a:lnTo>
                  <a:lnTo>
                    <a:pt x="728" y="1294"/>
                  </a:lnTo>
                  <a:lnTo>
                    <a:pt x="728" y="1294"/>
                  </a:lnTo>
                  <a:lnTo>
                    <a:pt x="734" y="1316"/>
                  </a:lnTo>
                  <a:lnTo>
                    <a:pt x="734" y="1316"/>
                  </a:lnTo>
                  <a:lnTo>
                    <a:pt x="736" y="1320"/>
                  </a:lnTo>
                  <a:lnTo>
                    <a:pt x="736" y="1322"/>
                  </a:lnTo>
                  <a:lnTo>
                    <a:pt x="734" y="1324"/>
                  </a:lnTo>
                  <a:lnTo>
                    <a:pt x="734" y="1324"/>
                  </a:lnTo>
                  <a:lnTo>
                    <a:pt x="734" y="1328"/>
                  </a:lnTo>
                  <a:lnTo>
                    <a:pt x="736" y="1332"/>
                  </a:lnTo>
                  <a:lnTo>
                    <a:pt x="736" y="1332"/>
                  </a:lnTo>
                  <a:lnTo>
                    <a:pt x="740" y="1332"/>
                  </a:lnTo>
                  <a:lnTo>
                    <a:pt x="742" y="1332"/>
                  </a:lnTo>
                  <a:lnTo>
                    <a:pt x="744" y="1330"/>
                  </a:lnTo>
                  <a:lnTo>
                    <a:pt x="744" y="1330"/>
                  </a:lnTo>
                  <a:lnTo>
                    <a:pt x="746" y="1330"/>
                  </a:lnTo>
                  <a:lnTo>
                    <a:pt x="748" y="1332"/>
                  </a:lnTo>
                  <a:lnTo>
                    <a:pt x="748" y="1332"/>
                  </a:lnTo>
                  <a:lnTo>
                    <a:pt x="746" y="1334"/>
                  </a:lnTo>
                  <a:lnTo>
                    <a:pt x="748" y="1336"/>
                  </a:lnTo>
                  <a:lnTo>
                    <a:pt x="752" y="1338"/>
                  </a:lnTo>
                  <a:lnTo>
                    <a:pt x="752" y="1338"/>
                  </a:lnTo>
                  <a:lnTo>
                    <a:pt x="756" y="1342"/>
                  </a:lnTo>
                  <a:lnTo>
                    <a:pt x="758" y="1342"/>
                  </a:lnTo>
                  <a:lnTo>
                    <a:pt x="760" y="1340"/>
                  </a:lnTo>
                  <a:lnTo>
                    <a:pt x="760" y="1340"/>
                  </a:lnTo>
                  <a:lnTo>
                    <a:pt x="766" y="1342"/>
                  </a:lnTo>
                  <a:lnTo>
                    <a:pt x="766" y="1342"/>
                  </a:lnTo>
                  <a:lnTo>
                    <a:pt x="766" y="1342"/>
                  </a:lnTo>
                  <a:lnTo>
                    <a:pt x="766" y="1346"/>
                  </a:lnTo>
                  <a:lnTo>
                    <a:pt x="768" y="1346"/>
                  </a:lnTo>
                  <a:lnTo>
                    <a:pt x="770" y="1348"/>
                  </a:lnTo>
                  <a:lnTo>
                    <a:pt x="772" y="1348"/>
                  </a:lnTo>
                  <a:lnTo>
                    <a:pt x="772" y="1348"/>
                  </a:lnTo>
                  <a:lnTo>
                    <a:pt x="782" y="1346"/>
                  </a:lnTo>
                  <a:lnTo>
                    <a:pt x="786" y="1346"/>
                  </a:lnTo>
                  <a:lnTo>
                    <a:pt x="788" y="1344"/>
                  </a:lnTo>
                  <a:lnTo>
                    <a:pt x="788" y="1344"/>
                  </a:lnTo>
                  <a:lnTo>
                    <a:pt x="792" y="1340"/>
                  </a:lnTo>
                  <a:lnTo>
                    <a:pt x="788" y="1338"/>
                  </a:lnTo>
                  <a:lnTo>
                    <a:pt x="788" y="1338"/>
                  </a:lnTo>
                  <a:lnTo>
                    <a:pt x="778" y="1330"/>
                  </a:lnTo>
                  <a:lnTo>
                    <a:pt x="774" y="1326"/>
                  </a:lnTo>
                  <a:lnTo>
                    <a:pt x="774" y="1320"/>
                  </a:lnTo>
                  <a:lnTo>
                    <a:pt x="774" y="1320"/>
                  </a:lnTo>
                  <a:lnTo>
                    <a:pt x="774" y="1314"/>
                  </a:lnTo>
                  <a:lnTo>
                    <a:pt x="772" y="1312"/>
                  </a:lnTo>
                  <a:lnTo>
                    <a:pt x="770" y="1310"/>
                  </a:lnTo>
                  <a:lnTo>
                    <a:pt x="770" y="1310"/>
                  </a:lnTo>
                  <a:lnTo>
                    <a:pt x="768" y="1302"/>
                  </a:lnTo>
                  <a:lnTo>
                    <a:pt x="768" y="1298"/>
                  </a:lnTo>
                  <a:lnTo>
                    <a:pt x="770" y="1296"/>
                  </a:lnTo>
                  <a:lnTo>
                    <a:pt x="770" y="1296"/>
                  </a:lnTo>
                  <a:lnTo>
                    <a:pt x="776" y="1292"/>
                  </a:lnTo>
                  <a:lnTo>
                    <a:pt x="780" y="1284"/>
                  </a:lnTo>
                  <a:lnTo>
                    <a:pt x="782" y="1278"/>
                  </a:lnTo>
                  <a:lnTo>
                    <a:pt x="788" y="1274"/>
                  </a:lnTo>
                  <a:lnTo>
                    <a:pt x="788" y="1274"/>
                  </a:lnTo>
                  <a:lnTo>
                    <a:pt x="792" y="1270"/>
                  </a:lnTo>
                  <a:lnTo>
                    <a:pt x="794" y="1268"/>
                  </a:lnTo>
                  <a:lnTo>
                    <a:pt x="794" y="1264"/>
                  </a:lnTo>
                  <a:lnTo>
                    <a:pt x="788" y="1260"/>
                  </a:lnTo>
                  <a:lnTo>
                    <a:pt x="788" y="1260"/>
                  </a:lnTo>
                  <a:lnTo>
                    <a:pt x="784" y="1258"/>
                  </a:lnTo>
                  <a:lnTo>
                    <a:pt x="782" y="1256"/>
                  </a:lnTo>
                  <a:lnTo>
                    <a:pt x="780" y="1252"/>
                  </a:lnTo>
                  <a:lnTo>
                    <a:pt x="780" y="1248"/>
                  </a:lnTo>
                  <a:lnTo>
                    <a:pt x="780" y="1248"/>
                  </a:lnTo>
                  <a:lnTo>
                    <a:pt x="784" y="1244"/>
                  </a:lnTo>
                  <a:lnTo>
                    <a:pt x="784" y="1244"/>
                  </a:lnTo>
                  <a:lnTo>
                    <a:pt x="794" y="1236"/>
                  </a:lnTo>
                  <a:lnTo>
                    <a:pt x="798" y="1230"/>
                  </a:lnTo>
                  <a:lnTo>
                    <a:pt x="800" y="1226"/>
                  </a:lnTo>
                  <a:lnTo>
                    <a:pt x="802" y="1214"/>
                  </a:lnTo>
                  <a:lnTo>
                    <a:pt x="800" y="1202"/>
                  </a:lnTo>
                  <a:lnTo>
                    <a:pt x="800" y="1202"/>
                  </a:lnTo>
                  <a:lnTo>
                    <a:pt x="800" y="1198"/>
                  </a:lnTo>
                  <a:lnTo>
                    <a:pt x="800" y="1196"/>
                  </a:lnTo>
                  <a:lnTo>
                    <a:pt x="806" y="1196"/>
                  </a:lnTo>
                  <a:lnTo>
                    <a:pt x="806" y="1196"/>
                  </a:lnTo>
                  <a:lnTo>
                    <a:pt x="814" y="1198"/>
                  </a:lnTo>
                  <a:lnTo>
                    <a:pt x="818" y="1198"/>
                  </a:lnTo>
                  <a:lnTo>
                    <a:pt x="820" y="1194"/>
                  </a:lnTo>
                  <a:lnTo>
                    <a:pt x="820" y="1194"/>
                  </a:lnTo>
                  <a:lnTo>
                    <a:pt x="822" y="1186"/>
                  </a:lnTo>
                  <a:lnTo>
                    <a:pt x="822" y="1180"/>
                  </a:lnTo>
                  <a:lnTo>
                    <a:pt x="820" y="1176"/>
                  </a:lnTo>
                  <a:lnTo>
                    <a:pt x="820" y="1176"/>
                  </a:lnTo>
                  <a:lnTo>
                    <a:pt x="844" y="1174"/>
                  </a:lnTo>
                  <a:lnTo>
                    <a:pt x="844" y="1174"/>
                  </a:lnTo>
                  <a:lnTo>
                    <a:pt x="852" y="1172"/>
                  </a:lnTo>
                  <a:lnTo>
                    <a:pt x="858" y="1168"/>
                  </a:lnTo>
                  <a:lnTo>
                    <a:pt x="862" y="1162"/>
                  </a:lnTo>
                  <a:lnTo>
                    <a:pt x="864" y="1154"/>
                  </a:lnTo>
                  <a:lnTo>
                    <a:pt x="864" y="1154"/>
                  </a:lnTo>
                  <a:lnTo>
                    <a:pt x="864" y="1148"/>
                  </a:lnTo>
                  <a:lnTo>
                    <a:pt x="862" y="1142"/>
                  </a:lnTo>
                  <a:lnTo>
                    <a:pt x="858" y="1136"/>
                  </a:lnTo>
                  <a:lnTo>
                    <a:pt x="852" y="1132"/>
                  </a:lnTo>
                  <a:lnTo>
                    <a:pt x="852" y="1132"/>
                  </a:lnTo>
                  <a:lnTo>
                    <a:pt x="852" y="1128"/>
                  </a:lnTo>
                  <a:lnTo>
                    <a:pt x="854" y="1126"/>
                  </a:lnTo>
                  <a:lnTo>
                    <a:pt x="854" y="1126"/>
                  </a:lnTo>
                  <a:lnTo>
                    <a:pt x="868" y="1132"/>
                  </a:lnTo>
                  <a:lnTo>
                    <a:pt x="868" y="1132"/>
                  </a:lnTo>
                  <a:lnTo>
                    <a:pt x="876" y="1134"/>
                  </a:lnTo>
                  <a:lnTo>
                    <a:pt x="884" y="1132"/>
                  </a:lnTo>
                  <a:lnTo>
                    <a:pt x="888" y="1128"/>
                  </a:lnTo>
                  <a:lnTo>
                    <a:pt x="892" y="1120"/>
                  </a:lnTo>
                  <a:lnTo>
                    <a:pt x="892" y="1120"/>
                  </a:lnTo>
                  <a:lnTo>
                    <a:pt x="894" y="1112"/>
                  </a:lnTo>
                  <a:lnTo>
                    <a:pt x="900" y="1104"/>
                  </a:lnTo>
                  <a:lnTo>
                    <a:pt x="910" y="1088"/>
                  </a:lnTo>
                  <a:lnTo>
                    <a:pt x="910" y="1088"/>
                  </a:lnTo>
                  <a:lnTo>
                    <a:pt x="908" y="1092"/>
                  </a:lnTo>
                  <a:lnTo>
                    <a:pt x="910" y="1096"/>
                  </a:lnTo>
                  <a:lnTo>
                    <a:pt x="910" y="1096"/>
                  </a:lnTo>
                  <a:lnTo>
                    <a:pt x="914" y="1090"/>
                  </a:lnTo>
                  <a:lnTo>
                    <a:pt x="916" y="1084"/>
                  </a:lnTo>
                  <a:lnTo>
                    <a:pt x="916" y="1084"/>
                  </a:lnTo>
                  <a:lnTo>
                    <a:pt x="918" y="1078"/>
                  </a:lnTo>
                  <a:lnTo>
                    <a:pt x="922" y="1072"/>
                  </a:lnTo>
                  <a:lnTo>
                    <a:pt x="922" y="1072"/>
                  </a:lnTo>
                  <a:lnTo>
                    <a:pt x="926" y="1068"/>
                  </a:lnTo>
                  <a:lnTo>
                    <a:pt x="928" y="1064"/>
                  </a:lnTo>
                  <a:lnTo>
                    <a:pt x="928" y="1054"/>
                  </a:lnTo>
                  <a:lnTo>
                    <a:pt x="928" y="1054"/>
                  </a:lnTo>
                  <a:lnTo>
                    <a:pt x="930" y="1046"/>
                  </a:lnTo>
                  <a:lnTo>
                    <a:pt x="932" y="1038"/>
                  </a:lnTo>
                  <a:lnTo>
                    <a:pt x="936" y="1030"/>
                  </a:lnTo>
                  <a:lnTo>
                    <a:pt x="940" y="1024"/>
                  </a:lnTo>
                  <a:lnTo>
                    <a:pt x="946" y="1018"/>
                  </a:lnTo>
                  <a:lnTo>
                    <a:pt x="954" y="1014"/>
                  </a:lnTo>
                  <a:lnTo>
                    <a:pt x="962" y="1012"/>
                  </a:lnTo>
                  <a:lnTo>
                    <a:pt x="968" y="1010"/>
                  </a:lnTo>
                  <a:lnTo>
                    <a:pt x="968" y="1010"/>
                  </a:lnTo>
                  <a:lnTo>
                    <a:pt x="976" y="1008"/>
                  </a:lnTo>
                  <a:lnTo>
                    <a:pt x="982" y="1004"/>
                  </a:lnTo>
                  <a:lnTo>
                    <a:pt x="982" y="1004"/>
                  </a:lnTo>
                  <a:lnTo>
                    <a:pt x="986" y="1000"/>
                  </a:lnTo>
                  <a:lnTo>
                    <a:pt x="988" y="994"/>
                  </a:lnTo>
                  <a:lnTo>
                    <a:pt x="990" y="986"/>
                  </a:lnTo>
                  <a:lnTo>
                    <a:pt x="990" y="986"/>
                  </a:lnTo>
                  <a:lnTo>
                    <a:pt x="996" y="972"/>
                  </a:lnTo>
                  <a:lnTo>
                    <a:pt x="1000" y="960"/>
                  </a:lnTo>
                  <a:lnTo>
                    <a:pt x="1002" y="946"/>
                  </a:lnTo>
                  <a:lnTo>
                    <a:pt x="1002" y="932"/>
                  </a:lnTo>
                  <a:lnTo>
                    <a:pt x="1002" y="932"/>
                  </a:lnTo>
                  <a:lnTo>
                    <a:pt x="1004" y="918"/>
                  </a:lnTo>
                  <a:lnTo>
                    <a:pt x="1008" y="904"/>
                  </a:lnTo>
                  <a:lnTo>
                    <a:pt x="1014" y="892"/>
                  </a:lnTo>
                  <a:lnTo>
                    <a:pt x="1022" y="880"/>
                  </a:lnTo>
                  <a:lnTo>
                    <a:pt x="1022" y="880"/>
                  </a:lnTo>
                  <a:lnTo>
                    <a:pt x="1030" y="870"/>
                  </a:lnTo>
                  <a:lnTo>
                    <a:pt x="1034" y="858"/>
                  </a:lnTo>
                  <a:lnTo>
                    <a:pt x="1036" y="846"/>
                  </a:lnTo>
                  <a:lnTo>
                    <a:pt x="1032" y="832"/>
                  </a:lnTo>
                  <a:lnTo>
                    <a:pt x="1032" y="832"/>
                  </a:lnTo>
                  <a:lnTo>
                    <a:pt x="1032" y="828"/>
                  </a:lnTo>
                  <a:lnTo>
                    <a:pt x="1030" y="826"/>
                  </a:lnTo>
                  <a:lnTo>
                    <a:pt x="1028" y="824"/>
                  </a:lnTo>
                  <a:lnTo>
                    <a:pt x="1028" y="824"/>
                  </a:lnTo>
                  <a:close/>
                  <a:moveTo>
                    <a:pt x="796" y="214"/>
                  </a:moveTo>
                  <a:lnTo>
                    <a:pt x="796" y="214"/>
                  </a:lnTo>
                  <a:lnTo>
                    <a:pt x="796" y="210"/>
                  </a:lnTo>
                  <a:lnTo>
                    <a:pt x="798" y="208"/>
                  </a:lnTo>
                  <a:lnTo>
                    <a:pt x="800" y="208"/>
                  </a:lnTo>
                  <a:lnTo>
                    <a:pt x="800" y="208"/>
                  </a:lnTo>
                  <a:lnTo>
                    <a:pt x="800" y="210"/>
                  </a:lnTo>
                  <a:lnTo>
                    <a:pt x="800" y="210"/>
                  </a:lnTo>
                  <a:lnTo>
                    <a:pt x="800" y="212"/>
                  </a:lnTo>
                  <a:lnTo>
                    <a:pt x="798" y="214"/>
                  </a:lnTo>
                  <a:lnTo>
                    <a:pt x="798" y="214"/>
                  </a:lnTo>
                  <a:lnTo>
                    <a:pt x="796" y="214"/>
                  </a:lnTo>
                  <a:lnTo>
                    <a:pt x="796" y="214"/>
                  </a:lnTo>
                  <a:lnTo>
                    <a:pt x="796" y="214"/>
                  </a:lnTo>
                  <a:close/>
                  <a:moveTo>
                    <a:pt x="772" y="232"/>
                  </a:moveTo>
                  <a:lnTo>
                    <a:pt x="772" y="232"/>
                  </a:lnTo>
                  <a:lnTo>
                    <a:pt x="776" y="234"/>
                  </a:lnTo>
                  <a:lnTo>
                    <a:pt x="776" y="238"/>
                  </a:lnTo>
                  <a:lnTo>
                    <a:pt x="776" y="238"/>
                  </a:lnTo>
                  <a:lnTo>
                    <a:pt x="774" y="240"/>
                  </a:lnTo>
                  <a:lnTo>
                    <a:pt x="772" y="240"/>
                  </a:lnTo>
                  <a:lnTo>
                    <a:pt x="772" y="240"/>
                  </a:lnTo>
                  <a:lnTo>
                    <a:pt x="768" y="238"/>
                  </a:lnTo>
                  <a:lnTo>
                    <a:pt x="768" y="236"/>
                  </a:lnTo>
                  <a:lnTo>
                    <a:pt x="768" y="236"/>
                  </a:lnTo>
                  <a:lnTo>
                    <a:pt x="770" y="232"/>
                  </a:lnTo>
                  <a:lnTo>
                    <a:pt x="772" y="232"/>
                  </a:lnTo>
                  <a:lnTo>
                    <a:pt x="772" y="232"/>
                  </a:lnTo>
                  <a:close/>
                  <a:moveTo>
                    <a:pt x="736" y="238"/>
                  </a:moveTo>
                  <a:lnTo>
                    <a:pt x="736" y="238"/>
                  </a:lnTo>
                  <a:lnTo>
                    <a:pt x="738" y="240"/>
                  </a:lnTo>
                  <a:lnTo>
                    <a:pt x="738" y="240"/>
                  </a:lnTo>
                  <a:lnTo>
                    <a:pt x="734" y="244"/>
                  </a:lnTo>
                  <a:lnTo>
                    <a:pt x="728" y="244"/>
                  </a:lnTo>
                  <a:lnTo>
                    <a:pt x="728" y="244"/>
                  </a:lnTo>
                  <a:lnTo>
                    <a:pt x="732" y="240"/>
                  </a:lnTo>
                  <a:lnTo>
                    <a:pt x="736" y="238"/>
                  </a:lnTo>
                  <a:lnTo>
                    <a:pt x="736" y="238"/>
                  </a:lnTo>
                  <a:close/>
                  <a:moveTo>
                    <a:pt x="658" y="336"/>
                  </a:moveTo>
                  <a:lnTo>
                    <a:pt x="658" y="336"/>
                  </a:lnTo>
                  <a:lnTo>
                    <a:pt x="676" y="328"/>
                  </a:lnTo>
                  <a:lnTo>
                    <a:pt x="682" y="326"/>
                  </a:lnTo>
                  <a:lnTo>
                    <a:pt x="690" y="328"/>
                  </a:lnTo>
                  <a:lnTo>
                    <a:pt x="690" y="328"/>
                  </a:lnTo>
                  <a:lnTo>
                    <a:pt x="680" y="334"/>
                  </a:lnTo>
                  <a:lnTo>
                    <a:pt x="672" y="338"/>
                  </a:lnTo>
                  <a:lnTo>
                    <a:pt x="664" y="338"/>
                  </a:lnTo>
                  <a:lnTo>
                    <a:pt x="658" y="336"/>
                  </a:lnTo>
                  <a:lnTo>
                    <a:pt x="658" y="336"/>
                  </a:lnTo>
                  <a:close/>
                  <a:moveTo>
                    <a:pt x="712" y="310"/>
                  </a:moveTo>
                  <a:lnTo>
                    <a:pt x="712" y="310"/>
                  </a:lnTo>
                  <a:lnTo>
                    <a:pt x="714" y="312"/>
                  </a:lnTo>
                  <a:lnTo>
                    <a:pt x="714" y="314"/>
                  </a:lnTo>
                  <a:lnTo>
                    <a:pt x="714" y="314"/>
                  </a:lnTo>
                  <a:lnTo>
                    <a:pt x="714" y="316"/>
                  </a:lnTo>
                  <a:lnTo>
                    <a:pt x="712" y="318"/>
                  </a:lnTo>
                  <a:lnTo>
                    <a:pt x="708" y="320"/>
                  </a:lnTo>
                  <a:lnTo>
                    <a:pt x="708" y="320"/>
                  </a:lnTo>
                  <a:lnTo>
                    <a:pt x="686" y="320"/>
                  </a:lnTo>
                  <a:lnTo>
                    <a:pt x="686" y="320"/>
                  </a:lnTo>
                  <a:lnTo>
                    <a:pt x="688" y="318"/>
                  </a:lnTo>
                  <a:lnTo>
                    <a:pt x="692" y="316"/>
                  </a:lnTo>
                  <a:lnTo>
                    <a:pt x="698" y="314"/>
                  </a:lnTo>
                  <a:lnTo>
                    <a:pt x="706" y="312"/>
                  </a:lnTo>
                  <a:lnTo>
                    <a:pt x="712" y="310"/>
                  </a:lnTo>
                  <a:lnTo>
                    <a:pt x="712" y="310"/>
                  </a:lnTo>
                  <a:close/>
                  <a:moveTo>
                    <a:pt x="628" y="264"/>
                  </a:moveTo>
                  <a:lnTo>
                    <a:pt x="628" y="264"/>
                  </a:lnTo>
                  <a:lnTo>
                    <a:pt x="634" y="266"/>
                  </a:lnTo>
                  <a:lnTo>
                    <a:pt x="640" y="270"/>
                  </a:lnTo>
                  <a:lnTo>
                    <a:pt x="646" y="274"/>
                  </a:lnTo>
                  <a:lnTo>
                    <a:pt x="648" y="284"/>
                  </a:lnTo>
                  <a:lnTo>
                    <a:pt x="648" y="284"/>
                  </a:lnTo>
                  <a:lnTo>
                    <a:pt x="652" y="290"/>
                  </a:lnTo>
                  <a:lnTo>
                    <a:pt x="652" y="290"/>
                  </a:lnTo>
                  <a:lnTo>
                    <a:pt x="668" y="290"/>
                  </a:lnTo>
                  <a:lnTo>
                    <a:pt x="676" y="292"/>
                  </a:lnTo>
                  <a:lnTo>
                    <a:pt x="682" y="298"/>
                  </a:lnTo>
                  <a:lnTo>
                    <a:pt x="682" y="298"/>
                  </a:lnTo>
                  <a:lnTo>
                    <a:pt x="684" y="302"/>
                  </a:lnTo>
                  <a:lnTo>
                    <a:pt x="684" y="306"/>
                  </a:lnTo>
                  <a:lnTo>
                    <a:pt x="684" y="306"/>
                  </a:lnTo>
                  <a:lnTo>
                    <a:pt x="682" y="308"/>
                  </a:lnTo>
                  <a:lnTo>
                    <a:pt x="682" y="308"/>
                  </a:lnTo>
                  <a:lnTo>
                    <a:pt x="678" y="306"/>
                  </a:lnTo>
                  <a:lnTo>
                    <a:pt x="678" y="306"/>
                  </a:lnTo>
                  <a:lnTo>
                    <a:pt x="674" y="308"/>
                  </a:lnTo>
                  <a:lnTo>
                    <a:pt x="672" y="310"/>
                  </a:lnTo>
                  <a:lnTo>
                    <a:pt x="670" y="316"/>
                  </a:lnTo>
                  <a:lnTo>
                    <a:pt x="670" y="316"/>
                  </a:lnTo>
                  <a:lnTo>
                    <a:pt x="670" y="320"/>
                  </a:lnTo>
                  <a:lnTo>
                    <a:pt x="666" y="322"/>
                  </a:lnTo>
                  <a:lnTo>
                    <a:pt x="666" y="322"/>
                  </a:lnTo>
                  <a:lnTo>
                    <a:pt x="664" y="322"/>
                  </a:lnTo>
                  <a:lnTo>
                    <a:pt x="664" y="322"/>
                  </a:lnTo>
                  <a:lnTo>
                    <a:pt x="662" y="318"/>
                  </a:lnTo>
                  <a:lnTo>
                    <a:pt x="662" y="318"/>
                  </a:lnTo>
                  <a:lnTo>
                    <a:pt x="662" y="314"/>
                  </a:lnTo>
                  <a:lnTo>
                    <a:pt x="658" y="314"/>
                  </a:lnTo>
                  <a:lnTo>
                    <a:pt x="656" y="316"/>
                  </a:lnTo>
                  <a:lnTo>
                    <a:pt x="654" y="316"/>
                  </a:lnTo>
                  <a:lnTo>
                    <a:pt x="654" y="316"/>
                  </a:lnTo>
                  <a:lnTo>
                    <a:pt x="656" y="310"/>
                  </a:lnTo>
                  <a:lnTo>
                    <a:pt x="658" y="304"/>
                  </a:lnTo>
                  <a:lnTo>
                    <a:pt x="656" y="300"/>
                  </a:lnTo>
                  <a:lnTo>
                    <a:pt x="650" y="296"/>
                  </a:lnTo>
                  <a:lnTo>
                    <a:pt x="650" y="296"/>
                  </a:lnTo>
                  <a:lnTo>
                    <a:pt x="642" y="300"/>
                  </a:lnTo>
                  <a:lnTo>
                    <a:pt x="638" y="306"/>
                  </a:lnTo>
                  <a:lnTo>
                    <a:pt x="634" y="312"/>
                  </a:lnTo>
                  <a:lnTo>
                    <a:pt x="634" y="320"/>
                  </a:lnTo>
                  <a:lnTo>
                    <a:pt x="634" y="320"/>
                  </a:lnTo>
                  <a:lnTo>
                    <a:pt x="636" y="326"/>
                  </a:lnTo>
                  <a:lnTo>
                    <a:pt x="636" y="326"/>
                  </a:lnTo>
                  <a:lnTo>
                    <a:pt x="634" y="334"/>
                  </a:lnTo>
                  <a:lnTo>
                    <a:pt x="632" y="336"/>
                  </a:lnTo>
                  <a:lnTo>
                    <a:pt x="628" y="338"/>
                  </a:lnTo>
                  <a:lnTo>
                    <a:pt x="628" y="338"/>
                  </a:lnTo>
                  <a:lnTo>
                    <a:pt x="624" y="336"/>
                  </a:lnTo>
                  <a:lnTo>
                    <a:pt x="624" y="334"/>
                  </a:lnTo>
                  <a:lnTo>
                    <a:pt x="622" y="326"/>
                  </a:lnTo>
                  <a:lnTo>
                    <a:pt x="622" y="326"/>
                  </a:lnTo>
                  <a:lnTo>
                    <a:pt x="622" y="320"/>
                  </a:lnTo>
                  <a:lnTo>
                    <a:pt x="622" y="314"/>
                  </a:lnTo>
                  <a:lnTo>
                    <a:pt x="624" y="304"/>
                  </a:lnTo>
                  <a:lnTo>
                    <a:pt x="624" y="304"/>
                  </a:lnTo>
                  <a:lnTo>
                    <a:pt x="626" y="298"/>
                  </a:lnTo>
                  <a:lnTo>
                    <a:pt x="630" y="294"/>
                  </a:lnTo>
                  <a:lnTo>
                    <a:pt x="636" y="292"/>
                  </a:lnTo>
                  <a:lnTo>
                    <a:pt x="644" y="292"/>
                  </a:lnTo>
                  <a:lnTo>
                    <a:pt x="644" y="292"/>
                  </a:lnTo>
                  <a:lnTo>
                    <a:pt x="648" y="292"/>
                  </a:lnTo>
                  <a:lnTo>
                    <a:pt x="650" y="290"/>
                  </a:lnTo>
                  <a:lnTo>
                    <a:pt x="648" y="286"/>
                  </a:lnTo>
                  <a:lnTo>
                    <a:pt x="648" y="286"/>
                  </a:lnTo>
                  <a:lnTo>
                    <a:pt x="620" y="284"/>
                  </a:lnTo>
                  <a:lnTo>
                    <a:pt x="604" y="284"/>
                  </a:lnTo>
                  <a:lnTo>
                    <a:pt x="590" y="284"/>
                  </a:lnTo>
                  <a:lnTo>
                    <a:pt x="590" y="284"/>
                  </a:lnTo>
                  <a:lnTo>
                    <a:pt x="600" y="278"/>
                  </a:lnTo>
                  <a:lnTo>
                    <a:pt x="608" y="270"/>
                  </a:lnTo>
                  <a:lnTo>
                    <a:pt x="616" y="264"/>
                  </a:lnTo>
                  <a:lnTo>
                    <a:pt x="622" y="264"/>
                  </a:lnTo>
                  <a:lnTo>
                    <a:pt x="628" y="264"/>
                  </a:lnTo>
                  <a:lnTo>
                    <a:pt x="628" y="264"/>
                  </a:lnTo>
                  <a:close/>
                  <a:moveTo>
                    <a:pt x="682" y="10"/>
                  </a:moveTo>
                  <a:lnTo>
                    <a:pt x="682" y="10"/>
                  </a:lnTo>
                  <a:lnTo>
                    <a:pt x="682" y="10"/>
                  </a:lnTo>
                  <a:lnTo>
                    <a:pt x="682" y="10"/>
                  </a:lnTo>
                  <a:lnTo>
                    <a:pt x="686" y="14"/>
                  </a:lnTo>
                  <a:lnTo>
                    <a:pt x="690" y="14"/>
                  </a:lnTo>
                  <a:lnTo>
                    <a:pt x="694" y="12"/>
                  </a:lnTo>
                  <a:lnTo>
                    <a:pt x="694" y="12"/>
                  </a:lnTo>
                  <a:lnTo>
                    <a:pt x="698" y="12"/>
                  </a:lnTo>
                  <a:lnTo>
                    <a:pt x="702" y="12"/>
                  </a:lnTo>
                  <a:lnTo>
                    <a:pt x="704" y="14"/>
                  </a:lnTo>
                  <a:lnTo>
                    <a:pt x="704" y="14"/>
                  </a:lnTo>
                  <a:lnTo>
                    <a:pt x="690" y="20"/>
                  </a:lnTo>
                  <a:lnTo>
                    <a:pt x="678" y="22"/>
                  </a:lnTo>
                  <a:lnTo>
                    <a:pt x="678" y="22"/>
                  </a:lnTo>
                  <a:lnTo>
                    <a:pt x="676" y="18"/>
                  </a:lnTo>
                  <a:lnTo>
                    <a:pt x="678" y="16"/>
                  </a:lnTo>
                  <a:lnTo>
                    <a:pt x="682" y="10"/>
                  </a:lnTo>
                  <a:lnTo>
                    <a:pt x="682" y="10"/>
                  </a:lnTo>
                  <a:close/>
                  <a:moveTo>
                    <a:pt x="564" y="260"/>
                  </a:moveTo>
                  <a:lnTo>
                    <a:pt x="564" y="260"/>
                  </a:lnTo>
                  <a:lnTo>
                    <a:pt x="566" y="256"/>
                  </a:lnTo>
                  <a:lnTo>
                    <a:pt x="570" y="254"/>
                  </a:lnTo>
                  <a:lnTo>
                    <a:pt x="570" y="254"/>
                  </a:lnTo>
                  <a:lnTo>
                    <a:pt x="572" y="254"/>
                  </a:lnTo>
                  <a:lnTo>
                    <a:pt x="574" y="258"/>
                  </a:lnTo>
                  <a:lnTo>
                    <a:pt x="574" y="258"/>
                  </a:lnTo>
                  <a:lnTo>
                    <a:pt x="572" y="262"/>
                  </a:lnTo>
                  <a:lnTo>
                    <a:pt x="568" y="262"/>
                  </a:lnTo>
                  <a:lnTo>
                    <a:pt x="568" y="262"/>
                  </a:lnTo>
                  <a:lnTo>
                    <a:pt x="566" y="262"/>
                  </a:lnTo>
                  <a:lnTo>
                    <a:pt x="564" y="260"/>
                  </a:lnTo>
                  <a:lnTo>
                    <a:pt x="564" y="260"/>
                  </a:lnTo>
                  <a:close/>
                  <a:moveTo>
                    <a:pt x="378" y="86"/>
                  </a:moveTo>
                  <a:lnTo>
                    <a:pt x="378" y="86"/>
                  </a:lnTo>
                  <a:lnTo>
                    <a:pt x="376" y="86"/>
                  </a:lnTo>
                  <a:lnTo>
                    <a:pt x="374" y="88"/>
                  </a:lnTo>
                  <a:lnTo>
                    <a:pt x="374" y="88"/>
                  </a:lnTo>
                  <a:lnTo>
                    <a:pt x="368" y="94"/>
                  </a:lnTo>
                  <a:lnTo>
                    <a:pt x="362" y="96"/>
                  </a:lnTo>
                  <a:lnTo>
                    <a:pt x="350" y="94"/>
                  </a:lnTo>
                  <a:lnTo>
                    <a:pt x="350" y="94"/>
                  </a:lnTo>
                  <a:lnTo>
                    <a:pt x="346" y="94"/>
                  </a:lnTo>
                  <a:lnTo>
                    <a:pt x="348" y="92"/>
                  </a:lnTo>
                  <a:lnTo>
                    <a:pt x="350" y="88"/>
                  </a:lnTo>
                  <a:lnTo>
                    <a:pt x="350" y="88"/>
                  </a:lnTo>
                  <a:lnTo>
                    <a:pt x="358" y="82"/>
                  </a:lnTo>
                  <a:lnTo>
                    <a:pt x="358" y="82"/>
                  </a:lnTo>
                  <a:lnTo>
                    <a:pt x="348" y="82"/>
                  </a:lnTo>
                  <a:lnTo>
                    <a:pt x="348" y="82"/>
                  </a:lnTo>
                  <a:lnTo>
                    <a:pt x="346" y="80"/>
                  </a:lnTo>
                  <a:lnTo>
                    <a:pt x="346" y="80"/>
                  </a:lnTo>
                  <a:lnTo>
                    <a:pt x="354" y="78"/>
                  </a:lnTo>
                  <a:lnTo>
                    <a:pt x="360" y="76"/>
                  </a:lnTo>
                  <a:lnTo>
                    <a:pt x="368" y="74"/>
                  </a:lnTo>
                  <a:lnTo>
                    <a:pt x="376" y="74"/>
                  </a:lnTo>
                  <a:lnTo>
                    <a:pt x="376" y="74"/>
                  </a:lnTo>
                  <a:lnTo>
                    <a:pt x="376" y="76"/>
                  </a:lnTo>
                  <a:lnTo>
                    <a:pt x="374" y="78"/>
                  </a:lnTo>
                  <a:lnTo>
                    <a:pt x="372" y="78"/>
                  </a:lnTo>
                  <a:lnTo>
                    <a:pt x="374" y="80"/>
                  </a:lnTo>
                  <a:lnTo>
                    <a:pt x="374" y="80"/>
                  </a:lnTo>
                  <a:lnTo>
                    <a:pt x="376" y="82"/>
                  </a:lnTo>
                  <a:lnTo>
                    <a:pt x="382" y="80"/>
                  </a:lnTo>
                  <a:lnTo>
                    <a:pt x="392" y="78"/>
                  </a:lnTo>
                  <a:lnTo>
                    <a:pt x="392" y="78"/>
                  </a:lnTo>
                  <a:lnTo>
                    <a:pt x="390" y="82"/>
                  </a:lnTo>
                  <a:lnTo>
                    <a:pt x="388" y="86"/>
                  </a:lnTo>
                  <a:lnTo>
                    <a:pt x="384" y="88"/>
                  </a:lnTo>
                  <a:lnTo>
                    <a:pt x="378" y="86"/>
                  </a:lnTo>
                  <a:lnTo>
                    <a:pt x="378" y="86"/>
                  </a:lnTo>
                  <a:close/>
                  <a:moveTo>
                    <a:pt x="442" y="124"/>
                  </a:moveTo>
                  <a:lnTo>
                    <a:pt x="442" y="124"/>
                  </a:lnTo>
                  <a:lnTo>
                    <a:pt x="440" y="124"/>
                  </a:lnTo>
                  <a:lnTo>
                    <a:pt x="440" y="124"/>
                  </a:lnTo>
                  <a:lnTo>
                    <a:pt x="428" y="132"/>
                  </a:lnTo>
                  <a:lnTo>
                    <a:pt x="418" y="138"/>
                  </a:lnTo>
                  <a:lnTo>
                    <a:pt x="406" y="138"/>
                  </a:lnTo>
                  <a:lnTo>
                    <a:pt x="394" y="134"/>
                  </a:lnTo>
                  <a:lnTo>
                    <a:pt x="394" y="134"/>
                  </a:lnTo>
                  <a:lnTo>
                    <a:pt x="402" y="132"/>
                  </a:lnTo>
                  <a:lnTo>
                    <a:pt x="408" y="128"/>
                  </a:lnTo>
                  <a:lnTo>
                    <a:pt x="408" y="128"/>
                  </a:lnTo>
                  <a:lnTo>
                    <a:pt x="410" y="128"/>
                  </a:lnTo>
                  <a:lnTo>
                    <a:pt x="410" y="128"/>
                  </a:lnTo>
                  <a:lnTo>
                    <a:pt x="410" y="124"/>
                  </a:lnTo>
                  <a:lnTo>
                    <a:pt x="408" y="122"/>
                  </a:lnTo>
                  <a:lnTo>
                    <a:pt x="412" y="122"/>
                  </a:lnTo>
                  <a:lnTo>
                    <a:pt x="412" y="122"/>
                  </a:lnTo>
                  <a:lnTo>
                    <a:pt x="426" y="126"/>
                  </a:lnTo>
                  <a:lnTo>
                    <a:pt x="426" y="126"/>
                  </a:lnTo>
                  <a:lnTo>
                    <a:pt x="428" y="126"/>
                  </a:lnTo>
                  <a:lnTo>
                    <a:pt x="432" y="124"/>
                  </a:lnTo>
                  <a:lnTo>
                    <a:pt x="438" y="122"/>
                  </a:lnTo>
                  <a:lnTo>
                    <a:pt x="438" y="122"/>
                  </a:lnTo>
                  <a:lnTo>
                    <a:pt x="442" y="118"/>
                  </a:lnTo>
                  <a:lnTo>
                    <a:pt x="442" y="118"/>
                  </a:lnTo>
                  <a:lnTo>
                    <a:pt x="446" y="116"/>
                  </a:lnTo>
                  <a:lnTo>
                    <a:pt x="448" y="116"/>
                  </a:lnTo>
                  <a:lnTo>
                    <a:pt x="450" y="118"/>
                  </a:lnTo>
                  <a:lnTo>
                    <a:pt x="450" y="118"/>
                  </a:lnTo>
                  <a:lnTo>
                    <a:pt x="450" y="120"/>
                  </a:lnTo>
                  <a:lnTo>
                    <a:pt x="448" y="122"/>
                  </a:lnTo>
                  <a:lnTo>
                    <a:pt x="442" y="124"/>
                  </a:lnTo>
                  <a:lnTo>
                    <a:pt x="442" y="124"/>
                  </a:lnTo>
                  <a:close/>
                  <a:moveTo>
                    <a:pt x="456" y="156"/>
                  </a:moveTo>
                  <a:lnTo>
                    <a:pt x="456" y="156"/>
                  </a:lnTo>
                  <a:lnTo>
                    <a:pt x="450" y="154"/>
                  </a:lnTo>
                  <a:lnTo>
                    <a:pt x="450" y="154"/>
                  </a:lnTo>
                  <a:lnTo>
                    <a:pt x="454" y="152"/>
                  </a:lnTo>
                  <a:lnTo>
                    <a:pt x="458" y="152"/>
                  </a:lnTo>
                  <a:lnTo>
                    <a:pt x="462" y="154"/>
                  </a:lnTo>
                  <a:lnTo>
                    <a:pt x="466" y="154"/>
                  </a:lnTo>
                  <a:lnTo>
                    <a:pt x="466" y="154"/>
                  </a:lnTo>
                  <a:lnTo>
                    <a:pt x="460" y="156"/>
                  </a:lnTo>
                  <a:lnTo>
                    <a:pt x="456" y="156"/>
                  </a:lnTo>
                  <a:lnTo>
                    <a:pt x="456" y="156"/>
                  </a:lnTo>
                  <a:close/>
                  <a:moveTo>
                    <a:pt x="508" y="180"/>
                  </a:moveTo>
                  <a:lnTo>
                    <a:pt x="508" y="180"/>
                  </a:lnTo>
                  <a:lnTo>
                    <a:pt x="506" y="176"/>
                  </a:lnTo>
                  <a:lnTo>
                    <a:pt x="506" y="172"/>
                  </a:lnTo>
                  <a:lnTo>
                    <a:pt x="510" y="170"/>
                  </a:lnTo>
                  <a:lnTo>
                    <a:pt x="516" y="168"/>
                  </a:lnTo>
                  <a:lnTo>
                    <a:pt x="516" y="168"/>
                  </a:lnTo>
                  <a:lnTo>
                    <a:pt x="512" y="176"/>
                  </a:lnTo>
                  <a:lnTo>
                    <a:pt x="510" y="178"/>
                  </a:lnTo>
                  <a:lnTo>
                    <a:pt x="508" y="180"/>
                  </a:lnTo>
                  <a:lnTo>
                    <a:pt x="508" y="180"/>
                  </a:lnTo>
                  <a:close/>
                  <a:moveTo>
                    <a:pt x="516" y="118"/>
                  </a:moveTo>
                  <a:lnTo>
                    <a:pt x="516" y="118"/>
                  </a:lnTo>
                  <a:lnTo>
                    <a:pt x="514" y="118"/>
                  </a:lnTo>
                  <a:lnTo>
                    <a:pt x="512" y="116"/>
                  </a:lnTo>
                  <a:lnTo>
                    <a:pt x="512" y="116"/>
                  </a:lnTo>
                  <a:lnTo>
                    <a:pt x="512" y="114"/>
                  </a:lnTo>
                  <a:lnTo>
                    <a:pt x="514" y="112"/>
                  </a:lnTo>
                  <a:lnTo>
                    <a:pt x="518" y="110"/>
                  </a:lnTo>
                  <a:lnTo>
                    <a:pt x="518" y="110"/>
                  </a:lnTo>
                  <a:lnTo>
                    <a:pt x="520" y="110"/>
                  </a:lnTo>
                  <a:lnTo>
                    <a:pt x="522" y="114"/>
                  </a:lnTo>
                  <a:lnTo>
                    <a:pt x="522" y="114"/>
                  </a:lnTo>
                  <a:lnTo>
                    <a:pt x="520" y="116"/>
                  </a:lnTo>
                  <a:lnTo>
                    <a:pt x="518" y="118"/>
                  </a:lnTo>
                  <a:lnTo>
                    <a:pt x="516" y="118"/>
                  </a:lnTo>
                  <a:lnTo>
                    <a:pt x="516" y="118"/>
                  </a:lnTo>
                  <a:close/>
                  <a:moveTo>
                    <a:pt x="526" y="208"/>
                  </a:moveTo>
                  <a:lnTo>
                    <a:pt x="526" y="208"/>
                  </a:lnTo>
                  <a:lnTo>
                    <a:pt x="528" y="210"/>
                  </a:lnTo>
                  <a:lnTo>
                    <a:pt x="530" y="214"/>
                  </a:lnTo>
                  <a:lnTo>
                    <a:pt x="530" y="222"/>
                  </a:lnTo>
                  <a:lnTo>
                    <a:pt x="532" y="230"/>
                  </a:lnTo>
                  <a:lnTo>
                    <a:pt x="534" y="232"/>
                  </a:lnTo>
                  <a:lnTo>
                    <a:pt x="536" y="236"/>
                  </a:lnTo>
                  <a:lnTo>
                    <a:pt x="536" y="236"/>
                  </a:lnTo>
                  <a:lnTo>
                    <a:pt x="528" y="230"/>
                  </a:lnTo>
                  <a:lnTo>
                    <a:pt x="522" y="224"/>
                  </a:lnTo>
                  <a:lnTo>
                    <a:pt x="522" y="216"/>
                  </a:lnTo>
                  <a:lnTo>
                    <a:pt x="526" y="208"/>
                  </a:lnTo>
                  <a:lnTo>
                    <a:pt x="526" y="208"/>
                  </a:lnTo>
                  <a:close/>
                  <a:moveTo>
                    <a:pt x="542" y="208"/>
                  </a:moveTo>
                  <a:lnTo>
                    <a:pt x="542" y="208"/>
                  </a:lnTo>
                  <a:lnTo>
                    <a:pt x="544" y="208"/>
                  </a:lnTo>
                  <a:lnTo>
                    <a:pt x="544" y="208"/>
                  </a:lnTo>
                  <a:lnTo>
                    <a:pt x="554" y="234"/>
                  </a:lnTo>
                  <a:lnTo>
                    <a:pt x="554" y="234"/>
                  </a:lnTo>
                  <a:lnTo>
                    <a:pt x="556" y="238"/>
                  </a:lnTo>
                  <a:lnTo>
                    <a:pt x="556" y="240"/>
                  </a:lnTo>
                  <a:lnTo>
                    <a:pt x="552" y="248"/>
                  </a:lnTo>
                  <a:lnTo>
                    <a:pt x="552" y="248"/>
                  </a:lnTo>
                  <a:lnTo>
                    <a:pt x="550" y="236"/>
                  </a:lnTo>
                  <a:lnTo>
                    <a:pt x="546" y="232"/>
                  </a:lnTo>
                  <a:lnTo>
                    <a:pt x="542" y="228"/>
                  </a:lnTo>
                  <a:lnTo>
                    <a:pt x="542" y="228"/>
                  </a:lnTo>
                  <a:lnTo>
                    <a:pt x="536" y="222"/>
                  </a:lnTo>
                  <a:lnTo>
                    <a:pt x="534" y="218"/>
                  </a:lnTo>
                  <a:lnTo>
                    <a:pt x="536" y="212"/>
                  </a:lnTo>
                  <a:lnTo>
                    <a:pt x="542" y="208"/>
                  </a:lnTo>
                  <a:lnTo>
                    <a:pt x="542" y="208"/>
                  </a:lnTo>
                  <a:close/>
                  <a:moveTo>
                    <a:pt x="752" y="676"/>
                  </a:moveTo>
                  <a:lnTo>
                    <a:pt x="752" y="676"/>
                  </a:lnTo>
                  <a:lnTo>
                    <a:pt x="750" y="676"/>
                  </a:lnTo>
                  <a:lnTo>
                    <a:pt x="748" y="676"/>
                  </a:lnTo>
                  <a:lnTo>
                    <a:pt x="748" y="676"/>
                  </a:lnTo>
                  <a:lnTo>
                    <a:pt x="746" y="672"/>
                  </a:lnTo>
                  <a:lnTo>
                    <a:pt x="746" y="668"/>
                  </a:lnTo>
                  <a:lnTo>
                    <a:pt x="746" y="664"/>
                  </a:lnTo>
                  <a:lnTo>
                    <a:pt x="750" y="662"/>
                  </a:lnTo>
                  <a:lnTo>
                    <a:pt x="750" y="662"/>
                  </a:lnTo>
                  <a:lnTo>
                    <a:pt x="754" y="668"/>
                  </a:lnTo>
                  <a:lnTo>
                    <a:pt x="754" y="672"/>
                  </a:lnTo>
                  <a:lnTo>
                    <a:pt x="752" y="676"/>
                  </a:lnTo>
                  <a:lnTo>
                    <a:pt x="752" y="67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 name="Freeform 75"/>
            <p:cNvSpPr>
              <a:spLocks/>
            </p:cNvSpPr>
            <p:nvPr/>
          </p:nvSpPr>
          <p:spPr bwMode="auto">
            <a:xfrm>
              <a:off x="5556250" y="2251075"/>
              <a:ext cx="1588" cy="1588"/>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 name="Freeform 76"/>
            <p:cNvSpPr>
              <a:spLocks/>
            </p:cNvSpPr>
            <p:nvPr/>
          </p:nvSpPr>
          <p:spPr bwMode="auto">
            <a:xfrm>
              <a:off x="7816850" y="1447800"/>
              <a:ext cx="123825" cy="177800"/>
            </a:xfrm>
            <a:custGeom>
              <a:avLst/>
              <a:gdLst/>
              <a:ahLst/>
              <a:cxnLst>
                <a:cxn ang="0">
                  <a:pos x="0" y="64"/>
                </a:cxn>
                <a:cxn ang="0">
                  <a:pos x="6" y="82"/>
                </a:cxn>
                <a:cxn ang="0">
                  <a:pos x="10" y="98"/>
                </a:cxn>
                <a:cxn ang="0">
                  <a:pos x="12" y="100"/>
                </a:cxn>
                <a:cxn ang="0">
                  <a:pos x="22" y="104"/>
                </a:cxn>
                <a:cxn ang="0">
                  <a:pos x="40" y="106"/>
                </a:cxn>
                <a:cxn ang="0">
                  <a:pos x="46" y="112"/>
                </a:cxn>
                <a:cxn ang="0">
                  <a:pos x="50" y="110"/>
                </a:cxn>
                <a:cxn ang="0">
                  <a:pos x="54" y="108"/>
                </a:cxn>
                <a:cxn ang="0">
                  <a:pos x="58" y="96"/>
                </a:cxn>
                <a:cxn ang="0">
                  <a:pos x="60" y="88"/>
                </a:cxn>
                <a:cxn ang="0">
                  <a:pos x="66" y="74"/>
                </a:cxn>
                <a:cxn ang="0">
                  <a:pos x="68" y="66"/>
                </a:cxn>
                <a:cxn ang="0">
                  <a:pos x="72" y="62"/>
                </a:cxn>
                <a:cxn ang="0">
                  <a:pos x="78" y="60"/>
                </a:cxn>
                <a:cxn ang="0">
                  <a:pos x="70" y="50"/>
                </a:cxn>
                <a:cxn ang="0">
                  <a:pos x="66" y="38"/>
                </a:cxn>
                <a:cxn ang="0">
                  <a:pos x="66" y="32"/>
                </a:cxn>
                <a:cxn ang="0">
                  <a:pos x="68" y="26"/>
                </a:cxn>
                <a:cxn ang="0">
                  <a:pos x="78" y="16"/>
                </a:cxn>
                <a:cxn ang="0">
                  <a:pos x="70" y="10"/>
                </a:cxn>
                <a:cxn ang="0">
                  <a:pos x="68" y="8"/>
                </a:cxn>
                <a:cxn ang="0">
                  <a:pos x="68" y="6"/>
                </a:cxn>
                <a:cxn ang="0">
                  <a:pos x="62" y="0"/>
                </a:cxn>
                <a:cxn ang="0">
                  <a:pos x="58" y="6"/>
                </a:cxn>
                <a:cxn ang="0">
                  <a:pos x="48" y="20"/>
                </a:cxn>
                <a:cxn ang="0">
                  <a:pos x="40" y="28"/>
                </a:cxn>
                <a:cxn ang="0">
                  <a:pos x="24" y="44"/>
                </a:cxn>
                <a:cxn ang="0">
                  <a:pos x="18" y="52"/>
                </a:cxn>
                <a:cxn ang="0">
                  <a:pos x="12" y="54"/>
                </a:cxn>
                <a:cxn ang="0">
                  <a:pos x="6" y="52"/>
                </a:cxn>
                <a:cxn ang="0">
                  <a:pos x="0" y="58"/>
                </a:cxn>
                <a:cxn ang="0">
                  <a:pos x="0" y="64"/>
                </a:cxn>
              </a:cxnLst>
              <a:rect l="0" t="0" r="r" b="b"/>
              <a:pathLst>
                <a:path w="78" h="112">
                  <a:moveTo>
                    <a:pt x="0" y="64"/>
                  </a:moveTo>
                  <a:lnTo>
                    <a:pt x="0" y="64"/>
                  </a:lnTo>
                  <a:lnTo>
                    <a:pt x="2" y="74"/>
                  </a:lnTo>
                  <a:lnTo>
                    <a:pt x="6" y="82"/>
                  </a:lnTo>
                  <a:lnTo>
                    <a:pt x="8" y="90"/>
                  </a:lnTo>
                  <a:lnTo>
                    <a:pt x="10" y="98"/>
                  </a:lnTo>
                  <a:lnTo>
                    <a:pt x="10" y="98"/>
                  </a:lnTo>
                  <a:lnTo>
                    <a:pt x="12" y="100"/>
                  </a:lnTo>
                  <a:lnTo>
                    <a:pt x="12" y="100"/>
                  </a:lnTo>
                  <a:lnTo>
                    <a:pt x="22" y="104"/>
                  </a:lnTo>
                  <a:lnTo>
                    <a:pt x="30" y="104"/>
                  </a:lnTo>
                  <a:lnTo>
                    <a:pt x="40" y="106"/>
                  </a:lnTo>
                  <a:lnTo>
                    <a:pt x="44" y="108"/>
                  </a:lnTo>
                  <a:lnTo>
                    <a:pt x="46" y="112"/>
                  </a:lnTo>
                  <a:lnTo>
                    <a:pt x="46" y="112"/>
                  </a:lnTo>
                  <a:lnTo>
                    <a:pt x="50" y="110"/>
                  </a:lnTo>
                  <a:lnTo>
                    <a:pt x="54" y="108"/>
                  </a:lnTo>
                  <a:lnTo>
                    <a:pt x="54" y="108"/>
                  </a:lnTo>
                  <a:lnTo>
                    <a:pt x="56" y="102"/>
                  </a:lnTo>
                  <a:lnTo>
                    <a:pt x="58" y="96"/>
                  </a:lnTo>
                  <a:lnTo>
                    <a:pt x="58" y="96"/>
                  </a:lnTo>
                  <a:lnTo>
                    <a:pt x="60" y="88"/>
                  </a:lnTo>
                  <a:lnTo>
                    <a:pt x="62" y="80"/>
                  </a:lnTo>
                  <a:lnTo>
                    <a:pt x="66" y="74"/>
                  </a:lnTo>
                  <a:lnTo>
                    <a:pt x="68" y="66"/>
                  </a:lnTo>
                  <a:lnTo>
                    <a:pt x="68" y="66"/>
                  </a:lnTo>
                  <a:lnTo>
                    <a:pt x="68" y="62"/>
                  </a:lnTo>
                  <a:lnTo>
                    <a:pt x="72" y="62"/>
                  </a:lnTo>
                  <a:lnTo>
                    <a:pt x="78" y="60"/>
                  </a:lnTo>
                  <a:lnTo>
                    <a:pt x="78" y="60"/>
                  </a:lnTo>
                  <a:lnTo>
                    <a:pt x="72" y="56"/>
                  </a:lnTo>
                  <a:lnTo>
                    <a:pt x="70" y="50"/>
                  </a:lnTo>
                  <a:lnTo>
                    <a:pt x="66" y="38"/>
                  </a:lnTo>
                  <a:lnTo>
                    <a:pt x="66" y="38"/>
                  </a:lnTo>
                  <a:lnTo>
                    <a:pt x="66" y="36"/>
                  </a:lnTo>
                  <a:lnTo>
                    <a:pt x="66" y="32"/>
                  </a:lnTo>
                  <a:lnTo>
                    <a:pt x="68" y="26"/>
                  </a:lnTo>
                  <a:lnTo>
                    <a:pt x="68" y="26"/>
                  </a:lnTo>
                  <a:lnTo>
                    <a:pt x="76" y="18"/>
                  </a:lnTo>
                  <a:lnTo>
                    <a:pt x="78" y="16"/>
                  </a:lnTo>
                  <a:lnTo>
                    <a:pt x="76" y="14"/>
                  </a:lnTo>
                  <a:lnTo>
                    <a:pt x="70" y="10"/>
                  </a:lnTo>
                  <a:lnTo>
                    <a:pt x="70" y="10"/>
                  </a:lnTo>
                  <a:lnTo>
                    <a:pt x="68" y="8"/>
                  </a:lnTo>
                  <a:lnTo>
                    <a:pt x="68" y="6"/>
                  </a:lnTo>
                  <a:lnTo>
                    <a:pt x="68" y="6"/>
                  </a:lnTo>
                  <a:lnTo>
                    <a:pt x="66" y="2"/>
                  </a:lnTo>
                  <a:lnTo>
                    <a:pt x="62" y="0"/>
                  </a:lnTo>
                  <a:lnTo>
                    <a:pt x="60" y="2"/>
                  </a:lnTo>
                  <a:lnTo>
                    <a:pt x="58" y="6"/>
                  </a:lnTo>
                  <a:lnTo>
                    <a:pt x="58" y="6"/>
                  </a:lnTo>
                  <a:lnTo>
                    <a:pt x="48" y="20"/>
                  </a:lnTo>
                  <a:lnTo>
                    <a:pt x="48" y="20"/>
                  </a:lnTo>
                  <a:lnTo>
                    <a:pt x="40" y="28"/>
                  </a:lnTo>
                  <a:lnTo>
                    <a:pt x="30" y="36"/>
                  </a:lnTo>
                  <a:lnTo>
                    <a:pt x="24" y="44"/>
                  </a:lnTo>
                  <a:lnTo>
                    <a:pt x="18" y="52"/>
                  </a:lnTo>
                  <a:lnTo>
                    <a:pt x="18" y="52"/>
                  </a:lnTo>
                  <a:lnTo>
                    <a:pt x="16" y="56"/>
                  </a:lnTo>
                  <a:lnTo>
                    <a:pt x="12" y="54"/>
                  </a:lnTo>
                  <a:lnTo>
                    <a:pt x="12" y="54"/>
                  </a:lnTo>
                  <a:lnTo>
                    <a:pt x="6" y="52"/>
                  </a:lnTo>
                  <a:lnTo>
                    <a:pt x="2" y="54"/>
                  </a:lnTo>
                  <a:lnTo>
                    <a:pt x="0" y="58"/>
                  </a:lnTo>
                  <a:lnTo>
                    <a:pt x="0" y="64"/>
                  </a:lnTo>
                  <a:lnTo>
                    <a:pt x="0" y="6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 name="Freeform 77"/>
            <p:cNvSpPr>
              <a:spLocks/>
            </p:cNvSpPr>
            <p:nvPr/>
          </p:nvSpPr>
          <p:spPr bwMode="auto">
            <a:xfrm>
              <a:off x="7648575" y="1470025"/>
              <a:ext cx="133350" cy="184150"/>
            </a:xfrm>
            <a:custGeom>
              <a:avLst/>
              <a:gdLst/>
              <a:ahLst/>
              <a:cxnLst>
                <a:cxn ang="0">
                  <a:pos x="82" y="108"/>
                </a:cxn>
                <a:cxn ang="0">
                  <a:pos x="82" y="108"/>
                </a:cxn>
                <a:cxn ang="0">
                  <a:pos x="82" y="98"/>
                </a:cxn>
                <a:cxn ang="0">
                  <a:pos x="84" y="88"/>
                </a:cxn>
                <a:cxn ang="0">
                  <a:pos x="84" y="88"/>
                </a:cxn>
                <a:cxn ang="0">
                  <a:pos x="84" y="88"/>
                </a:cxn>
                <a:cxn ang="0">
                  <a:pos x="84" y="88"/>
                </a:cxn>
                <a:cxn ang="0">
                  <a:pos x="84" y="88"/>
                </a:cxn>
                <a:cxn ang="0">
                  <a:pos x="84" y="88"/>
                </a:cxn>
                <a:cxn ang="0">
                  <a:pos x="82" y="88"/>
                </a:cxn>
                <a:cxn ang="0">
                  <a:pos x="82" y="88"/>
                </a:cxn>
                <a:cxn ang="0">
                  <a:pos x="84" y="88"/>
                </a:cxn>
                <a:cxn ang="0">
                  <a:pos x="84" y="88"/>
                </a:cxn>
                <a:cxn ang="0">
                  <a:pos x="82" y="88"/>
                </a:cxn>
                <a:cxn ang="0">
                  <a:pos x="82" y="88"/>
                </a:cxn>
                <a:cxn ang="0">
                  <a:pos x="82" y="88"/>
                </a:cxn>
                <a:cxn ang="0">
                  <a:pos x="82" y="88"/>
                </a:cxn>
                <a:cxn ang="0">
                  <a:pos x="84" y="88"/>
                </a:cxn>
                <a:cxn ang="0">
                  <a:pos x="84" y="88"/>
                </a:cxn>
                <a:cxn ang="0">
                  <a:pos x="76" y="82"/>
                </a:cxn>
                <a:cxn ang="0">
                  <a:pos x="76" y="82"/>
                </a:cxn>
                <a:cxn ang="0">
                  <a:pos x="72" y="78"/>
                </a:cxn>
                <a:cxn ang="0">
                  <a:pos x="68" y="72"/>
                </a:cxn>
                <a:cxn ang="0">
                  <a:pos x="64" y="66"/>
                </a:cxn>
                <a:cxn ang="0">
                  <a:pos x="64" y="64"/>
                </a:cxn>
                <a:cxn ang="0">
                  <a:pos x="64" y="64"/>
                </a:cxn>
                <a:cxn ang="0">
                  <a:pos x="64" y="56"/>
                </a:cxn>
                <a:cxn ang="0">
                  <a:pos x="62" y="52"/>
                </a:cxn>
                <a:cxn ang="0">
                  <a:pos x="54" y="44"/>
                </a:cxn>
                <a:cxn ang="0">
                  <a:pos x="54" y="44"/>
                </a:cxn>
                <a:cxn ang="0">
                  <a:pos x="38" y="30"/>
                </a:cxn>
                <a:cxn ang="0">
                  <a:pos x="32" y="24"/>
                </a:cxn>
                <a:cxn ang="0">
                  <a:pos x="26" y="16"/>
                </a:cxn>
                <a:cxn ang="0">
                  <a:pos x="26" y="16"/>
                </a:cxn>
                <a:cxn ang="0">
                  <a:pos x="20" y="10"/>
                </a:cxn>
                <a:cxn ang="0">
                  <a:pos x="14" y="4"/>
                </a:cxn>
                <a:cxn ang="0">
                  <a:pos x="8" y="2"/>
                </a:cxn>
                <a:cxn ang="0">
                  <a:pos x="0" y="0"/>
                </a:cxn>
                <a:cxn ang="0">
                  <a:pos x="0" y="0"/>
                </a:cxn>
                <a:cxn ang="0">
                  <a:pos x="0" y="4"/>
                </a:cxn>
                <a:cxn ang="0">
                  <a:pos x="2" y="8"/>
                </a:cxn>
                <a:cxn ang="0">
                  <a:pos x="6" y="14"/>
                </a:cxn>
                <a:cxn ang="0">
                  <a:pos x="6" y="14"/>
                </a:cxn>
                <a:cxn ang="0">
                  <a:pos x="18" y="26"/>
                </a:cxn>
                <a:cxn ang="0">
                  <a:pos x="26" y="42"/>
                </a:cxn>
                <a:cxn ang="0">
                  <a:pos x="34" y="56"/>
                </a:cxn>
                <a:cxn ang="0">
                  <a:pos x="40" y="72"/>
                </a:cxn>
                <a:cxn ang="0">
                  <a:pos x="40" y="72"/>
                </a:cxn>
                <a:cxn ang="0">
                  <a:pos x="46" y="84"/>
                </a:cxn>
                <a:cxn ang="0">
                  <a:pos x="54" y="94"/>
                </a:cxn>
                <a:cxn ang="0">
                  <a:pos x="70" y="114"/>
                </a:cxn>
                <a:cxn ang="0">
                  <a:pos x="70" y="114"/>
                </a:cxn>
                <a:cxn ang="0">
                  <a:pos x="72" y="116"/>
                </a:cxn>
                <a:cxn ang="0">
                  <a:pos x="74" y="116"/>
                </a:cxn>
                <a:cxn ang="0">
                  <a:pos x="78" y="114"/>
                </a:cxn>
                <a:cxn ang="0">
                  <a:pos x="78" y="114"/>
                </a:cxn>
                <a:cxn ang="0">
                  <a:pos x="80" y="114"/>
                </a:cxn>
                <a:cxn ang="0">
                  <a:pos x="82" y="112"/>
                </a:cxn>
                <a:cxn ang="0">
                  <a:pos x="82" y="108"/>
                </a:cxn>
                <a:cxn ang="0">
                  <a:pos x="82" y="108"/>
                </a:cxn>
              </a:cxnLst>
              <a:rect l="0" t="0" r="r" b="b"/>
              <a:pathLst>
                <a:path w="84" h="116">
                  <a:moveTo>
                    <a:pt x="82" y="108"/>
                  </a:moveTo>
                  <a:lnTo>
                    <a:pt x="82" y="108"/>
                  </a:lnTo>
                  <a:lnTo>
                    <a:pt x="82" y="98"/>
                  </a:lnTo>
                  <a:lnTo>
                    <a:pt x="84" y="88"/>
                  </a:lnTo>
                  <a:lnTo>
                    <a:pt x="84" y="88"/>
                  </a:lnTo>
                  <a:lnTo>
                    <a:pt x="84" y="88"/>
                  </a:lnTo>
                  <a:lnTo>
                    <a:pt x="84" y="88"/>
                  </a:lnTo>
                  <a:lnTo>
                    <a:pt x="84" y="88"/>
                  </a:lnTo>
                  <a:lnTo>
                    <a:pt x="84" y="88"/>
                  </a:lnTo>
                  <a:lnTo>
                    <a:pt x="82" y="88"/>
                  </a:lnTo>
                  <a:lnTo>
                    <a:pt x="82" y="88"/>
                  </a:lnTo>
                  <a:lnTo>
                    <a:pt x="84" y="88"/>
                  </a:lnTo>
                  <a:lnTo>
                    <a:pt x="84" y="88"/>
                  </a:lnTo>
                  <a:lnTo>
                    <a:pt x="82" y="88"/>
                  </a:lnTo>
                  <a:lnTo>
                    <a:pt x="82" y="88"/>
                  </a:lnTo>
                  <a:lnTo>
                    <a:pt x="82" y="88"/>
                  </a:lnTo>
                  <a:lnTo>
                    <a:pt x="82" y="88"/>
                  </a:lnTo>
                  <a:lnTo>
                    <a:pt x="84" y="88"/>
                  </a:lnTo>
                  <a:lnTo>
                    <a:pt x="84" y="88"/>
                  </a:lnTo>
                  <a:lnTo>
                    <a:pt x="76" y="82"/>
                  </a:lnTo>
                  <a:lnTo>
                    <a:pt x="76" y="82"/>
                  </a:lnTo>
                  <a:lnTo>
                    <a:pt x="72" y="78"/>
                  </a:lnTo>
                  <a:lnTo>
                    <a:pt x="68" y="72"/>
                  </a:lnTo>
                  <a:lnTo>
                    <a:pt x="64" y="66"/>
                  </a:lnTo>
                  <a:lnTo>
                    <a:pt x="64" y="64"/>
                  </a:lnTo>
                  <a:lnTo>
                    <a:pt x="64" y="64"/>
                  </a:lnTo>
                  <a:lnTo>
                    <a:pt x="64" y="56"/>
                  </a:lnTo>
                  <a:lnTo>
                    <a:pt x="62" y="52"/>
                  </a:lnTo>
                  <a:lnTo>
                    <a:pt x="54" y="44"/>
                  </a:lnTo>
                  <a:lnTo>
                    <a:pt x="54" y="44"/>
                  </a:lnTo>
                  <a:lnTo>
                    <a:pt x="38" y="30"/>
                  </a:lnTo>
                  <a:lnTo>
                    <a:pt x="32" y="24"/>
                  </a:lnTo>
                  <a:lnTo>
                    <a:pt x="26" y="16"/>
                  </a:lnTo>
                  <a:lnTo>
                    <a:pt x="26" y="16"/>
                  </a:lnTo>
                  <a:lnTo>
                    <a:pt x="20" y="10"/>
                  </a:lnTo>
                  <a:lnTo>
                    <a:pt x="14" y="4"/>
                  </a:lnTo>
                  <a:lnTo>
                    <a:pt x="8" y="2"/>
                  </a:lnTo>
                  <a:lnTo>
                    <a:pt x="0" y="0"/>
                  </a:lnTo>
                  <a:lnTo>
                    <a:pt x="0" y="0"/>
                  </a:lnTo>
                  <a:lnTo>
                    <a:pt x="0" y="4"/>
                  </a:lnTo>
                  <a:lnTo>
                    <a:pt x="2" y="8"/>
                  </a:lnTo>
                  <a:lnTo>
                    <a:pt x="6" y="14"/>
                  </a:lnTo>
                  <a:lnTo>
                    <a:pt x="6" y="14"/>
                  </a:lnTo>
                  <a:lnTo>
                    <a:pt x="18" y="26"/>
                  </a:lnTo>
                  <a:lnTo>
                    <a:pt x="26" y="42"/>
                  </a:lnTo>
                  <a:lnTo>
                    <a:pt x="34" y="56"/>
                  </a:lnTo>
                  <a:lnTo>
                    <a:pt x="40" y="72"/>
                  </a:lnTo>
                  <a:lnTo>
                    <a:pt x="40" y="72"/>
                  </a:lnTo>
                  <a:lnTo>
                    <a:pt x="46" y="84"/>
                  </a:lnTo>
                  <a:lnTo>
                    <a:pt x="54" y="94"/>
                  </a:lnTo>
                  <a:lnTo>
                    <a:pt x="70" y="114"/>
                  </a:lnTo>
                  <a:lnTo>
                    <a:pt x="70" y="114"/>
                  </a:lnTo>
                  <a:lnTo>
                    <a:pt x="72" y="116"/>
                  </a:lnTo>
                  <a:lnTo>
                    <a:pt x="74" y="116"/>
                  </a:lnTo>
                  <a:lnTo>
                    <a:pt x="78" y="114"/>
                  </a:lnTo>
                  <a:lnTo>
                    <a:pt x="78" y="114"/>
                  </a:lnTo>
                  <a:lnTo>
                    <a:pt x="80" y="114"/>
                  </a:lnTo>
                  <a:lnTo>
                    <a:pt x="82" y="112"/>
                  </a:lnTo>
                  <a:lnTo>
                    <a:pt x="82" y="108"/>
                  </a:lnTo>
                  <a:lnTo>
                    <a:pt x="82" y="10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 name="Freeform 78"/>
            <p:cNvSpPr>
              <a:spLocks/>
            </p:cNvSpPr>
            <p:nvPr/>
          </p:nvSpPr>
          <p:spPr bwMode="auto">
            <a:xfrm>
              <a:off x="8086725" y="882650"/>
              <a:ext cx="139700" cy="123825"/>
            </a:xfrm>
            <a:custGeom>
              <a:avLst/>
              <a:gdLst/>
              <a:ahLst/>
              <a:cxnLst>
                <a:cxn ang="0">
                  <a:pos x="38" y="58"/>
                </a:cxn>
                <a:cxn ang="0">
                  <a:pos x="36" y="58"/>
                </a:cxn>
                <a:cxn ang="0">
                  <a:pos x="16" y="60"/>
                </a:cxn>
                <a:cxn ang="0">
                  <a:pos x="0" y="74"/>
                </a:cxn>
                <a:cxn ang="0">
                  <a:pos x="8" y="72"/>
                </a:cxn>
                <a:cxn ang="0">
                  <a:pos x="26" y="68"/>
                </a:cxn>
                <a:cxn ang="0">
                  <a:pos x="32" y="64"/>
                </a:cxn>
                <a:cxn ang="0">
                  <a:pos x="36" y="72"/>
                </a:cxn>
                <a:cxn ang="0">
                  <a:pos x="36" y="76"/>
                </a:cxn>
                <a:cxn ang="0">
                  <a:pos x="38" y="78"/>
                </a:cxn>
                <a:cxn ang="0">
                  <a:pos x="42" y="76"/>
                </a:cxn>
                <a:cxn ang="0">
                  <a:pos x="42" y="72"/>
                </a:cxn>
                <a:cxn ang="0">
                  <a:pos x="46" y="68"/>
                </a:cxn>
                <a:cxn ang="0">
                  <a:pos x="46" y="64"/>
                </a:cxn>
                <a:cxn ang="0">
                  <a:pos x="54" y="66"/>
                </a:cxn>
                <a:cxn ang="0">
                  <a:pos x="66" y="60"/>
                </a:cxn>
                <a:cxn ang="0">
                  <a:pos x="70" y="58"/>
                </a:cxn>
                <a:cxn ang="0">
                  <a:pos x="78" y="54"/>
                </a:cxn>
                <a:cxn ang="0">
                  <a:pos x="78" y="46"/>
                </a:cxn>
                <a:cxn ang="0">
                  <a:pos x="82" y="28"/>
                </a:cxn>
                <a:cxn ang="0">
                  <a:pos x="86" y="20"/>
                </a:cxn>
                <a:cxn ang="0">
                  <a:pos x="88" y="14"/>
                </a:cxn>
                <a:cxn ang="0">
                  <a:pos x="84" y="8"/>
                </a:cxn>
                <a:cxn ang="0">
                  <a:pos x="80" y="2"/>
                </a:cxn>
                <a:cxn ang="0">
                  <a:pos x="78" y="0"/>
                </a:cxn>
                <a:cxn ang="0">
                  <a:pos x="74" y="4"/>
                </a:cxn>
                <a:cxn ang="0">
                  <a:pos x="72" y="10"/>
                </a:cxn>
                <a:cxn ang="0">
                  <a:pos x="70" y="26"/>
                </a:cxn>
                <a:cxn ang="0">
                  <a:pos x="68" y="32"/>
                </a:cxn>
                <a:cxn ang="0">
                  <a:pos x="54" y="42"/>
                </a:cxn>
                <a:cxn ang="0">
                  <a:pos x="42" y="52"/>
                </a:cxn>
                <a:cxn ang="0">
                  <a:pos x="38" y="58"/>
                </a:cxn>
              </a:cxnLst>
              <a:rect l="0" t="0" r="r" b="b"/>
              <a:pathLst>
                <a:path w="88" h="78">
                  <a:moveTo>
                    <a:pt x="38" y="58"/>
                  </a:moveTo>
                  <a:lnTo>
                    <a:pt x="38" y="58"/>
                  </a:lnTo>
                  <a:lnTo>
                    <a:pt x="36" y="58"/>
                  </a:lnTo>
                  <a:lnTo>
                    <a:pt x="36" y="58"/>
                  </a:lnTo>
                  <a:lnTo>
                    <a:pt x="26" y="58"/>
                  </a:lnTo>
                  <a:lnTo>
                    <a:pt x="16" y="60"/>
                  </a:lnTo>
                  <a:lnTo>
                    <a:pt x="8" y="66"/>
                  </a:lnTo>
                  <a:lnTo>
                    <a:pt x="0" y="74"/>
                  </a:lnTo>
                  <a:lnTo>
                    <a:pt x="0" y="74"/>
                  </a:lnTo>
                  <a:lnTo>
                    <a:pt x="8" y="72"/>
                  </a:lnTo>
                  <a:lnTo>
                    <a:pt x="14" y="72"/>
                  </a:lnTo>
                  <a:lnTo>
                    <a:pt x="26" y="68"/>
                  </a:lnTo>
                  <a:lnTo>
                    <a:pt x="26" y="68"/>
                  </a:lnTo>
                  <a:lnTo>
                    <a:pt x="32" y="64"/>
                  </a:lnTo>
                  <a:lnTo>
                    <a:pt x="34" y="66"/>
                  </a:lnTo>
                  <a:lnTo>
                    <a:pt x="36" y="72"/>
                  </a:lnTo>
                  <a:lnTo>
                    <a:pt x="36" y="72"/>
                  </a:lnTo>
                  <a:lnTo>
                    <a:pt x="36" y="76"/>
                  </a:lnTo>
                  <a:lnTo>
                    <a:pt x="38" y="78"/>
                  </a:lnTo>
                  <a:lnTo>
                    <a:pt x="38" y="78"/>
                  </a:lnTo>
                  <a:lnTo>
                    <a:pt x="40" y="78"/>
                  </a:lnTo>
                  <a:lnTo>
                    <a:pt x="42" y="76"/>
                  </a:lnTo>
                  <a:lnTo>
                    <a:pt x="42" y="72"/>
                  </a:lnTo>
                  <a:lnTo>
                    <a:pt x="42" y="72"/>
                  </a:lnTo>
                  <a:lnTo>
                    <a:pt x="46" y="70"/>
                  </a:lnTo>
                  <a:lnTo>
                    <a:pt x="46" y="68"/>
                  </a:lnTo>
                  <a:lnTo>
                    <a:pt x="46" y="64"/>
                  </a:lnTo>
                  <a:lnTo>
                    <a:pt x="46" y="64"/>
                  </a:lnTo>
                  <a:lnTo>
                    <a:pt x="50" y="66"/>
                  </a:lnTo>
                  <a:lnTo>
                    <a:pt x="54" y="66"/>
                  </a:lnTo>
                  <a:lnTo>
                    <a:pt x="60" y="64"/>
                  </a:lnTo>
                  <a:lnTo>
                    <a:pt x="66" y="60"/>
                  </a:lnTo>
                  <a:lnTo>
                    <a:pt x="70" y="58"/>
                  </a:lnTo>
                  <a:lnTo>
                    <a:pt x="70" y="58"/>
                  </a:lnTo>
                  <a:lnTo>
                    <a:pt x="76" y="58"/>
                  </a:lnTo>
                  <a:lnTo>
                    <a:pt x="78" y="54"/>
                  </a:lnTo>
                  <a:lnTo>
                    <a:pt x="78" y="54"/>
                  </a:lnTo>
                  <a:lnTo>
                    <a:pt x="78" y="46"/>
                  </a:lnTo>
                  <a:lnTo>
                    <a:pt x="80" y="36"/>
                  </a:lnTo>
                  <a:lnTo>
                    <a:pt x="82" y="28"/>
                  </a:lnTo>
                  <a:lnTo>
                    <a:pt x="86" y="20"/>
                  </a:lnTo>
                  <a:lnTo>
                    <a:pt x="86" y="20"/>
                  </a:lnTo>
                  <a:lnTo>
                    <a:pt x="88" y="16"/>
                  </a:lnTo>
                  <a:lnTo>
                    <a:pt x="88" y="14"/>
                  </a:lnTo>
                  <a:lnTo>
                    <a:pt x="84" y="8"/>
                  </a:lnTo>
                  <a:lnTo>
                    <a:pt x="84" y="8"/>
                  </a:lnTo>
                  <a:lnTo>
                    <a:pt x="82" y="2"/>
                  </a:lnTo>
                  <a:lnTo>
                    <a:pt x="80" y="2"/>
                  </a:lnTo>
                  <a:lnTo>
                    <a:pt x="78" y="0"/>
                  </a:lnTo>
                  <a:lnTo>
                    <a:pt x="78" y="0"/>
                  </a:lnTo>
                  <a:lnTo>
                    <a:pt x="74" y="2"/>
                  </a:lnTo>
                  <a:lnTo>
                    <a:pt x="74" y="4"/>
                  </a:lnTo>
                  <a:lnTo>
                    <a:pt x="72" y="10"/>
                  </a:lnTo>
                  <a:lnTo>
                    <a:pt x="72" y="10"/>
                  </a:lnTo>
                  <a:lnTo>
                    <a:pt x="72" y="18"/>
                  </a:lnTo>
                  <a:lnTo>
                    <a:pt x="70" y="26"/>
                  </a:lnTo>
                  <a:lnTo>
                    <a:pt x="70" y="26"/>
                  </a:lnTo>
                  <a:lnTo>
                    <a:pt x="68" y="32"/>
                  </a:lnTo>
                  <a:lnTo>
                    <a:pt x="64" y="36"/>
                  </a:lnTo>
                  <a:lnTo>
                    <a:pt x="54" y="42"/>
                  </a:lnTo>
                  <a:lnTo>
                    <a:pt x="46" y="48"/>
                  </a:lnTo>
                  <a:lnTo>
                    <a:pt x="42" y="52"/>
                  </a:lnTo>
                  <a:lnTo>
                    <a:pt x="38" y="58"/>
                  </a:lnTo>
                  <a:lnTo>
                    <a:pt x="38" y="5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 name="Freeform 79"/>
            <p:cNvSpPr>
              <a:spLocks/>
            </p:cNvSpPr>
            <p:nvPr/>
          </p:nvSpPr>
          <p:spPr bwMode="auto">
            <a:xfrm>
              <a:off x="4911725" y="330200"/>
              <a:ext cx="301625" cy="98425"/>
            </a:xfrm>
            <a:custGeom>
              <a:avLst/>
              <a:gdLst/>
              <a:ahLst/>
              <a:cxnLst>
                <a:cxn ang="0">
                  <a:pos x="40" y="28"/>
                </a:cxn>
                <a:cxn ang="0">
                  <a:pos x="54" y="18"/>
                </a:cxn>
                <a:cxn ang="0">
                  <a:pos x="62" y="16"/>
                </a:cxn>
                <a:cxn ang="0">
                  <a:pos x="62" y="18"/>
                </a:cxn>
                <a:cxn ang="0">
                  <a:pos x="56" y="24"/>
                </a:cxn>
                <a:cxn ang="0">
                  <a:pos x="52" y="26"/>
                </a:cxn>
                <a:cxn ang="0">
                  <a:pos x="78" y="32"/>
                </a:cxn>
                <a:cxn ang="0">
                  <a:pos x="58" y="36"/>
                </a:cxn>
                <a:cxn ang="0">
                  <a:pos x="70" y="40"/>
                </a:cxn>
                <a:cxn ang="0">
                  <a:pos x="88" y="40"/>
                </a:cxn>
                <a:cxn ang="0">
                  <a:pos x="106" y="44"/>
                </a:cxn>
                <a:cxn ang="0">
                  <a:pos x="66" y="48"/>
                </a:cxn>
                <a:cxn ang="0">
                  <a:pos x="72" y="52"/>
                </a:cxn>
                <a:cxn ang="0">
                  <a:pos x="88" y="54"/>
                </a:cxn>
                <a:cxn ang="0">
                  <a:pos x="96" y="60"/>
                </a:cxn>
                <a:cxn ang="0">
                  <a:pos x="114" y="62"/>
                </a:cxn>
                <a:cxn ang="0">
                  <a:pos x="176" y="58"/>
                </a:cxn>
                <a:cxn ang="0">
                  <a:pos x="182" y="58"/>
                </a:cxn>
                <a:cxn ang="0">
                  <a:pos x="182" y="54"/>
                </a:cxn>
                <a:cxn ang="0">
                  <a:pos x="176" y="52"/>
                </a:cxn>
                <a:cxn ang="0">
                  <a:pos x="182" y="48"/>
                </a:cxn>
                <a:cxn ang="0">
                  <a:pos x="190" y="46"/>
                </a:cxn>
                <a:cxn ang="0">
                  <a:pos x="162" y="28"/>
                </a:cxn>
                <a:cxn ang="0">
                  <a:pos x="162" y="14"/>
                </a:cxn>
                <a:cxn ang="0">
                  <a:pos x="162" y="10"/>
                </a:cxn>
                <a:cxn ang="0">
                  <a:pos x="152" y="8"/>
                </a:cxn>
                <a:cxn ang="0">
                  <a:pos x="148" y="10"/>
                </a:cxn>
                <a:cxn ang="0">
                  <a:pos x="152" y="14"/>
                </a:cxn>
                <a:cxn ang="0">
                  <a:pos x="140" y="14"/>
                </a:cxn>
                <a:cxn ang="0">
                  <a:pos x="138" y="18"/>
                </a:cxn>
                <a:cxn ang="0">
                  <a:pos x="142" y="26"/>
                </a:cxn>
                <a:cxn ang="0">
                  <a:pos x="136" y="30"/>
                </a:cxn>
                <a:cxn ang="0">
                  <a:pos x="132" y="22"/>
                </a:cxn>
                <a:cxn ang="0">
                  <a:pos x="120" y="18"/>
                </a:cxn>
                <a:cxn ang="0">
                  <a:pos x="114" y="22"/>
                </a:cxn>
                <a:cxn ang="0">
                  <a:pos x="102" y="16"/>
                </a:cxn>
                <a:cxn ang="0">
                  <a:pos x="94" y="18"/>
                </a:cxn>
                <a:cxn ang="0">
                  <a:pos x="88" y="14"/>
                </a:cxn>
                <a:cxn ang="0">
                  <a:pos x="78" y="14"/>
                </a:cxn>
                <a:cxn ang="0">
                  <a:pos x="74" y="14"/>
                </a:cxn>
                <a:cxn ang="0">
                  <a:pos x="78" y="12"/>
                </a:cxn>
                <a:cxn ang="0">
                  <a:pos x="78" y="10"/>
                </a:cxn>
                <a:cxn ang="0">
                  <a:pos x="60" y="4"/>
                </a:cxn>
                <a:cxn ang="0">
                  <a:pos x="40" y="2"/>
                </a:cxn>
                <a:cxn ang="0">
                  <a:pos x="26" y="0"/>
                </a:cxn>
                <a:cxn ang="0">
                  <a:pos x="10" y="2"/>
                </a:cxn>
                <a:cxn ang="0">
                  <a:pos x="10" y="8"/>
                </a:cxn>
                <a:cxn ang="0">
                  <a:pos x="4" y="20"/>
                </a:cxn>
                <a:cxn ang="0">
                  <a:pos x="16" y="32"/>
                </a:cxn>
                <a:cxn ang="0">
                  <a:pos x="34" y="32"/>
                </a:cxn>
              </a:cxnLst>
              <a:rect l="0" t="0" r="r" b="b"/>
              <a:pathLst>
                <a:path w="190" h="62">
                  <a:moveTo>
                    <a:pt x="34" y="32"/>
                  </a:moveTo>
                  <a:lnTo>
                    <a:pt x="34" y="32"/>
                  </a:lnTo>
                  <a:lnTo>
                    <a:pt x="40" y="28"/>
                  </a:lnTo>
                  <a:lnTo>
                    <a:pt x="44" y="24"/>
                  </a:lnTo>
                  <a:lnTo>
                    <a:pt x="48" y="20"/>
                  </a:lnTo>
                  <a:lnTo>
                    <a:pt x="54" y="18"/>
                  </a:lnTo>
                  <a:lnTo>
                    <a:pt x="54" y="18"/>
                  </a:lnTo>
                  <a:lnTo>
                    <a:pt x="58" y="16"/>
                  </a:lnTo>
                  <a:lnTo>
                    <a:pt x="62" y="16"/>
                  </a:lnTo>
                  <a:lnTo>
                    <a:pt x="62" y="16"/>
                  </a:lnTo>
                  <a:lnTo>
                    <a:pt x="62" y="18"/>
                  </a:lnTo>
                  <a:lnTo>
                    <a:pt x="62" y="18"/>
                  </a:lnTo>
                  <a:lnTo>
                    <a:pt x="60" y="20"/>
                  </a:lnTo>
                  <a:lnTo>
                    <a:pt x="58" y="20"/>
                  </a:lnTo>
                  <a:lnTo>
                    <a:pt x="56" y="24"/>
                  </a:lnTo>
                  <a:lnTo>
                    <a:pt x="56" y="24"/>
                  </a:lnTo>
                  <a:lnTo>
                    <a:pt x="52" y="26"/>
                  </a:lnTo>
                  <a:lnTo>
                    <a:pt x="52" y="26"/>
                  </a:lnTo>
                  <a:lnTo>
                    <a:pt x="58" y="30"/>
                  </a:lnTo>
                  <a:lnTo>
                    <a:pt x="64" y="32"/>
                  </a:lnTo>
                  <a:lnTo>
                    <a:pt x="78" y="32"/>
                  </a:lnTo>
                  <a:lnTo>
                    <a:pt x="78" y="32"/>
                  </a:lnTo>
                  <a:lnTo>
                    <a:pt x="58" y="36"/>
                  </a:lnTo>
                  <a:lnTo>
                    <a:pt x="58" y="36"/>
                  </a:lnTo>
                  <a:lnTo>
                    <a:pt x="60" y="38"/>
                  </a:lnTo>
                  <a:lnTo>
                    <a:pt x="64" y="40"/>
                  </a:lnTo>
                  <a:lnTo>
                    <a:pt x="70" y="40"/>
                  </a:lnTo>
                  <a:lnTo>
                    <a:pt x="70" y="40"/>
                  </a:lnTo>
                  <a:lnTo>
                    <a:pt x="78" y="40"/>
                  </a:lnTo>
                  <a:lnTo>
                    <a:pt x="88" y="40"/>
                  </a:lnTo>
                  <a:lnTo>
                    <a:pt x="96" y="40"/>
                  </a:lnTo>
                  <a:lnTo>
                    <a:pt x="106" y="44"/>
                  </a:lnTo>
                  <a:lnTo>
                    <a:pt x="106" y="44"/>
                  </a:lnTo>
                  <a:lnTo>
                    <a:pt x="86" y="44"/>
                  </a:lnTo>
                  <a:lnTo>
                    <a:pt x="76" y="44"/>
                  </a:lnTo>
                  <a:lnTo>
                    <a:pt x="66" y="48"/>
                  </a:lnTo>
                  <a:lnTo>
                    <a:pt x="66" y="48"/>
                  </a:lnTo>
                  <a:lnTo>
                    <a:pt x="68" y="50"/>
                  </a:lnTo>
                  <a:lnTo>
                    <a:pt x="72" y="52"/>
                  </a:lnTo>
                  <a:lnTo>
                    <a:pt x="82" y="54"/>
                  </a:lnTo>
                  <a:lnTo>
                    <a:pt x="82" y="54"/>
                  </a:lnTo>
                  <a:lnTo>
                    <a:pt x="88" y="54"/>
                  </a:lnTo>
                  <a:lnTo>
                    <a:pt x="90" y="56"/>
                  </a:lnTo>
                  <a:lnTo>
                    <a:pt x="90" y="56"/>
                  </a:lnTo>
                  <a:lnTo>
                    <a:pt x="96" y="60"/>
                  </a:lnTo>
                  <a:lnTo>
                    <a:pt x="102" y="62"/>
                  </a:lnTo>
                  <a:lnTo>
                    <a:pt x="114" y="62"/>
                  </a:lnTo>
                  <a:lnTo>
                    <a:pt x="114" y="62"/>
                  </a:lnTo>
                  <a:lnTo>
                    <a:pt x="144" y="56"/>
                  </a:lnTo>
                  <a:lnTo>
                    <a:pt x="160" y="56"/>
                  </a:lnTo>
                  <a:lnTo>
                    <a:pt x="176" y="58"/>
                  </a:lnTo>
                  <a:lnTo>
                    <a:pt x="176" y="58"/>
                  </a:lnTo>
                  <a:lnTo>
                    <a:pt x="180" y="58"/>
                  </a:lnTo>
                  <a:lnTo>
                    <a:pt x="182" y="58"/>
                  </a:lnTo>
                  <a:lnTo>
                    <a:pt x="182" y="56"/>
                  </a:lnTo>
                  <a:lnTo>
                    <a:pt x="182" y="56"/>
                  </a:lnTo>
                  <a:lnTo>
                    <a:pt x="182" y="54"/>
                  </a:lnTo>
                  <a:lnTo>
                    <a:pt x="180" y="54"/>
                  </a:lnTo>
                  <a:lnTo>
                    <a:pt x="178" y="54"/>
                  </a:lnTo>
                  <a:lnTo>
                    <a:pt x="176" y="52"/>
                  </a:lnTo>
                  <a:lnTo>
                    <a:pt x="176" y="52"/>
                  </a:lnTo>
                  <a:lnTo>
                    <a:pt x="178" y="50"/>
                  </a:lnTo>
                  <a:lnTo>
                    <a:pt x="182" y="48"/>
                  </a:lnTo>
                  <a:lnTo>
                    <a:pt x="186" y="48"/>
                  </a:lnTo>
                  <a:lnTo>
                    <a:pt x="190" y="46"/>
                  </a:lnTo>
                  <a:lnTo>
                    <a:pt x="190" y="46"/>
                  </a:lnTo>
                  <a:lnTo>
                    <a:pt x="178" y="44"/>
                  </a:lnTo>
                  <a:lnTo>
                    <a:pt x="168" y="38"/>
                  </a:lnTo>
                  <a:lnTo>
                    <a:pt x="162" y="28"/>
                  </a:lnTo>
                  <a:lnTo>
                    <a:pt x="158" y="16"/>
                  </a:lnTo>
                  <a:lnTo>
                    <a:pt x="158" y="16"/>
                  </a:lnTo>
                  <a:lnTo>
                    <a:pt x="162" y="14"/>
                  </a:lnTo>
                  <a:lnTo>
                    <a:pt x="164" y="12"/>
                  </a:lnTo>
                  <a:lnTo>
                    <a:pt x="162" y="10"/>
                  </a:lnTo>
                  <a:lnTo>
                    <a:pt x="162" y="10"/>
                  </a:lnTo>
                  <a:lnTo>
                    <a:pt x="160" y="8"/>
                  </a:lnTo>
                  <a:lnTo>
                    <a:pt x="158" y="8"/>
                  </a:lnTo>
                  <a:lnTo>
                    <a:pt x="152" y="8"/>
                  </a:lnTo>
                  <a:lnTo>
                    <a:pt x="152" y="8"/>
                  </a:lnTo>
                  <a:lnTo>
                    <a:pt x="148" y="8"/>
                  </a:lnTo>
                  <a:lnTo>
                    <a:pt x="148" y="10"/>
                  </a:lnTo>
                  <a:lnTo>
                    <a:pt x="148" y="12"/>
                  </a:lnTo>
                  <a:lnTo>
                    <a:pt x="148" y="12"/>
                  </a:lnTo>
                  <a:lnTo>
                    <a:pt x="152" y="14"/>
                  </a:lnTo>
                  <a:lnTo>
                    <a:pt x="152" y="14"/>
                  </a:lnTo>
                  <a:lnTo>
                    <a:pt x="144" y="14"/>
                  </a:lnTo>
                  <a:lnTo>
                    <a:pt x="140" y="14"/>
                  </a:lnTo>
                  <a:lnTo>
                    <a:pt x="136" y="14"/>
                  </a:lnTo>
                  <a:lnTo>
                    <a:pt x="136" y="14"/>
                  </a:lnTo>
                  <a:lnTo>
                    <a:pt x="138" y="18"/>
                  </a:lnTo>
                  <a:lnTo>
                    <a:pt x="138" y="18"/>
                  </a:lnTo>
                  <a:lnTo>
                    <a:pt x="140" y="24"/>
                  </a:lnTo>
                  <a:lnTo>
                    <a:pt x="142" y="26"/>
                  </a:lnTo>
                  <a:lnTo>
                    <a:pt x="140" y="28"/>
                  </a:lnTo>
                  <a:lnTo>
                    <a:pt x="140" y="28"/>
                  </a:lnTo>
                  <a:lnTo>
                    <a:pt x="136" y="30"/>
                  </a:lnTo>
                  <a:lnTo>
                    <a:pt x="134" y="28"/>
                  </a:lnTo>
                  <a:lnTo>
                    <a:pt x="132" y="22"/>
                  </a:lnTo>
                  <a:lnTo>
                    <a:pt x="132" y="22"/>
                  </a:lnTo>
                  <a:lnTo>
                    <a:pt x="126" y="18"/>
                  </a:lnTo>
                  <a:lnTo>
                    <a:pt x="124" y="18"/>
                  </a:lnTo>
                  <a:lnTo>
                    <a:pt x="120" y="18"/>
                  </a:lnTo>
                  <a:lnTo>
                    <a:pt x="120" y="18"/>
                  </a:lnTo>
                  <a:lnTo>
                    <a:pt x="118" y="20"/>
                  </a:lnTo>
                  <a:lnTo>
                    <a:pt x="114" y="22"/>
                  </a:lnTo>
                  <a:lnTo>
                    <a:pt x="110" y="20"/>
                  </a:lnTo>
                  <a:lnTo>
                    <a:pt x="110" y="20"/>
                  </a:lnTo>
                  <a:lnTo>
                    <a:pt x="102" y="16"/>
                  </a:lnTo>
                  <a:lnTo>
                    <a:pt x="98" y="16"/>
                  </a:lnTo>
                  <a:lnTo>
                    <a:pt x="94" y="18"/>
                  </a:lnTo>
                  <a:lnTo>
                    <a:pt x="94" y="18"/>
                  </a:lnTo>
                  <a:lnTo>
                    <a:pt x="88" y="18"/>
                  </a:lnTo>
                  <a:lnTo>
                    <a:pt x="88" y="18"/>
                  </a:lnTo>
                  <a:lnTo>
                    <a:pt x="88" y="14"/>
                  </a:lnTo>
                  <a:lnTo>
                    <a:pt x="86" y="12"/>
                  </a:lnTo>
                  <a:lnTo>
                    <a:pt x="84" y="12"/>
                  </a:lnTo>
                  <a:lnTo>
                    <a:pt x="78" y="14"/>
                  </a:lnTo>
                  <a:lnTo>
                    <a:pt x="76" y="14"/>
                  </a:lnTo>
                  <a:lnTo>
                    <a:pt x="74" y="14"/>
                  </a:lnTo>
                  <a:lnTo>
                    <a:pt x="74" y="14"/>
                  </a:lnTo>
                  <a:lnTo>
                    <a:pt x="74" y="12"/>
                  </a:lnTo>
                  <a:lnTo>
                    <a:pt x="74" y="12"/>
                  </a:lnTo>
                  <a:lnTo>
                    <a:pt x="78" y="12"/>
                  </a:lnTo>
                  <a:lnTo>
                    <a:pt x="78" y="12"/>
                  </a:lnTo>
                  <a:lnTo>
                    <a:pt x="78" y="10"/>
                  </a:lnTo>
                  <a:lnTo>
                    <a:pt x="78" y="10"/>
                  </a:lnTo>
                  <a:lnTo>
                    <a:pt x="70" y="6"/>
                  </a:lnTo>
                  <a:lnTo>
                    <a:pt x="60" y="4"/>
                  </a:lnTo>
                  <a:lnTo>
                    <a:pt x="60" y="4"/>
                  </a:lnTo>
                  <a:lnTo>
                    <a:pt x="50" y="4"/>
                  </a:lnTo>
                  <a:lnTo>
                    <a:pt x="46" y="4"/>
                  </a:lnTo>
                  <a:lnTo>
                    <a:pt x="40" y="2"/>
                  </a:lnTo>
                  <a:lnTo>
                    <a:pt x="40" y="2"/>
                  </a:lnTo>
                  <a:lnTo>
                    <a:pt x="34" y="0"/>
                  </a:lnTo>
                  <a:lnTo>
                    <a:pt x="26" y="0"/>
                  </a:lnTo>
                  <a:lnTo>
                    <a:pt x="12" y="2"/>
                  </a:lnTo>
                  <a:lnTo>
                    <a:pt x="12" y="2"/>
                  </a:lnTo>
                  <a:lnTo>
                    <a:pt x="10" y="2"/>
                  </a:lnTo>
                  <a:lnTo>
                    <a:pt x="10" y="4"/>
                  </a:lnTo>
                  <a:lnTo>
                    <a:pt x="10" y="4"/>
                  </a:lnTo>
                  <a:lnTo>
                    <a:pt x="10" y="8"/>
                  </a:lnTo>
                  <a:lnTo>
                    <a:pt x="10" y="10"/>
                  </a:lnTo>
                  <a:lnTo>
                    <a:pt x="8" y="16"/>
                  </a:lnTo>
                  <a:lnTo>
                    <a:pt x="4" y="20"/>
                  </a:lnTo>
                  <a:lnTo>
                    <a:pt x="0" y="26"/>
                  </a:lnTo>
                  <a:lnTo>
                    <a:pt x="0" y="26"/>
                  </a:lnTo>
                  <a:lnTo>
                    <a:pt x="16" y="32"/>
                  </a:lnTo>
                  <a:lnTo>
                    <a:pt x="26" y="34"/>
                  </a:lnTo>
                  <a:lnTo>
                    <a:pt x="30" y="34"/>
                  </a:lnTo>
                  <a:lnTo>
                    <a:pt x="34" y="32"/>
                  </a:lnTo>
                  <a:lnTo>
                    <a:pt x="34" y="3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 name="Freeform 80"/>
            <p:cNvSpPr>
              <a:spLocks/>
            </p:cNvSpPr>
            <p:nvPr/>
          </p:nvSpPr>
          <p:spPr bwMode="auto">
            <a:xfrm>
              <a:off x="7004050" y="1758950"/>
              <a:ext cx="88900" cy="222250"/>
            </a:xfrm>
            <a:custGeom>
              <a:avLst/>
              <a:gdLst/>
              <a:ahLst/>
              <a:cxnLst>
                <a:cxn ang="0">
                  <a:pos x="56" y="34"/>
                </a:cxn>
                <a:cxn ang="0">
                  <a:pos x="56" y="34"/>
                </a:cxn>
                <a:cxn ang="0">
                  <a:pos x="54" y="26"/>
                </a:cxn>
                <a:cxn ang="0">
                  <a:pos x="52" y="18"/>
                </a:cxn>
                <a:cxn ang="0">
                  <a:pos x="50" y="10"/>
                </a:cxn>
                <a:cxn ang="0">
                  <a:pos x="46" y="4"/>
                </a:cxn>
                <a:cxn ang="0">
                  <a:pos x="42" y="0"/>
                </a:cxn>
                <a:cxn ang="0">
                  <a:pos x="42" y="0"/>
                </a:cxn>
                <a:cxn ang="0">
                  <a:pos x="44" y="8"/>
                </a:cxn>
                <a:cxn ang="0">
                  <a:pos x="42" y="14"/>
                </a:cxn>
                <a:cxn ang="0">
                  <a:pos x="38" y="18"/>
                </a:cxn>
                <a:cxn ang="0">
                  <a:pos x="36" y="24"/>
                </a:cxn>
                <a:cxn ang="0">
                  <a:pos x="36" y="24"/>
                </a:cxn>
                <a:cxn ang="0">
                  <a:pos x="34" y="30"/>
                </a:cxn>
                <a:cxn ang="0">
                  <a:pos x="30" y="34"/>
                </a:cxn>
                <a:cxn ang="0">
                  <a:pos x="22" y="40"/>
                </a:cxn>
                <a:cxn ang="0">
                  <a:pos x="22" y="40"/>
                </a:cxn>
                <a:cxn ang="0">
                  <a:pos x="12" y="46"/>
                </a:cxn>
                <a:cxn ang="0">
                  <a:pos x="8" y="52"/>
                </a:cxn>
                <a:cxn ang="0">
                  <a:pos x="6" y="60"/>
                </a:cxn>
                <a:cxn ang="0">
                  <a:pos x="8" y="70"/>
                </a:cxn>
                <a:cxn ang="0">
                  <a:pos x="8" y="70"/>
                </a:cxn>
                <a:cxn ang="0">
                  <a:pos x="8" y="80"/>
                </a:cxn>
                <a:cxn ang="0">
                  <a:pos x="6" y="92"/>
                </a:cxn>
                <a:cxn ang="0">
                  <a:pos x="6" y="92"/>
                </a:cxn>
                <a:cxn ang="0">
                  <a:pos x="2" y="96"/>
                </a:cxn>
                <a:cxn ang="0">
                  <a:pos x="2" y="102"/>
                </a:cxn>
                <a:cxn ang="0">
                  <a:pos x="0" y="112"/>
                </a:cxn>
                <a:cxn ang="0">
                  <a:pos x="6" y="132"/>
                </a:cxn>
                <a:cxn ang="0">
                  <a:pos x="6" y="132"/>
                </a:cxn>
                <a:cxn ang="0">
                  <a:pos x="8" y="136"/>
                </a:cxn>
                <a:cxn ang="0">
                  <a:pos x="12" y="138"/>
                </a:cxn>
                <a:cxn ang="0">
                  <a:pos x="12" y="138"/>
                </a:cxn>
                <a:cxn ang="0">
                  <a:pos x="14" y="140"/>
                </a:cxn>
                <a:cxn ang="0">
                  <a:pos x="16" y="140"/>
                </a:cxn>
                <a:cxn ang="0">
                  <a:pos x="18" y="138"/>
                </a:cxn>
                <a:cxn ang="0">
                  <a:pos x="18" y="138"/>
                </a:cxn>
                <a:cxn ang="0">
                  <a:pos x="24" y="136"/>
                </a:cxn>
                <a:cxn ang="0">
                  <a:pos x="28" y="134"/>
                </a:cxn>
                <a:cxn ang="0">
                  <a:pos x="30" y="130"/>
                </a:cxn>
                <a:cxn ang="0">
                  <a:pos x="32" y="124"/>
                </a:cxn>
                <a:cxn ang="0">
                  <a:pos x="32" y="124"/>
                </a:cxn>
                <a:cxn ang="0">
                  <a:pos x="36" y="102"/>
                </a:cxn>
                <a:cxn ang="0">
                  <a:pos x="36" y="102"/>
                </a:cxn>
                <a:cxn ang="0">
                  <a:pos x="36" y="102"/>
                </a:cxn>
                <a:cxn ang="0">
                  <a:pos x="36" y="102"/>
                </a:cxn>
                <a:cxn ang="0">
                  <a:pos x="46" y="68"/>
                </a:cxn>
                <a:cxn ang="0">
                  <a:pos x="46" y="68"/>
                </a:cxn>
                <a:cxn ang="0">
                  <a:pos x="48" y="60"/>
                </a:cxn>
                <a:cxn ang="0">
                  <a:pos x="46" y="52"/>
                </a:cxn>
                <a:cxn ang="0">
                  <a:pos x="46" y="52"/>
                </a:cxn>
                <a:cxn ang="0">
                  <a:pos x="46" y="50"/>
                </a:cxn>
                <a:cxn ang="0">
                  <a:pos x="46" y="50"/>
                </a:cxn>
                <a:cxn ang="0">
                  <a:pos x="50" y="48"/>
                </a:cxn>
                <a:cxn ang="0">
                  <a:pos x="50" y="46"/>
                </a:cxn>
                <a:cxn ang="0">
                  <a:pos x="50" y="46"/>
                </a:cxn>
                <a:cxn ang="0">
                  <a:pos x="48" y="42"/>
                </a:cxn>
                <a:cxn ang="0">
                  <a:pos x="48" y="38"/>
                </a:cxn>
                <a:cxn ang="0">
                  <a:pos x="52" y="36"/>
                </a:cxn>
                <a:cxn ang="0">
                  <a:pos x="56" y="34"/>
                </a:cxn>
                <a:cxn ang="0">
                  <a:pos x="56" y="34"/>
                </a:cxn>
              </a:cxnLst>
              <a:rect l="0" t="0" r="r" b="b"/>
              <a:pathLst>
                <a:path w="56" h="140">
                  <a:moveTo>
                    <a:pt x="56" y="34"/>
                  </a:moveTo>
                  <a:lnTo>
                    <a:pt x="56" y="34"/>
                  </a:lnTo>
                  <a:lnTo>
                    <a:pt x="54" y="26"/>
                  </a:lnTo>
                  <a:lnTo>
                    <a:pt x="52" y="18"/>
                  </a:lnTo>
                  <a:lnTo>
                    <a:pt x="50" y="10"/>
                  </a:lnTo>
                  <a:lnTo>
                    <a:pt x="46" y="4"/>
                  </a:lnTo>
                  <a:lnTo>
                    <a:pt x="42" y="0"/>
                  </a:lnTo>
                  <a:lnTo>
                    <a:pt x="42" y="0"/>
                  </a:lnTo>
                  <a:lnTo>
                    <a:pt x="44" y="8"/>
                  </a:lnTo>
                  <a:lnTo>
                    <a:pt x="42" y="14"/>
                  </a:lnTo>
                  <a:lnTo>
                    <a:pt x="38" y="18"/>
                  </a:lnTo>
                  <a:lnTo>
                    <a:pt x="36" y="24"/>
                  </a:lnTo>
                  <a:lnTo>
                    <a:pt x="36" y="24"/>
                  </a:lnTo>
                  <a:lnTo>
                    <a:pt x="34" y="30"/>
                  </a:lnTo>
                  <a:lnTo>
                    <a:pt x="30" y="34"/>
                  </a:lnTo>
                  <a:lnTo>
                    <a:pt x="22" y="40"/>
                  </a:lnTo>
                  <a:lnTo>
                    <a:pt x="22" y="40"/>
                  </a:lnTo>
                  <a:lnTo>
                    <a:pt x="12" y="46"/>
                  </a:lnTo>
                  <a:lnTo>
                    <a:pt x="8" y="52"/>
                  </a:lnTo>
                  <a:lnTo>
                    <a:pt x="6" y="60"/>
                  </a:lnTo>
                  <a:lnTo>
                    <a:pt x="8" y="70"/>
                  </a:lnTo>
                  <a:lnTo>
                    <a:pt x="8" y="70"/>
                  </a:lnTo>
                  <a:lnTo>
                    <a:pt x="8" y="80"/>
                  </a:lnTo>
                  <a:lnTo>
                    <a:pt x="6" y="92"/>
                  </a:lnTo>
                  <a:lnTo>
                    <a:pt x="6" y="92"/>
                  </a:lnTo>
                  <a:lnTo>
                    <a:pt x="2" y="96"/>
                  </a:lnTo>
                  <a:lnTo>
                    <a:pt x="2" y="102"/>
                  </a:lnTo>
                  <a:lnTo>
                    <a:pt x="0" y="112"/>
                  </a:lnTo>
                  <a:lnTo>
                    <a:pt x="6" y="132"/>
                  </a:lnTo>
                  <a:lnTo>
                    <a:pt x="6" y="132"/>
                  </a:lnTo>
                  <a:lnTo>
                    <a:pt x="8" y="136"/>
                  </a:lnTo>
                  <a:lnTo>
                    <a:pt x="12" y="138"/>
                  </a:lnTo>
                  <a:lnTo>
                    <a:pt x="12" y="138"/>
                  </a:lnTo>
                  <a:lnTo>
                    <a:pt x="14" y="140"/>
                  </a:lnTo>
                  <a:lnTo>
                    <a:pt x="16" y="140"/>
                  </a:lnTo>
                  <a:lnTo>
                    <a:pt x="18" y="138"/>
                  </a:lnTo>
                  <a:lnTo>
                    <a:pt x="18" y="138"/>
                  </a:lnTo>
                  <a:lnTo>
                    <a:pt x="24" y="136"/>
                  </a:lnTo>
                  <a:lnTo>
                    <a:pt x="28" y="134"/>
                  </a:lnTo>
                  <a:lnTo>
                    <a:pt x="30" y="130"/>
                  </a:lnTo>
                  <a:lnTo>
                    <a:pt x="32" y="124"/>
                  </a:lnTo>
                  <a:lnTo>
                    <a:pt x="32" y="124"/>
                  </a:lnTo>
                  <a:lnTo>
                    <a:pt x="36" y="102"/>
                  </a:lnTo>
                  <a:lnTo>
                    <a:pt x="36" y="102"/>
                  </a:lnTo>
                  <a:lnTo>
                    <a:pt x="36" y="102"/>
                  </a:lnTo>
                  <a:lnTo>
                    <a:pt x="36" y="102"/>
                  </a:lnTo>
                  <a:lnTo>
                    <a:pt x="46" y="68"/>
                  </a:lnTo>
                  <a:lnTo>
                    <a:pt x="46" y="68"/>
                  </a:lnTo>
                  <a:lnTo>
                    <a:pt x="48" y="60"/>
                  </a:lnTo>
                  <a:lnTo>
                    <a:pt x="46" y="52"/>
                  </a:lnTo>
                  <a:lnTo>
                    <a:pt x="46" y="52"/>
                  </a:lnTo>
                  <a:lnTo>
                    <a:pt x="46" y="50"/>
                  </a:lnTo>
                  <a:lnTo>
                    <a:pt x="46" y="50"/>
                  </a:lnTo>
                  <a:lnTo>
                    <a:pt x="50" y="48"/>
                  </a:lnTo>
                  <a:lnTo>
                    <a:pt x="50" y="46"/>
                  </a:lnTo>
                  <a:lnTo>
                    <a:pt x="50" y="46"/>
                  </a:lnTo>
                  <a:lnTo>
                    <a:pt x="48" y="42"/>
                  </a:lnTo>
                  <a:lnTo>
                    <a:pt x="48" y="38"/>
                  </a:lnTo>
                  <a:lnTo>
                    <a:pt x="52" y="36"/>
                  </a:lnTo>
                  <a:lnTo>
                    <a:pt x="56" y="34"/>
                  </a:lnTo>
                  <a:lnTo>
                    <a:pt x="56" y="3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 name="Freeform 81"/>
            <p:cNvSpPr>
              <a:spLocks/>
            </p:cNvSpPr>
            <p:nvPr/>
          </p:nvSpPr>
          <p:spPr bwMode="auto">
            <a:xfrm>
              <a:off x="6172200" y="466725"/>
              <a:ext cx="123825" cy="44450"/>
            </a:xfrm>
            <a:custGeom>
              <a:avLst/>
              <a:gdLst/>
              <a:ahLst/>
              <a:cxnLst>
                <a:cxn ang="0">
                  <a:pos x="76" y="14"/>
                </a:cxn>
                <a:cxn ang="0">
                  <a:pos x="76" y="14"/>
                </a:cxn>
                <a:cxn ang="0">
                  <a:pos x="78" y="10"/>
                </a:cxn>
                <a:cxn ang="0">
                  <a:pos x="74" y="6"/>
                </a:cxn>
                <a:cxn ang="0">
                  <a:pos x="74" y="6"/>
                </a:cxn>
                <a:cxn ang="0">
                  <a:pos x="64" y="0"/>
                </a:cxn>
                <a:cxn ang="0">
                  <a:pos x="58" y="0"/>
                </a:cxn>
                <a:cxn ang="0">
                  <a:pos x="52" y="2"/>
                </a:cxn>
                <a:cxn ang="0">
                  <a:pos x="52" y="2"/>
                </a:cxn>
                <a:cxn ang="0">
                  <a:pos x="44" y="4"/>
                </a:cxn>
                <a:cxn ang="0">
                  <a:pos x="36" y="4"/>
                </a:cxn>
                <a:cxn ang="0">
                  <a:pos x="28" y="6"/>
                </a:cxn>
                <a:cxn ang="0">
                  <a:pos x="20" y="10"/>
                </a:cxn>
                <a:cxn ang="0">
                  <a:pos x="20" y="10"/>
                </a:cxn>
                <a:cxn ang="0">
                  <a:pos x="16" y="2"/>
                </a:cxn>
                <a:cxn ang="0">
                  <a:pos x="12" y="0"/>
                </a:cxn>
                <a:cxn ang="0">
                  <a:pos x="6" y="2"/>
                </a:cxn>
                <a:cxn ang="0">
                  <a:pos x="0" y="6"/>
                </a:cxn>
                <a:cxn ang="0">
                  <a:pos x="0" y="6"/>
                </a:cxn>
                <a:cxn ang="0">
                  <a:pos x="4" y="8"/>
                </a:cxn>
                <a:cxn ang="0">
                  <a:pos x="8" y="8"/>
                </a:cxn>
                <a:cxn ang="0">
                  <a:pos x="10" y="8"/>
                </a:cxn>
                <a:cxn ang="0">
                  <a:pos x="14" y="10"/>
                </a:cxn>
                <a:cxn ang="0">
                  <a:pos x="14" y="10"/>
                </a:cxn>
                <a:cxn ang="0">
                  <a:pos x="12" y="12"/>
                </a:cxn>
                <a:cxn ang="0">
                  <a:pos x="12" y="12"/>
                </a:cxn>
                <a:cxn ang="0">
                  <a:pos x="6" y="12"/>
                </a:cxn>
                <a:cxn ang="0">
                  <a:pos x="6" y="12"/>
                </a:cxn>
                <a:cxn ang="0">
                  <a:pos x="8" y="16"/>
                </a:cxn>
                <a:cxn ang="0">
                  <a:pos x="12" y="16"/>
                </a:cxn>
                <a:cxn ang="0">
                  <a:pos x="12" y="16"/>
                </a:cxn>
                <a:cxn ang="0">
                  <a:pos x="14" y="18"/>
                </a:cxn>
                <a:cxn ang="0">
                  <a:pos x="14" y="20"/>
                </a:cxn>
                <a:cxn ang="0">
                  <a:pos x="14" y="22"/>
                </a:cxn>
                <a:cxn ang="0">
                  <a:pos x="16" y="24"/>
                </a:cxn>
                <a:cxn ang="0">
                  <a:pos x="16" y="24"/>
                </a:cxn>
                <a:cxn ang="0">
                  <a:pos x="20" y="26"/>
                </a:cxn>
                <a:cxn ang="0">
                  <a:pos x="28" y="28"/>
                </a:cxn>
                <a:cxn ang="0">
                  <a:pos x="46" y="26"/>
                </a:cxn>
                <a:cxn ang="0">
                  <a:pos x="64" y="22"/>
                </a:cxn>
                <a:cxn ang="0">
                  <a:pos x="72" y="18"/>
                </a:cxn>
                <a:cxn ang="0">
                  <a:pos x="76" y="14"/>
                </a:cxn>
                <a:cxn ang="0">
                  <a:pos x="76" y="14"/>
                </a:cxn>
              </a:cxnLst>
              <a:rect l="0" t="0" r="r" b="b"/>
              <a:pathLst>
                <a:path w="78" h="28">
                  <a:moveTo>
                    <a:pt x="76" y="14"/>
                  </a:moveTo>
                  <a:lnTo>
                    <a:pt x="76" y="14"/>
                  </a:lnTo>
                  <a:lnTo>
                    <a:pt x="78" y="10"/>
                  </a:lnTo>
                  <a:lnTo>
                    <a:pt x="74" y="6"/>
                  </a:lnTo>
                  <a:lnTo>
                    <a:pt x="74" y="6"/>
                  </a:lnTo>
                  <a:lnTo>
                    <a:pt x="64" y="0"/>
                  </a:lnTo>
                  <a:lnTo>
                    <a:pt x="58" y="0"/>
                  </a:lnTo>
                  <a:lnTo>
                    <a:pt x="52" y="2"/>
                  </a:lnTo>
                  <a:lnTo>
                    <a:pt x="52" y="2"/>
                  </a:lnTo>
                  <a:lnTo>
                    <a:pt x="44" y="4"/>
                  </a:lnTo>
                  <a:lnTo>
                    <a:pt x="36" y="4"/>
                  </a:lnTo>
                  <a:lnTo>
                    <a:pt x="28" y="6"/>
                  </a:lnTo>
                  <a:lnTo>
                    <a:pt x="20" y="10"/>
                  </a:lnTo>
                  <a:lnTo>
                    <a:pt x="20" y="10"/>
                  </a:lnTo>
                  <a:lnTo>
                    <a:pt x="16" y="2"/>
                  </a:lnTo>
                  <a:lnTo>
                    <a:pt x="12" y="0"/>
                  </a:lnTo>
                  <a:lnTo>
                    <a:pt x="6" y="2"/>
                  </a:lnTo>
                  <a:lnTo>
                    <a:pt x="0" y="6"/>
                  </a:lnTo>
                  <a:lnTo>
                    <a:pt x="0" y="6"/>
                  </a:lnTo>
                  <a:lnTo>
                    <a:pt x="4" y="8"/>
                  </a:lnTo>
                  <a:lnTo>
                    <a:pt x="8" y="8"/>
                  </a:lnTo>
                  <a:lnTo>
                    <a:pt x="10" y="8"/>
                  </a:lnTo>
                  <a:lnTo>
                    <a:pt x="14" y="10"/>
                  </a:lnTo>
                  <a:lnTo>
                    <a:pt x="14" y="10"/>
                  </a:lnTo>
                  <a:lnTo>
                    <a:pt x="12" y="12"/>
                  </a:lnTo>
                  <a:lnTo>
                    <a:pt x="12" y="12"/>
                  </a:lnTo>
                  <a:lnTo>
                    <a:pt x="6" y="12"/>
                  </a:lnTo>
                  <a:lnTo>
                    <a:pt x="6" y="12"/>
                  </a:lnTo>
                  <a:lnTo>
                    <a:pt x="8" y="16"/>
                  </a:lnTo>
                  <a:lnTo>
                    <a:pt x="12" y="16"/>
                  </a:lnTo>
                  <a:lnTo>
                    <a:pt x="12" y="16"/>
                  </a:lnTo>
                  <a:lnTo>
                    <a:pt x="14" y="18"/>
                  </a:lnTo>
                  <a:lnTo>
                    <a:pt x="14" y="20"/>
                  </a:lnTo>
                  <a:lnTo>
                    <a:pt x="14" y="22"/>
                  </a:lnTo>
                  <a:lnTo>
                    <a:pt x="16" y="24"/>
                  </a:lnTo>
                  <a:lnTo>
                    <a:pt x="16" y="24"/>
                  </a:lnTo>
                  <a:lnTo>
                    <a:pt x="20" y="26"/>
                  </a:lnTo>
                  <a:lnTo>
                    <a:pt x="28" y="28"/>
                  </a:lnTo>
                  <a:lnTo>
                    <a:pt x="46" y="26"/>
                  </a:lnTo>
                  <a:lnTo>
                    <a:pt x="64" y="22"/>
                  </a:lnTo>
                  <a:lnTo>
                    <a:pt x="72" y="18"/>
                  </a:lnTo>
                  <a:lnTo>
                    <a:pt x="76" y="14"/>
                  </a:lnTo>
                  <a:lnTo>
                    <a:pt x="76" y="1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 name="Freeform 82"/>
            <p:cNvSpPr>
              <a:spLocks/>
            </p:cNvSpPr>
            <p:nvPr/>
          </p:nvSpPr>
          <p:spPr bwMode="auto">
            <a:xfrm>
              <a:off x="8531225" y="2232025"/>
              <a:ext cx="92075" cy="98425"/>
            </a:xfrm>
            <a:custGeom>
              <a:avLst/>
              <a:gdLst/>
              <a:ahLst/>
              <a:cxnLst>
                <a:cxn ang="0">
                  <a:pos x="48" y="2"/>
                </a:cxn>
                <a:cxn ang="0">
                  <a:pos x="48" y="2"/>
                </a:cxn>
                <a:cxn ang="0">
                  <a:pos x="46" y="0"/>
                </a:cxn>
                <a:cxn ang="0">
                  <a:pos x="44" y="2"/>
                </a:cxn>
                <a:cxn ang="0">
                  <a:pos x="42" y="6"/>
                </a:cxn>
                <a:cxn ang="0">
                  <a:pos x="42" y="6"/>
                </a:cxn>
                <a:cxn ang="0">
                  <a:pos x="38" y="14"/>
                </a:cxn>
                <a:cxn ang="0">
                  <a:pos x="32" y="22"/>
                </a:cxn>
                <a:cxn ang="0">
                  <a:pos x="26" y="30"/>
                </a:cxn>
                <a:cxn ang="0">
                  <a:pos x="18" y="34"/>
                </a:cxn>
                <a:cxn ang="0">
                  <a:pos x="18" y="34"/>
                </a:cxn>
                <a:cxn ang="0">
                  <a:pos x="12" y="38"/>
                </a:cxn>
                <a:cxn ang="0">
                  <a:pos x="8" y="42"/>
                </a:cxn>
                <a:cxn ang="0">
                  <a:pos x="2" y="52"/>
                </a:cxn>
                <a:cxn ang="0">
                  <a:pos x="2" y="52"/>
                </a:cxn>
                <a:cxn ang="0">
                  <a:pos x="0" y="54"/>
                </a:cxn>
                <a:cxn ang="0">
                  <a:pos x="2" y="56"/>
                </a:cxn>
                <a:cxn ang="0">
                  <a:pos x="2" y="58"/>
                </a:cxn>
                <a:cxn ang="0">
                  <a:pos x="2" y="58"/>
                </a:cxn>
                <a:cxn ang="0">
                  <a:pos x="10" y="60"/>
                </a:cxn>
                <a:cxn ang="0">
                  <a:pos x="18" y="62"/>
                </a:cxn>
                <a:cxn ang="0">
                  <a:pos x="18" y="62"/>
                </a:cxn>
                <a:cxn ang="0">
                  <a:pos x="24" y="60"/>
                </a:cxn>
                <a:cxn ang="0">
                  <a:pos x="28" y="58"/>
                </a:cxn>
                <a:cxn ang="0">
                  <a:pos x="30" y="54"/>
                </a:cxn>
                <a:cxn ang="0">
                  <a:pos x="32" y="52"/>
                </a:cxn>
                <a:cxn ang="0">
                  <a:pos x="32" y="52"/>
                </a:cxn>
                <a:cxn ang="0">
                  <a:pos x="36" y="40"/>
                </a:cxn>
                <a:cxn ang="0">
                  <a:pos x="40" y="34"/>
                </a:cxn>
                <a:cxn ang="0">
                  <a:pos x="46" y="30"/>
                </a:cxn>
                <a:cxn ang="0">
                  <a:pos x="46" y="30"/>
                </a:cxn>
                <a:cxn ang="0">
                  <a:pos x="50" y="28"/>
                </a:cxn>
                <a:cxn ang="0">
                  <a:pos x="52" y="24"/>
                </a:cxn>
                <a:cxn ang="0">
                  <a:pos x="58" y="14"/>
                </a:cxn>
                <a:cxn ang="0">
                  <a:pos x="58" y="14"/>
                </a:cxn>
                <a:cxn ang="0">
                  <a:pos x="58" y="8"/>
                </a:cxn>
                <a:cxn ang="0">
                  <a:pos x="56" y="6"/>
                </a:cxn>
                <a:cxn ang="0">
                  <a:pos x="52" y="4"/>
                </a:cxn>
                <a:cxn ang="0">
                  <a:pos x="48" y="2"/>
                </a:cxn>
                <a:cxn ang="0">
                  <a:pos x="48" y="2"/>
                </a:cxn>
              </a:cxnLst>
              <a:rect l="0" t="0" r="r" b="b"/>
              <a:pathLst>
                <a:path w="58" h="62">
                  <a:moveTo>
                    <a:pt x="48" y="2"/>
                  </a:moveTo>
                  <a:lnTo>
                    <a:pt x="48" y="2"/>
                  </a:lnTo>
                  <a:lnTo>
                    <a:pt x="46" y="0"/>
                  </a:lnTo>
                  <a:lnTo>
                    <a:pt x="44" y="2"/>
                  </a:lnTo>
                  <a:lnTo>
                    <a:pt x="42" y="6"/>
                  </a:lnTo>
                  <a:lnTo>
                    <a:pt x="42" y="6"/>
                  </a:lnTo>
                  <a:lnTo>
                    <a:pt x="38" y="14"/>
                  </a:lnTo>
                  <a:lnTo>
                    <a:pt x="32" y="22"/>
                  </a:lnTo>
                  <a:lnTo>
                    <a:pt x="26" y="30"/>
                  </a:lnTo>
                  <a:lnTo>
                    <a:pt x="18" y="34"/>
                  </a:lnTo>
                  <a:lnTo>
                    <a:pt x="18" y="34"/>
                  </a:lnTo>
                  <a:lnTo>
                    <a:pt x="12" y="38"/>
                  </a:lnTo>
                  <a:lnTo>
                    <a:pt x="8" y="42"/>
                  </a:lnTo>
                  <a:lnTo>
                    <a:pt x="2" y="52"/>
                  </a:lnTo>
                  <a:lnTo>
                    <a:pt x="2" y="52"/>
                  </a:lnTo>
                  <a:lnTo>
                    <a:pt x="0" y="54"/>
                  </a:lnTo>
                  <a:lnTo>
                    <a:pt x="2" y="56"/>
                  </a:lnTo>
                  <a:lnTo>
                    <a:pt x="2" y="58"/>
                  </a:lnTo>
                  <a:lnTo>
                    <a:pt x="2" y="58"/>
                  </a:lnTo>
                  <a:lnTo>
                    <a:pt x="10" y="60"/>
                  </a:lnTo>
                  <a:lnTo>
                    <a:pt x="18" y="62"/>
                  </a:lnTo>
                  <a:lnTo>
                    <a:pt x="18" y="62"/>
                  </a:lnTo>
                  <a:lnTo>
                    <a:pt x="24" y="60"/>
                  </a:lnTo>
                  <a:lnTo>
                    <a:pt x="28" y="58"/>
                  </a:lnTo>
                  <a:lnTo>
                    <a:pt x="30" y="54"/>
                  </a:lnTo>
                  <a:lnTo>
                    <a:pt x="32" y="52"/>
                  </a:lnTo>
                  <a:lnTo>
                    <a:pt x="32" y="52"/>
                  </a:lnTo>
                  <a:lnTo>
                    <a:pt x="36" y="40"/>
                  </a:lnTo>
                  <a:lnTo>
                    <a:pt x="40" y="34"/>
                  </a:lnTo>
                  <a:lnTo>
                    <a:pt x="46" y="30"/>
                  </a:lnTo>
                  <a:lnTo>
                    <a:pt x="46" y="30"/>
                  </a:lnTo>
                  <a:lnTo>
                    <a:pt x="50" y="28"/>
                  </a:lnTo>
                  <a:lnTo>
                    <a:pt x="52" y="24"/>
                  </a:lnTo>
                  <a:lnTo>
                    <a:pt x="58" y="14"/>
                  </a:lnTo>
                  <a:lnTo>
                    <a:pt x="58" y="14"/>
                  </a:lnTo>
                  <a:lnTo>
                    <a:pt x="58" y="8"/>
                  </a:lnTo>
                  <a:lnTo>
                    <a:pt x="56" y="6"/>
                  </a:lnTo>
                  <a:lnTo>
                    <a:pt x="52" y="4"/>
                  </a:lnTo>
                  <a:lnTo>
                    <a:pt x="48" y="2"/>
                  </a:lnTo>
                  <a:lnTo>
                    <a:pt x="48"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 name="Freeform 83"/>
            <p:cNvSpPr>
              <a:spLocks/>
            </p:cNvSpPr>
            <p:nvPr/>
          </p:nvSpPr>
          <p:spPr bwMode="auto">
            <a:xfrm>
              <a:off x="5314950" y="295275"/>
              <a:ext cx="161925" cy="34925"/>
            </a:xfrm>
            <a:custGeom>
              <a:avLst/>
              <a:gdLst/>
              <a:ahLst/>
              <a:cxnLst>
                <a:cxn ang="0">
                  <a:pos x="14" y="20"/>
                </a:cxn>
                <a:cxn ang="0">
                  <a:pos x="14" y="20"/>
                </a:cxn>
                <a:cxn ang="0">
                  <a:pos x="42" y="20"/>
                </a:cxn>
                <a:cxn ang="0">
                  <a:pos x="70" y="20"/>
                </a:cxn>
                <a:cxn ang="0">
                  <a:pos x="70" y="20"/>
                </a:cxn>
                <a:cxn ang="0">
                  <a:pos x="82" y="22"/>
                </a:cxn>
                <a:cxn ang="0">
                  <a:pos x="94" y="22"/>
                </a:cxn>
                <a:cxn ang="0">
                  <a:pos x="94" y="22"/>
                </a:cxn>
                <a:cxn ang="0">
                  <a:pos x="100" y="18"/>
                </a:cxn>
                <a:cxn ang="0">
                  <a:pos x="102" y="14"/>
                </a:cxn>
                <a:cxn ang="0">
                  <a:pos x="102" y="14"/>
                </a:cxn>
                <a:cxn ang="0">
                  <a:pos x="102" y="12"/>
                </a:cxn>
                <a:cxn ang="0">
                  <a:pos x="100" y="12"/>
                </a:cxn>
                <a:cxn ang="0">
                  <a:pos x="96" y="10"/>
                </a:cxn>
                <a:cxn ang="0">
                  <a:pos x="96" y="10"/>
                </a:cxn>
                <a:cxn ang="0">
                  <a:pos x="88" y="10"/>
                </a:cxn>
                <a:cxn ang="0">
                  <a:pos x="82" y="8"/>
                </a:cxn>
                <a:cxn ang="0">
                  <a:pos x="68" y="10"/>
                </a:cxn>
                <a:cxn ang="0">
                  <a:pos x="68" y="10"/>
                </a:cxn>
                <a:cxn ang="0">
                  <a:pos x="48" y="12"/>
                </a:cxn>
                <a:cxn ang="0">
                  <a:pos x="38" y="12"/>
                </a:cxn>
                <a:cxn ang="0">
                  <a:pos x="28" y="8"/>
                </a:cxn>
                <a:cxn ang="0">
                  <a:pos x="28" y="8"/>
                </a:cxn>
                <a:cxn ang="0">
                  <a:pos x="14" y="2"/>
                </a:cxn>
                <a:cxn ang="0">
                  <a:pos x="8" y="0"/>
                </a:cxn>
                <a:cxn ang="0">
                  <a:pos x="0" y="0"/>
                </a:cxn>
                <a:cxn ang="0">
                  <a:pos x="0" y="0"/>
                </a:cxn>
                <a:cxn ang="0">
                  <a:pos x="2" y="4"/>
                </a:cxn>
                <a:cxn ang="0">
                  <a:pos x="4" y="8"/>
                </a:cxn>
                <a:cxn ang="0">
                  <a:pos x="8" y="12"/>
                </a:cxn>
                <a:cxn ang="0">
                  <a:pos x="8" y="18"/>
                </a:cxn>
                <a:cxn ang="0">
                  <a:pos x="8" y="18"/>
                </a:cxn>
                <a:cxn ang="0">
                  <a:pos x="10" y="20"/>
                </a:cxn>
                <a:cxn ang="0">
                  <a:pos x="14" y="20"/>
                </a:cxn>
                <a:cxn ang="0">
                  <a:pos x="14" y="20"/>
                </a:cxn>
              </a:cxnLst>
              <a:rect l="0" t="0" r="r" b="b"/>
              <a:pathLst>
                <a:path w="102" h="22">
                  <a:moveTo>
                    <a:pt x="14" y="20"/>
                  </a:moveTo>
                  <a:lnTo>
                    <a:pt x="14" y="20"/>
                  </a:lnTo>
                  <a:lnTo>
                    <a:pt x="42" y="20"/>
                  </a:lnTo>
                  <a:lnTo>
                    <a:pt x="70" y="20"/>
                  </a:lnTo>
                  <a:lnTo>
                    <a:pt x="70" y="20"/>
                  </a:lnTo>
                  <a:lnTo>
                    <a:pt x="82" y="22"/>
                  </a:lnTo>
                  <a:lnTo>
                    <a:pt x="94" y="22"/>
                  </a:lnTo>
                  <a:lnTo>
                    <a:pt x="94" y="22"/>
                  </a:lnTo>
                  <a:lnTo>
                    <a:pt x="100" y="18"/>
                  </a:lnTo>
                  <a:lnTo>
                    <a:pt x="102" y="14"/>
                  </a:lnTo>
                  <a:lnTo>
                    <a:pt x="102" y="14"/>
                  </a:lnTo>
                  <a:lnTo>
                    <a:pt x="102" y="12"/>
                  </a:lnTo>
                  <a:lnTo>
                    <a:pt x="100" y="12"/>
                  </a:lnTo>
                  <a:lnTo>
                    <a:pt x="96" y="10"/>
                  </a:lnTo>
                  <a:lnTo>
                    <a:pt x="96" y="10"/>
                  </a:lnTo>
                  <a:lnTo>
                    <a:pt x="88" y="10"/>
                  </a:lnTo>
                  <a:lnTo>
                    <a:pt x="82" y="8"/>
                  </a:lnTo>
                  <a:lnTo>
                    <a:pt x="68" y="10"/>
                  </a:lnTo>
                  <a:lnTo>
                    <a:pt x="68" y="10"/>
                  </a:lnTo>
                  <a:lnTo>
                    <a:pt x="48" y="12"/>
                  </a:lnTo>
                  <a:lnTo>
                    <a:pt x="38" y="12"/>
                  </a:lnTo>
                  <a:lnTo>
                    <a:pt x="28" y="8"/>
                  </a:lnTo>
                  <a:lnTo>
                    <a:pt x="28" y="8"/>
                  </a:lnTo>
                  <a:lnTo>
                    <a:pt x="14" y="2"/>
                  </a:lnTo>
                  <a:lnTo>
                    <a:pt x="8" y="0"/>
                  </a:lnTo>
                  <a:lnTo>
                    <a:pt x="0" y="0"/>
                  </a:lnTo>
                  <a:lnTo>
                    <a:pt x="0" y="0"/>
                  </a:lnTo>
                  <a:lnTo>
                    <a:pt x="2" y="4"/>
                  </a:lnTo>
                  <a:lnTo>
                    <a:pt x="4" y="8"/>
                  </a:lnTo>
                  <a:lnTo>
                    <a:pt x="8" y="12"/>
                  </a:lnTo>
                  <a:lnTo>
                    <a:pt x="8" y="18"/>
                  </a:lnTo>
                  <a:lnTo>
                    <a:pt x="8" y="18"/>
                  </a:lnTo>
                  <a:lnTo>
                    <a:pt x="10" y="20"/>
                  </a:lnTo>
                  <a:lnTo>
                    <a:pt x="14" y="20"/>
                  </a:lnTo>
                  <a:lnTo>
                    <a:pt x="14" y="2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 name="Freeform 84"/>
            <p:cNvSpPr>
              <a:spLocks/>
            </p:cNvSpPr>
            <p:nvPr/>
          </p:nvSpPr>
          <p:spPr bwMode="auto">
            <a:xfrm>
              <a:off x="5273675" y="288925"/>
              <a:ext cx="41275" cy="12700"/>
            </a:xfrm>
            <a:custGeom>
              <a:avLst/>
              <a:gdLst/>
              <a:ahLst/>
              <a:cxnLst>
                <a:cxn ang="0">
                  <a:pos x="24" y="4"/>
                </a:cxn>
                <a:cxn ang="0">
                  <a:pos x="24" y="4"/>
                </a:cxn>
                <a:cxn ang="0">
                  <a:pos x="12" y="0"/>
                </a:cxn>
                <a:cxn ang="0">
                  <a:pos x="0" y="2"/>
                </a:cxn>
                <a:cxn ang="0">
                  <a:pos x="0" y="2"/>
                </a:cxn>
                <a:cxn ang="0">
                  <a:pos x="12" y="8"/>
                </a:cxn>
                <a:cxn ang="0">
                  <a:pos x="18" y="8"/>
                </a:cxn>
                <a:cxn ang="0">
                  <a:pos x="26" y="4"/>
                </a:cxn>
                <a:cxn ang="0">
                  <a:pos x="26" y="4"/>
                </a:cxn>
                <a:cxn ang="0">
                  <a:pos x="26" y="4"/>
                </a:cxn>
                <a:cxn ang="0">
                  <a:pos x="26" y="4"/>
                </a:cxn>
                <a:cxn ang="0">
                  <a:pos x="26" y="4"/>
                </a:cxn>
                <a:cxn ang="0">
                  <a:pos x="26" y="4"/>
                </a:cxn>
                <a:cxn ang="0">
                  <a:pos x="26" y="4"/>
                </a:cxn>
                <a:cxn ang="0">
                  <a:pos x="26" y="4"/>
                </a:cxn>
                <a:cxn ang="0">
                  <a:pos x="26" y="4"/>
                </a:cxn>
                <a:cxn ang="0">
                  <a:pos x="26" y="4"/>
                </a:cxn>
                <a:cxn ang="0">
                  <a:pos x="26" y="4"/>
                </a:cxn>
                <a:cxn ang="0">
                  <a:pos x="24" y="4"/>
                </a:cxn>
              </a:cxnLst>
              <a:rect l="0" t="0" r="r" b="b"/>
              <a:pathLst>
                <a:path w="26" h="8">
                  <a:moveTo>
                    <a:pt x="24" y="4"/>
                  </a:moveTo>
                  <a:lnTo>
                    <a:pt x="24" y="4"/>
                  </a:lnTo>
                  <a:lnTo>
                    <a:pt x="12" y="0"/>
                  </a:lnTo>
                  <a:lnTo>
                    <a:pt x="0" y="2"/>
                  </a:lnTo>
                  <a:lnTo>
                    <a:pt x="0" y="2"/>
                  </a:lnTo>
                  <a:lnTo>
                    <a:pt x="12" y="8"/>
                  </a:lnTo>
                  <a:lnTo>
                    <a:pt x="18" y="8"/>
                  </a:lnTo>
                  <a:lnTo>
                    <a:pt x="26" y="4"/>
                  </a:lnTo>
                  <a:lnTo>
                    <a:pt x="26" y="4"/>
                  </a:lnTo>
                  <a:lnTo>
                    <a:pt x="26" y="4"/>
                  </a:lnTo>
                  <a:lnTo>
                    <a:pt x="26" y="4"/>
                  </a:lnTo>
                  <a:lnTo>
                    <a:pt x="26" y="4"/>
                  </a:lnTo>
                  <a:lnTo>
                    <a:pt x="26" y="4"/>
                  </a:lnTo>
                  <a:lnTo>
                    <a:pt x="26" y="4"/>
                  </a:lnTo>
                  <a:lnTo>
                    <a:pt x="26" y="4"/>
                  </a:lnTo>
                  <a:lnTo>
                    <a:pt x="26" y="4"/>
                  </a:lnTo>
                  <a:lnTo>
                    <a:pt x="26" y="4"/>
                  </a:lnTo>
                  <a:lnTo>
                    <a:pt x="26" y="4"/>
                  </a:lnTo>
                  <a:lnTo>
                    <a:pt x="24" y="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 name="Freeform 85"/>
            <p:cNvSpPr>
              <a:spLocks/>
            </p:cNvSpPr>
            <p:nvPr/>
          </p:nvSpPr>
          <p:spPr bwMode="auto">
            <a:xfrm>
              <a:off x="5730875" y="708025"/>
              <a:ext cx="69850" cy="79375"/>
            </a:xfrm>
            <a:custGeom>
              <a:avLst/>
              <a:gdLst/>
              <a:ahLst/>
              <a:cxnLst>
                <a:cxn ang="0">
                  <a:pos x="30" y="0"/>
                </a:cxn>
                <a:cxn ang="0">
                  <a:pos x="30" y="0"/>
                </a:cxn>
                <a:cxn ang="0">
                  <a:pos x="24" y="4"/>
                </a:cxn>
                <a:cxn ang="0">
                  <a:pos x="20" y="8"/>
                </a:cxn>
                <a:cxn ang="0">
                  <a:pos x="14" y="20"/>
                </a:cxn>
                <a:cxn ang="0">
                  <a:pos x="8" y="30"/>
                </a:cxn>
                <a:cxn ang="0">
                  <a:pos x="0" y="40"/>
                </a:cxn>
                <a:cxn ang="0">
                  <a:pos x="0" y="40"/>
                </a:cxn>
                <a:cxn ang="0">
                  <a:pos x="18" y="42"/>
                </a:cxn>
                <a:cxn ang="0">
                  <a:pos x="24" y="42"/>
                </a:cxn>
                <a:cxn ang="0">
                  <a:pos x="32" y="44"/>
                </a:cxn>
                <a:cxn ang="0">
                  <a:pos x="32" y="44"/>
                </a:cxn>
                <a:cxn ang="0">
                  <a:pos x="30" y="46"/>
                </a:cxn>
                <a:cxn ang="0">
                  <a:pos x="30" y="48"/>
                </a:cxn>
                <a:cxn ang="0">
                  <a:pos x="30" y="50"/>
                </a:cxn>
                <a:cxn ang="0">
                  <a:pos x="30" y="50"/>
                </a:cxn>
                <a:cxn ang="0">
                  <a:pos x="34" y="48"/>
                </a:cxn>
                <a:cxn ang="0">
                  <a:pos x="38" y="42"/>
                </a:cxn>
                <a:cxn ang="0">
                  <a:pos x="38" y="42"/>
                </a:cxn>
                <a:cxn ang="0">
                  <a:pos x="42" y="40"/>
                </a:cxn>
                <a:cxn ang="0">
                  <a:pos x="42" y="40"/>
                </a:cxn>
                <a:cxn ang="0">
                  <a:pos x="44" y="36"/>
                </a:cxn>
                <a:cxn ang="0">
                  <a:pos x="44" y="32"/>
                </a:cxn>
                <a:cxn ang="0">
                  <a:pos x="44" y="28"/>
                </a:cxn>
                <a:cxn ang="0">
                  <a:pos x="44" y="24"/>
                </a:cxn>
                <a:cxn ang="0">
                  <a:pos x="44" y="24"/>
                </a:cxn>
                <a:cxn ang="0">
                  <a:pos x="44" y="24"/>
                </a:cxn>
                <a:cxn ang="0">
                  <a:pos x="42" y="24"/>
                </a:cxn>
                <a:cxn ang="0">
                  <a:pos x="36" y="24"/>
                </a:cxn>
                <a:cxn ang="0">
                  <a:pos x="36" y="24"/>
                </a:cxn>
                <a:cxn ang="0">
                  <a:pos x="32" y="24"/>
                </a:cxn>
                <a:cxn ang="0">
                  <a:pos x="28" y="22"/>
                </a:cxn>
                <a:cxn ang="0">
                  <a:pos x="26" y="18"/>
                </a:cxn>
                <a:cxn ang="0">
                  <a:pos x="22" y="18"/>
                </a:cxn>
                <a:cxn ang="0">
                  <a:pos x="22" y="18"/>
                </a:cxn>
                <a:cxn ang="0">
                  <a:pos x="24" y="14"/>
                </a:cxn>
                <a:cxn ang="0">
                  <a:pos x="26" y="10"/>
                </a:cxn>
                <a:cxn ang="0">
                  <a:pos x="26" y="10"/>
                </a:cxn>
                <a:cxn ang="0">
                  <a:pos x="30" y="0"/>
                </a:cxn>
                <a:cxn ang="0">
                  <a:pos x="30" y="0"/>
                </a:cxn>
              </a:cxnLst>
              <a:rect l="0" t="0" r="r" b="b"/>
              <a:pathLst>
                <a:path w="44" h="50">
                  <a:moveTo>
                    <a:pt x="30" y="0"/>
                  </a:moveTo>
                  <a:lnTo>
                    <a:pt x="30" y="0"/>
                  </a:lnTo>
                  <a:lnTo>
                    <a:pt x="24" y="4"/>
                  </a:lnTo>
                  <a:lnTo>
                    <a:pt x="20" y="8"/>
                  </a:lnTo>
                  <a:lnTo>
                    <a:pt x="14" y="20"/>
                  </a:lnTo>
                  <a:lnTo>
                    <a:pt x="8" y="30"/>
                  </a:lnTo>
                  <a:lnTo>
                    <a:pt x="0" y="40"/>
                  </a:lnTo>
                  <a:lnTo>
                    <a:pt x="0" y="40"/>
                  </a:lnTo>
                  <a:lnTo>
                    <a:pt x="18" y="42"/>
                  </a:lnTo>
                  <a:lnTo>
                    <a:pt x="24" y="42"/>
                  </a:lnTo>
                  <a:lnTo>
                    <a:pt x="32" y="44"/>
                  </a:lnTo>
                  <a:lnTo>
                    <a:pt x="32" y="44"/>
                  </a:lnTo>
                  <a:lnTo>
                    <a:pt x="30" y="46"/>
                  </a:lnTo>
                  <a:lnTo>
                    <a:pt x="30" y="48"/>
                  </a:lnTo>
                  <a:lnTo>
                    <a:pt x="30" y="50"/>
                  </a:lnTo>
                  <a:lnTo>
                    <a:pt x="30" y="50"/>
                  </a:lnTo>
                  <a:lnTo>
                    <a:pt x="34" y="48"/>
                  </a:lnTo>
                  <a:lnTo>
                    <a:pt x="38" y="42"/>
                  </a:lnTo>
                  <a:lnTo>
                    <a:pt x="38" y="42"/>
                  </a:lnTo>
                  <a:lnTo>
                    <a:pt x="42" y="40"/>
                  </a:lnTo>
                  <a:lnTo>
                    <a:pt x="42" y="40"/>
                  </a:lnTo>
                  <a:lnTo>
                    <a:pt x="44" y="36"/>
                  </a:lnTo>
                  <a:lnTo>
                    <a:pt x="44" y="32"/>
                  </a:lnTo>
                  <a:lnTo>
                    <a:pt x="44" y="28"/>
                  </a:lnTo>
                  <a:lnTo>
                    <a:pt x="44" y="24"/>
                  </a:lnTo>
                  <a:lnTo>
                    <a:pt x="44" y="24"/>
                  </a:lnTo>
                  <a:lnTo>
                    <a:pt x="44" y="24"/>
                  </a:lnTo>
                  <a:lnTo>
                    <a:pt x="42" y="24"/>
                  </a:lnTo>
                  <a:lnTo>
                    <a:pt x="36" y="24"/>
                  </a:lnTo>
                  <a:lnTo>
                    <a:pt x="36" y="24"/>
                  </a:lnTo>
                  <a:lnTo>
                    <a:pt x="32" y="24"/>
                  </a:lnTo>
                  <a:lnTo>
                    <a:pt x="28" y="22"/>
                  </a:lnTo>
                  <a:lnTo>
                    <a:pt x="26" y="18"/>
                  </a:lnTo>
                  <a:lnTo>
                    <a:pt x="22" y="18"/>
                  </a:lnTo>
                  <a:lnTo>
                    <a:pt x="22" y="18"/>
                  </a:lnTo>
                  <a:lnTo>
                    <a:pt x="24" y="14"/>
                  </a:lnTo>
                  <a:lnTo>
                    <a:pt x="26" y="10"/>
                  </a:lnTo>
                  <a:lnTo>
                    <a:pt x="26" y="10"/>
                  </a:lnTo>
                  <a:lnTo>
                    <a:pt x="30" y="0"/>
                  </a:lnTo>
                  <a:lnTo>
                    <a:pt x="3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 name="Freeform 86"/>
            <p:cNvSpPr>
              <a:spLocks/>
            </p:cNvSpPr>
            <p:nvPr/>
          </p:nvSpPr>
          <p:spPr bwMode="auto">
            <a:xfrm>
              <a:off x="6340475" y="647700"/>
              <a:ext cx="53975" cy="60325"/>
            </a:xfrm>
            <a:custGeom>
              <a:avLst/>
              <a:gdLst/>
              <a:ahLst/>
              <a:cxnLst>
                <a:cxn ang="0">
                  <a:pos x="8" y="38"/>
                </a:cxn>
                <a:cxn ang="0">
                  <a:pos x="8" y="38"/>
                </a:cxn>
                <a:cxn ang="0">
                  <a:pos x="20" y="34"/>
                </a:cxn>
                <a:cxn ang="0">
                  <a:pos x="30" y="30"/>
                </a:cxn>
                <a:cxn ang="0">
                  <a:pos x="30" y="30"/>
                </a:cxn>
                <a:cxn ang="0">
                  <a:pos x="32" y="28"/>
                </a:cxn>
                <a:cxn ang="0">
                  <a:pos x="32" y="24"/>
                </a:cxn>
                <a:cxn ang="0">
                  <a:pos x="32" y="18"/>
                </a:cxn>
                <a:cxn ang="0">
                  <a:pos x="32" y="18"/>
                </a:cxn>
                <a:cxn ang="0">
                  <a:pos x="32" y="12"/>
                </a:cxn>
                <a:cxn ang="0">
                  <a:pos x="32" y="12"/>
                </a:cxn>
                <a:cxn ang="0">
                  <a:pos x="34" y="6"/>
                </a:cxn>
                <a:cxn ang="0">
                  <a:pos x="32" y="2"/>
                </a:cxn>
                <a:cxn ang="0">
                  <a:pos x="30" y="0"/>
                </a:cxn>
                <a:cxn ang="0">
                  <a:pos x="24" y="0"/>
                </a:cxn>
                <a:cxn ang="0">
                  <a:pos x="24" y="0"/>
                </a:cxn>
                <a:cxn ang="0">
                  <a:pos x="18" y="2"/>
                </a:cxn>
                <a:cxn ang="0">
                  <a:pos x="14" y="6"/>
                </a:cxn>
                <a:cxn ang="0">
                  <a:pos x="10" y="12"/>
                </a:cxn>
                <a:cxn ang="0">
                  <a:pos x="4" y="14"/>
                </a:cxn>
                <a:cxn ang="0">
                  <a:pos x="4" y="14"/>
                </a:cxn>
                <a:cxn ang="0">
                  <a:pos x="4" y="16"/>
                </a:cxn>
                <a:cxn ang="0">
                  <a:pos x="2" y="18"/>
                </a:cxn>
                <a:cxn ang="0">
                  <a:pos x="4" y="20"/>
                </a:cxn>
                <a:cxn ang="0">
                  <a:pos x="4" y="20"/>
                </a:cxn>
                <a:cxn ang="0">
                  <a:pos x="6" y="22"/>
                </a:cxn>
                <a:cxn ang="0">
                  <a:pos x="8" y="24"/>
                </a:cxn>
                <a:cxn ang="0">
                  <a:pos x="4" y="30"/>
                </a:cxn>
                <a:cxn ang="0">
                  <a:pos x="4" y="30"/>
                </a:cxn>
                <a:cxn ang="0">
                  <a:pos x="2" y="32"/>
                </a:cxn>
                <a:cxn ang="0">
                  <a:pos x="0" y="34"/>
                </a:cxn>
                <a:cxn ang="0">
                  <a:pos x="0" y="36"/>
                </a:cxn>
                <a:cxn ang="0">
                  <a:pos x="0" y="36"/>
                </a:cxn>
                <a:cxn ang="0">
                  <a:pos x="4" y="38"/>
                </a:cxn>
                <a:cxn ang="0">
                  <a:pos x="8" y="38"/>
                </a:cxn>
                <a:cxn ang="0">
                  <a:pos x="8" y="38"/>
                </a:cxn>
              </a:cxnLst>
              <a:rect l="0" t="0" r="r" b="b"/>
              <a:pathLst>
                <a:path w="34" h="38">
                  <a:moveTo>
                    <a:pt x="8" y="38"/>
                  </a:moveTo>
                  <a:lnTo>
                    <a:pt x="8" y="38"/>
                  </a:lnTo>
                  <a:lnTo>
                    <a:pt x="20" y="34"/>
                  </a:lnTo>
                  <a:lnTo>
                    <a:pt x="30" y="30"/>
                  </a:lnTo>
                  <a:lnTo>
                    <a:pt x="30" y="30"/>
                  </a:lnTo>
                  <a:lnTo>
                    <a:pt x="32" y="28"/>
                  </a:lnTo>
                  <a:lnTo>
                    <a:pt x="32" y="24"/>
                  </a:lnTo>
                  <a:lnTo>
                    <a:pt x="32" y="18"/>
                  </a:lnTo>
                  <a:lnTo>
                    <a:pt x="32" y="18"/>
                  </a:lnTo>
                  <a:lnTo>
                    <a:pt x="32" y="12"/>
                  </a:lnTo>
                  <a:lnTo>
                    <a:pt x="32" y="12"/>
                  </a:lnTo>
                  <a:lnTo>
                    <a:pt x="34" y="6"/>
                  </a:lnTo>
                  <a:lnTo>
                    <a:pt x="32" y="2"/>
                  </a:lnTo>
                  <a:lnTo>
                    <a:pt x="30" y="0"/>
                  </a:lnTo>
                  <a:lnTo>
                    <a:pt x="24" y="0"/>
                  </a:lnTo>
                  <a:lnTo>
                    <a:pt x="24" y="0"/>
                  </a:lnTo>
                  <a:lnTo>
                    <a:pt x="18" y="2"/>
                  </a:lnTo>
                  <a:lnTo>
                    <a:pt x="14" y="6"/>
                  </a:lnTo>
                  <a:lnTo>
                    <a:pt x="10" y="12"/>
                  </a:lnTo>
                  <a:lnTo>
                    <a:pt x="4" y="14"/>
                  </a:lnTo>
                  <a:lnTo>
                    <a:pt x="4" y="14"/>
                  </a:lnTo>
                  <a:lnTo>
                    <a:pt x="4" y="16"/>
                  </a:lnTo>
                  <a:lnTo>
                    <a:pt x="2" y="18"/>
                  </a:lnTo>
                  <a:lnTo>
                    <a:pt x="4" y="20"/>
                  </a:lnTo>
                  <a:lnTo>
                    <a:pt x="4" y="20"/>
                  </a:lnTo>
                  <a:lnTo>
                    <a:pt x="6" y="22"/>
                  </a:lnTo>
                  <a:lnTo>
                    <a:pt x="8" y="24"/>
                  </a:lnTo>
                  <a:lnTo>
                    <a:pt x="4" y="30"/>
                  </a:lnTo>
                  <a:lnTo>
                    <a:pt x="4" y="30"/>
                  </a:lnTo>
                  <a:lnTo>
                    <a:pt x="2" y="32"/>
                  </a:lnTo>
                  <a:lnTo>
                    <a:pt x="0" y="34"/>
                  </a:lnTo>
                  <a:lnTo>
                    <a:pt x="0" y="36"/>
                  </a:lnTo>
                  <a:lnTo>
                    <a:pt x="0" y="36"/>
                  </a:lnTo>
                  <a:lnTo>
                    <a:pt x="4" y="38"/>
                  </a:lnTo>
                  <a:lnTo>
                    <a:pt x="8" y="38"/>
                  </a:lnTo>
                  <a:lnTo>
                    <a:pt x="8" y="3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4" name="Freeform 87"/>
            <p:cNvSpPr>
              <a:spLocks/>
            </p:cNvSpPr>
            <p:nvPr/>
          </p:nvSpPr>
          <p:spPr bwMode="auto">
            <a:xfrm>
              <a:off x="7940675" y="1571625"/>
              <a:ext cx="47625" cy="82550"/>
            </a:xfrm>
            <a:custGeom>
              <a:avLst/>
              <a:gdLst/>
              <a:ahLst/>
              <a:cxnLst>
                <a:cxn ang="0">
                  <a:pos x="4" y="32"/>
                </a:cxn>
                <a:cxn ang="0">
                  <a:pos x="4" y="32"/>
                </a:cxn>
                <a:cxn ang="0">
                  <a:pos x="6" y="36"/>
                </a:cxn>
                <a:cxn ang="0">
                  <a:pos x="4" y="42"/>
                </a:cxn>
                <a:cxn ang="0">
                  <a:pos x="4" y="42"/>
                </a:cxn>
                <a:cxn ang="0">
                  <a:pos x="4" y="48"/>
                </a:cxn>
                <a:cxn ang="0">
                  <a:pos x="4" y="50"/>
                </a:cxn>
                <a:cxn ang="0">
                  <a:pos x="8" y="52"/>
                </a:cxn>
                <a:cxn ang="0">
                  <a:pos x="8" y="52"/>
                </a:cxn>
                <a:cxn ang="0">
                  <a:pos x="10" y="46"/>
                </a:cxn>
                <a:cxn ang="0">
                  <a:pos x="10" y="40"/>
                </a:cxn>
                <a:cxn ang="0">
                  <a:pos x="10" y="28"/>
                </a:cxn>
                <a:cxn ang="0">
                  <a:pos x="10" y="28"/>
                </a:cxn>
                <a:cxn ang="0">
                  <a:pos x="10" y="22"/>
                </a:cxn>
                <a:cxn ang="0">
                  <a:pos x="12" y="22"/>
                </a:cxn>
                <a:cxn ang="0">
                  <a:pos x="14" y="20"/>
                </a:cxn>
                <a:cxn ang="0">
                  <a:pos x="14" y="20"/>
                </a:cxn>
                <a:cxn ang="0">
                  <a:pos x="16" y="22"/>
                </a:cxn>
                <a:cxn ang="0">
                  <a:pos x="16" y="22"/>
                </a:cxn>
                <a:cxn ang="0">
                  <a:pos x="16" y="26"/>
                </a:cxn>
                <a:cxn ang="0">
                  <a:pos x="16" y="26"/>
                </a:cxn>
                <a:cxn ang="0">
                  <a:pos x="18" y="34"/>
                </a:cxn>
                <a:cxn ang="0">
                  <a:pos x="20" y="38"/>
                </a:cxn>
                <a:cxn ang="0">
                  <a:pos x="24" y="40"/>
                </a:cxn>
                <a:cxn ang="0">
                  <a:pos x="28" y="40"/>
                </a:cxn>
                <a:cxn ang="0">
                  <a:pos x="28" y="40"/>
                </a:cxn>
                <a:cxn ang="0">
                  <a:pos x="28" y="32"/>
                </a:cxn>
                <a:cxn ang="0">
                  <a:pos x="28" y="32"/>
                </a:cxn>
                <a:cxn ang="0">
                  <a:pos x="24" y="26"/>
                </a:cxn>
                <a:cxn ang="0">
                  <a:pos x="22" y="18"/>
                </a:cxn>
                <a:cxn ang="0">
                  <a:pos x="22" y="14"/>
                </a:cxn>
                <a:cxn ang="0">
                  <a:pos x="22" y="10"/>
                </a:cxn>
                <a:cxn ang="0">
                  <a:pos x="26" y="6"/>
                </a:cxn>
                <a:cxn ang="0">
                  <a:pos x="30" y="2"/>
                </a:cxn>
                <a:cxn ang="0">
                  <a:pos x="30" y="2"/>
                </a:cxn>
                <a:cxn ang="0">
                  <a:pos x="30" y="2"/>
                </a:cxn>
                <a:cxn ang="0">
                  <a:pos x="28" y="0"/>
                </a:cxn>
                <a:cxn ang="0">
                  <a:pos x="28" y="0"/>
                </a:cxn>
                <a:cxn ang="0">
                  <a:pos x="24" y="2"/>
                </a:cxn>
                <a:cxn ang="0">
                  <a:pos x="18" y="4"/>
                </a:cxn>
                <a:cxn ang="0">
                  <a:pos x="14" y="6"/>
                </a:cxn>
                <a:cxn ang="0">
                  <a:pos x="10" y="4"/>
                </a:cxn>
                <a:cxn ang="0">
                  <a:pos x="8" y="2"/>
                </a:cxn>
                <a:cxn ang="0">
                  <a:pos x="8" y="2"/>
                </a:cxn>
                <a:cxn ang="0">
                  <a:pos x="8" y="0"/>
                </a:cxn>
                <a:cxn ang="0">
                  <a:pos x="6" y="2"/>
                </a:cxn>
                <a:cxn ang="0">
                  <a:pos x="4" y="4"/>
                </a:cxn>
                <a:cxn ang="0">
                  <a:pos x="4" y="4"/>
                </a:cxn>
                <a:cxn ang="0">
                  <a:pos x="4" y="12"/>
                </a:cxn>
                <a:cxn ang="0">
                  <a:pos x="0" y="18"/>
                </a:cxn>
                <a:cxn ang="0">
                  <a:pos x="0" y="26"/>
                </a:cxn>
                <a:cxn ang="0">
                  <a:pos x="2" y="30"/>
                </a:cxn>
                <a:cxn ang="0">
                  <a:pos x="4" y="32"/>
                </a:cxn>
                <a:cxn ang="0">
                  <a:pos x="4" y="32"/>
                </a:cxn>
              </a:cxnLst>
              <a:rect l="0" t="0" r="r" b="b"/>
              <a:pathLst>
                <a:path w="30" h="52">
                  <a:moveTo>
                    <a:pt x="4" y="32"/>
                  </a:moveTo>
                  <a:lnTo>
                    <a:pt x="4" y="32"/>
                  </a:lnTo>
                  <a:lnTo>
                    <a:pt x="6" y="36"/>
                  </a:lnTo>
                  <a:lnTo>
                    <a:pt x="4" y="42"/>
                  </a:lnTo>
                  <a:lnTo>
                    <a:pt x="4" y="42"/>
                  </a:lnTo>
                  <a:lnTo>
                    <a:pt x="4" y="48"/>
                  </a:lnTo>
                  <a:lnTo>
                    <a:pt x="4" y="50"/>
                  </a:lnTo>
                  <a:lnTo>
                    <a:pt x="8" y="52"/>
                  </a:lnTo>
                  <a:lnTo>
                    <a:pt x="8" y="52"/>
                  </a:lnTo>
                  <a:lnTo>
                    <a:pt x="10" y="46"/>
                  </a:lnTo>
                  <a:lnTo>
                    <a:pt x="10" y="40"/>
                  </a:lnTo>
                  <a:lnTo>
                    <a:pt x="10" y="28"/>
                  </a:lnTo>
                  <a:lnTo>
                    <a:pt x="10" y="28"/>
                  </a:lnTo>
                  <a:lnTo>
                    <a:pt x="10" y="22"/>
                  </a:lnTo>
                  <a:lnTo>
                    <a:pt x="12" y="22"/>
                  </a:lnTo>
                  <a:lnTo>
                    <a:pt x="14" y="20"/>
                  </a:lnTo>
                  <a:lnTo>
                    <a:pt x="14" y="20"/>
                  </a:lnTo>
                  <a:lnTo>
                    <a:pt x="16" y="22"/>
                  </a:lnTo>
                  <a:lnTo>
                    <a:pt x="16" y="22"/>
                  </a:lnTo>
                  <a:lnTo>
                    <a:pt x="16" y="26"/>
                  </a:lnTo>
                  <a:lnTo>
                    <a:pt x="16" y="26"/>
                  </a:lnTo>
                  <a:lnTo>
                    <a:pt x="18" y="34"/>
                  </a:lnTo>
                  <a:lnTo>
                    <a:pt x="20" y="38"/>
                  </a:lnTo>
                  <a:lnTo>
                    <a:pt x="24" y="40"/>
                  </a:lnTo>
                  <a:lnTo>
                    <a:pt x="28" y="40"/>
                  </a:lnTo>
                  <a:lnTo>
                    <a:pt x="28" y="40"/>
                  </a:lnTo>
                  <a:lnTo>
                    <a:pt x="28" y="32"/>
                  </a:lnTo>
                  <a:lnTo>
                    <a:pt x="28" y="32"/>
                  </a:lnTo>
                  <a:lnTo>
                    <a:pt x="24" y="26"/>
                  </a:lnTo>
                  <a:lnTo>
                    <a:pt x="22" y="18"/>
                  </a:lnTo>
                  <a:lnTo>
                    <a:pt x="22" y="14"/>
                  </a:lnTo>
                  <a:lnTo>
                    <a:pt x="22" y="10"/>
                  </a:lnTo>
                  <a:lnTo>
                    <a:pt x="26" y="6"/>
                  </a:lnTo>
                  <a:lnTo>
                    <a:pt x="30" y="2"/>
                  </a:lnTo>
                  <a:lnTo>
                    <a:pt x="30" y="2"/>
                  </a:lnTo>
                  <a:lnTo>
                    <a:pt x="30" y="2"/>
                  </a:lnTo>
                  <a:lnTo>
                    <a:pt x="28" y="0"/>
                  </a:lnTo>
                  <a:lnTo>
                    <a:pt x="28" y="0"/>
                  </a:lnTo>
                  <a:lnTo>
                    <a:pt x="24" y="2"/>
                  </a:lnTo>
                  <a:lnTo>
                    <a:pt x="18" y="4"/>
                  </a:lnTo>
                  <a:lnTo>
                    <a:pt x="14" y="6"/>
                  </a:lnTo>
                  <a:lnTo>
                    <a:pt x="10" y="4"/>
                  </a:lnTo>
                  <a:lnTo>
                    <a:pt x="8" y="2"/>
                  </a:lnTo>
                  <a:lnTo>
                    <a:pt x="8" y="2"/>
                  </a:lnTo>
                  <a:lnTo>
                    <a:pt x="8" y="0"/>
                  </a:lnTo>
                  <a:lnTo>
                    <a:pt x="6" y="2"/>
                  </a:lnTo>
                  <a:lnTo>
                    <a:pt x="4" y="4"/>
                  </a:lnTo>
                  <a:lnTo>
                    <a:pt x="4" y="4"/>
                  </a:lnTo>
                  <a:lnTo>
                    <a:pt x="4" y="12"/>
                  </a:lnTo>
                  <a:lnTo>
                    <a:pt x="0" y="18"/>
                  </a:lnTo>
                  <a:lnTo>
                    <a:pt x="0" y="26"/>
                  </a:lnTo>
                  <a:lnTo>
                    <a:pt x="2" y="30"/>
                  </a:lnTo>
                  <a:lnTo>
                    <a:pt x="4" y="32"/>
                  </a:lnTo>
                  <a:lnTo>
                    <a:pt x="4" y="3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5" name="Freeform 88"/>
            <p:cNvSpPr>
              <a:spLocks/>
            </p:cNvSpPr>
            <p:nvPr/>
          </p:nvSpPr>
          <p:spPr bwMode="auto">
            <a:xfrm>
              <a:off x="7985125" y="1635125"/>
              <a:ext cx="1588" cy="1588"/>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6" name="Freeform 89"/>
            <p:cNvSpPr>
              <a:spLocks/>
            </p:cNvSpPr>
            <p:nvPr/>
          </p:nvSpPr>
          <p:spPr bwMode="auto">
            <a:xfrm>
              <a:off x="8626475" y="2171700"/>
              <a:ext cx="50800" cy="73025"/>
            </a:xfrm>
            <a:custGeom>
              <a:avLst/>
              <a:gdLst/>
              <a:ahLst/>
              <a:cxnLst>
                <a:cxn ang="0">
                  <a:pos x="14" y="6"/>
                </a:cxn>
                <a:cxn ang="0">
                  <a:pos x="14" y="6"/>
                </a:cxn>
                <a:cxn ang="0">
                  <a:pos x="10" y="2"/>
                </a:cxn>
                <a:cxn ang="0">
                  <a:pos x="8" y="0"/>
                </a:cxn>
                <a:cxn ang="0">
                  <a:pos x="2" y="0"/>
                </a:cxn>
                <a:cxn ang="0">
                  <a:pos x="2" y="0"/>
                </a:cxn>
                <a:cxn ang="0">
                  <a:pos x="4" y="10"/>
                </a:cxn>
                <a:cxn ang="0">
                  <a:pos x="4" y="10"/>
                </a:cxn>
                <a:cxn ang="0">
                  <a:pos x="2" y="16"/>
                </a:cxn>
                <a:cxn ang="0">
                  <a:pos x="0" y="22"/>
                </a:cxn>
                <a:cxn ang="0">
                  <a:pos x="0" y="26"/>
                </a:cxn>
                <a:cxn ang="0">
                  <a:pos x="0" y="28"/>
                </a:cxn>
                <a:cxn ang="0">
                  <a:pos x="2" y="30"/>
                </a:cxn>
                <a:cxn ang="0">
                  <a:pos x="8" y="34"/>
                </a:cxn>
                <a:cxn ang="0">
                  <a:pos x="8" y="34"/>
                </a:cxn>
                <a:cxn ang="0">
                  <a:pos x="8" y="36"/>
                </a:cxn>
                <a:cxn ang="0">
                  <a:pos x="6" y="40"/>
                </a:cxn>
                <a:cxn ang="0">
                  <a:pos x="6" y="40"/>
                </a:cxn>
                <a:cxn ang="0">
                  <a:pos x="4" y="44"/>
                </a:cxn>
                <a:cxn ang="0">
                  <a:pos x="8" y="46"/>
                </a:cxn>
                <a:cxn ang="0">
                  <a:pos x="8" y="46"/>
                </a:cxn>
                <a:cxn ang="0">
                  <a:pos x="10" y="46"/>
                </a:cxn>
                <a:cxn ang="0">
                  <a:pos x="12" y="44"/>
                </a:cxn>
                <a:cxn ang="0">
                  <a:pos x="12" y="44"/>
                </a:cxn>
                <a:cxn ang="0">
                  <a:pos x="32" y="10"/>
                </a:cxn>
                <a:cxn ang="0">
                  <a:pos x="32" y="10"/>
                </a:cxn>
                <a:cxn ang="0">
                  <a:pos x="30" y="6"/>
                </a:cxn>
                <a:cxn ang="0">
                  <a:pos x="30" y="6"/>
                </a:cxn>
                <a:cxn ang="0">
                  <a:pos x="26" y="8"/>
                </a:cxn>
                <a:cxn ang="0">
                  <a:pos x="22" y="10"/>
                </a:cxn>
                <a:cxn ang="0">
                  <a:pos x="18" y="10"/>
                </a:cxn>
                <a:cxn ang="0">
                  <a:pos x="14" y="6"/>
                </a:cxn>
                <a:cxn ang="0">
                  <a:pos x="14" y="6"/>
                </a:cxn>
              </a:cxnLst>
              <a:rect l="0" t="0" r="r" b="b"/>
              <a:pathLst>
                <a:path w="32" h="46">
                  <a:moveTo>
                    <a:pt x="14" y="6"/>
                  </a:moveTo>
                  <a:lnTo>
                    <a:pt x="14" y="6"/>
                  </a:lnTo>
                  <a:lnTo>
                    <a:pt x="10" y="2"/>
                  </a:lnTo>
                  <a:lnTo>
                    <a:pt x="8" y="0"/>
                  </a:lnTo>
                  <a:lnTo>
                    <a:pt x="2" y="0"/>
                  </a:lnTo>
                  <a:lnTo>
                    <a:pt x="2" y="0"/>
                  </a:lnTo>
                  <a:lnTo>
                    <a:pt x="4" y="10"/>
                  </a:lnTo>
                  <a:lnTo>
                    <a:pt x="4" y="10"/>
                  </a:lnTo>
                  <a:lnTo>
                    <a:pt x="2" y="16"/>
                  </a:lnTo>
                  <a:lnTo>
                    <a:pt x="0" y="22"/>
                  </a:lnTo>
                  <a:lnTo>
                    <a:pt x="0" y="26"/>
                  </a:lnTo>
                  <a:lnTo>
                    <a:pt x="0" y="28"/>
                  </a:lnTo>
                  <a:lnTo>
                    <a:pt x="2" y="30"/>
                  </a:lnTo>
                  <a:lnTo>
                    <a:pt x="8" y="34"/>
                  </a:lnTo>
                  <a:lnTo>
                    <a:pt x="8" y="34"/>
                  </a:lnTo>
                  <a:lnTo>
                    <a:pt x="8" y="36"/>
                  </a:lnTo>
                  <a:lnTo>
                    <a:pt x="6" y="40"/>
                  </a:lnTo>
                  <a:lnTo>
                    <a:pt x="6" y="40"/>
                  </a:lnTo>
                  <a:lnTo>
                    <a:pt x="4" y="44"/>
                  </a:lnTo>
                  <a:lnTo>
                    <a:pt x="8" y="46"/>
                  </a:lnTo>
                  <a:lnTo>
                    <a:pt x="8" y="46"/>
                  </a:lnTo>
                  <a:lnTo>
                    <a:pt x="10" y="46"/>
                  </a:lnTo>
                  <a:lnTo>
                    <a:pt x="12" y="44"/>
                  </a:lnTo>
                  <a:lnTo>
                    <a:pt x="12" y="44"/>
                  </a:lnTo>
                  <a:lnTo>
                    <a:pt x="32" y="10"/>
                  </a:lnTo>
                  <a:lnTo>
                    <a:pt x="32" y="10"/>
                  </a:lnTo>
                  <a:lnTo>
                    <a:pt x="30" y="6"/>
                  </a:lnTo>
                  <a:lnTo>
                    <a:pt x="30" y="6"/>
                  </a:lnTo>
                  <a:lnTo>
                    <a:pt x="26" y="8"/>
                  </a:lnTo>
                  <a:lnTo>
                    <a:pt x="22" y="10"/>
                  </a:lnTo>
                  <a:lnTo>
                    <a:pt x="18" y="10"/>
                  </a:lnTo>
                  <a:lnTo>
                    <a:pt x="14" y="6"/>
                  </a:lnTo>
                  <a:lnTo>
                    <a:pt x="14" y="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7" name="Freeform 90"/>
            <p:cNvSpPr>
              <a:spLocks/>
            </p:cNvSpPr>
            <p:nvPr/>
          </p:nvSpPr>
          <p:spPr bwMode="auto">
            <a:xfrm>
              <a:off x="7775575" y="1660525"/>
              <a:ext cx="111125" cy="41275"/>
            </a:xfrm>
            <a:custGeom>
              <a:avLst/>
              <a:gdLst/>
              <a:ahLst/>
              <a:cxnLst>
                <a:cxn ang="0">
                  <a:pos x="70" y="22"/>
                </a:cxn>
                <a:cxn ang="0">
                  <a:pos x="70" y="22"/>
                </a:cxn>
                <a:cxn ang="0">
                  <a:pos x="68" y="18"/>
                </a:cxn>
                <a:cxn ang="0">
                  <a:pos x="68" y="18"/>
                </a:cxn>
                <a:cxn ang="0">
                  <a:pos x="62" y="18"/>
                </a:cxn>
                <a:cxn ang="0">
                  <a:pos x="58" y="14"/>
                </a:cxn>
                <a:cxn ang="0">
                  <a:pos x="54" y="12"/>
                </a:cxn>
                <a:cxn ang="0">
                  <a:pos x="52" y="10"/>
                </a:cxn>
                <a:cxn ang="0">
                  <a:pos x="52" y="10"/>
                </a:cxn>
                <a:cxn ang="0">
                  <a:pos x="28" y="6"/>
                </a:cxn>
                <a:cxn ang="0">
                  <a:pos x="6" y="0"/>
                </a:cxn>
                <a:cxn ang="0">
                  <a:pos x="6" y="0"/>
                </a:cxn>
                <a:cxn ang="0">
                  <a:pos x="4" y="0"/>
                </a:cxn>
                <a:cxn ang="0">
                  <a:pos x="4" y="0"/>
                </a:cxn>
                <a:cxn ang="0">
                  <a:pos x="2" y="4"/>
                </a:cxn>
                <a:cxn ang="0">
                  <a:pos x="2" y="4"/>
                </a:cxn>
                <a:cxn ang="0">
                  <a:pos x="0" y="6"/>
                </a:cxn>
                <a:cxn ang="0">
                  <a:pos x="2" y="8"/>
                </a:cxn>
                <a:cxn ang="0">
                  <a:pos x="4" y="8"/>
                </a:cxn>
                <a:cxn ang="0">
                  <a:pos x="4" y="8"/>
                </a:cxn>
                <a:cxn ang="0">
                  <a:pos x="18" y="16"/>
                </a:cxn>
                <a:cxn ang="0">
                  <a:pos x="34" y="20"/>
                </a:cxn>
                <a:cxn ang="0">
                  <a:pos x="66" y="26"/>
                </a:cxn>
                <a:cxn ang="0">
                  <a:pos x="66" y="26"/>
                </a:cxn>
                <a:cxn ang="0">
                  <a:pos x="68" y="24"/>
                </a:cxn>
                <a:cxn ang="0">
                  <a:pos x="70" y="22"/>
                </a:cxn>
                <a:cxn ang="0">
                  <a:pos x="70" y="22"/>
                </a:cxn>
              </a:cxnLst>
              <a:rect l="0" t="0" r="r" b="b"/>
              <a:pathLst>
                <a:path w="70" h="26">
                  <a:moveTo>
                    <a:pt x="70" y="22"/>
                  </a:moveTo>
                  <a:lnTo>
                    <a:pt x="70" y="22"/>
                  </a:lnTo>
                  <a:lnTo>
                    <a:pt x="68" y="18"/>
                  </a:lnTo>
                  <a:lnTo>
                    <a:pt x="68" y="18"/>
                  </a:lnTo>
                  <a:lnTo>
                    <a:pt x="62" y="18"/>
                  </a:lnTo>
                  <a:lnTo>
                    <a:pt x="58" y="14"/>
                  </a:lnTo>
                  <a:lnTo>
                    <a:pt x="54" y="12"/>
                  </a:lnTo>
                  <a:lnTo>
                    <a:pt x="52" y="10"/>
                  </a:lnTo>
                  <a:lnTo>
                    <a:pt x="52" y="10"/>
                  </a:lnTo>
                  <a:lnTo>
                    <a:pt x="28" y="6"/>
                  </a:lnTo>
                  <a:lnTo>
                    <a:pt x="6" y="0"/>
                  </a:lnTo>
                  <a:lnTo>
                    <a:pt x="6" y="0"/>
                  </a:lnTo>
                  <a:lnTo>
                    <a:pt x="4" y="0"/>
                  </a:lnTo>
                  <a:lnTo>
                    <a:pt x="4" y="0"/>
                  </a:lnTo>
                  <a:lnTo>
                    <a:pt x="2" y="4"/>
                  </a:lnTo>
                  <a:lnTo>
                    <a:pt x="2" y="4"/>
                  </a:lnTo>
                  <a:lnTo>
                    <a:pt x="0" y="6"/>
                  </a:lnTo>
                  <a:lnTo>
                    <a:pt x="2" y="8"/>
                  </a:lnTo>
                  <a:lnTo>
                    <a:pt x="4" y="8"/>
                  </a:lnTo>
                  <a:lnTo>
                    <a:pt x="4" y="8"/>
                  </a:lnTo>
                  <a:lnTo>
                    <a:pt x="18" y="16"/>
                  </a:lnTo>
                  <a:lnTo>
                    <a:pt x="34" y="20"/>
                  </a:lnTo>
                  <a:lnTo>
                    <a:pt x="66" y="26"/>
                  </a:lnTo>
                  <a:lnTo>
                    <a:pt x="66" y="26"/>
                  </a:lnTo>
                  <a:lnTo>
                    <a:pt x="68" y="24"/>
                  </a:lnTo>
                  <a:lnTo>
                    <a:pt x="70" y="22"/>
                  </a:lnTo>
                  <a:lnTo>
                    <a:pt x="70" y="2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8" name="Freeform 91"/>
            <p:cNvSpPr>
              <a:spLocks/>
            </p:cNvSpPr>
            <p:nvPr/>
          </p:nvSpPr>
          <p:spPr bwMode="auto">
            <a:xfrm>
              <a:off x="7102475" y="288925"/>
              <a:ext cx="215900" cy="104775"/>
            </a:xfrm>
            <a:custGeom>
              <a:avLst/>
              <a:gdLst/>
              <a:ahLst/>
              <a:cxnLst>
                <a:cxn ang="0">
                  <a:pos x="44" y="64"/>
                </a:cxn>
                <a:cxn ang="0">
                  <a:pos x="44" y="64"/>
                </a:cxn>
                <a:cxn ang="0">
                  <a:pos x="38" y="60"/>
                </a:cxn>
                <a:cxn ang="0">
                  <a:pos x="34" y="56"/>
                </a:cxn>
                <a:cxn ang="0">
                  <a:pos x="32" y="54"/>
                </a:cxn>
                <a:cxn ang="0">
                  <a:pos x="32" y="52"/>
                </a:cxn>
                <a:cxn ang="0">
                  <a:pos x="32" y="48"/>
                </a:cxn>
                <a:cxn ang="0">
                  <a:pos x="36" y="44"/>
                </a:cxn>
                <a:cxn ang="0">
                  <a:pos x="36" y="44"/>
                </a:cxn>
                <a:cxn ang="0">
                  <a:pos x="44" y="38"/>
                </a:cxn>
                <a:cxn ang="0">
                  <a:pos x="44" y="38"/>
                </a:cxn>
                <a:cxn ang="0">
                  <a:pos x="54" y="30"/>
                </a:cxn>
                <a:cxn ang="0">
                  <a:pos x="66" y="24"/>
                </a:cxn>
                <a:cxn ang="0">
                  <a:pos x="78" y="18"/>
                </a:cxn>
                <a:cxn ang="0">
                  <a:pos x="90" y="16"/>
                </a:cxn>
                <a:cxn ang="0">
                  <a:pos x="90" y="16"/>
                </a:cxn>
                <a:cxn ang="0">
                  <a:pos x="128" y="8"/>
                </a:cxn>
                <a:cxn ang="0">
                  <a:pos x="128" y="8"/>
                </a:cxn>
                <a:cxn ang="0">
                  <a:pos x="134" y="6"/>
                </a:cxn>
                <a:cxn ang="0">
                  <a:pos x="134" y="6"/>
                </a:cxn>
                <a:cxn ang="0">
                  <a:pos x="136" y="4"/>
                </a:cxn>
                <a:cxn ang="0">
                  <a:pos x="136" y="4"/>
                </a:cxn>
                <a:cxn ang="0">
                  <a:pos x="134" y="0"/>
                </a:cxn>
                <a:cxn ang="0">
                  <a:pos x="132" y="0"/>
                </a:cxn>
                <a:cxn ang="0">
                  <a:pos x="128" y="0"/>
                </a:cxn>
                <a:cxn ang="0">
                  <a:pos x="128" y="0"/>
                </a:cxn>
                <a:cxn ang="0">
                  <a:pos x="102" y="6"/>
                </a:cxn>
                <a:cxn ang="0">
                  <a:pos x="76" y="10"/>
                </a:cxn>
                <a:cxn ang="0">
                  <a:pos x="76" y="10"/>
                </a:cxn>
                <a:cxn ang="0">
                  <a:pos x="64" y="12"/>
                </a:cxn>
                <a:cxn ang="0">
                  <a:pos x="52" y="16"/>
                </a:cxn>
                <a:cxn ang="0">
                  <a:pos x="40" y="22"/>
                </a:cxn>
                <a:cxn ang="0">
                  <a:pos x="28" y="30"/>
                </a:cxn>
                <a:cxn ang="0">
                  <a:pos x="28" y="30"/>
                </a:cxn>
                <a:cxn ang="0">
                  <a:pos x="26" y="32"/>
                </a:cxn>
                <a:cxn ang="0">
                  <a:pos x="24" y="32"/>
                </a:cxn>
                <a:cxn ang="0">
                  <a:pos x="24" y="32"/>
                </a:cxn>
                <a:cxn ang="0">
                  <a:pos x="20" y="40"/>
                </a:cxn>
                <a:cxn ang="0">
                  <a:pos x="14" y="46"/>
                </a:cxn>
                <a:cxn ang="0">
                  <a:pos x="0" y="56"/>
                </a:cxn>
                <a:cxn ang="0">
                  <a:pos x="0" y="56"/>
                </a:cxn>
                <a:cxn ang="0">
                  <a:pos x="6" y="56"/>
                </a:cxn>
                <a:cxn ang="0">
                  <a:pos x="12" y="58"/>
                </a:cxn>
                <a:cxn ang="0">
                  <a:pos x="22" y="62"/>
                </a:cxn>
                <a:cxn ang="0">
                  <a:pos x="32" y="66"/>
                </a:cxn>
                <a:cxn ang="0">
                  <a:pos x="38" y="66"/>
                </a:cxn>
                <a:cxn ang="0">
                  <a:pos x="44" y="64"/>
                </a:cxn>
                <a:cxn ang="0">
                  <a:pos x="44" y="64"/>
                </a:cxn>
              </a:cxnLst>
              <a:rect l="0" t="0" r="r" b="b"/>
              <a:pathLst>
                <a:path w="136" h="66">
                  <a:moveTo>
                    <a:pt x="44" y="64"/>
                  </a:moveTo>
                  <a:lnTo>
                    <a:pt x="44" y="64"/>
                  </a:lnTo>
                  <a:lnTo>
                    <a:pt x="38" y="60"/>
                  </a:lnTo>
                  <a:lnTo>
                    <a:pt x="34" y="56"/>
                  </a:lnTo>
                  <a:lnTo>
                    <a:pt x="32" y="54"/>
                  </a:lnTo>
                  <a:lnTo>
                    <a:pt x="32" y="52"/>
                  </a:lnTo>
                  <a:lnTo>
                    <a:pt x="32" y="48"/>
                  </a:lnTo>
                  <a:lnTo>
                    <a:pt x="36" y="44"/>
                  </a:lnTo>
                  <a:lnTo>
                    <a:pt x="36" y="44"/>
                  </a:lnTo>
                  <a:lnTo>
                    <a:pt x="44" y="38"/>
                  </a:lnTo>
                  <a:lnTo>
                    <a:pt x="44" y="38"/>
                  </a:lnTo>
                  <a:lnTo>
                    <a:pt x="54" y="30"/>
                  </a:lnTo>
                  <a:lnTo>
                    <a:pt x="66" y="24"/>
                  </a:lnTo>
                  <a:lnTo>
                    <a:pt x="78" y="18"/>
                  </a:lnTo>
                  <a:lnTo>
                    <a:pt x="90" y="16"/>
                  </a:lnTo>
                  <a:lnTo>
                    <a:pt x="90" y="16"/>
                  </a:lnTo>
                  <a:lnTo>
                    <a:pt x="128" y="8"/>
                  </a:lnTo>
                  <a:lnTo>
                    <a:pt x="128" y="8"/>
                  </a:lnTo>
                  <a:lnTo>
                    <a:pt x="134" y="6"/>
                  </a:lnTo>
                  <a:lnTo>
                    <a:pt x="134" y="6"/>
                  </a:lnTo>
                  <a:lnTo>
                    <a:pt x="136" y="4"/>
                  </a:lnTo>
                  <a:lnTo>
                    <a:pt x="136" y="4"/>
                  </a:lnTo>
                  <a:lnTo>
                    <a:pt x="134" y="0"/>
                  </a:lnTo>
                  <a:lnTo>
                    <a:pt x="132" y="0"/>
                  </a:lnTo>
                  <a:lnTo>
                    <a:pt x="128" y="0"/>
                  </a:lnTo>
                  <a:lnTo>
                    <a:pt x="128" y="0"/>
                  </a:lnTo>
                  <a:lnTo>
                    <a:pt x="102" y="6"/>
                  </a:lnTo>
                  <a:lnTo>
                    <a:pt x="76" y="10"/>
                  </a:lnTo>
                  <a:lnTo>
                    <a:pt x="76" y="10"/>
                  </a:lnTo>
                  <a:lnTo>
                    <a:pt x="64" y="12"/>
                  </a:lnTo>
                  <a:lnTo>
                    <a:pt x="52" y="16"/>
                  </a:lnTo>
                  <a:lnTo>
                    <a:pt x="40" y="22"/>
                  </a:lnTo>
                  <a:lnTo>
                    <a:pt x="28" y="30"/>
                  </a:lnTo>
                  <a:lnTo>
                    <a:pt x="28" y="30"/>
                  </a:lnTo>
                  <a:lnTo>
                    <a:pt x="26" y="32"/>
                  </a:lnTo>
                  <a:lnTo>
                    <a:pt x="24" y="32"/>
                  </a:lnTo>
                  <a:lnTo>
                    <a:pt x="24" y="32"/>
                  </a:lnTo>
                  <a:lnTo>
                    <a:pt x="20" y="40"/>
                  </a:lnTo>
                  <a:lnTo>
                    <a:pt x="14" y="46"/>
                  </a:lnTo>
                  <a:lnTo>
                    <a:pt x="0" y="56"/>
                  </a:lnTo>
                  <a:lnTo>
                    <a:pt x="0" y="56"/>
                  </a:lnTo>
                  <a:lnTo>
                    <a:pt x="6" y="56"/>
                  </a:lnTo>
                  <a:lnTo>
                    <a:pt x="12" y="58"/>
                  </a:lnTo>
                  <a:lnTo>
                    <a:pt x="22" y="62"/>
                  </a:lnTo>
                  <a:lnTo>
                    <a:pt x="32" y="66"/>
                  </a:lnTo>
                  <a:lnTo>
                    <a:pt x="38" y="66"/>
                  </a:lnTo>
                  <a:lnTo>
                    <a:pt x="44" y="64"/>
                  </a:lnTo>
                  <a:lnTo>
                    <a:pt x="44" y="6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9" name="Freeform 92"/>
            <p:cNvSpPr>
              <a:spLocks/>
            </p:cNvSpPr>
            <p:nvPr/>
          </p:nvSpPr>
          <p:spPr bwMode="auto">
            <a:xfrm>
              <a:off x="5194300" y="339725"/>
              <a:ext cx="76200" cy="41275"/>
            </a:xfrm>
            <a:custGeom>
              <a:avLst/>
              <a:gdLst/>
              <a:ahLst/>
              <a:cxnLst>
                <a:cxn ang="0">
                  <a:pos x="0" y="14"/>
                </a:cxn>
                <a:cxn ang="0">
                  <a:pos x="0" y="14"/>
                </a:cxn>
                <a:cxn ang="0">
                  <a:pos x="6" y="14"/>
                </a:cxn>
                <a:cxn ang="0">
                  <a:pos x="10" y="16"/>
                </a:cxn>
                <a:cxn ang="0">
                  <a:pos x="22" y="22"/>
                </a:cxn>
                <a:cxn ang="0">
                  <a:pos x="32" y="26"/>
                </a:cxn>
                <a:cxn ang="0">
                  <a:pos x="38" y="26"/>
                </a:cxn>
                <a:cxn ang="0">
                  <a:pos x="44" y="24"/>
                </a:cxn>
                <a:cxn ang="0">
                  <a:pos x="44" y="24"/>
                </a:cxn>
                <a:cxn ang="0">
                  <a:pos x="46" y="20"/>
                </a:cxn>
                <a:cxn ang="0">
                  <a:pos x="48" y="18"/>
                </a:cxn>
                <a:cxn ang="0">
                  <a:pos x="48" y="18"/>
                </a:cxn>
                <a:cxn ang="0">
                  <a:pos x="48" y="14"/>
                </a:cxn>
                <a:cxn ang="0">
                  <a:pos x="48" y="14"/>
                </a:cxn>
                <a:cxn ang="0">
                  <a:pos x="44" y="12"/>
                </a:cxn>
                <a:cxn ang="0">
                  <a:pos x="44" y="12"/>
                </a:cxn>
                <a:cxn ang="0">
                  <a:pos x="42" y="12"/>
                </a:cxn>
                <a:cxn ang="0">
                  <a:pos x="40" y="10"/>
                </a:cxn>
                <a:cxn ang="0">
                  <a:pos x="38" y="10"/>
                </a:cxn>
                <a:cxn ang="0">
                  <a:pos x="36" y="8"/>
                </a:cxn>
                <a:cxn ang="0">
                  <a:pos x="36" y="8"/>
                </a:cxn>
                <a:cxn ang="0">
                  <a:pos x="42" y="2"/>
                </a:cxn>
                <a:cxn ang="0">
                  <a:pos x="42" y="2"/>
                </a:cxn>
                <a:cxn ang="0">
                  <a:pos x="40" y="0"/>
                </a:cxn>
                <a:cxn ang="0">
                  <a:pos x="38" y="0"/>
                </a:cxn>
                <a:cxn ang="0">
                  <a:pos x="32" y="0"/>
                </a:cxn>
                <a:cxn ang="0">
                  <a:pos x="28" y="2"/>
                </a:cxn>
                <a:cxn ang="0">
                  <a:pos x="22" y="0"/>
                </a:cxn>
                <a:cxn ang="0">
                  <a:pos x="22" y="0"/>
                </a:cxn>
                <a:cxn ang="0">
                  <a:pos x="16" y="0"/>
                </a:cxn>
                <a:cxn ang="0">
                  <a:pos x="12" y="4"/>
                </a:cxn>
                <a:cxn ang="0">
                  <a:pos x="12" y="4"/>
                </a:cxn>
                <a:cxn ang="0">
                  <a:pos x="16" y="6"/>
                </a:cxn>
                <a:cxn ang="0">
                  <a:pos x="20" y="8"/>
                </a:cxn>
                <a:cxn ang="0">
                  <a:pos x="20" y="8"/>
                </a:cxn>
                <a:cxn ang="0">
                  <a:pos x="18" y="12"/>
                </a:cxn>
                <a:cxn ang="0">
                  <a:pos x="16" y="12"/>
                </a:cxn>
                <a:cxn ang="0">
                  <a:pos x="12" y="12"/>
                </a:cxn>
                <a:cxn ang="0">
                  <a:pos x="6" y="12"/>
                </a:cxn>
                <a:cxn ang="0">
                  <a:pos x="2" y="12"/>
                </a:cxn>
                <a:cxn ang="0">
                  <a:pos x="0" y="14"/>
                </a:cxn>
                <a:cxn ang="0">
                  <a:pos x="0" y="14"/>
                </a:cxn>
              </a:cxnLst>
              <a:rect l="0" t="0" r="r" b="b"/>
              <a:pathLst>
                <a:path w="48" h="26">
                  <a:moveTo>
                    <a:pt x="0" y="14"/>
                  </a:moveTo>
                  <a:lnTo>
                    <a:pt x="0" y="14"/>
                  </a:lnTo>
                  <a:lnTo>
                    <a:pt x="6" y="14"/>
                  </a:lnTo>
                  <a:lnTo>
                    <a:pt x="10" y="16"/>
                  </a:lnTo>
                  <a:lnTo>
                    <a:pt x="22" y="22"/>
                  </a:lnTo>
                  <a:lnTo>
                    <a:pt x="32" y="26"/>
                  </a:lnTo>
                  <a:lnTo>
                    <a:pt x="38" y="26"/>
                  </a:lnTo>
                  <a:lnTo>
                    <a:pt x="44" y="24"/>
                  </a:lnTo>
                  <a:lnTo>
                    <a:pt x="44" y="24"/>
                  </a:lnTo>
                  <a:lnTo>
                    <a:pt x="46" y="20"/>
                  </a:lnTo>
                  <a:lnTo>
                    <a:pt x="48" y="18"/>
                  </a:lnTo>
                  <a:lnTo>
                    <a:pt x="48" y="18"/>
                  </a:lnTo>
                  <a:lnTo>
                    <a:pt x="48" y="14"/>
                  </a:lnTo>
                  <a:lnTo>
                    <a:pt x="48" y="14"/>
                  </a:lnTo>
                  <a:lnTo>
                    <a:pt x="44" y="12"/>
                  </a:lnTo>
                  <a:lnTo>
                    <a:pt x="44" y="12"/>
                  </a:lnTo>
                  <a:lnTo>
                    <a:pt x="42" y="12"/>
                  </a:lnTo>
                  <a:lnTo>
                    <a:pt x="40" y="10"/>
                  </a:lnTo>
                  <a:lnTo>
                    <a:pt x="38" y="10"/>
                  </a:lnTo>
                  <a:lnTo>
                    <a:pt x="36" y="8"/>
                  </a:lnTo>
                  <a:lnTo>
                    <a:pt x="36" y="8"/>
                  </a:lnTo>
                  <a:lnTo>
                    <a:pt x="42" y="2"/>
                  </a:lnTo>
                  <a:lnTo>
                    <a:pt x="42" y="2"/>
                  </a:lnTo>
                  <a:lnTo>
                    <a:pt x="40" y="0"/>
                  </a:lnTo>
                  <a:lnTo>
                    <a:pt x="38" y="0"/>
                  </a:lnTo>
                  <a:lnTo>
                    <a:pt x="32" y="0"/>
                  </a:lnTo>
                  <a:lnTo>
                    <a:pt x="28" y="2"/>
                  </a:lnTo>
                  <a:lnTo>
                    <a:pt x="22" y="0"/>
                  </a:lnTo>
                  <a:lnTo>
                    <a:pt x="22" y="0"/>
                  </a:lnTo>
                  <a:lnTo>
                    <a:pt x="16" y="0"/>
                  </a:lnTo>
                  <a:lnTo>
                    <a:pt x="12" y="4"/>
                  </a:lnTo>
                  <a:lnTo>
                    <a:pt x="12" y="4"/>
                  </a:lnTo>
                  <a:lnTo>
                    <a:pt x="16" y="6"/>
                  </a:lnTo>
                  <a:lnTo>
                    <a:pt x="20" y="8"/>
                  </a:lnTo>
                  <a:lnTo>
                    <a:pt x="20" y="8"/>
                  </a:lnTo>
                  <a:lnTo>
                    <a:pt x="18" y="12"/>
                  </a:lnTo>
                  <a:lnTo>
                    <a:pt x="16" y="12"/>
                  </a:lnTo>
                  <a:lnTo>
                    <a:pt x="12" y="12"/>
                  </a:lnTo>
                  <a:lnTo>
                    <a:pt x="6" y="12"/>
                  </a:lnTo>
                  <a:lnTo>
                    <a:pt x="2" y="12"/>
                  </a:lnTo>
                  <a:lnTo>
                    <a:pt x="0" y="14"/>
                  </a:lnTo>
                  <a:lnTo>
                    <a:pt x="0" y="1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 name="Freeform 93"/>
            <p:cNvSpPr>
              <a:spLocks/>
            </p:cNvSpPr>
            <p:nvPr/>
          </p:nvSpPr>
          <p:spPr bwMode="auto">
            <a:xfrm>
              <a:off x="5422900" y="1177925"/>
              <a:ext cx="120650" cy="53975"/>
            </a:xfrm>
            <a:custGeom>
              <a:avLst/>
              <a:gdLst/>
              <a:ahLst/>
              <a:cxnLst>
                <a:cxn ang="0">
                  <a:pos x="70" y="34"/>
                </a:cxn>
                <a:cxn ang="0">
                  <a:pos x="70" y="34"/>
                </a:cxn>
                <a:cxn ang="0">
                  <a:pos x="74" y="32"/>
                </a:cxn>
                <a:cxn ang="0">
                  <a:pos x="76" y="32"/>
                </a:cxn>
                <a:cxn ang="0">
                  <a:pos x="76" y="32"/>
                </a:cxn>
                <a:cxn ang="0">
                  <a:pos x="76" y="28"/>
                </a:cxn>
                <a:cxn ang="0">
                  <a:pos x="72" y="26"/>
                </a:cxn>
                <a:cxn ang="0">
                  <a:pos x="72" y="26"/>
                </a:cxn>
                <a:cxn ang="0">
                  <a:pos x="60" y="20"/>
                </a:cxn>
                <a:cxn ang="0">
                  <a:pos x="48" y="12"/>
                </a:cxn>
                <a:cxn ang="0">
                  <a:pos x="48" y="12"/>
                </a:cxn>
                <a:cxn ang="0">
                  <a:pos x="32" y="2"/>
                </a:cxn>
                <a:cxn ang="0">
                  <a:pos x="22" y="0"/>
                </a:cxn>
                <a:cxn ang="0">
                  <a:pos x="12" y="2"/>
                </a:cxn>
                <a:cxn ang="0">
                  <a:pos x="12" y="2"/>
                </a:cxn>
                <a:cxn ang="0">
                  <a:pos x="4" y="4"/>
                </a:cxn>
                <a:cxn ang="0">
                  <a:pos x="2" y="6"/>
                </a:cxn>
                <a:cxn ang="0">
                  <a:pos x="0" y="12"/>
                </a:cxn>
                <a:cxn ang="0">
                  <a:pos x="0" y="12"/>
                </a:cxn>
                <a:cxn ang="0">
                  <a:pos x="4" y="10"/>
                </a:cxn>
                <a:cxn ang="0">
                  <a:pos x="8" y="8"/>
                </a:cxn>
                <a:cxn ang="0">
                  <a:pos x="16" y="4"/>
                </a:cxn>
                <a:cxn ang="0">
                  <a:pos x="16" y="4"/>
                </a:cxn>
                <a:cxn ang="0">
                  <a:pos x="18" y="4"/>
                </a:cxn>
                <a:cxn ang="0">
                  <a:pos x="20" y="8"/>
                </a:cxn>
                <a:cxn ang="0">
                  <a:pos x="22" y="10"/>
                </a:cxn>
                <a:cxn ang="0">
                  <a:pos x="24" y="12"/>
                </a:cxn>
                <a:cxn ang="0">
                  <a:pos x="24" y="12"/>
                </a:cxn>
                <a:cxn ang="0">
                  <a:pos x="38" y="14"/>
                </a:cxn>
                <a:cxn ang="0">
                  <a:pos x="44" y="18"/>
                </a:cxn>
                <a:cxn ang="0">
                  <a:pos x="48" y="24"/>
                </a:cxn>
                <a:cxn ang="0">
                  <a:pos x="48" y="24"/>
                </a:cxn>
                <a:cxn ang="0">
                  <a:pos x="52" y="28"/>
                </a:cxn>
                <a:cxn ang="0">
                  <a:pos x="58" y="32"/>
                </a:cxn>
                <a:cxn ang="0">
                  <a:pos x="64" y="34"/>
                </a:cxn>
                <a:cxn ang="0">
                  <a:pos x="70" y="34"/>
                </a:cxn>
                <a:cxn ang="0">
                  <a:pos x="70" y="34"/>
                </a:cxn>
              </a:cxnLst>
              <a:rect l="0" t="0" r="r" b="b"/>
              <a:pathLst>
                <a:path w="76" h="34">
                  <a:moveTo>
                    <a:pt x="70" y="34"/>
                  </a:moveTo>
                  <a:lnTo>
                    <a:pt x="70" y="34"/>
                  </a:lnTo>
                  <a:lnTo>
                    <a:pt x="74" y="32"/>
                  </a:lnTo>
                  <a:lnTo>
                    <a:pt x="76" y="32"/>
                  </a:lnTo>
                  <a:lnTo>
                    <a:pt x="76" y="32"/>
                  </a:lnTo>
                  <a:lnTo>
                    <a:pt x="76" y="28"/>
                  </a:lnTo>
                  <a:lnTo>
                    <a:pt x="72" y="26"/>
                  </a:lnTo>
                  <a:lnTo>
                    <a:pt x="72" y="26"/>
                  </a:lnTo>
                  <a:lnTo>
                    <a:pt x="60" y="20"/>
                  </a:lnTo>
                  <a:lnTo>
                    <a:pt x="48" y="12"/>
                  </a:lnTo>
                  <a:lnTo>
                    <a:pt x="48" y="12"/>
                  </a:lnTo>
                  <a:lnTo>
                    <a:pt x="32" y="2"/>
                  </a:lnTo>
                  <a:lnTo>
                    <a:pt x="22" y="0"/>
                  </a:lnTo>
                  <a:lnTo>
                    <a:pt x="12" y="2"/>
                  </a:lnTo>
                  <a:lnTo>
                    <a:pt x="12" y="2"/>
                  </a:lnTo>
                  <a:lnTo>
                    <a:pt x="4" y="4"/>
                  </a:lnTo>
                  <a:lnTo>
                    <a:pt x="2" y="6"/>
                  </a:lnTo>
                  <a:lnTo>
                    <a:pt x="0" y="12"/>
                  </a:lnTo>
                  <a:lnTo>
                    <a:pt x="0" y="12"/>
                  </a:lnTo>
                  <a:lnTo>
                    <a:pt x="4" y="10"/>
                  </a:lnTo>
                  <a:lnTo>
                    <a:pt x="8" y="8"/>
                  </a:lnTo>
                  <a:lnTo>
                    <a:pt x="16" y="4"/>
                  </a:lnTo>
                  <a:lnTo>
                    <a:pt x="16" y="4"/>
                  </a:lnTo>
                  <a:lnTo>
                    <a:pt x="18" y="4"/>
                  </a:lnTo>
                  <a:lnTo>
                    <a:pt x="20" y="8"/>
                  </a:lnTo>
                  <a:lnTo>
                    <a:pt x="22" y="10"/>
                  </a:lnTo>
                  <a:lnTo>
                    <a:pt x="24" y="12"/>
                  </a:lnTo>
                  <a:lnTo>
                    <a:pt x="24" y="12"/>
                  </a:lnTo>
                  <a:lnTo>
                    <a:pt x="38" y="14"/>
                  </a:lnTo>
                  <a:lnTo>
                    <a:pt x="44" y="18"/>
                  </a:lnTo>
                  <a:lnTo>
                    <a:pt x="48" y="24"/>
                  </a:lnTo>
                  <a:lnTo>
                    <a:pt x="48" y="24"/>
                  </a:lnTo>
                  <a:lnTo>
                    <a:pt x="52" y="28"/>
                  </a:lnTo>
                  <a:lnTo>
                    <a:pt x="58" y="32"/>
                  </a:lnTo>
                  <a:lnTo>
                    <a:pt x="64" y="34"/>
                  </a:lnTo>
                  <a:lnTo>
                    <a:pt x="70" y="34"/>
                  </a:lnTo>
                  <a:lnTo>
                    <a:pt x="70" y="3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1" name="Freeform 94"/>
            <p:cNvSpPr>
              <a:spLocks/>
            </p:cNvSpPr>
            <p:nvPr/>
          </p:nvSpPr>
          <p:spPr bwMode="auto">
            <a:xfrm>
              <a:off x="8223250" y="676275"/>
              <a:ext cx="28575" cy="120650"/>
            </a:xfrm>
            <a:custGeom>
              <a:avLst/>
              <a:gdLst/>
              <a:ahLst/>
              <a:cxnLst>
                <a:cxn ang="0">
                  <a:pos x="8" y="0"/>
                </a:cxn>
                <a:cxn ang="0">
                  <a:pos x="8" y="0"/>
                </a:cxn>
                <a:cxn ang="0">
                  <a:pos x="4" y="2"/>
                </a:cxn>
                <a:cxn ang="0">
                  <a:pos x="0" y="6"/>
                </a:cxn>
                <a:cxn ang="0">
                  <a:pos x="0" y="6"/>
                </a:cxn>
                <a:cxn ang="0">
                  <a:pos x="0" y="14"/>
                </a:cxn>
                <a:cxn ang="0">
                  <a:pos x="2" y="20"/>
                </a:cxn>
                <a:cxn ang="0">
                  <a:pos x="4" y="28"/>
                </a:cxn>
                <a:cxn ang="0">
                  <a:pos x="4" y="34"/>
                </a:cxn>
                <a:cxn ang="0">
                  <a:pos x="4" y="34"/>
                </a:cxn>
                <a:cxn ang="0">
                  <a:pos x="2" y="44"/>
                </a:cxn>
                <a:cxn ang="0">
                  <a:pos x="2" y="50"/>
                </a:cxn>
                <a:cxn ang="0">
                  <a:pos x="4" y="56"/>
                </a:cxn>
                <a:cxn ang="0">
                  <a:pos x="4" y="56"/>
                </a:cxn>
                <a:cxn ang="0">
                  <a:pos x="2" y="66"/>
                </a:cxn>
                <a:cxn ang="0">
                  <a:pos x="2" y="76"/>
                </a:cxn>
                <a:cxn ang="0">
                  <a:pos x="2" y="76"/>
                </a:cxn>
                <a:cxn ang="0">
                  <a:pos x="6" y="74"/>
                </a:cxn>
                <a:cxn ang="0">
                  <a:pos x="8" y="70"/>
                </a:cxn>
                <a:cxn ang="0">
                  <a:pos x="10" y="66"/>
                </a:cxn>
                <a:cxn ang="0">
                  <a:pos x="6" y="62"/>
                </a:cxn>
                <a:cxn ang="0">
                  <a:pos x="6" y="62"/>
                </a:cxn>
                <a:cxn ang="0">
                  <a:pos x="6" y="58"/>
                </a:cxn>
                <a:cxn ang="0">
                  <a:pos x="6" y="56"/>
                </a:cxn>
                <a:cxn ang="0">
                  <a:pos x="6" y="56"/>
                </a:cxn>
                <a:cxn ang="0">
                  <a:pos x="8" y="50"/>
                </a:cxn>
                <a:cxn ang="0">
                  <a:pos x="10" y="48"/>
                </a:cxn>
                <a:cxn ang="0">
                  <a:pos x="10" y="48"/>
                </a:cxn>
                <a:cxn ang="0">
                  <a:pos x="14" y="46"/>
                </a:cxn>
                <a:cxn ang="0">
                  <a:pos x="16" y="42"/>
                </a:cxn>
                <a:cxn ang="0">
                  <a:pos x="18" y="40"/>
                </a:cxn>
                <a:cxn ang="0">
                  <a:pos x="18" y="36"/>
                </a:cxn>
                <a:cxn ang="0">
                  <a:pos x="14" y="30"/>
                </a:cxn>
                <a:cxn ang="0">
                  <a:pos x="12" y="24"/>
                </a:cxn>
                <a:cxn ang="0">
                  <a:pos x="12" y="24"/>
                </a:cxn>
                <a:cxn ang="0">
                  <a:pos x="12" y="16"/>
                </a:cxn>
                <a:cxn ang="0">
                  <a:pos x="12" y="8"/>
                </a:cxn>
                <a:cxn ang="0">
                  <a:pos x="12" y="8"/>
                </a:cxn>
                <a:cxn ang="0">
                  <a:pos x="12" y="2"/>
                </a:cxn>
                <a:cxn ang="0">
                  <a:pos x="10" y="0"/>
                </a:cxn>
                <a:cxn ang="0">
                  <a:pos x="8" y="0"/>
                </a:cxn>
                <a:cxn ang="0">
                  <a:pos x="8" y="0"/>
                </a:cxn>
              </a:cxnLst>
              <a:rect l="0" t="0" r="r" b="b"/>
              <a:pathLst>
                <a:path w="18" h="76">
                  <a:moveTo>
                    <a:pt x="8" y="0"/>
                  </a:moveTo>
                  <a:lnTo>
                    <a:pt x="8" y="0"/>
                  </a:lnTo>
                  <a:lnTo>
                    <a:pt x="4" y="2"/>
                  </a:lnTo>
                  <a:lnTo>
                    <a:pt x="0" y="6"/>
                  </a:lnTo>
                  <a:lnTo>
                    <a:pt x="0" y="6"/>
                  </a:lnTo>
                  <a:lnTo>
                    <a:pt x="0" y="14"/>
                  </a:lnTo>
                  <a:lnTo>
                    <a:pt x="2" y="20"/>
                  </a:lnTo>
                  <a:lnTo>
                    <a:pt x="4" y="28"/>
                  </a:lnTo>
                  <a:lnTo>
                    <a:pt x="4" y="34"/>
                  </a:lnTo>
                  <a:lnTo>
                    <a:pt x="4" y="34"/>
                  </a:lnTo>
                  <a:lnTo>
                    <a:pt x="2" y="44"/>
                  </a:lnTo>
                  <a:lnTo>
                    <a:pt x="2" y="50"/>
                  </a:lnTo>
                  <a:lnTo>
                    <a:pt x="4" y="56"/>
                  </a:lnTo>
                  <a:lnTo>
                    <a:pt x="4" y="56"/>
                  </a:lnTo>
                  <a:lnTo>
                    <a:pt x="2" y="66"/>
                  </a:lnTo>
                  <a:lnTo>
                    <a:pt x="2" y="76"/>
                  </a:lnTo>
                  <a:lnTo>
                    <a:pt x="2" y="76"/>
                  </a:lnTo>
                  <a:lnTo>
                    <a:pt x="6" y="74"/>
                  </a:lnTo>
                  <a:lnTo>
                    <a:pt x="8" y="70"/>
                  </a:lnTo>
                  <a:lnTo>
                    <a:pt x="10" y="66"/>
                  </a:lnTo>
                  <a:lnTo>
                    <a:pt x="6" y="62"/>
                  </a:lnTo>
                  <a:lnTo>
                    <a:pt x="6" y="62"/>
                  </a:lnTo>
                  <a:lnTo>
                    <a:pt x="6" y="58"/>
                  </a:lnTo>
                  <a:lnTo>
                    <a:pt x="6" y="56"/>
                  </a:lnTo>
                  <a:lnTo>
                    <a:pt x="6" y="56"/>
                  </a:lnTo>
                  <a:lnTo>
                    <a:pt x="8" y="50"/>
                  </a:lnTo>
                  <a:lnTo>
                    <a:pt x="10" y="48"/>
                  </a:lnTo>
                  <a:lnTo>
                    <a:pt x="10" y="48"/>
                  </a:lnTo>
                  <a:lnTo>
                    <a:pt x="14" y="46"/>
                  </a:lnTo>
                  <a:lnTo>
                    <a:pt x="16" y="42"/>
                  </a:lnTo>
                  <a:lnTo>
                    <a:pt x="18" y="40"/>
                  </a:lnTo>
                  <a:lnTo>
                    <a:pt x="18" y="36"/>
                  </a:lnTo>
                  <a:lnTo>
                    <a:pt x="14" y="30"/>
                  </a:lnTo>
                  <a:lnTo>
                    <a:pt x="12" y="24"/>
                  </a:lnTo>
                  <a:lnTo>
                    <a:pt x="12" y="24"/>
                  </a:lnTo>
                  <a:lnTo>
                    <a:pt x="12" y="16"/>
                  </a:lnTo>
                  <a:lnTo>
                    <a:pt x="12" y="8"/>
                  </a:lnTo>
                  <a:lnTo>
                    <a:pt x="12" y="8"/>
                  </a:lnTo>
                  <a:lnTo>
                    <a:pt x="12" y="2"/>
                  </a:lnTo>
                  <a:lnTo>
                    <a:pt x="10" y="0"/>
                  </a:lnTo>
                  <a:lnTo>
                    <a:pt x="8" y="0"/>
                  </a:lnTo>
                  <a:lnTo>
                    <a:pt x="8"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2" name="Freeform 95"/>
            <p:cNvSpPr>
              <a:spLocks/>
            </p:cNvSpPr>
            <p:nvPr/>
          </p:nvSpPr>
          <p:spPr bwMode="auto">
            <a:xfrm>
              <a:off x="7953375" y="1254125"/>
              <a:ext cx="34925" cy="79375"/>
            </a:xfrm>
            <a:custGeom>
              <a:avLst/>
              <a:gdLst/>
              <a:ahLst/>
              <a:cxnLst>
                <a:cxn ang="0">
                  <a:pos x="10" y="50"/>
                </a:cxn>
                <a:cxn ang="0">
                  <a:pos x="10" y="50"/>
                </a:cxn>
                <a:cxn ang="0">
                  <a:pos x="12" y="50"/>
                </a:cxn>
                <a:cxn ang="0">
                  <a:pos x="12" y="50"/>
                </a:cxn>
                <a:cxn ang="0">
                  <a:pos x="14" y="48"/>
                </a:cxn>
                <a:cxn ang="0">
                  <a:pos x="16" y="50"/>
                </a:cxn>
                <a:cxn ang="0">
                  <a:pos x="16" y="50"/>
                </a:cxn>
                <a:cxn ang="0">
                  <a:pos x="20" y="50"/>
                </a:cxn>
                <a:cxn ang="0">
                  <a:pos x="22" y="48"/>
                </a:cxn>
                <a:cxn ang="0">
                  <a:pos x="22" y="48"/>
                </a:cxn>
                <a:cxn ang="0">
                  <a:pos x="22" y="46"/>
                </a:cxn>
                <a:cxn ang="0">
                  <a:pos x="22" y="46"/>
                </a:cxn>
                <a:cxn ang="0">
                  <a:pos x="20" y="44"/>
                </a:cxn>
                <a:cxn ang="0">
                  <a:pos x="20" y="46"/>
                </a:cxn>
                <a:cxn ang="0">
                  <a:pos x="16" y="48"/>
                </a:cxn>
                <a:cxn ang="0">
                  <a:pos x="16" y="48"/>
                </a:cxn>
                <a:cxn ang="0">
                  <a:pos x="14" y="48"/>
                </a:cxn>
                <a:cxn ang="0">
                  <a:pos x="14" y="48"/>
                </a:cxn>
                <a:cxn ang="0">
                  <a:pos x="14" y="42"/>
                </a:cxn>
                <a:cxn ang="0">
                  <a:pos x="12" y="36"/>
                </a:cxn>
                <a:cxn ang="0">
                  <a:pos x="12" y="32"/>
                </a:cxn>
                <a:cxn ang="0">
                  <a:pos x="14" y="28"/>
                </a:cxn>
                <a:cxn ang="0">
                  <a:pos x="14" y="28"/>
                </a:cxn>
                <a:cxn ang="0">
                  <a:pos x="16" y="22"/>
                </a:cxn>
                <a:cxn ang="0">
                  <a:pos x="18" y="18"/>
                </a:cxn>
                <a:cxn ang="0">
                  <a:pos x="18" y="8"/>
                </a:cxn>
                <a:cxn ang="0">
                  <a:pos x="18" y="8"/>
                </a:cxn>
                <a:cxn ang="0">
                  <a:pos x="16" y="4"/>
                </a:cxn>
                <a:cxn ang="0">
                  <a:pos x="14" y="2"/>
                </a:cxn>
                <a:cxn ang="0">
                  <a:pos x="10" y="0"/>
                </a:cxn>
                <a:cxn ang="0">
                  <a:pos x="10" y="0"/>
                </a:cxn>
                <a:cxn ang="0">
                  <a:pos x="6" y="0"/>
                </a:cxn>
                <a:cxn ang="0">
                  <a:pos x="4" y="2"/>
                </a:cxn>
                <a:cxn ang="0">
                  <a:pos x="4" y="8"/>
                </a:cxn>
                <a:cxn ang="0">
                  <a:pos x="4" y="8"/>
                </a:cxn>
                <a:cxn ang="0">
                  <a:pos x="4" y="16"/>
                </a:cxn>
                <a:cxn ang="0">
                  <a:pos x="4" y="20"/>
                </a:cxn>
                <a:cxn ang="0">
                  <a:pos x="2" y="22"/>
                </a:cxn>
                <a:cxn ang="0">
                  <a:pos x="2" y="22"/>
                </a:cxn>
                <a:cxn ang="0">
                  <a:pos x="0" y="26"/>
                </a:cxn>
                <a:cxn ang="0">
                  <a:pos x="0" y="30"/>
                </a:cxn>
                <a:cxn ang="0">
                  <a:pos x="2" y="38"/>
                </a:cxn>
                <a:cxn ang="0">
                  <a:pos x="6" y="44"/>
                </a:cxn>
                <a:cxn ang="0">
                  <a:pos x="10" y="50"/>
                </a:cxn>
                <a:cxn ang="0">
                  <a:pos x="10" y="50"/>
                </a:cxn>
              </a:cxnLst>
              <a:rect l="0" t="0" r="r" b="b"/>
              <a:pathLst>
                <a:path w="22" h="50">
                  <a:moveTo>
                    <a:pt x="10" y="50"/>
                  </a:moveTo>
                  <a:lnTo>
                    <a:pt x="10" y="50"/>
                  </a:lnTo>
                  <a:lnTo>
                    <a:pt x="12" y="50"/>
                  </a:lnTo>
                  <a:lnTo>
                    <a:pt x="12" y="50"/>
                  </a:lnTo>
                  <a:lnTo>
                    <a:pt x="14" y="48"/>
                  </a:lnTo>
                  <a:lnTo>
                    <a:pt x="16" y="50"/>
                  </a:lnTo>
                  <a:lnTo>
                    <a:pt x="16" y="50"/>
                  </a:lnTo>
                  <a:lnTo>
                    <a:pt x="20" y="50"/>
                  </a:lnTo>
                  <a:lnTo>
                    <a:pt x="22" y="48"/>
                  </a:lnTo>
                  <a:lnTo>
                    <a:pt x="22" y="48"/>
                  </a:lnTo>
                  <a:lnTo>
                    <a:pt x="22" y="46"/>
                  </a:lnTo>
                  <a:lnTo>
                    <a:pt x="22" y="46"/>
                  </a:lnTo>
                  <a:lnTo>
                    <a:pt x="20" y="44"/>
                  </a:lnTo>
                  <a:lnTo>
                    <a:pt x="20" y="46"/>
                  </a:lnTo>
                  <a:lnTo>
                    <a:pt x="16" y="48"/>
                  </a:lnTo>
                  <a:lnTo>
                    <a:pt x="16" y="48"/>
                  </a:lnTo>
                  <a:lnTo>
                    <a:pt x="14" y="48"/>
                  </a:lnTo>
                  <a:lnTo>
                    <a:pt x="14" y="48"/>
                  </a:lnTo>
                  <a:lnTo>
                    <a:pt x="14" y="42"/>
                  </a:lnTo>
                  <a:lnTo>
                    <a:pt x="12" y="36"/>
                  </a:lnTo>
                  <a:lnTo>
                    <a:pt x="12" y="32"/>
                  </a:lnTo>
                  <a:lnTo>
                    <a:pt x="14" y="28"/>
                  </a:lnTo>
                  <a:lnTo>
                    <a:pt x="14" y="28"/>
                  </a:lnTo>
                  <a:lnTo>
                    <a:pt x="16" y="22"/>
                  </a:lnTo>
                  <a:lnTo>
                    <a:pt x="18" y="18"/>
                  </a:lnTo>
                  <a:lnTo>
                    <a:pt x="18" y="8"/>
                  </a:lnTo>
                  <a:lnTo>
                    <a:pt x="18" y="8"/>
                  </a:lnTo>
                  <a:lnTo>
                    <a:pt x="16" y="4"/>
                  </a:lnTo>
                  <a:lnTo>
                    <a:pt x="14" y="2"/>
                  </a:lnTo>
                  <a:lnTo>
                    <a:pt x="10" y="0"/>
                  </a:lnTo>
                  <a:lnTo>
                    <a:pt x="10" y="0"/>
                  </a:lnTo>
                  <a:lnTo>
                    <a:pt x="6" y="0"/>
                  </a:lnTo>
                  <a:lnTo>
                    <a:pt x="4" y="2"/>
                  </a:lnTo>
                  <a:lnTo>
                    <a:pt x="4" y="8"/>
                  </a:lnTo>
                  <a:lnTo>
                    <a:pt x="4" y="8"/>
                  </a:lnTo>
                  <a:lnTo>
                    <a:pt x="4" y="16"/>
                  </a:lnTo>
                  <a:lnTo>
                    <a:pt x="4" y="20"/>
                  </a:lnTo>
                  <a:lnTo>
                    <a:pt x="2" y="22"/>
                  </a:lnTo>
                  <a:lnTo>
                    <a:pt x="2" y="22"/>
                  </a:lnTo>
                  <a:lnTo>
                    <a:pt x="0" y="26"/>
                  </a:lnTo>
                  <a:lnTo>
                    <a:pt x="0" y="30"/>
                  </a:lnTo>
                  <a:lnTo>
                    <a:pt x="2" y="38"/>
                  </a:lnTo>
                  <a:lnTo>
                    <a:pt x="6" y="44"/>
                  </a:lnTo>
                  <a:lnTo>
                    <a:pt x="10" y="50"/>
                  </a:lnTo>
                  <a:lnTo>
                    <a:pt x="10" y="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3" name="Freeform 96"/>
            <p:cNvSpPr>
              <a:spLocks/>
            </p:cNvSpPr>
            <p:nvPr/>
          </p:nvSpPr>
          <p:spPr bwMode="auto">
            <a:xfrm>
              <a:off x="8261350" y="2235200"/>
              <a:ext cx="41275" cy="41275"/>
            </a:xfrm>
            <a:custGeom>
              <a:avLst/>
              <a:gdLst/>
              <a:ahLst/>
              <a:cxnLst>
                <a:cxn ang="0">
                  <a:pos x="20" y="2"/>
                </a:cxn>
                <a:cxn ang="0">
                  <a:pos x="20" y="2"/>
                </a:cxn>
                <a:cxn ang="0">
                  <a:pos x="14" y="4"/>
                </a:cxn>
                <a:cxn ang="0">
                  <a:pos x="8" y="2"/>
                </a:cxn>
                <a:cxn ang="0">
                  <a:pos x="8" y="2"/>
                </a:cxn>
                <a:cxn ang="0">
                  <a:pos x="4" y="0"/>
                </a:cxn>
                <a:cxn ang="0">
                  <a:pos x="2" y="0"/>
                </a:cxn>
                <a:cxn ang="0">
                  <a:pos x="0" y="0"/>
                </a:cxn>
                <a:cxn ang="0">
                  <a:pos x="0" y="0"/>
                </a:cxn>
                <a:cxn ang="0">
                  <a:pos x="0" y="2"/>
                </a:cxn>
                <a:cxn ang="0">
                  <a:pos x="0" y="6"/>
                </a:cxn>
                <a:cxn ang="0">
                  <a:pos x="2" y="10"/>
                </a:cxn>
                <a:cxn ang="0">
                  <a:pos x="2" y="10"/>
                </a:cxn>
                <a:cxn ang="0">
                  <a:pos x="4" y="16"/>
                </a:cxn>
                <a:cxn ang="0">
                  <a:pos x="4" y="16"/>
                </a:cxn>
                <a:cxn ang="0">
                  <a:pos x="8" y="24"/>
                </a:cxn>
                <a:cxn ang="0">
                  <a:pos x="10" y="26"/>
                </a:cxn>
                <a:cxn ang="0">
                  <a:pos x="12" y="26"/>
                </a:cxn>
                <a:cxn ang="0">
                  <a:pos x="12" y="26"/>
                </a:cxn>
                <a:cxn ang="0">
                  <a:pos x="16" y="26"/>
                </a:cxn>
                <a:cxn ang="0">
                  <a:pos x="20" y="24"/>
                </a:cxn>
                <a:cxn ang="0">
                  <a:pos x="24" y="18"/>
                </a:cxn>
                <a:cxn ang="0">
                  <a:pos x="24" y="18"/>
                </a:cxn>
                <a:cxn ang="0">
                  <a:pos x="26" y="12"/>
                </a:cxn>
                <a:cxn ang="0">
                  <a:pos x="26" y="8"/>
                </a:cxn>
                <a:cxn ang="0">
                  <a:pos x="26" y="8"/>
                </a:cxn>
                <a:cxn ang="0">
                  <a:pos x="26" y="2"/>
                </a:cxn>
                <a:cxn ang="0">
                  <a:pos x="24" y="0"/>
                </a:cxn>
                <a:cxn ang="0">
                  <a:pos x="20" y="2"/>
                </a:cxn>
                <a:cxn ang="0">
                  <a:pos x="20" y="2"/>
                </a:cxn>
              </a:cxnLst>
              <a:rect l="0" t="0" r="r" b="b"/>
              <a:pathLst>
                <a:path w="26" h="26">
                  <a:moveTo>
                    <a:pt x="20" y="2"/>
                  </a:moveTo>
                  <a:lnTo>
                    <a:pt x="20" y="2"/>
                  </a:lnTo>
                  <a:lnTo>
                    <a:pt x="14" y="4"/>
                  </a:lnTo>
                  <a:lnTo>
                    <a:pt x="8" y="2"/>
                  </a:lnTo>
                  <a:lnTo>
                    <a:pt x="8" y="2"/>
                  </a:lnTo>
                  <a:lnTo>
                    <a:pt x="4" y="0"/>
                  </a:lnTo>
                  <a:lnTo>
                    <a:pt x="2" y="0"/>
                  </a:lnTo>
                  <a:lnTo>
                    <a:pt x="0" y="0"/>
                  </a:lnTo>
                  <a:lnTo>
                    <a:pt x="0" y="0"/>
                  </a:lnTo>
                  <a:lnTo>
                    <a:pt x="0" y="2"/>
                  </a:lnTo>
                  <a:lnTo>
                    <a:pt x="0" y="6"/>
                  </a:lnTo>
                  <a:lnTo>
                    <a:pt x="2" y="10"/>
                  </a:lnTo>
                  <a:lnTo>
                    <a:pt x="2" y="10"/>
                  </a:lnTo>
                  <a:lnTo>
                    <a:pt x="4" y="16"/>
                  </a:lnTo>
                  <a:lnTo>
                    <a:pt x="4" y="16"/>
                  </a:lnTo>
                  <a:lnTo>
                    <a:pt x="8" y="24"/>
                  </a:lnTo>
                  <a:lnTo>
                    <a:pt x="10" y="26"/>
                  </a:lnTo>
                  <a:lnTo>
                    <a:pt x="12" y="26"/>
                  </a:lnTo>
                  <a:lnTo>
                    <a:pt x="12" y="26"/>
                  </a:lnTo>
                  <a:lnTo>
                    <a:pt x="16" y="26"/>
                  </a:lnTo>
                  <a:lnTo>
                    <a:pt x="20" y="24"/>
                  </a:lnTo>
                  <a:lnTo>
                    <a:pt x="24" y="18"/>
                  </a:lnTo>
                  <a:lnTo>
                    <a:pt x="24" y="18"/>
                  </a:lnTo>
                  <a:lnTo>
                    <a:pt x="26" y="12"/>
                  </a:lnTo>
                  <a:lnTo>
                    <a:pt x="26" y="8"/>
                  </a:lnTo>
                  <a:lnTo>
                    <a:pt x="26" y="8"/>
                  </a:lnTo>
                  <a:lnTo>
                    <a:pt x="26" y="2"/>
                  </a:lnTo>
                  <a:lnTo>
                    <a:pt x="24" y="0"/>
                  </a:lnTo>
                  <a:lnTo>
                    <a:pt x="20" y="2"/>
                  </a:lnTo>
                  <a:lnTo>
                    <a:pt x="20"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4" name="Freeform 97"/>
            <p:cNvSpPr>
              <a:spLocks/>
            </p:cNvSpPr>
            <p:nvPr/>
          </p:nvSpPr>
          <p:spPr bwMode="auto">
            <a:xfrm>
              <a:off x="8086725" y="1568450"/>
              <a:ext cx="234950" cy="161925"/>
            </a:xfrm>
            <a:custGeom>
              <a:avLst/>
              <a:gdLst/>
              <a:ahLst/>
              <a:cxnLst>
                <a:cxn ang="0">
                  <a:pos x="124" y="56"/>
                </a:cxn>
                <a:cxn ang="0">
                  <a:pos x="118" y="50"/>
                </a:cxn>
                <a:cxn ang="0">
                  <a:pos x="114" y="42"/>
                </a:cxn>
                <a:cxn ang="0">
                  <a:pos x="94" y="30"/>
                </a:cxn>
                <a:cxn ang="0">
                  <a:pos x="80" y="24"/>
                </a:cxn>
                <a:cxn ang="0">
                  <a:pos x="68" y="18"/>
                </a:cxn>
                <a:cxn ang="0">
                  <a:pos x="52" y="14"/>
                </a:cxn>
                <a:cxn ang="0">
                  <a:pos x="42" y="24"/>
                </a:cxn>
                <a:cxn ang="0">
                  <a:pos x="38" y="28"/>
                </a:cxn>
                <a:cxn ang="0">
                  <a:pos x="32" y="26"/>
                </a:cxn>
                <a:cxn ang="0">
                  <a:pos x="28" y="22"/>
                </a:cxn>
                <a:cxn ang="0">
                  <a:pos x="26" y="16"/>
                </a:cxn>
                <a:cxn ang="0">
                  <a:pos x="24" y="4"/>
                </a:cxn>
                <a:cxn ang="0">
                  <a:pos x="20" y="2"/>
                </a:cxn>
                <a:cxn ang="0">
                  <a:pos x="10" y="2"/>
                </a:cxn>
                <a:cxn ang="0">
                  <a:pos x="0" y="8"/>
                </a:cxn>
                <a:cxn ang="0">
                  <a:pos x="8" y="12"/>
                </a:cxn>
                <a:cxn ang="0">
                  <a:pos x="14" y="18"/>
                </a:cxn>
                <a:cxn ang="0">
                  <a:pos x="16" y="22"/>
                </a:cxn>
                <a:cxn ang="0">
                  <a:pos x="14" y="28"/>
                </a:cxn>
                <a:cxn ang="0">
                  <a:pos x="16" y="30"/>
                </a:cxn>
                <a:cxn ang="0">
                  <a:pos x="16" y="36"/>
                </a:cxn>
                <a:cxn ang="0">
                  <a:pos x="18" y="36"/>
                </a:cxn>
                <a:cxn ang="0">
                  <a:pos x="20" y="36"/>
                </a:cxn>
                <a:cxn ang="0">
                  <a:pos x="22" y="32"/>
                </a:cxn>
                <a:cxn ang="0">
                  <a:pos x="50" y="46"/>
                </a:cxn>
                <a:cxn ang="0">
                  <a:pos x="60" y="60"/>
                </a:cxn>
                <a:cxn ang="0">
                  <a:pos x="58" y="76"/>
                </a:cxn>
                <a:cxn ang="0">
                  <a:pos x="56" y="78"/>
                </a:cxn>
                <a:cxn ang="0">
                  <a:pos x="56" y="80"/>
                </a:cxn>
                <a:cxn ang="0">
                  <a:pos x="60" y="80"/>
                </a:cxn>
                <a:cxn ang="0">
                  <a:pos x="70" y="80"/>
                </a:cxn>
                <a:cxn ang="0">
                  <a:pos x="78" y="86"/>
                </a:cxn>
                <a:cxn ang="0">
                  <a:pos x="80" y="90"/>
                </a:cxn>
                <a:cxn ang="0">
                  <a:pos x="86" y="90"/>
                </a:cxn>
                <a:cxn ang="0">
                  <a:pos x="92" y="90"/>
                </a:cxn>
                <a:cxn ang="0">
                  <a:pos x="94" y="82"/>
                </a:cxn>
                <a:cxn ang="0">
                  <a:pos x="104" y="76"/>
                </a:cxn>
                <a:cxn ang="0">
                  <a:pos x="120" y="78"/>
                </a:cxn>
                <a:cxn ang="0">
                  <a:pos x="126" y="90"/>
                </a:cxn>
                <a:cxn ang="0">
                  <a:pos x="132" y="98"/>
                </a:cxn>
                <a:cxn ang="0">
                  <a:pos x="140" y="102"/>
                </a:cxn>
                <a:cxn ang="0">
                  <a:pos x="146" y="100"/>
                </a:cxn>
                <a:cxn ang="0">
                  <a:pos x="146" y="96"/>
                </a:cxn>
                <a:cxn ang="0">
                  <a:pos x="142" y="90"/>
                </a:cxn>
                <a:cxn ang="0">
                  <a:pos x="138" y="88"/>
                </a:cxn>
                <a:cxn ang="0">
                  <a:pos x="128" y="72"/>
                </a:cxn>
                <a:cxn ang="0">
                  <a:pos x="126" y="70"/>
                </a:cxn>
                <a:cxn ang="0">
                  <a:pos x="128" y="64"/>
                </a:cxn>
                <a:cxn ang="0">
                  <a:pos x="130" y="60"/>
                </a:cxn>
                <a:cxn ang="0">
                  <a:pos x="124" y="56"/>
                </a:cxn>
              </a:cxnLst>
              <a:rect l="0" t="0" r="r" b="b"/>
              <a:pathLst>
                <a:path w="148" h="102">
                  <a:moveTo>
                    <a:pt x="124" y="56"/>
                  </a:moveTo>
                  <a:lnTo>
                    <a:pt x="124" y="56"/>
                  </a:lnTo>
                  <a:lnTo>
                    <a:pt x="120" y="54"/>
                  </a:lnTo>
                  <a:lnTo>
                    <a:pt x="118" y="50"/>
                  </a:lnTo>
                  <a:lnTo>
                    <a:pt x="118" y="50"/>
                  </a:lnTo>
                  <a:lnTo>
                    <a:pt x="114" y="42"/>
                  </a:lnTo>
                  <a:lnTo>
                    <a:pt x="108" y="36"/>
                  </a:lnTo>
                  <a:lnTo>
                    <a:pt x="94" y="30"/>
                  </a:lnTo>
                  <a:lnTo>
                    <a:pt x="94" y="30"/>
                  </a:lnTo>
                  <a:lnTo>
                    <a:pt x="80" y="24"/>
                  </a:lnTo>
                  <a:lnTo>
                    <a:pt x="68" y="18"/>
                  </a:lnTo>
                  <a:lnTo>
                    <a:pt x="68" y="18"/>
                  </a:lnTo>
                  <a:lnTo>
                    <a:pt x="60" y="14"/>
                  </a:lnTo>
                  <a:lnTo>
                    <a:pt x="52" y="14"/>
                  </a:lnTo>
                  <a:lnTo>
                    <a:pt x="46" y="18"/>
                  </a:lnTo>
                  <a:lnTo>
                    <a:pt x="42" y="24"/>
                  </a:lnTo>
                  <a:lnTo>
                    <a:pt x="42" y="24"/>
                  </a:lnTo>
                  <a:lnTo>
                    <a:pt x="38" y="28"/>
                  </a:lnTo>
                  <a:lnTo>
                    <a:pt x="34" y="30"/>
                  </a:lnTo>
                  <a:lnTo>
                    <a:pt x="32" y="26"/>
                  </a:lnTo>
                  <a:lnTo>
                    <a:pt x="28" y="22"/>
                  </a:lnTo>
                  <a:lnTo>
                    <a:pt x="28" y="22"/>
                  </a:lnTo>
                  <a:lnTo>
                    <a:pt x="26" y="16"/>
                  </a:lnTo>
                  <a:lnTo>
                    <a:pt x="26" y="16"/>
                  </a:lnTo>
                  <a:lnTo>
                    <a:pt x="26" y="8"/>
                  </a:lnTo>
                  <a:lnTo>
                    <a:pt x="24" y="4"/>
                  </a:lnTo>
                  <a:lnTo>
                    <a:pt x="20" y="2"/>
                  </a:lnTo>
                  <a:lnTo>
                    <a:pt x="20" y="2"/>
                  </a:lnTo>
                  <a:lnTo>
                    <a:pt x="14" y="0"/>
                  </a:lnTo>
                  <a:lnTo>
                    <a:pt x="10" y="2"/>
                  </a:lnTo>
                  <a:lnTo>
                    <a:pt x="0" y="8"/>
                  </a:lnTo>
                  <a:lnTo>
                    <a:pt x="0" y="8"/>
                  </a:lnTo>
                  <a:lnTo>
                    <a:pt x="4" y="10"/>
                  </a:lnTo>
                  <a:lnTo>
                    <a:pt x="8" y="12"/>
                  </a:lnTo>
                  <a:lnTo>
                    <a:pt x="14" y="18"/>
                  </a:lnTo>
                  <a:lnTo>
                    <a:pt x="14" y="18"/>
                  </a:lnTo>
                  <a:lnTo>
                    <a:pt x="16" y="22"/>
                  </a:lnTo>
                  <a:lnTo>
                    <a:pt x="16" y="22"/>
                  </a:lnTo>
                  <a:lnTo>
                    <a:pt x="14" y="26"/>
                  </a:lnTo>
                  <a:lnTo>
                    <a:pt x="14" y="28"/>
                  </a:lnTo>
                  <a:lnTo>
                    <a:pt x="16" y="30"/>
                  </a:lnTo>
                  <a:lnTo>
                    <a:pt x="16" y="30"/>
                  </a:lnTo>
                  <a:lnTo>
                    <a:pt x="16" y="34"/>
                  </a:lnTo>
                  <a:lnTo>
                    <a:pt x="16" y="36"/>
                  </a:lnTo>
                  <a:lnTo>
                    <a:pt x="18" y="36"/>
                  </a:lnTo>
                  <a:lnTo>
                    <a:pt x="18" y="36"/>
                  </a:lnTo>
                  <a:lnTo>
                    <a:pt x="20" y="36"/>
                  </a:lnTo>
                  <a:lnTo>
                    <a:pt x="20" y="36"/>
                  </a:lnTo>
                  <a:lnTo>
                    <a:pt x="22" y="32"/>
                  </a:lnTo>
                  <a:lnTo>
                    <a:pt x="22" y="32"/>
                  </a:lnTo>
                  <a:lnTo>
                    <a:pt x="50" y="46"/>
                  </a:lnTo>
                  <a:lnTo>
                    <a:pt x="50" y="46"/>
                  </a:lnTo>
                  <a:lnTo>
                    <a:pt x="56" y="52"/>
                  </a:lnTo>
                  <a:lnTo>
                    <a:pt x="60" y="60"/>
                  </a:lnTo>
                  <a:lnTo>
                    <a:pt x="60" y="66"/>
                  </a:lnTo>
                  <a:lnTo>
                    <a:pt x="58" y="76"/>
                  </a:lnTo>
                  <a:lnTo>
                    <a:pt x="58" y="76"/>
                  </a:lnTo>
                  <a:lnTo>
                    <a:pt x="56" y="78"/>
                  </a:lnTo>
                  <a:lnTo>
                    <a:pt x="56" y="80"/>
                  </a:lnTo>
                  <a:lnTo>
                    <a:pt x="56" y="80"/>
                  </a:lnTo>
                  <a:lnTo>
                    <a:pt x="60" y="80"/>
                  </a:lnTo>
                  <a:lnTo>
                    <a:pt x="60" y="80"/>
                  </a:lnTo>
                  <a:lnTo>
                    <a:pt x="66" y="78"/>
                  </a:lnTo>
                  <a:lnTo>
                    <a:pt x="70" y="80"/>
                  </a:lnTo>
                  <a:lnTo>
                    <a:pt x="74" y="82"/>
                  </a:lnTo>
                  <a:lnTo>
                    <a:pt x="78" y="86"/>
                  </a:lnTo>
                  <a:lnTo>
                    <a:pt x="78" y="86"/>
                  </a:lnTo>
                  <a:lnTo>
                    <a:pt x="80" y="90"/>
                  </a:lnTo>
                  <a:lnTo>
                    <a:pt x="86" y="90"/>
                  </a:lnTo>
                  <a:lnTo>
                    <a:pt x="86" y="90"/>
                  </a:lnTo>
                  <a:lnTo>
                    <a:pt x="88" y="90"/>
                  </a:lnTo>
                  <a:lnTo>
                    <a:pt x="92" y="90"/>
                  </a:lnTo>
                  <a:lnTo>
                    <a:pt x="94" y="82"/>
                  </a:lnTo>
                  <a:lnTo>
                    <a:pt x="94" y="82"/>
                  </a:lnTo>
                  <a:lnTo>
                    <a:pt x="98" y="78"/>
                  </a:lnTo>
                  <a:lnTo>
                    <a:pt x="104" y="76"/>
                  </a:lnTo>
                  <a:lnTo>
                    <a:pt x="112" y="76"/>
                  </a:lnTo>
                  <a:lnTo>
                    <a:pt x="120" y="78"/>
                  </a:lnTo>
                  <a:lnTo>
                    <a:pt x="120" y="78"/>
                  </a:lnTo>
                  <a:lnTo>
                    <a:pt x="126" y="90"/>
                  </a:lnTo>
                  <a:lnTo>
                    <a:pt x="132" y="98"/>
                  </a:lnTo>
                  <a:lnTo>
                    <a:pt x="132" y="98"/>
                  </a:lnTo>
                  <a:lnTo>
                    <a:pt x="136" y="100"/>
                  </a:lnTo>
                  <a:lnTo>
                    <a:pt x="140" y="102"/>
                  </a:lnTo>
                  <a:lnTo>
                    <a:pt x="146" y="100"/>
                  </a:lnTo>
                  <a:lnTo>
                    <a:pt x="146" y="100"/>
                  </a:lnTo>
                  <a:lnTo>
                    <a:pt x="148" y="98"/>
                  </a:lnTo>
                  <a:lnTo>
                    <a:pt x="146" y="96"/>
                  </a:lnTo>
                  <a:lnTo>
                    <a:pt x="146" y="96"/>
                  </a:lnTo>
                  <a:lnTo>
                    <a:pt x="142" y="90"/>
                  </a:lnTo>
                  <a:lnTo>
                    <a:pt x="138" y="88"/>
                  </a:lnTo>
                  <a:lnTo>
                    <a:pt x="138" y="88"/>
                  </a:lnTo>
                  <a:lnTo>
                    <a:pt x="134" y="80"/>
                  </a:lnTo>
                  <a:lnTo>
                    <a:pt x="128" y="72"/>
                  </a:lnTo>
                  <a:lnTo>
                    <a:pt x="128" y="72"/>
                  </a:lnTo>
                  <a:lnTo>
                    <a:pt x="126" y="70"/>
                  </a:lnTo>
                  <a:lnTo>
                    <a:pt x="128" y="64"/>
                  </a:lnTo>
                  <a:lnTo>
                    <a:pt x="128" y="64"/>
                  </a:lnTo>
                  <a:lnTo>
                    <a:pt x="130" y="62"/>
                  </a:lnTo>
                  <a:lnTo>
                    <a:pt x="130" y="60"/>
                  </a:lnTo>
                  <a:lnTo>
                    <a:pt x="124" y="56"/>
                  </a:lnTo>
                  <a:lnTo>
                    <a:pt x="124" y="5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5" name="Freeform 98"/>
            <p:cNvSpPr>
              <a:spLocks/>
            </p:cNvSpPr>
            <p:nvPr/>
          </p:nvSpPr>
          <p:spPr bwMode="auto">
            <a:xfrm>
              <a:off x="8169275" y="304800"/>
              <a:ext cx="60325" cy="22225"/>
            </a:xfrm>
            <a:custGeom>
              <a:avLst/>
              <a:gdLst/>
              <a:ahLst/>
              <a:cxnLst>
                <a:cxn ang="0">
                  <a:pos x="10" y="14"/>
                </a:cxn>
                <a:cxn ang="0">
                  <a:pos x="10" y="14"/>
                </a:cxn>
                <a:cxn ang="0">
                  <a:pos x="38" y="10"/>
                </a:cxn>
                <a:cxn ang="0">
                  <a:pos x="38" y="10"/>
                </a:cxn>
                <a:cxn ang="0">
                  <a:pos x="38" y="8"/>
                </a:cxn>
                <a:cxn ang="0">
                  <a:pos x="38" y="4"/>
                </a:cxn>
                <a:cxn ang="0">
                  <a:pos x="38" y="0"/>
                </a:cxn>
                <a:cxn ang="0">
                  <a:pos x="34" y="0"/>
                </a:cxn>
                <a:cxn ang="0">
                  <a:pos x="34" y="0"/>
                </a:cxn>
                <a:cxn ang="0">
                  <a:pos x="28" y="2"/>
                </a:cxn>
                <a:cxn ang="0">
                  <a:pos x="22" y="2"/>
                </a:cxn>
                <a:cxn ang="0">
                  <a:pos x="12" y="0"/>
                </a:cxn>
                <a:cxn ang="0">
                  <a:pos x="12" y="0"/>
                </a:cxn>
                <a:cxn ang="0">
                  <a:pos x="4" y="0"/>
                </a:cxn>
                <a:cxn ang="0">
                  <a:pos x="0" y="2"/>
                </a:cxn>
                <a:cxn ang="0">
                  <a:pos x="0" y="6"/>
                </a:cxn>
                <a:cxn ang="0">
                  <a:pos x="0" y="6"/>
                </a:cxn>
                <a:cxn ang="0">
                  <a:pos x="0" y="10"/>
                </a:cxn>
                <a:cxn ang="0">
                  <a:pos x="2" y="12"/>
                </a:cxn>
                <a:cxn ang="0">
                  <a:pos x="10" y="14"/>
                </a:cxn>
                <a:cxn ang="0">
                  <a:pos x="10" y="14"/>
                </a:cxn>
              </a:cxnLst>
              <a:rect l="0" t="0" r="r" b="b"/>
              <a:pathLst>
                <a:path w="38" h="14">
                  <a:moveTo>
                    <a:pt x="10" y="14"/>
                  </a:moveTo>
                  <a:lnTo>
                    <a:pt x="10" y="14"/>
                  </a:lnTo>
                  <a:lnTo>
                    <a:pt x="38" y="10"/>
                  </a:lnTo>
                  <a:lnTo>
                    <a:pt x="38" y="10"/>
                  </a:lnTo>
                  <a:lnTo>
                    <a:pt x="38" y="8"/>
                  </a:lnTo>
                  <a:lnTo>
                    <a:pt x="38" y="4"/>
                  </a:lnTo>
                  <a:lnTo>
                    <a:pt x="38" y="0"/>
                  </a:lnTo>
                  <a:lnTo>
                    <a:pt x="34" y="0"/>
                  </a:lnTo>
                  <a:lnTo>
                    <a:pt x="34" y="0"/>
                  </a:lnTo>
                  <a:lnTo>
                    <a:pt x="28" y="2"/>
                  </a:lnTo>
                  <a:lnTo>
                    <a:pt x="22" y="2"/>
                  </a:lnTo>
                  <a:lnTo>
                    <a:pt x="12" y="0"/>
                  </a:lnTo>
                  <a:lnTo>
                    <a:pt x="12" y="0"/>
                  </a:lnTo>
                  <a:lnTo>
                    <a:pt x="4" y="0"/>
                  </a:lnTo>
                  <a:lnTo>
                    <a:pt x="0" y="2"/>
                  </a:lnTo>
                  <a:lnTo>
                    <a:pt x="0" y="6"/>
                  </a:lnTo>
                  <a:lnTo>
                    <a:pt x="0" y="6"/>
                  </a:lnTo>
                  <a:lnTo>
                    <a:pt x="0" y="10"/>
                  </a:lnTo>
                  <a:lnTo>
                    <a:pt x="2" y="12"/>
                  </a:lnTo>
                  <a:lnTo>
                    <a:pt x="10" y="14"/>
                  </a:lnTo>
                  <a:lnTo>
                    <a:pt x="10" y="1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6" name="Freeform 99"/>
            <p:cNvSpPr>
              <a:spLocks/>
            </p:cNvSpPr>
            <p:nvPr/>
          </p:nvSpPr>
          <p:spPr bwMode="auto">
            <a:xfrm>
              <a:off x="4943475" y="282575"/>
              <a:ext cx="88900" cy="22225"/>
            </a:xfrm>
            <a:custGeom>
              <a:avLst/>
              <a:gdLst/>
              <a:ahLst/>
              <a:cxnLst>
                <a:cxn ang="0">
                  <a:pos x="36" y="8"/>
                </a:cxn>
                <a:cxn ang="0">
                  <a:pos x="36" y="8"/>
                </a:cxn>
                <a:cxn ang="0">
                  <a:pos x="38" y="8"/>
                </a:cxn>
                <a:cxn ang="0">
                  <a:pos x="38" y="8"/>
                </a:cxn>
                <a:cxn ang="0">
                  <a:pos x="46" y="8"/>
                </a:cxn>
                <a:cxn ang="0">
                  <a:pos x="50" y="8"/>
                </a:cxn>
                <a:cxn ang="0">
                  <a:pos x="52" y="6"/>
                </a:cxn>
                <a:cxn ang="0">
                  <a:pos x="56" y="0"/>
                </a:cxn>
                <a:cxn ang="0">
                  <a:pos x="56" y="0"/>
                </a:cxn>
                <a:cxn ang="0">
                  <a:pos x="42" y="0"/>
                </a:cxn>
                <a:cxn ang="0">
                  <a:pos x="28" y="4"/>
                </a:cxn>
                <a:cxn ang="0">
                  <a:pos x="14" y="8"/>
                </a:cxn>
                <a:cxn ang="0">
                  <a:pos x="0" y="14"/>
                </a:cxn>
                <a:cxn ang="0">
                  <a:pos x="0" y="14"/>
                </a:cxn>
                <a:cxn ang="0">
                  <a:pos x="20" y="14"/>
                </a:cxn>
                <a:cxn ang="0">
                  <a:pos x="28" y="14"/>
                </a:cxn>
                <a:cxn ang="0">
                  <a:pos x="36" y="8"/>
                </a:cxn>
                <a:cxn ang="0">
                  <a:pos x="36" y="8"/>
                </a:cxn>
              </a:cxnLst>
              <a:rect l="0" t="0" r="r" b="b"/>
              <a:pathLst>
                <a:path w="56" h="14">
                  <a:moveTo>
                    <a:pt x="36" y="8"/>
                  </a:moveTo>
                  <a:lnTo>
                    <a:pt x="36" y="8"/>
                  </a:lnTo>
                  <a:lnTo>
                    <a:pt x="38" y="8"/>
                  </a:lnTo>
                  <a:lnTo>
                    <a:pt x="38" y="8"/>
                  </a:lnTo>
                  <a:lnTo>
                    <a:pt x="46" y="8"/>
                  </a:lnTo>
                  <a:lnTo>
                    <a:pt x="50" y="8"/>
                  </a:lnTo>
                  <a:lnTo>
                    <a:pt x="52" y="6"/>
                  </a:lnTo>
                  <a:lnTo>
                    <a:pt x="56" y="0"/>
                  </a:lnTo>
                  <a:lnTo>
                    <a:pt x="56" y="0"/>
                  </a:lnTo>
                  <a:lnTo>
                    <a:pt x="42" y="0"/>
                  </a:lnTo>
                  <a:lnTo>
                    <a:pt x="28" y="4"/>
                  </a:lnTo>
                  <a:lnTo>
                    <a:pt x="14" y="8"/>
                  </a:lnTo>
                  <a:lnTo>
                    <a:pt x="0" y="14"/>
                  </a:lnTo>
                  <a:lnTo>
                    <a:pt x="0" y="14"/>
                  </a:lnTo>
                  <a:lnTo>
                    <a:pt x="20" y="14"/>
                  </a:lnTo>
                  <a:lnTo>
                    <a:pt x="28" y="14"/>
                  </a:lnTo>
                  <a:lnTo>
                    <a:pt x="36" y="8"/>
                  </a:lnTo>
                  <a:lnTo>
                    <a:pt x="36" y="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7" name="Freeform 100"/>
            <p:cNvSpPr>
              <a:spLocks/>
            </p:cNvSpPr>
            <p:nvPr/>
          </p:nvSpPr>
          <p:spPr bwMode="auto">
            <a:xfrm>
              <a:off x="7458075" y="1400175"/>
              <a:ext cx="22225" cy="60325"/>
            </a:xfrm>
            <a:custGeom>
              <a:avLst/>
              <a:gdLst/>
              <a:ahLst/>
              <a:cxnLst>
                <a:cxn ang="0">
                  <a:pos x="4" y="0"/>
                </a:cxn>
                <a:cxn ang="0">
                  <a:pos x="4" y="0"/>
                </a:cxn>
                <a:cxn ang="0">
                  <a:pos x="0" y="10"/>
                </a:cxn>
                <a:cxn ang="0">
                  <a:pos x="0" y="18"/>
                </a:cxn>
                <a:cxn ang="0">
                  <a:pos x="0" y="34"/>
                </a:cxn>
                <a:cxn ang="0">
                  <a:pos x="0" y="34"/>
                </a:cxn>
                <a:cxn ang="0">
                  <a:pos x="2" y="36"/>
                </a:cxn>
                <a:cxn ang="0">
                  <a:pos x="4" y="38"/>
                </a:cxn>
                <a:cxn ang="0">
                  <a:pos x="6" y="38"/>
                </a:cxn>
                <a:cxn ang="0">
                  <a:pos x="10" y="36"/>
                </a:cxn>
                <a:cxn ang="0">
                  <a:pos x="10" y="36"/>
                </a:cxn>
                <a:cxn ang="0">
                  <a:pos x="12" y="34"/>
                </a:cxn>
                <a:cxn ang="0">
                  <a:pos x="14" y="30"/>
                </a:cxn>
                <a:cxn ang="0">
                  <a:pos x="14" y="26"/>
                </a:cxn>
                <a:cxn ang="0">
                  <a:pos x="14" y="22"/>
                </a:cxn>
                <a:cxn ang="0">
                  <a:pos x="14" y="22"/>
                </a:cxn>
                <a:cxn ang="0">
                  <a:pos x="4" y="0"/>
                </a:cxn>
                <a:cxn ang="0">
                  <a:pos x="4" y="0"/>
                </a:cxn>
              </a:cxnLst>
              <a:rect l="0" t="0" r="r" b="b"/>
              <a:pathLst>
                <a:path w="14" h="38">
                  <a:moveTo>
                    <a:pt x="4" y="0"/>
                  </a:moveTo>
                  <a:lnTo>
                    <a:pt x="4" y="0"/>
                  </a:lnTo>
                  <a:lnTo>
                    <a:pt x="0" y="10"/>
                  </a:lnTo>
                  <a:lnTo>
                    <a:pt x="0" y="18"/>
                  </a:lnTo>
                  <a:lnTo>
                    <a:pt x="0" y="34"/>
                  </a:lnTo>
                  <a:lnTo>
                    <a:pt x="0" y="34"/>
                  </a:lnTo>
                  <a:lnTo>
                    <a:pt x="2" y="36"/>
                  </a:lnTo>
                  <a:lnTo>
                    <a:pt x="4" y="38"/>
                  </a:lnTo>
                  <a:lnTo>
                    <a:pt x="6" y="38"/>
                  </a:lnTo>
                  <a:lnTo>
                    <a:pt x="10" y="36"/>
                  </a:lnTo>
                  <a:lnTo>
                    <a:pt x="10" y="36"/>
                  </a:lnTo>
                  <a:lnTo>
                    <a:pt x="12" y="34"/>
                  </a:lnTo>
                  <a:lnTo>
                    <a:pt x="14" y="30"/>
                  </a:lnTo>
                  <a:lnTo>
                    <a:pt x="14" y="26"/>
                  </a:lnTo>
                  <a:lnTo>
                    <a:pt x="14" y="22"/>
                  </a:lnTo>
                  <a:lnTo>
                    <a:pt x="14" y="22"/>
                  </a:lnTo>
                  <a:lnTo>
                    <a:pt x="4" y="0"/>
                  </a:lnTo>
                  <a:lnTo>
                    <a:pt x="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8" name="Freeform 101"/>
            <p:cNvSpPr>
              <a:spLocks/>
            </p:cNvSpPr>
            <p:nvPr/>
          </p:nvSpPr>
          <p:spPr bwMode="auto">
            <a:xfrm>
              <a:off x="7600950" y="219075"/>
              <a:ext cx="101600" cy="38100"/>
            </a:xfrm>
            <a:custGeom>
              <a:avLst/>
              <a:gdLst/>
              <a:ahLst/>
              <a:cxnLst>
                <a:cxn ang="0">
                  <a:pos x="24" y="12"/>
                </a:cxn>
                <a:cxn ang="0">
                  <a:pos x="24" y="12"/>
                </a:cxn>
                <a:cxn ang="0">
                  <a:pos x="22" y="14"/>
                </a:cxn>
                <a:cxn ang="0">
                  <a:pos x="22" y="14"/>
                </a:cxn>
                <a:cxn ang="0">
                  <a:pos x="20" y="18"/>
                </a:cxn>
                <a:cxn ang="0">
                  <a:pos x="22" y="20"/>
                </a:cxn>
                <a:cxn ang="0">
                  <a:pos x="26" y="22"/>
                </a:cxn>
                <a:cxn ang="0">
                  <a:pos x="26" y="22"/>
                </a:cxn>
                <a:cxn ang="0">
                  <a:pos x="58" y="24"/>
                </a:cxn>
                <a:cxn ang="0">
                  <a:pos x="58" y="24"/>
                </a:cxn>
                <a:cxn ang="0">
                  <a:pos x="62" y="24"/>
                </a:cxn>
                <a:cxn ang="0">
                  <a:pos x="64" y="22"/>
                </a:cxn>
                <a:cxn ang="0">
                  <a:pos x="64" y="18"/>
                </a:cxn>
                <a:cxn ang="0">
                  <a:pos x="64" y="18"/>
                </a:cxn>
                <a:cxn ang="0">
                  <a:pos x="64" y="14"/>
                </a:cxn>
                <a:cxn ang="0">
                  <a:pos x="62" y="14"/>
                </a:cxn>
                <a:cxn ang="0">
                  <a:pos x="56" y="12"/>
                </a:cxn>
                <a:cxn ang="0">
                  <a:pos x="56" y="12"/>
                </a:cxn>
                <a:cxn ang="0">
                  <a:pos x="52" y="14"/>
                </a:cxn>
                <a:cxn ang="0">
                  <a:pos x="50" y="14"/>
                </a:cxn>
                <a:cxn ang="0">
                  <a:pos x="48" y="12"/>
                </a:cxn>
                <a:cxn ang="0">
                  <a:pos x="48" y="12"/>
                </a:cxn>
                <a:cxn ang="0">
                  <a:pos x="46" y="10"/>
                </a:cxn>
                <a:cxn ang="0">
                  <a:pos x="46" y="6"/>
                </a:cxn>
                <a:cxn ang="0">
                  <a:pos x="44" y="4"/>
                </a:cxn>
                <a:cxn ang="0">
                  <a:pos x="40" y="2"/>
                </a:cxn>
                <a:cxn ang="0">
                  <a:pos x="40" y="2"/>
                </a:cxn>
                <a:cxn ang="0">
                  <a:pos x="34" y="0"/>
                </a:cxn>
                <a:cxn ang="0">
                  <a:pos x="28" y="0"/>
                </a:cxn>
                <a:cxn ang="0">
                  <a:pos x="18" y="2"/>
                </a:cxn>
                <a:cxn ang="0">
                  <a:pos x="10" y="8"/>
                </a:cxn>
                <a:cxn ang="0">
                  <a:pos x="0" y="14"/>
                </a:cxn>
                <a:cxn ang="0">
                  <a:pos x="0" y="14"/>
                </a:cxn>
                <a:cxn ang="0">
                  <a:pos x="6" y="16"/>
                </a:cxn>
                <a:cxn ang="0">
                  <a:pos x="12" y="14"/>
                </a:cxn>
                <a:cxn ang="0">
                  <a:pos x="18" y="12"/>
                </a:cxn>
                <a:cxn ang="0">
                  <a:pos x="24" y="12"/>
                </a:cxn>
                <a:cxn ang="0">
                  <a:pos x="24" y="12"/>
                </a:cxn>
              </a:cxnLst>
              <a:rect l="0" t="0" r="r" b="b"/>
              <a:pathLst>
                <a:path w="64" h="24">
                  <a:moveTo>
                    <a:pt x="24" y="12"/>
                  </a:moveTo>
                  <a:lnTo>
                    <a:pt x="24" y="12"/>
                  </a:lnTo>
                  <a:lnTo>
                    <a:pt x="22" y="14"/>
                  </a:lnTo>
                  <a:lnTo>
                    <a:pt x="22" y="14"/>
                  </a:lnTo>
                  <a:lnTo>
                    <a:pt x="20" y="18"/>
                  </a:lnTo>
                  <a:lnTo>
                    <a:pt x="22" y="20"/>
                  </a:lnTo>
                  <a:lnTo>
                    <a:pt x="26" y="22"/>
                  </a:lnTo>
                  <a:lnTo>
                    <a:pt x="26" y="22"/>
                  </a:lnTo>
                  <a:lnTo>
                    <a:pt x="58" y="24"/>
                  </a:lnTo>
                  <a:lnTo>
                    <a:pt x="58" y="24"/>
                  </a:lnTo>
                  <a:lnTo>
                    <a:pt x="62" y="24"/>
                  </a:lnTo>
                  <a:lnTo>
                    <a:pt x="64" y="22"/>
                  </a:lnTo>
                  <a:lnTo>
                    <a:pt x="64" y="18"/>
                  </a:lnTo>
                  <a:lnTo>
                    <a:pt x="64" y="18"/>
                  </a:lnTo>
                  <a:lnTo>
                    <a:pt x="64" y="14"/>
                  </a:lnTo>
                  <a:lnTo>
                    <a:pt x="62" y="14"/>
                  </a:lnTo>
                  <a:lnTo>
                    <a:pt x="56" y="12"/>
                  </a:lnTo>
                  <a:lnTo>
                    <a:pt x="56" y="12"/>
                  </a:lnTo>
                  <a:lnTo>
                    <a:pt x="52" y="14"/>
                  </a:lnTo>
                  <a:lnTo>
                    <a:pt x="50" y="14"/>
                  </a:lnTo>
                  <a:lnTo>
                    <a:pt x="48" y="12"/>
                  </a:lnTo>
                  <a:lnTo>
                    <a:pt x="48" y="12"/>
                  </a:lnTo>
                  <a:lnTo>
                    <a:pt x="46" y="10"/>
                  </a:lnTo>
                  <a:lnTo>
                    <a:pt x="46" y="6"/>
                  </a:lnTo>
                  <a:lnTo>
                    <a:pt x="44" y="4"/>
                  </a:lnTo>
                  <a:lnTo>
                    <a:pt x="40" y="2"/>
                  </a:lnTo>
                  <a:lnTo>
                    <a:pt x="40" y="2"/>
                  </a:lnTo>
                  <a:lnTo>
                    <a:pt x="34" y="0"/>
                  </a:lnTo>
                  <a:lnTo>
                    <a:pt x="28" y="0"/>
                  </a:lnTo>
                  <a:lnTo>
                    <a:pt x="18" y="2"/>
                  </a:lnTo>
                  <a:lnTo>
                    <a:pt x="10" y="8"/>
                  </a:lnTo>
                  <a:lnTo>
                    <a:pt x="0" y="14"/>
                  </a:lnTo>
                  <a:lnTo>
                    <a:pt x="0" y="14"/>
                  </a:lnTo>
                  <a:lnTo>
                    <a:pt x="6" y="16"/>
                  </a:lnTo>
                  <a:lnTo>
                    <a:pt x="12" y="14"/>
                  </a:lnTo>
                  <a:lnTo>
                    <a:pt x="18" y="12"/>
                  </a:lnTo>
                  <a:lnTo>
                    <a:pt x="24" y="12"/>
                  </a:lnTo>
                  <a:lnTo>
                    <a:pt x="24" y="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9" name="Freeform 102"/>
            <p:cNvSpPr>
              <a:spLocks/>
            </p:cNvSpPr>
            <p:nvPr/>
          </p:nvSpPr>
          <p:spPr bwMode="auto">
            <a:xfrm>
              <a:off x="7705725" y="250825"/>
              <a:ext cx="66675" cy="19050"/>
            </a:xfrm>
            <a:custGeom>
              <a:avLst/>
              <a:gdLst/>
              <a:ahLst/>
              <a:cxnLst>
                <a:cxn ang="0">
                  <a:pos x="42" y="8"/>
                </a:cxn>
                <a:cxn ang="0">
                  <a:pos x="42" y="8"/>
                </a:cxn>
                <a:cxn ang="0">
                  <a:pos x="28" y="2"/>
                </a:cxn>
                <a:cxn ang="0">
                  <a:pos x="18" y="0"/>
                </a:cxn>
                <a:cxn ang="0">
                  <a:pos x="12" y="2"/>
                </a:cxn>
                <a:cxn ang="0">
                  <a:pos x="8" y="4"/>
                </a:cxn>
                <a:cxn ang="0">
                  <a:pos x="0" y="12"/>
                </a:cxn>
                <a:cxn ang="0">
                  <a:pos x="0" y="12"/>
                </a:cxn>
                <a:cxn ang="0">
                  <a:pos x="20" y="12"/>
                </a:cxn>
                <a:cxn ang="0">
                  <a:pos x="42" y="8"/>
                </a:cxn>
                <a:cxn ang="0">
                  <a:pos x="42" y="8"/>
                </a:cxn>
              </a:cxnLst>
              <a:rect l="0" t="0" r="r" b="b"/>
              <a:pathLst>
                <a:path w="42" h="12">
                  <a:moveTo>
                    <a:pt x="42" y="8"/>
                  </a:moveTo>
                  <a:lnTo>
                    <a:pt x="42" y="8"/>
                  </a:lnTo>
                  <a:lnTo>
                    <a:pt x="28" y="2"/>
                  </a:lnTo>
                  <a:lnTo>
                    <a:pt x="18" y="0"/>
                  </a:lnTo>
                  <a:lnTo>
                    <a:pt x="12" y="2"/>
                  </a:lnTo>
                  <a:lnTo>
                    <a:pt x="8" y="4"/>
                  </a:lnTo>
                  <a:lnTo>
                    <a:pt x="0" y="12"/>
                  </a:lnTo>
                  <a:lnTo>
                    <a:pt x="0" y="12"/>
                  </a:lnTo>
                  <a:lnTo>
                    <a:pt x="20" y="12"/>
                  </a:lnTo>
                  <a:lnTo>
                    <a:pt x="42" y="8"/>
                  </a:lnTo>
                  <a:lnTo>
                    <a:pt x="42" y="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0" name="Freeform 103"/>
            <p:cNvSpPr>
              <a:spLocks/>
            </p:cNvSpPr>
            <p:nvPr/>
          </p:nvSpPr>
          <p:spPr bwMode="auto">
            <a:xfrm>
              <a:off x="5162550" y="250825"/>
              <a:ext cx="79375" cy="22225"/>
            </a:xfrm>
            <a:custGeom>
              <a:avLst/>
              <a:gdLst/>
              <a:ahLst/>
              <a:cxnLst>
                <a:cxn ang="0">
                  <a:pos x="12" y="8"/>
                </a:cxn>
                <a:cxn ang="0">
                  <a:pos x="12" y="8"/>
                </a:cxn>
                <a:cxn ang="0">
                  <a:pos x="4" y="8"/>
                </a:cxn>
                <a:cxn ang="0">
                  <a:pos x="4" y="8"/>
                </a:cxn>
                <a:cxn ang="0">
                  <a:pos x="6" y="10"/>
                </a:cxn>
                <a:cxn ang="0">
                  <a:pos x="10" y="12"/>
                </a:cxn>
                <a:cxn ang="0">
                  <a:pos x="16" y="10"/>
                </a:cxn>
                <a:cxn ang="0">
                  <a:pos x="16" y="10"/>
                </a:cxn>
                <a:cxn ang="0">
                  <a:pos x="24" y="10"/>
                </a:cxn>
                <a:cxn ang="0">
                  <a:pos x="32" y="12"/>
                </a:cxn>
                <a:cxn ang="0">
                  <a:pos x="40" y="14"/>
                </a:cxn>
                <a:cxn ang="0">
                  <a:pos x="50" y="14"/>
                </a:cxn>
                <a:cxn ang="0">
                  <a:pos x="50" y="14"/>
                </a:cxn>
                <a:cxn ang="0">
                  <a:pos x="38" y="6"/>
                </a:cxn>
                <a:cxn ang="0">
                  <a:pos x="26" y="2"/>
                </a:cxn>
                <a:cxn ang="0">
                  <a:pos x="0" y="0"/>
                </a:cxn>
                <a:cxn ang="0">
                  <a:pos x="0" y="0"/>
                </a:cxn>
                <a:cxn ang="0">
                  <a:pos x="4" y="4"/>
                </a:cxn>
                <a:cxn ang="0">
                  <a:pos x="6" y="4"/>
                </a:cxn>
                <a:cxn ang="0">
                  <a:pos x="10" y="4"/>
                </a:cxn>
                <a:cxn ang="0">
                  <a:pos x="12" y="8"/>
                </a:cxn>
                <a:cxn ang="0">
                  <a:pos x="12" y="8"/>
                </a:cxn>
              </a:cxnLst>
              <a:rect l="0" t="0" r="r" b="b"/>
              <a:pathLst>
                <a:path w="50" h="14">
                  <a:moveTo>
                    <a:pt x="12" y="8"/>
                  </a:moveTo>
                  <a:lnTo>
                    <a:pt x="12" y="8"/>
                  </a:lnTo>
                  <a:lnTo>
                    <a:pt x="4" y="8"/>
                  </a:lnTo>
                  <a:lnTo>
                    <a:pt x="4" y="8"/>
                  </a:lnTo>
                  <a:lnTo>
                    <a:pt x="6" y="10"/>
                  </a:lnTo>
                  <a:lnTo>
                    <a:pt x="10" y="12"/>
                  </a:lnTo>
                  <a:lnTo>
                    <a:pt x="16" y="10"/>
                  </a:lnTo>
                  <a:lnTo>
                    <a:pt x="16" y="10"/>
                  </a:lnTo>
                  <a:lnTo>
                    <a:pt x="24" y="10"/>
                  </a:lnTo>
                  <a:lnTo>
                    <a:pt x="32" y="12"/>
                  </a:lnTo>
                  <a:lnTo>
                    <a:pt x="40" y="14"/>
                  </a:lnTo>
                  <a:lnTo>
                    <a:pt x="50" y="14"/>
                  </a:lnTo>
                  <a:lnTo>
                    <a:pt x="50" y="14"/>
                  </a:lnTo>
                  <a:lnTo>
                    <a:pt x="38" y="6"/>
                  </a:lnTo>
                  <a:lnTo>
                    <a:pt x="26" y="2"/>
                  </a:lnTo>
                  <a:lnTo>
                    <a:pt x="0" y="0"/>
                  </a:lnTo>
                  <a:lnTo>
                    <a:pt x="0" y="0"/>
                  </a:lnTo>
                  <a:lnTo>
                    <a:pt x="4" y="4"/>
                  </a:lnTo>
                  <a:lnTo>
                    <a:pt x="6" y="4"/>
                  </a:lnTo>
                  <a:lnTo>
                    <a:pt x="10" y="4"/>
                  </a:lnTo>
                  <a:lnTo>
                    <a:pt x="12" y="8"/>
                  </a:lnTo>
                  <a:lnTo>
                    <a:pt x="12" y="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1" name="Freeform 104"/>
            <p:cNvSpPr>
              <a:spLocks/>
            </p:cNvSpPr>
            <p:nvPr/>
          </p:nvSpPr>
          <p:spPr bwMode="auto">
            <a:xfrm>
              <a:off x="4886325" y="727075"/>
              <a:ext cx="50800" cy="31750"/>
            </a:xfrm>
            <a:custGeom>
              <a:avLst/>
              <a:gdLst/>
              <a:ahLst/>
              <a:cxnLst>
                <a:cxn ang="0">
                  <a:pos x="32" y="20"/>
                </a:cxn>
                <a:cxn ang="0">
                  <a:pos x="32" y="20"/>
                </a:cxn>
                <a:cxn ang="0">
                  <a:pos x="32" y="20"/>
                </a:cxn>
                <a:cxn ang="0">
                  <a:pos x="32" y="20"/>
                </a:cxn>
                <a:cxn ang="0">
                  <a:pos x="32" y="20"/>
                </a:cxn>
                <a:cxn ang="0">
                  <a:pos x="30" y="18"/>
                </a:cxn>
                <a:cxn ang="0">
                  <a:pos x="30" y="16"/>
                </a:cxn>
                <a:cxn ang="0">
                  <a:pos x="24" y="12"/>
                </a:cxn>
                <a:cxn ang="0">
                  <a:pos x="20" y="8"/>
                </a:cxn>
                <a:cxn ang="0">
                  <a:pos x="20" y="6"/>
                </a:cxn>
                <a:cxn ang="0">
                  <a:pos x="20" y="4"/>
                </a:cxn>
                <a:cxn ang="0">
                  <a:pos x="20" y="4"/>
                </a:cxn>
                <a:cxn ang="0">
                  <a:pos x="6" y="0"/>
                </a:cxn>
                <a:cxn ang="0">
                  <a:pos x="6" y="0"/>
                </a:cxn>
                <a:cxn ang="0">
                  <a:pos x="2" y="0"/>
                </a:cxn>
                <a:cxn ang="0">
                  <a:pos x="0" y="0"/>
                </a:cxn>
                <a:cxn ang="0">
                  <a:pos x="0" y="4"/>
                </a:cxn>
                <a:cxn ang="0">
                  <a:pos x="0" y="4"/>
                </a:cxn>
                <a:cxn ang="0">
                  <a:pos x="6" y="6"/>
                </a:cxn>
                <a:cxn ang="0">
                  <a:pos x="10" y="10"/>
                </a:cxn>
                <a:cxn ang="0">
                  <a:pos x="22" y="18"/>
                </a:cxn>
                <a:cxn ang="0">
                  <a:pos x="22" y="18"/>
                </a:cxn>
                <a:cxn ang="0">
                  <a:pos x="26" y="20"/>
                </a:cxn>
                <a:cxn ang="0">
                  <a:pos x="28" y="20"/>
                </a:cxn>
                <a:cxn ang="0">
                  <a:pos x="32" y="20"/>
                </a:cxn>
                <a:cxn ang="0">
                  <a:pos x="32" y="20"/>
                </a:cxn>
              </a:cxnLst>
              <a:rect l="0" t="0" r="r" b="b"/>
              <a:pathLst>
                <a:path w="32" h="20">
                  <a:moveTo>
                    <a:pt x="32" y="20"/>
                  </a:moveTo>
                  <a:lnTo>
                    <a:pt x="32" y="20"/>
                  </a:lnTo>
                  <a:lnTo>
                    <a:pt x="32" y="20"/>
                  </a:lnTo>
                  <a:lnTo>
                    <a:pt x="32" y="20"/>
                  </a:lnTo>
                  <a:lnTo>
                    <a:pt x="32" y="20"/>
                  </a:lnTo>
                  <a:lnTo>
                    <a:pt x="30" y="18"/>
                  </a:lnTo>
                  <a:lnTo>
                    <a:pt x="30" y="16"/>
                  </a:lnTo>
                  <a:lnTo>
                    <a:pt x="24" y="12"/>
                  </a:lnTo>
                  <a:lnTo>
                    <a:pt x="20" y="8"/>
                  </a:lnTo>
                  <a:lnTo>
                    <a:pt x="20" y="6"/>
                  </a:lnTo>
                  <a:lnTo>
                    <a:pt x="20" y="4"/>
                  </a:lnTo>
                  <a:lnTo>
                    <a:pt x="20" y="4"/>
                  </a:lnTo>
                  <a:lnTo>
                    <a:pt x="6" y="0"/>
                  </a:lnTo>
                  <a:lnTo>
                    <a:pt x="6" y="0"/>
                  </a:lnTo>
                  <a:lnTo>
                    <a:pt x="2" y="0"/>
                  </a:lnTo>
                  <a:lnTo>
                    <a:pt x="0" y="0"/>
                  </a:lnTo>
                  <a:lnTo>
                    <a:pt x="0" y="4"/>
                  </a:lnTo>
                  <a:lnTo>
                    <a:pt x="0" y="4"/>
                  </a:lnTo>
                  <a:lnTo>
                    <a:pt x="6" y="6"/>
                  </a:lnTo>
                  <a:lnTo>
                    <a:pt x="10" y="10"/>
                  </a:lnTo>
                  <a:lnTo>
                    <a:pt x="22" y="18"/>
                  </a:lnTo>
                  <a:lnTo>
                    <a:pt x="22" y="18"/>
                  </a:lnTo>
                  <a:lnTo>
                    <a:pt x="26" y="20"/>
                  </a:lnTo>
                  <a:lnTo>
                    <a:pt x="28" y="20"/>
                  </a:lnTo>
                  <a:lnTo>
                    <a:pt x="32" y="20"/>
                  </a:lnTo>
                  <a:lnTo>
                    <a:pt x="32" y="2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2" name="Freeform 105"/>
            <p:cNvSpPr>
              <a:spLocks/>
            </p:cNvSpPr>
            <p:nvPr/>
          </p:nvSpPr>
          <p:spPr bwMode="auto">
            <a:xfrm>
              <a:off x="8074025" y="1003300"/>
              <a:ext cx="25400" cy="38100"/>
            </a:xfrm>
            <a:custGeom>
              <a:avLst/>
              <a:gdLst/>
              <a:ahLst/>
              <a:cxnLst>
                <a:cxn ang="0">
                  <a:pos x="0" y="4"/>
                </a:cxn>
                <a:cxn ang="0">
                  <a:pos x="0" y="4"/>
                </a:cxn>
                <a:cxn ang="0">
                  <a:pos x="0" y="8"/>
                </a:cxn>
                <a:cxn ang="0">
                  <a:pos x="2" y="10"/>
                </a:cxn>
                <a:cxn ang="0">
                  <a:pos x="2" y="10"/>
                </a:cxn>
                <a:cxn ang="0">
                  <a:pos x="6" y="10"/>
                </a:cxn>
                <a:cxn ang="0">
                  <a:pos x="8" y="10"/>
                </a:cxn>
                <a:cxn ang="0">
                  <a:pos x="6" y="16"/>
                </a:cxn>
                <a:cxn ang="0">
                  <a:pos x="6" y="16"/>
                </a:cxn>
                <a:cxn ang="0">
                  <a:pos x="4" y="20"/>
                </a:cxn>
                <a:cxn ang="0">
                  <a:pos x="4" y="22"/>
                </a:cxn>
                <a:cxn ang="0">
                  <a:pos x="8" y="24"/>
                </a:cxn>
                <a:cxn ang="0">
                  <a:pos x="8" y="24"/>
                </a:cxn>
                <a:cxn ang="0">
                  <a:pos x="10" y="24"/>
                </a:cxn>
                <a:cxn ang="0">
                  <a:pos x="12" y="22"/>
                </a:cxn>
                <a:cxn ang="0">
                  <a:pos x="14" y="18"/>
                </a:cxn>
                <a:cxn ang="0">
                  <a:pos x="14" y="18"/>
                </a:cxn>
                <a:cxn ang="0">
                  <a:pos x="16" y="8"/>
                </a:cxn>
                <a:cxn ang="0">
                  <a:pos x="16" y="8"/>
                </a:cxn>
                <a:cxn ang="0">
                  <a:pos x="14" y="2"/>
                </a:cxn>
                <a:cxn ang="0">
                  <a:pos x="8" y="0"/>
                </a:cxn>
                <a:cxn ang="0">
                  <a:pos x="8" y="0"/>
                </a:cxn>
                <a:cxn ang="0">
                  <a:pos x="6" y="0"/>
                </a:cxn>
                <a:cxn ang="0">
                  <a:pos x="4" y="0"/>
                </a:cxn>
                <a:cxn ang="0">
                  <a:pos x="0" y="4"/>
                </a:cxn>
                <a:cxn ang="0">
                  <a:pos x="0" y="4"/>
                </a:cxn>
              </a:cxnLst>
              <a:rect l="0" t="0" r="r" b="b"/>
              <a:pathLst>
                <a:path w="16" h="24">
                  <a:moveTo>
                    <a:pt x="0" y="4"/>
                  </a:moveTo>
                  <a:lnTo>
                    <a:pt x="0" y="4"/>
                  </a:lnTo>
                  <a:lnTo>
                    <a:pt x="0" y="8"/>
                  </a:lnTo>
                  <a:lnTo>
                    <a:pt x="2" y="10"/>
                  </a:lnTo>
                  <a:lnTo>
                    <a:pt x="2" y="10"/>
                  </a:lnTo>
                  <a:lnTo>
                    <a:pt x="6" y="10"/>
                  </a:lnTo>
                  <a:lnTo>
                    <a:pt x="8" y="10"/>
                  </a:lnTo>
                  <a:lnTo>
                    <a:pt x="6" y="16"/>
                  </a:lnTo>
                  <a:lnTo>
                    <a:pt x="6" y="16"/>
                  </a:lnTo>
                  <a:lnTo>
                    <a:pt x="4" y="20"/>
                  </a:lnTo>
                  <a:lnTo>
                    <a:pt x="4" y="22"/>
                  </a:lnTo>
                  <a:lnTo>
                    <a:pt x="8" y="24"/>
                  </a:lnTo>
                  <a:lnTo>
                    <a:pt x="8" y="24"/>
                  </a:lnTo>
                  <a:lnTo>
                    <a:pt x="10" y="24"/>
                  </a:lnTo>
                  <a:lnTo>
                    <a:pt x="12" y="22"/>
                  </a:lnTo>
                  <a:lnTo>
                    <a:pt x="14" y="18"/>
                  </a:lnTo>
                  <a:lnTo>
                    <a:pt x="14" y="18"/>
                  </a:lnTo>
                  <a:lnTo>
                    <a:pt x="16" y="8"/>
                  </a:lnTo>
                  <a:lnTo>
                    <a:pt x="16" y="8"/>
                  </a:lnTo>
                  <a:lnTo>
                    <a:pt x="14" y="2"/>
                  </a:lnTo>
                  <a:lnTo>
                    <a:pt x="8" y="0"/>
                  </a:lnTo>
                  <a:lnTo>
                    <a:pt x="8" y="0"/>
                  </a:lnTo>
                  <a:lnTo>
                    <a:pt x="6" y="0"/>
                  </a:lnTo>
                  <a:lnTo>
                    <a:pt x="4" y="0"/>
                  </a:lnTo>
                  <a:lnTo>
                    <a:pt x="0" y="4"/>
                  </a:lnTo>
                  <a:lnTo>
                    <a:pt x="0" y="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3" name="Freeform 106"/>
            <p:cNvSpPr>
              <a:spLocks/>
            </p:cNvSpPr>
            <p:nvPr/>
          </p:nvSpPr>
          <p:spPr bwMode="auto">
            <a:xfrm>
              <a:off x="5175250" y="292100"/>
              <a:ext cx="82550" cy="31750"/>
            </a:xfrm>
            <a:custGeom>
              <a:avLst/>
              <a:gdLst/>
              <a:ahLst/>
              <a:cxnLst>
                <a:cxn ang="0">
                  <a:pos x="38" y="4"/>
                </a:cxn>
                <a:cxn ang="0">
                  <a:pos x="38" y="4"/>
                </a:cxn>
                <a:cxn ang="0">
                  <a:pos x="30" y="0"/>
                </a:cxn>
                <a:cxn ang="0">
                  <a:pos x="26" y="2"/>
                </a:cxn>
                <a:cxn ang="0">
                  <a:pos x="24" y="6"/>
                </a:cxn>
                <a:cxn ang="0">
                  <a:pos x="24" y="6"/>
                </a:cxn>
                <a:cxn ang="0">
                  <a:pos x="22" y="6"/>
                </a:cxn>
                <a:cxn ang="0">
                  <a:pos x="22" y="6"/>
                </a:cxn>
                <a:cxn ang="0">
                  <a:pos x="12" y="8"/>
                </a:cxn>
                <a:cxn ang="0">
                  <a:pos x="12" y="8"/>
                </a:cxn>
                <a:cxn ang="0">
                  <a:pos x="10" y="6"/>
                </a:cxn>
                <a:cxn ang="0">
                  <a:pos x="6" y="4"/>
                </a:cxn>
                <a:cxn ang="0">
                  <a:pos x="6" y="4"/>
                </a:cxn>
                <a:cxn ang="0">
                  <a:pos x="2" y="2"/>
                </a:cxn>
                <a:cxn ang="0">
                  <a:pos x="0" y="0"/>
                </a:cxn>
                <a:cxn ang="0">
                  <a:pos x="0" y="2"/>
                </a:cxn>
                <a:cxn ang="0">
                  <a:pos x="0" y="2"/>
                </a:cxn>
                <a:cxn ang="0">
                  <a:pos x="0" y="6"/>
                </a:cxn>
                <a:cxn ang="0">
                  <a:pos x="0" y="8"/>
                </a:cxn>
                <a:cxn ang="0">
                  <a:pos x="2" y="8"/>
                </a:cxn>
                <a:cxn ang="0">
                  <a:pos x="2" y="8"/>
                </a:cxn>
                <a:cxn ang="0">
                  <a:pos x="10" y="8"/>
                </a:cxn>
                <a:cxn ang="0">
                  <a:pos x="10" y="8"/>
                </a:cxn>
                <a:cxn ang="0">
                  <a:pos x="12" y="12"/>
                </a:cxn>
                <a:cxn ang="0">
                  <a:pos x="14" y="12"/>
                </a:cxn>
                <a:cxn ang="0">
                  <a:pos x="20" y="10"/>
                </a:cxn>
                <a:cxn ang="0">
                  <a:pos x="20" y="10"/>
                </a:cxn>
                <a:cxn ang="0">
                  <a:pos x="20" y="10"/>
                </a:cxn>
                <a:cxn ang="0">
                  <a:pos x="20" y="10"/>
                </a:cxn>
                <a:cxn ang="0">
                  <a:pos x="22" y="12"/>
                </a:cxn>
                <a:cxn ang="0">
                  <a:pos x="26" y="14"/>
                </a:cxn>
                <a:cxn ang="0">
                  <a:pos x="30" y="14"/>
                </a:cxn>
                <a:cxn ang="0">
                  <a:pos x="32" y="16"/>
                </a:cxn>
                <a:cxn ang="0">
                  <a:pos x="32" y="16"/>
                </a:cxn>
                <a:cxn ang="0">
                  <a:pos x="36" y="18"/>
                </a:cxn>
                <a:cxn ang="0">
                  <a:pos x="40" y="20"/>
                </a:cxn>
                <a:cxn ang="0">
                  <a:pos x="46" y="18"/>
                </a:cxn>
                <a:cxn ang="0">
                  <a:pos x="50" y="16"/>
                </a:cxn>
                <a:cxn ang="0">
                  <a:pos x="50" y="16"/>
                </a:cxn>
                <a:cxn ang="0">
                  <a:pos x="52" y="12"/>
                </a:cxn>
                <a:cxn ang="0">
                  <a:pos x="52" y="6"/>
                </a:cxn>
                <a:cxn ang="0">
                  <a:pos x="52" y="6"/>
                </a:cxn>
                <a:cxn ang="0">
                  <a:pos x="48" y="4"/>
                </a:cxn>
                <a:cxn ang="0">
                  <a:pos x="44" y="2"/>
                </a:cxn>
                <a:cxn ang="0">
                  <a:pos x="42" y="4"/>
                </a:cxn>
                <a:cxn ang="0">
                  <a:pos x="38" y="4"/>
                </a:cxn>
                <a:cxn ang="0">
                  <a:pos x="38" y="4"/>
                </a:cxn>
              </a:cxnLst>
              <a:rect l="0" t="0" r="r" b="b"/>
              <a:pathLst>
                <a:path w="52" h="20">
                  <a:moveTo>
                    <a:pt x="38" y="4"/>
                  </a:moveTo>
                  <a:lnTo>
                    <a:pt x="38" y="4"/>
                  </a:lnTo>
                  <a:lnTo>
                    <a:pt x="30" y="0"/>
                  </a:lnTo>
                  <a:lnTo>
                    <a:pt x="26" y="2"/>
                  </a:lnTo>
                  <a:lnTo>
                    <a:pt x="24" y="6"/>
                  </a:lnTo>
                  <a:lnTo>
                    <a:pt x="24" y="6"/>
                  </a:lnTo>
                  <a:lnTo>
                    <a:pt x="22" y="6"/>
                  </a:lnTo>
                  <a:lnTo>
                    <a:pt x="22" y="6"/>
                  </a:lnTo>
                  <a:lnTo>
                    <a:pt x="12" y="8"/>
                  </a:lnTo>
                  <a:lnTo>
                    <a:pt x="12" y="8"/>
                  </a:lnTo>
                  <a:lnTo>
                    <a:pt x="10" y="6"/>
                  </a:lnTo>
                  <a:lnTo>
                    <a:pt x="6" y="4"/>
                  </a:lnTo>
                  <a:lnTo>
                    <a:pt x="6" y="4"/>
                  </a:lnTo>
                  <a:lnTo>
                    <a:pt x="2" y="2"/>
                  </a:lnTo>
                  <a:lnTo>
                    <a:pt x="0" y="0"/>
                  </a:lnTo>
                  <a:lnTo>
                    <a:pt x="0" y="2"/>
                  </a:lnTo>
                  <a:lnTo>
                    <a:pt x="0" y="2"/>
                  </a:lnTo>
                  <a:lnTo>
                    <a:pt x="0" y="6"/>
                  </a:lnTo>
                  <a:lnTo>
                    <a:pt x="0" y="8"/>
                  </a:lnTo>
                  <a:lnTo>
                    <a:pt x="2" y="8"/>
                  </a:lnTo>
                  <a:lnTo>
                    <a:pt x="2" y="8"/>
                  </a:lnTo>
                  <a:lnTo>
                    <a:pt x="10" y="8"/>
                  </a:lnTo>
                  <a:lnTo>
                    <a:pt x="10" y="8"/>
                  </a:lnTo>
                  <a:lnTo>
                    <a:pt x="12" y="12"/>
                  </a:lnTo>
                  <a:lnTo>
                    <a:pt x="14" y="12"/>
                  </a:lnTo>
                  <a:lnTo>
                    <a:pt x="20" y="10"/>
                  </a:lnTo>
                  <a:lnTo>
                    <a:pt x="20" y="10"/>
                  </a:lnTo>
                  <a:lnTo>
                    <a:pt x="20" y="10"/>
                  </a:lnTo>
                  <a:lnTo>
                    <a:pt x="20" y="10"/>
                  </a:lnTo>
                  <a:lnTo>
                    <a:pt x="22" y="12"/>
                  </a:lnTo>
                  <a:lnTo>
                    <a:pt x="26" y="14"/>
                  </a:lnTo>
                  <a:lnTo>
                    <a:pt x="30" y="14"/>
                  </a:lnTo>
                  <a:lnTo>
                    <a:pt x="32" y="16"/>
                  </a:lnTo>
                  <a:lnTo>
                    <a:pt x="32" y="16"/>
                  </a:lnTo>
                  <a:lnTo>
                    <a:pt x="36" y="18"/>
                  </a:lnTo>
                  <a:lnTo>
                    <a:pt x="40" y="20"/>
                  </a:lnTo>
                  <a:lnTo>
                    <a:pt x="46" y="18"/>
                  </a:lnTo>
                  <a:lnTo>
                    <a:pt x="50" y="16"/>
                  </a:lnTo>
                  <a:lnTo>
                    <a:pt x="50" y="16"/>
                  </a:lnTo>
                  <a:lnTo>
                    <a:pt x="52" y="12"/>
                  </a:lnTo>
                  <a:lnTo>
                    <a:pt x="52" y="6"/>
                  </a:lnTo>
                  <a:lnTo>
                    <a:pt x="52" y="6"/>
                  </a:lnTo>
                  <a:lnTo>
                    <a:pt x="48" y="4"/>
                  </a:lnTo>
                  <a:lnTo>
                    <a:pt x="44" y="2"/>
                  </a:lnTo>
                  <a:lnTo>
                    <a:pt x="42" y="4"/>
                  </a:lnTo>
                  <a:lnTo>
                    <a:pt x="38" y="4"/>
                  </a:lnTo>
                  <a:lnTo>
                    <a:pt x="38" y="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4" name="Freeform 107"/>
            <p:cNvSpPr>
              <a:spLocks/>
            </p:cNvSpPr>
            <p:nvPr/>
          </p:nvSpPr>
          <p:spPr bwMode="auto">
            <a:xfrm>
              <a:off x="7956550" y="1143000"/>
              <a:ext cx="19050" cy="47625"/>
            </a:xfrm>
            <a:custGeom>
              <a:avLst/>
              <a:gdLst/>
              <a:ahLst/>
              <a:cxnLst>
                <a:cxn ang="0">
                  <a:pos x="12" y="0"/>
                </a:cxn>
                <a:cxn ang="0">
                  <a:pos x="12" y="0"/>
                </a:cxn>
                <a:cxn ang="0">
                  <a:pos x="4" y="8"/>
                </a:cxn>
                <a:cxn ang="0">
                  <a:pos x="0" y="16"/>
                </a:cxn>
                <a:cxn ang="0">
                  <a:pos x="0" y="22"/>
                </a:cxn>
                <a:cxn ang="0">
                  <a:pos x="4" y="30"/>
                </a:cxn>
                <a:cxn ang="0">
                  <a:pos x="4" y="30"/>
                </a:cxn>
                <a:cxn ang="0">
                  <a:pos x="8" y="24"/>
                </a:cxn>
                <a:cxn ang="0">
                  <a:pos x="10" y="16"/>
                </a:cxn>
                <a:cxn ang="0">
                  <a:pos x="12" y="0"/>
                </a:cxn>
                <a:cxn ang="0">
                  <a:pos x="12" y="0"/>
                </a:cxn>
              </a:cxnLst>
              <a:rect l="0" t="0" r="r" b="b"/>
              <a:pathLst>
                <a:path w="12" h="30">
                  <a:moveTo>
                    <a:pt x="12" y="0"/>
                  </a:moveTo>
                  <a:lnTo>
                    <a:pt x="12" y="0"/>
                  </a:lnTo>
                  <a:lnTo>
                    <a:pt x="4" y="8"/>
                  </a:lnTo>
                  <a:lnTo>
                    <a:pt x="0" y="16"/>
                  </a:lnTo>
                  <a:lnTo>
                    <a:pt x="0" y="22"/>
                  </a:lnTo>
                  <a:lnTo>
                    <a:pt x="4" y="30"/>
                  </a:lnTo>
                  <a:lnTo>
                    <a:pt x="4" y="30"/>
                  </a:lnTo>
                  <a:lnTo>
                    <a:pt x="8" y="24"/>
                  </a:lnTo>
                  <a:lnTo>
                    <a:pt x="10" y="16"/>
                  </a:lnTo>
                  <a:lnTo>
                    <a:pt x="12" y="0"/>
                  </a:lnTo>
                  <a:lnTo>
                    <a:pt x="1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5" name="Freeform 108"/>
            <p:cNvSpPr>
              <a:spLocks/>
            </p:cNvSpPr>
            <p:nvPr/>
          </p:nvSpPr>
          <p:spPr bwMode="auto">
            <a:xfrm>
              <a:off x="7813675" y="1231900"/>
              <a:ext cx="28575" cy="25400"/>
            </a:xfrm>
            <a:custGeom>
              <a:avLst/>
              <a:gdLst/>
              <a:ahLst/>
              <a:cxnLst>
                <a:cxn ang="0">
                  <a:pos x="18" y="0"/>
                </a:cxn>
                <a:cxn ang="0">
                  <a:pos x="18" y="0"/>
                </a:cxn>
                <a:cxn ang="0">
                  <a:pos x="12" y="0"/>
                </a:cxn>
                <a:cxn ang="0">
                  <a:pos x="6" y="0"/>
                </a:cxn>
                <a:cxn ang="0">
                  <a:pos x="2" y="4"/>
                </a:cxn>
                <a:cxn ang="0">
                  <a:pos x="0" y="8"/>
                </a:cxn>
                <a:cxn ang="0">
                  <a:pos x="0" y="8"/>
                </a:cxn>
                <a:cxn ang="0">
                  <a:pos x="0" y="14"/>
                </a:cxn>
                <a:cxn ang="0">
                  <a:pos x="2" y="16"/>
                </a:cxn>
                <a:cxn ang="0">
                  <a:pos x="4" y="16"/>
                </a:cxn>
                <a:cxn ang="0">
                  <a:pos x="4" y="16"/>
                </a:cxn>
                <a:cxn ang="0">
                  <a:pos x="10" y="14"/>
                </a:cxn>
                <a:cxn ang="0">
                  <a:pos x="14" y="10"/>
                </a:cxn>
                <a:cxn ang="0">
                  <a:pos x="18" y="0"/>
                </a:cxn>
                <a:cxn ang="0">
                  <a:pos x="18" y="0"/>
                </a:cxn>
              </a:cxnLst>
              <a:rect l="0" t="0" r="r" b="b"/>
              <a:pathLst>
                <a:path w="18" h="16">
                  <a:moveTo>
                    <a:pt x="18" y="0"/>
                  </a:moveTo>
                  <a:lnTo>
                    <a:pt x="18" y="0"/>
                  </a:lnTo>
                  <a:lnTo>
                    <a:pt x="12" y="0"/>
                  </a:lnTo>
                  <a:lnTo>
                    <a:pt x="6" y="0"/>
                  </a:lnTo>
                  <a:lnTo>
                    <a:pt x="2" y="4"/>
                  </a:lnTo>
                  <a:lnTo>
                    <a:pt x="0" y="8"/>
                  </a:lnTo>
                  <a:lnTo>
                    <a:pt x="0" y="8"/>
                  </a:lnTo>
                  <a:lnTo>
                    <a:pt x="0" y="14"/>
                  </a:lnTo>
                  <a:lnTo>
                    <a:pt x="2" y="16"/>
                  </a:lnTo>
                  <a:lnTo>
                    <a:pt x="4" y="16"/>
                  </a:lnTo>
                  <a:lnTo>
                    <a:pt x="4" y="16"/>
                  </a:lnTo>
                  <a:lnTo>
                    <a:pt x="10" y="14"/>
                  </a:lnTo>
                  <a:lnTo>
                    <a:pt x="14" y="10"/>
                  </a:lnTo>
                  <a:lnTo>
                    <a:pt x="18" y="0"/>
                  </a:lnTo>
                  <a:lnTo>
                    <a:pt x="18"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6" name="Freeform 109"/>
            <p:cNvSpPr>
              <a:spLocks/>
            </p:cNvSpPr>
            <p:nvPr/>
          </p:nvSpPr>
          <p:spPr bwMode="auto">
            <a:xfrm>
              <a:off x="6572250" y="882650"/>
              <a:ext cx="15875" cy="34925"/>
            </a:xfrm>
            <a:custGeom>
              <a:avLst/>
              <a:gdLst/>
              <a:ahLst/>
              <a:cxnLst>
                <a:cxn ang="0">
                  <a:pos x="0" y="6"/>
                </a:cxn>
                <a:cxn ang="0">
                  <a:pos x="0" y="6"/>
                </a:cxn>
                <a:cxn ang="0">
                  <a:pos x="0" y="22"/>
                </a:cxn>
                <a:cxn ang="0">
                  <a:pos x="0" y="22"/>
                </a:cxn>
                <a:cxn ang="0">
                  <a:pos x="6" y="20"/>
                </a:cxn>
                <a:cxn ang="0">
                  <a:pos x="10" y="14"/>
                </a:cxn>
                <a:cxn ang="0">
                  <a:pos x="10" y="4"/>
                </a:cxn>
                <a:cxn ang="0">
                  <a:pos x="10" y="4"/>
                </a:cxn>
                <a:cxn ang="0">
                  <a:pos x="8" y="2"/>
                </a:cxn>
                <a:cxn ang="0">
                  <a:pos x="6" y="0"/>
                </a:cxn>
                <a:cxn ang="0">
                  <a:pos x="6" y="0"/>
                </a:cxn>
                <a:cxn ang="0">
                  <a:pos x="2" y="2"/>
                </a:cxn>
                <a:cxn ang="0">
                  <a:pos x="0" y="2"/>
                </a:cxn>
                <a:cxn ang="0">
                  <a:pos x="0" y="6"/>
                </a:cxn>
                <a:cxn ang="0">
                  <a:pos x="0" y="6"/>
                </a:cxn>
              </a:cxnLst>
              <a:rect l="0" t="0" r="r" b="b"/>
              <a:pathLst>
                <a:path w="10" h="22">
                  <a:moveTo>
                    <a:pt x="0" y="6"/>
                  </a:moveTo>
                  <a:lnTo>
                    <a:pt x="0" y="6"/>
                  </a:lnTo>
                  <a:lnTo>
                    <a:pt x="0" y="22"/>
                  </a:lnTo>
                  <a:lnTo>
                    <a:pt x="0" y="22"/>
                  </a:lnTo>
                  <a:lnTo>
                    <a:pt x="6" y="20"/>
                  </a:lnTo>
                  <a:lnTo>
                    <a:pt x="10" y="14"/>
                  </a:lnTo>
                  <a:lnTo>
                    <a:pt x="10" y="4"/>
                  </a:lnTo>
                  <a:lnTo>
                    <a:pt x="10" y="4"/>
                  </a:lnTo>
                  <a:lnTo>
                    <a:pt x="8" y="2"/>
                  </a:lnTo>
                  <a:lnTo>
                    <a:pt x="6" y="0"/>
                  </a:lnTo>
                  <a:lnTo>
                    <a:pt x="6" y="0"/>
                  </a:lnTo>
                  <a:lnTo>
                    <a:pt x="2" y="2"/>
                  </a:lnTo>
                  <a:lnTo>
                    <a:pt x="0" y="2"/>
                  </a:lnTo>
                  <a:lnTo>
                    <a:pt x="0" y="6"/>
                  </a:lnTo>
                  <a:lnTo>
                    <a:pt x="0" y="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7" name="Freeform 110"/>
            <p:cNvSpPr>
              <a:spLocks/>
            </p:cNvSpPr>
            <p:nvPr/>
          </p:nvSpPr>
          <p:spPr bwMode="auto">
            <a:xfrm>
              <a:off x="7953375" y="1543050"/>
              <a:ext cx="57150" cy="9525"/>
            </a:xfrm>
            <a:custGeom>
              <a:avLst/>
              <a:gdLst/>
              <a:ahLst/>
              <a:cxnLst>
                <a:cxn ang="0">
                  <a:pos x="0" y="6"/>
                </a:cxn>
                <a:cxn ang="0">
                  <a:pos x="0" y="6"/>
                </a:cxn>
                <a:cxn ang="0">
                  <a:pos x="28" y="6"/>
                </a:cxn>
                <a:cxn ang="0">
                  <a:pos x="32" y="6"/>
                </a:cxn>
                <a:cxn ang="0">
                  <a:pos x="36" y="2"/>
                </a:cxn>
                <a:cxn ang="0">
                  <a:pos x="36" y="2"/>
                </a:cxn>
                <a:cxn ang="0">
                  <a:pos x="32" y="2"/>
                </a:cxn>
                <a:cxn ang="0">
                  <a:pos x="28" y="2"/>
                </a:cxn>
                <a:cxn ang="0">
                  <a:pos x="18" y="0"/>
                </a:cxn>
                <a:cxn ang="0">
                  <a:pos x="10" y="0"/>
                </a:cxn>
                <a:cxn ang="0">
                  <a:pos x="6" y="2"/>
                </a:cxn>
                <a:cxn ang="0">
                  <a:pos x="0" y="6"/>
                </a:cxn>
                <a:cxn ang="0">
                  <a:pos x="0" y="6"/>
                </a:cxn>
              </a:cxnLst>
              <a:rect l="0" t="0" r="r" b="b"/>
              <a:pathLst>
                <a:path w="36" h="6">
                  <a:moveTo>
                    <a:pt x="0" y="6"/>
                  </a:moveTo>
                  <a:lnTo>
                    <a:pt x="0" y="6"/>
                  </a:lnTo>
                  <a:lnTo>
                    <a:pt x="28" y="6"/>
                  </a:lnTo>
                  <a:lnTo>
                    <a:pt x="32" y="6"/>
                  </a:lnTo>
                  <a:lnTo>
                    <a:pt x="36" y="2"/>
                  </a:lnTo>
                  <a:lnTo>
                    <a:pt x="36" y="2"/>
                  </a:lnTo>
                  <a:lnTo>
                    <a:pt x="32" y="2"/>
                  </a:lnTo>
                  <a:lnTo>
                    <a:pt x="28" y="2"/>
                  </a:lnTo>
                  <a:lnTo>
                    <a:pt x="18" y="0"/>
                  </a:lnTo>
                  <a:lnTo>
                    <a:pt x="10" y="0"/>
                  </a:lnTo>
                  <a:lnTo>
                    <a:pt x="6" y="2"/>
                  </a:lnTo>
                  <a:lnTo>
                    <a:pt x="0" y="6"/>
                  </a:lnTo>
                  <a:lnTo>
                    <a:pt x="0" y="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8" name="Freeform 111"/>
            <p:cNvSpPr>
              <a:spLocks/>
            </p:cNvSpPr>
            <p:nvPr/>
          </p:nvSpPr>
          <p:spPr bwMode="auto">
            <a:xfrm>
              <a:off x="6619875" y="930275"/>
              <a:ext cx="38100" cy="25400"/>
            </a:xfrm>
            <a:custGeom>
              <a:avLst/>
              <a:gdLst/>
              <a:ahLst/>
              <a:cxnLst>
                <a:cxn ang="0">
                  <a:pos x="24" y="0"/>
                </a:cxn>
                <a:cxn ang="0">
                  <a:pos x="24" y="0"/>
                </a:cxn>
                <a:cxn ang="0">
                  <a:pos x="18" y="2"/>
                </a:cxn>
                <a:cxn ang="0">
                  <a:pos x="12" y="2"/>
                </a:cxn>
                <a:cxn ang="0">
                  <a:pos x="6" y="2"/>
                </a:cxn>
                <a:cxn ang="0">
                  <a:pos x="0" y="4"/>
                </a:cxn>
                <a:cxn ang="0">
                  <a:pos x="0" y="4"/>
                </a:cxn>
                <a:cxn ang="0">
                  <a:pos x="20" y="16"/>
                </a:cxn>
                <a:cxn ang="0">
                  <a:pos x="20" y="16"/>
                </a:cxn>
                <a:cxn ang="0">
                  <a:pos x="24" y="0"/>
                </a:cxn>
                <a:cxn ang="0">
                  <a:pos x="24" y="0"/>
                </a:cxn>
              </a:cxnLst>
              <a:rect l="0" t="0" r="r" b="b"/>
              <a:pathLst>
                <a:path w="24" h="16">
                  <a:moveTo>
                    <a:pt x="24" y="0"/>
                  </a:moveTo>
                  <a:lnTo>
                    <a:pt x="24" y="0"/>
                  </a:lnTo>
                  <a:lnTo>
                    <a:pt x="18" y="2"/>
                  </a:lnTo>
                  <a:lnTo>
                    <a:pt x="12" y="2"/>
                  </a:lnTo>
                  <a:lnTo>
                    <a:pt x="6" y="2"/>
                  </a:lnTo>
                  <a:lnTo>
                    <a:pt x="0" y="4"/>
                  </a:lnTo>
                  <a:lnTo>
                    <a:pt x="0" y="4"/>
                  </a:lnTo>
                  <a:lnTo>
                    <a:pt x="20" y="16"/>
                  </a:lnTo>
                  <a:lnTo>
                    <a:pt x="20" y="16"/>
                  </a:lnTo>
                  <a:lnTo>
                    <a:pt x="24" y="0"/>
                  </a:lnTo>
                  <a:lnTo>
                    <a:pt x="2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9" name="Freeform 112"/>
            <p:cNvSpPr>
              <a:spLocks/>
            </p:cNvSpPr>
            <p:nvPr/>
          </p:nvSpPr>
          <p:spPr bwMode="auto">
            <a:xfrm>
              <a:off x="7997825" y="1701800"/>
              <a:ext cx="41275" cy="28575"/>
            </a:xfrm>
            <a:custGeom>
              <a:avLst/>
              <a:gdLst/>
              <a:ahLst/>
              <a:cxnLst>
                <a:cxn ang="0">
                  <a:pos x="6" y="16"/>
                </a:cxn>
                <a:cxn ang="0">
                  <a:pos x="6" y="16"/>
                </a:cxn>
                <a:cxn ang="0">
                  <a:pos x="10" y="12"/>
                </a:cxn>
                <a:cxn ang="0">
                  <a:pos x="14" y="8"/>
                </a:cxn>
                <a:cxn ang="0">
                  <a:pos x="26" y="0"/>
                </a:cxn>
                <a:cxn ang="0">
                  <a:pos x="26" y="0"/>
                </a:cxn>
                <a:cxn ang="0">
                  <a:pos x="18" y="0"/>
                </a:cxn>
                <a:cxn ang="0">
                  <a:pos x="12" y="2"/>
                </a:cxn>
                <a:cxn ang="0">
                  <a:pos x="2" y="10"/>
                </a:cxn>
                <a:cxn ang="0">
                  <a:pos x="2" y="10"/>
                </a:cxn>
                <a:cxn ang="0">
                  <a:pos x="0" y="12"/>
                </a:cxn>
                <a:cxn ang="0">
                  <a:pos x="2" y="16"/>
                </a:cxn>
                <a:cxn ang="0">
                  <a:pos x="2" y="16"/>
                </a:cxn>
                <a:cxn ang="0">
                  <a:pos x="4" y="18"/>
                </a:cxn>
                <a:cxn ang="0">
                  <a:pos x="6" y="16"/>
                </a:cxn>
                <a:cxn ang="0">
                  <a:pos x="6" y="16"/>
                </a:cxn>
              </a:cxnLst>
              <a:rect l="0" t="0" r="r" b="b"/>
              <a:pathLst>
                <a:path w="26" h="18">
                  <a:moveTo>
                    <a:pt x="6" y="16"/>
                  </a:moveTo>
                  <a:lnTo>
                    <a:pt x="6" y="16"/>
                  </a:lnTo>
                  <a:lnTo>
                    <a:pt x="10" y="12"/>
                  </a:lnTo>
                  <a:lnTo>
                    <a:pt x="14" y="8"/>
                  </a:lnTo>
                  <a:lnTo>
                    <a:pt x="26" y="0"/>
                  </a:lnTo>
                  <a:lnTo>
                    <a:pt x="26" y="0"/>
                  </a:lnTo>
                  <a:lnTo>
                    <a:pt x="18" y="0"/>
                  </a:lnTo>
                  <a:lnTo>
                    <a:pt x="12" y="2"/>
                  </a:lnTo>
                  <a:lnTo>
                    <a:pt x="2" y="10"/>
                  </a:lnTo>
                  <a:lnTo>
                    <a:pt x="2" y="10"/>
                  </a:lnTo>
                  <a:lnTo>
                    <a:pt x="0" y="12"/>
                  </a:lnTo>
                  <a:lnTo>
                    <a:pt x="2" y="16"/>
                  </a:lnTo>
                  <a:lnTo>
                    <a:pt x="2" y="16"/>
                  </a:lnTo>
                  <a:lnTo>
                    <a:pt x="4" y="18"/>
                  </a:lnTo>
                  <a:lnTo>
                    <a:pt x="6" y="16"/>
                  </a:lnTo>
                  <a:lnTo>
                    <a:pt x="6" y="1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0" name="Freeform 113"/>
            <p:cNvSpPr>
              <a:spLocks/>
            </p:cNvSpPr>
            <p:nvPr/>
          </p:nvSpPr>
          <p:spPr bwMode="auto">
            <a:xfrm>
              <a:off x="5276850" y="311150"/>
              <a:ext cx="31750" cy="19050"/>
            </a:xfrm>
            <a:custGeom>
              <a:avLst/>
              <a:gdLst/>
              <a:ahLst/>
              <a:cxnLst>
                <a:cxn ang="0">
                  <a:pos x="6" y="2"/>
                </a:cxn>
                <a:cxn ang="0">
                  <a:pos x="6" y="2"/>
                </a:cxn>
                <a:cxn ang="0">
                  <a:pos x="2" y="4"/>
                </a:cxn>
                <a:cxn ang="0">
                  <a:pos x="0" y="8"/>
                </a:cxn>
                <a:cxn ang="0">
                  <a:pos x="0" y="8"/>
                </a:cxn>
                <a:cxn ang="0">
                  <a:pos x="4" y="8"/>
                </a:cxn>
                <a:cxn ang="0">
                  <a:pos x="8" y="10"/>
                </a:cxn>
                <a:cxn ang="0">
                  <a:pos x="8" y="10"/>
                </a:cxn>
                <a:cxn ang="0">
                  <a:pos x="14" y="12"/>
                </a:cxn>
                <a:cxn ang="0">
                  <a:pos x="16" y="10"/>
                </a:cxn>
                <a:cxn ang="0">
                  <a:pos x="20" y="8"/>
                </a:cxn>
                <a:cxn ang="0">
                  <a:pos x="20" y="8"/>
                </a:cxn>
                <a:cxn ang="0">
                  <a:pos x="18" y="4"/>
                </a:cxn>
                <a:cxn ang="0">
                  <a:pos x="18" y="4"/>
                </a:cxn>
                <a:cxn ang="0">
                  <a:pos x="16" y="2"/>
                </a:cxn>
                <a:cxn ang="0">
                  <a:pos x="12" y="0"/>
                </a:cxn>
                <a:cxn ang="0">
                  <a:pos x="6" y="2"/>
                </a:cxn>
                <a:cxn ang="0">
                  <a:pos x="6" y="2"/>
                </a:cxn>
              </a:cxnLst>
              <a:rect l="0" t="0" r="r" b="b"/>
              <a:pathLst>
                <a:path w="20" h="12">
                  <a:moveTo>
                    <a:pt x="6" y="2"/>
                  </a:moveTo>
                  <a:lnTo>
                    <a:pt x="6" y="2"/>
                  </a:lnTo>
                  <a:lnTo>
                    <a:pt x="2" y="4"/>
                  </a:lnTo>
                  <a:lnTo>
                    <a:pt x="0" y="8"/>
                  </a:lnTo>
                  <a:lnTo>
                    <a:pt x="0" y="8"/>
                  </a:lnTo>
                  <a:lnTo>
                    <a:pt x="4" y="8"/>
                  </a:lnTo>
                  <a:lnTo>
                    <a:pt x="8" y="10"/>
                  </a:lnTo>
                  <a:lnTo>
                    <a:pt x="8" y="10"/>
                  </a:lnTo>
                  <a:lnTo>
                    <a:pt x="14" y="12"/>
                  </a:lnTo>
                  <a:lnTo>
                    <a:pt x="16" y="10"/>
                  </a:lnTo>
                  <a:lnTo>
                    <a:pt x="20" y="8"/>
                  </a:lnTo>
                  <a:lnTo>
                    <a:pt x="20" y="8"/>
                  </a:lnTo>
                  <a:lnTo>
                    <a:pt x="18" y="4"/>
                  </a:lnTo>
                  <a:lnTo>
                    <a:pt x="18" y="4"/>
                  </a:lnTo>
                  <a:lnTo>
                    <a:pt x="16" y="2"/>
                  </a:lnTo>
                  <a:lnTo>
                    <a:pt x="12" y="0"/>
                  </a:lnTo>
                  <a:lnTo>
                    <a:pt x="6" y="2"/>
                  </a:lnTo>
                  <a:lnTo>
                    <a:pt x="6"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1" name="Freeform 114"/>
            <p:cNvSpPr>
              <a:spLocks/>
            </p:cNvSpPr>
            <p:nvPr/>
          </p:nvSpPr>
          <p:spPr bwMode="auto">
            <a:xfrm>
              <a:off x="5248275" y="260350"/>
              <a:ext cx="41275" cy="15875"/>
            </a:xfrm>
            <a:custGeom>
              <a:avLst/>
              <a:gdLst/>
              <a:ahLst/>
              <a:cxnLst>
                <a:cxn ang="0">
                  <a:pos x="22" y="10"/>
                </a:cxn>
                <a:cxn ang="0">
                  <a:pos x="22" y="10"/>
                </a:cxn>
                <a:cxn ang="0">
                  <a:pos x="26" y="6"/>
                </a:cxn>
                <a:cxn ang="0">
                  <a:pos x="26" y="6"/>
                </a:cxn>
                <a:cxn ang="0">
                  <a:pos x="26" y="4"/>
                </a:cxn>
                <a:cxn ang="0">
                  <a:pos x="24" y="4"/>
                </a:cxn>
                <a:cxn ang="0">
                  <a:pos x="24" y="4"/>
                </a:cxn>
                <a:cxn ang="0">
                  <a:pos x="12" y="0"/>
                </a:cxn>
                <a:cxn ang="0">
                  <a:pos x="6" y="0"/>
                </a:cxn>
                <a:cxn ang="0">
                  <a:pos x="0" y="0"/>
                </a:cxn>
                <a:cxn ang="0">
                  <a:pos x="0" y="0"/>
                </a:cxn>
                <a:cxn ang="0">
                  <a:pos x="6" y="6"/>
                </a:cxn>
                <a:cxn ang="0">
                  <a:pos x="10" y="8"/>
                </a:cxn>
                <a:cxn ang="0">
                  <a:pos x="16" y="10"/>
                </a:cxn>
                <a:cxn ang="0">
                  <a:pos x="22" y="10"/>
                </a:cxn>
                <a:cxn ang="0">
                  <a:pos x="22" y="10"/>
                </a:cxn>
              </a:cxnLst>
              <a:rect l="0" t="0" r="r" b="b"/>
              <a:pathLst>
                <a:path w="26" h="10">
                  <a:moveTo>
                    <a:pt x="22" y="10"/>
                  </a:moveTo>
                  <a:lnTo>
                    <a:pt x="22" y="10"/>
                  </a:lnTo>
                  <a:lnTo>
                    <a:pt x="26" y="6"/>
                  </a:lnTo>
                  <a:lnTo>
                    <a:pt x="26" y="6"/>
                  </a:lnTo>
                  <a:lnTo>
                    <a:pt x="26" y="4"/>
                  </a:lnTo>
                  <a:lnTo>
                    <a:pt x="24" y="4"/>
                  </a:lnTo>
                  <a:lnTo>
                    <a:pt x="24" y="4"/>
                  </a:lnTo>
                  <a:lnTo>
                    <a:pt x="12" y="0"/>
                  </a:lnTo>
                  <a:lnTo>
                    <a:pt x="6" y="0"/>
                  </a:lnTo>
                  <a:lnTo>
                    <a:pt x="0" y="0"/>
                  </a:lnTo>
                  <a:lnTo>
                    <a:pt x="0" y="0"/>
                  </a:lnTo>
                  <a:lnTo>
                    <a:pt x="6" y="6"/>
                  </a:lnTo>
                  <a:lnTo>
                    <a:pt x="10" y="8"/>
                  </a:lnTo>
                  <a:lnTo>
                    <a:pt x="16" y="10"/>
                  </a:lnTo>
                  <a:lnTo>
                    <a:pt x="22" y="10"/>
                  </a:lnTo>
                  <a:lnTo>
                    <a:pt x="22" y="1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2" name="Freeform 115"/>
            <p:cNvSpPr>
              <a:spLocks/>
            </p:cNvSpPr>
            <p:nvPr/>
          </p:nvSpPr>
          <p:spPr bwMode="auto">
            <a:xfrm>
              <a:off x="8277225" y="317500"/>
              <a:ext cx="53975" cy="6350"/>
            </a:xfrm>
            <a:custGeom>
              <a:avLst/>
              <a:gdLst/>
              <a:ahLst/>
              <a:cxnLst>
                <a:cxn ang="0">
                  <a:pos x="34" y="4"/>
                </a:cxn>
                <a:cxn ang="0">
                  <a:pos x="34" y="4"/>
                </a:cxn>
                <a:cxn ang="0">
                  <a:pos x="18" y="0"/>
                </a:cxn>
                <a:cxn ang="0">
                  <a:pos x="0" y="0"/>
                </a:cxn>
                <a:cxn ang="0">
                  <a:pos x="0" y="0"/>
                </a:cxn>
                <a:cxn ang="0">
                  <a:pos x="18" y="4"/>
                </a:cxn>
                <a:cxn ang="0">
                  <a:pos x="26" y="4"/>
                </a:cxn>
                <a:cxn ang="0">
                  <a:pos x="34" y="4"/>
                </a:cxn>
                <a:cxn ang="0">
                  <a:pos x="34" y="4"/>
                </a:cxn>
              </a:cxnLst>
              <a:rect l="0" t="0" r="r" b="b"/>
              <a:pathLst>
                <a:path w="34" h="4">
                  <a:moveTo>
                    <a:pt x="34" y="4"/>
                  </a:moveTo>
                  <a:lnTo>
                    <a:pt x="34" y="4"/>
                  </a:lnTo>
                  <a:lnTo>
                    <a:pt x="18" y="0"/>
                  </a:lnTo>
                  <a:lnTo>
                    <a:pt x="0" y="0"/>
                  </a:lnTo>
                  <a:lnTo>
                    <a:pt x="0" y="0"/>
                  </a:lnTo>
                  <a:lnTo>
                    <a:pt x="18" y="4"/>
                  </a:lnTo>
                  <a:lnTo>
                    <a:pt x="26" y="4"/>
                  </a:lnTo>
                  <a:lnTo>
                    <a:pt x="34" y="4"/>
                  </a:lnTo>
                  <a:lnTo>
                    <a:pt x="34" y="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3" name="Freeform 116"/>
            <p:cNvSpPr>
              <a:spLocks/>
            </p:cNvSpPr>
            <p:nvPr/>
          </p:nvSpPr>
          <p:spPr bwMode="auto">
            <a:xfrm>
              <a:off x="5511800" y="434975"/>
              <a:ext cx="25400" cy="15875"/>
            </a:xfrm>
            <a:custGeom>
              <a:avLst/>
              <a:gdLst/>
              <a:ahLst/>
              <a:cxnLst>
                <a:cxn ang="0">
                  <a:pos x="8" y="10"/>
                </a:cxn>
                <a:cxn ang="0">
                  <a:pos x="8" y="10"/>
                </a:cxn>
                <a:cxn ang="0">
                  <a:pos x="12" y="8"/>
                </a:cxn>
                <a:cxn ang="0">
                  <a:pos x="14" y="8"/>
                </a:cxn>
                <a:cxn ang="0">
                  <a:pos x="16" y="4"/>
                </a:cxn>
                <a:cxn ang="0">
                  <a:pos x="16" y="4"/>
                </a:cxn>
                <a:cxn ang="0">
                  <a:pos x="16" y="2"/>
                </a:cxn>
                <a:cxn ang="0">
                  <a:pos x="14" y="0"/>
                </a:cxn>
                <a:cxn ang="0">
                  <a:pos x="8" y="0"/>
                </a:cxn>
                <a:cxn ang="0">
                  <a:pos x="8" y="0"/>
                </a:cxn>
                <a:cxn ang="0">
                  <a:pos x="2" y="0"/>
                </a:cxn>
                <a:cxn ang="0">
                  <a:pos x="0" y="2"/>
                </a:cxn>
                <a:cxn ang="0">
                  <a:pos x="0" y="6"/>
                </a:cxn>
                <a:cxn ang="0">
                  <a:pos x="0" y="6"/>
                </a:cxn>
                <a:cxn ang="0">
                  <a:pos x="0" y="8"/>
                </a:cxn>
                <a:cxn ang="0">
                  <a:pos x="2" y="10"/>
                </a:cxn>
                <a:cxn ang="0">
                  <a:pos x="8" y="10"/>
                </a:cxn>
                <a:cxn ang="0">
                  <a:pos x="8" y="10"/>
                </a:cxn>
              </a:cxnLst>
              <a:rect l="0" t="0" r="r" b="b"/>
              <a:pathLst>
                <a:path w="16" h="10">
                  <a:moveTo>
                    <a:pt x="8" y="10"/>
                  </a:moveTo>
                  <a:lnTo>
                    <a:pt x="8" y="10"/>
                  </a:lnTo>
                  <a:lnTo>
                    <a:pt x="12" y="8"/>
                  </a:lnTo>
                  <a:lnTo>
                    <a:pt x="14" y="8"/>
                  </a:lnTo>
                  <a:lnTo>
                    <a:pt x="16" y="4"/>
                  </a:lnTo>
                  <a:lnTo>
                    <a:pt x="16" y="4"/>
                  </a:lnTo>
                  <a:lnTo>
                    <a:pt x="16" y="2"/>
                  </a:lnTo>
                  <a:lnTo>
                    <a:pt x="14" y="0"/>
                  </a:lnTo>
                  <a:lnTo>
                    <a:pt x="8" y="0"/>
                  </a:lnTo>
                  <a:lnTo>
                    <a:pt x="8" y="0"/>
                  </a:lnTo>
                  <a:lnTo>
                    <a:pt x="2" y="0"/>
                  </a:lnTo>
                  <a:lnTo>
                    <a:pt x="0" y="2"/>
                  </a:lnTo>
                  <a:lnTo>
                    <a:pt x="0" y="6"/>
                  </a:lnTo>
                  <a:lnTo>
                    <a:pt x="0" y="6"/>
                  </a:lnTo>
                  <a:lnTo>
                    <a:pt x="0" y="8"/>
                  </a:lnTo>
                  <a:lnTo>
                    <a:pt x="2" y="10"/>
                  </a:lnTo>
                  <a:lnTo>
                    <a:pt x="8" y="10"/>
                  </a:lnTo>
                  <a:lnTo>
                    <a:pt x="8" y="1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4" name="Freeform 117"/>
            <p:cNvSpPr>
              <a:spLocks/>
            </p:cNvSpPr>
            <p:nvPr/>
          </p:nvSpPr>
          <p:spPr bwMode="auto">
            <a:xfrm>
              <a:off x="8108950" y="996950"/>
              <a:ext cx="25400" cy="22225"/>
            </a:xfrm>
            <a:custGeom>
              <a:avLst/>
              <a:gdLst/>
              <a:ahLst/>
              <a:cxnLst>
                <a:cxn ang="0">
                  <a:pos x="14" y="6"/>
                </a:cxn>
                <a:cxn ang="0">
                  <a:pos x="14" y="6"/>
                </a:cxn>
                <a:cxn ang="0">
                  <a:pos x="16" y="4"/>
                </a:cxn>
                <a:cxn ang="0">
                  <a:pos x="16" y="2"/>
                </a:cxn>
                <a:cxn ang="0">
                  <a:pos x="16" y="2"/>
                </a:cxn>
                <a:cxn ang="0">
                  <a:pos x="14" y="0"/>
                </a:cxn>
                <a:cxn ang="0">
                  <a:pos x="14" y="0"/>
                </a:cxn>
                <a:cxn ang="0">
                  <a:pos x="8" y="0"/>
                </a:cxn>
                <a:cxn ang="0">
                  <a:pos x="2" y="2"/>
                </a:cxn>
                <a:cxn ang="0">
                  <a:pos x="2" y="2"/>
                </a:cxn>
                <a:cxn ang="0">
                  <a:pos x="0" y="4"/>
                </a:cxn>
                <a:cxn ang="0">
                  <a:pos x="0" y="8"/>
                </a:cxn>
                <a:cxn ang="0">
                  <a:pos x="0" y="10"/>
                </a:cxn>
                <a:cxn ang="0">
                  <a:pos x="2" y="14"/>
                </a:cxn>
                <a:cxn ang="0">
                  <a:pos x="2" y="14"/>
                </a:cxn>
                <a:cxn ang="0">
                  <a:pos x="6" y="8"/>
                </a:cxn>
                <a:cxn ang="0">
                  <a:pos x="10" y="6"/>
                </a:cxn>
                <a:cxn ang="0">
                  <a:pos x="14" y="6"/>
                </a:cxn>
                <a:cxn ang="0">
                  <a:pos x="14" y="6"/>
                </a:cxn>
              </a:cxnLst>
              <a:rect l="0" t="0" r="r" b="b"/>
              <a:pathLst>
                <a:path w="16" h="14">
                  <a:moveTo>
                    <a:pt x="14" y="6"/>
                  </a:moveTo>
                  <a:lnTo>
                    <a:pt x="14" y="6"/>
                  </a:lnTo>
                  <a:lnTo>
                    <a:pt x="16" y="4"/>
                  </a:lnTo>
                  <a:lnTo>
                    <a:pt x="16" y="2"/>
                  </a:lnTo>
                  <a:lnTo>
                    <a:pt x="16" y="2"/>
                  </a:lnTo>
                  <a:lnTo>
                    <a:pt x="14" y="0"/>
                  </a:lnTo>
                  <a:lnTo>
                    <a:pt x="14" y="0"/>
                  </a:lnTo>
                  <a:lnTo>
                    <a:pt x="8" y="0"/>
                  </a:lnTo>
                  <a:lnTo>
                    <a:pt x="2" y="2"/>
                  </a:lnTo>
                  <a:lnTo>
                    <a:pt x="2" y="2"/>
                  </a:lnTo>
                  <a:lnTo>
                    <a:pt x="0" y="4"/>
                  </a:lnTo>
                  <a:lnTo>
                    <a:pt x="0" y="8"/>
                  </a:lnTo>
                  <a:lnTo>
                    <a:pt x="0" y="10"/>
                  </a:lnTo>
                  <a:lnTo>
                    <a:pt x="2" y="14"/>
                  </a:lnTo>
                  <a:lnTo>
                    <a:pt x="2" y="14"/>
                  </a:lnTo>
                  <a:lnTo>
                    <a:pt x="6" y="8"/>
                  </a:lnTo>
                  <a:lnTo>
                    <a:pt x="10" y="6"/>
                  </a:lnTo>
                  <a:lnTo>
                    <a:pt x="14" y="6"/>
                  </a:lnTo>
                  <a:lnTo>
                    <a:pt x="14" y="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5" name="Freeform 118"/>
            <p:cNvSpPr>
              <a:spLocks/>
            </p:cNvSpPr>
            <p:nvPr/>
          </p:nvSpPr>
          <p:spPr bwMode="auto">
            <a:xfrm>
              <a:off x="8229600" y="320675"/>
              <a:ext cx="1588" cy="1588"/>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6" name="Freeform 119"/>
            <p:cNvSpPr>
              <a:spLocks/>
            </p:cNvSpPr>
            <p:nvPr/>
          </p:nvSpPr>
          <p:spPr bwMode="auto">
            <a:xfrm>
              <a:off x="8229600" y="307975"/>
              <a:ext cx="31750" cy="15875"/>
            </a:xfrm>
            <a:custGeom>
              <a:avLst/>
              <a:gdLst/>
              <a:ahLst/>
              <a:cxnLst>
                <a:cxn ang="0">
                  <a:pos x="18" y="8"/>
                </a:cxn>
                <a:cxn ang="0">
                  <a:pos x="18" y="8"/>
                </a:cxn>
                <a:cxn ang="0">
                  <a:pos x="20" y="4"/>
                </a:cxn>
                <a:cxn ang="0">
                  <a:pos x="20" y="4"/>
                </a:cxn>
                <a:cxn ang="0">
                  <a:pos x="18" y="2"/>
                </a:cxn>
                <a:cxn ang="0">
                  <a:pos x="16" y="2"/>
                </a:cxn>
                <a:cxn ang="0">
                  <a:pos x="16" y="2"/>
                </a:cxn>
                <a:cxn ang="0">
                  <a:pos x="12" y="0"/>
                </a:cxn>
                <a:cxn ang="0">
                  <a:pos x="8" y="2"/>
                </a:cxn>
                <a:cxn ang="0">
                  <a:pos x="0" y="8"/>
                </a:cxn>
                <a:cxn ang="0">
                  <a:pos x="0" y="8"/>
                </a:cxn>
                <a:cxn ang="0">
                  <a:pos x="4" y="10"/>
                </a:cxn>
                <a:cxn ang="0">
                  <a:pos x="8" y="10"/>
                </a:cxn>
                <a:cxn ang="0">
                  <a:pos x="14" y="8"/>
                </a:cxn>
                <a:cxn ang="0">
                  <a:pos x="18" y="8"/>
                </a:cxn>
                <a:cxn ang="0">
                  <a:pos x="18" y="8"/>
                </a:cxn>
              </a:cxnLst>
              <a:rect l="0" t="0" r="r" b="b"/>
              <a:pathLst>
                <a:path w="20" h="10">
                  <a:moveTo>
                    <a:pt x="18" y="8"/>
                  </a:moveTo>
                  <a:lnTo>
                    <a:pt x="18" y="8"/>
                  </a:lnTo>
                  <a:lnTo>
                    <a:pt x="20" y="4"/>
                  </a:lnTo>
                  <a:lnTo>
                    <a:pt x="20" y="4"/>
                  </a:lnTo>
                  <a:lnTo>
                    <a:pt x="18" y="2"/>
                  </a:lnTo>
                  <a:lnTo>
                    <a:pt x="16" y="2"/>
                  </a:lnTo>
                  <a:lnTo>
                    <a:pt x="16" y="2"/>
                  </a:lnTo>
                  <a:lnTo>
                    <a:pt x="12" y="0"/>
                  </a:lnTo>
                  <a:lnTo>
                    <a:pt x="8" y="2"/>
                  </a:lnTo>
                  <a:lnTo>
                    <a:pt x="0" y="8"/>
                  </a:lnTo>
                  <a:lnTo>
                    <a:pt x="0" y="8"/>
                  </a:lnTo>
                  <a:lnTo>
                    <a:pt x="4" y="10"/>
                  </a:lnTo>
                  <a:lnTo>
                    <a:pt x="8" y="10"/>
                  </a:lnTo>
                  <a:lnTo>
                    <a:pt x="14" y="8"/>
                  </a:lnTo>
                  <a:lnTo>
                    <a:pt x="18" y="8"/>
                  </a:lnTo>
                  <a:lnTo>
                    <a:pt x="18" y="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7" name="Freeform 120"/>
            <p:cNvSpPr>
              <a:spLocks/>
            </p:cNvSpPr>
            <p:nvPr/>
          </p:nvSpPr>
          <p:spPr bwMode="auto">
            <a:xfrm>
              <a:off x="4552950" y="600075"/>
              <a:ext cx="25400" cy="19050"/>
            </a:xfrm>
            <a:custGeom>
              <a:avLst/>
              <a:gdLst/>
              <a:ahLst/>
              <a:cxnLst>
                <a:cxn ang="0">
                  <a:pos x="0" y="12"/>
                </a:cxn>
                <a:cxn ang="0">
                  <a:pos x="0" y="12"/>
                </a:cxn>
                <a:cxn ang="0">
                  <a:pos x="6" y="12"/>
                </a:cxn>
                <a:cxn ang="0">
                  <a:pos x="10" y="12"/>
                </a:cxn>
                <a:cxn ang="0">
                  <a:pos x="16" y="6"/>
                </a:cxn>
                <a:cxn ang="0">
                  <a:pos x="16" y="6"/>
                </a:cxn>
                <a:cxn ang="0">
                  <a:pos x="14" y="0"/>
                </a:cxn>
                <a:cxn ang="0">
                  <a:pos x="14" y="0"/>
                </a:cxn>
                <a:cxn ang="0">
                  <a:pos x="10" y="4"/>
                </a:cxn>
                <a:cxn ang="0">
                  <a:pos x="6" y="4"/>
                </a:cxn>
                <a:cxn ang="0">
                  <a:pos x="2" y="8"/>
                </a:cxn>
                <a:cxn ang="0">
                  <a:pos x="0" y="12"/>
                </a:cxn>
                <a:cxn ang="0">
                  <a:pos x="0" y="12"/>
                </a:cxn>
              </a:cxnLst>
              <a:rect l="0" t="0" r="r" b="b"/>
              <a:pathLst>
                <a:path w="16" h="12">
                  <a:moveTo>
                    <a:pt x="0" y="12"/>
                  </a:moveTo>
                  <a:lnTo>
                    <a:pt x="0" y="12"/>
                  </a:lnTo>
                  <a:lnTo>
                    <a:pt x="6" y="12"/>
                  </a:lnTo>
                  <a:lnTo>
                    <a:pt x="10" y="12"/>
                  </a:lnTo>
                  <a:lnTo>
                    <a:pt x="16" y="6"/>
                  </a:lnTo>
                  <a:lnTo>
                    <a:pt x="16" y="6"/>
                  </a:lnTo>
                  <a:lnTo>
                    <a:pt x="14" y="0"/>
                  </a:lnTo>
                  <a:lnTo>
                    <a:pt x="14" y="0"/>
                  </a:lnTo>
                  <a:lnTo>
                    <a:pt x="10" y="4"/>
                  </a:lnTo>
                  <a:lnTo>
                    <a:pt x="6" y="4"/>
                  </a:lnTo>
                  <a:lnTo>
                    <a:pt x="2" y="8"/>
                  </a:lnTo>
                  <a:lnTo>
                    <a:pt x="0" y="12"/>
                  </a:lnTo>
                  <a:lnTo>
                    <a:pt x="0" y="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8" name="Freeform 121"/>
            <p:cNvSpPr>
              <a:spLocks/>
            </p:cNvSpPr>
            <p:nvPr/>
          </p:nvSpPr>
          <p:spPr bwMode="auto">
            <a:xfrm>
              <a:off x="8054975" y="1606550"/>
              <a:ext cx="28575" cy="9525"/>
            </a:xfrm>
            <a:custGeom>
              <a:avLst/>
              <a:gdLst/>
              <a:ahLst/>
              <a:cxnLst>
                <a:cxn ang="0">
                  <a:pos x="0" y="6"/>
                </a:cxn>
                <a:cxn ang="0">
                  <a:pos x="0" y="6"/>
                </a:cxn>
                <a:cxn ang="0">
                  <a:pos x="10" y="6"/>
                </a:cxn>
                <a:cxn ang="0">
                  <a:pos x="18" y="6"/>
                </a:cxn>
                <a:cxn ang="0">
                  <a:pos x="18" y="6"/>
                </a:cxn>
                <a:cxn ang="0">
                  <a:pos x="12" y="2"/>
                </a:cxn>
                <a:cxn ang="0">
                  <a:pos x="8" y="0"/>
                </a:cxn>
                <a:cxn ang="0">
                  <a:pos x="4" y="2"/>
                </a:cxn>
                <a:cxn ang="0">
                  <a:pos x="0" y="6"/>
                </a:cxn>
                <a:cxn ang="0">
                  <a:pos x="0" y="6"/>
                </a:cxn>
              </a:cxnLst>
              <a:rect l="0" t="0" r="r" b="b"/>
              <a:pathLst>
                <a:path w="18" h="6">
                  <a:moveTo>
                    <a:pt x="0" y="6"/>
                  </a:moveTo>
                  <a:lnTo>
                    <a:pt x="0" y="6"/>
                  </a:lnTo>
                  <a:lnTo>
                    <a:pt x="10" y="6"/>
                  </a:lnTo>
                  <a:lnTo>
                    <a:pt x="18" y="6"/>
                  </a:lnTo>
                  <a:lnTo>
                    <a:pt x="18" y="6"/>
                  </a:lnTo>
                  <a:lnTo>
                    <a:pt x="12" y="2"/>
                  </a:lnTo>
                  <a:lnTo>
                    <a:pt x="8" y="0"/>
                  </a:lnTo>
                  <a:lnTo>
                    <a:pt x="4" y="2"/>
                  </a:lnTo>
                  <a:lnTo>
                    <a:pt x="0" y="6"/>
                  </a:lnTo>
                  <a:lnTo>
                    <a:pt x="0" y="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9" name="Freeform 122"/>
            <p:cNvSpPr>
              <a:spLocks/>
            </p:cNvSpPr>
            <p:nvPr/>
          </p:nvSpPr>
          <p:spPr bwMode="auto">
            <a:xfrm>
              <a:off x="8207375" y="339725"/>
              <a:ext cx="34925" cy="12700"/>
            </a:xfrm>
            <a:custGeom>
              <a:avLst/>
              <a:gdLst/>
              <a:ahLst/>
              <a:cxnLst>
                <a:cxn ang="0">
                  <a:pos x="0" y="6"/>
                </a:cxn>
                <a:cxn ang="0">
                  <a:pos x="0" y="6"/>
                </a:cxn>
                <a:cxn ang="0">
                  <a:pos x="22" y="8"/>
                </a:cxn>
                <a:cxn ang="0">
                  <a:pos x="22" y="8"/>
                </a:cxn>
                <a:cxn ang="0">
                  <a:pos x="18" y="4"/>
                </a:cxn>
                <a:cxn ang="0">
                  <a:pos x="12" y="0"/>
                </a:cxn>
                <a:cxn ang="0">
                  <a:pos x="6" y="2"/>
                </a:cxn>
                <a:cxn ang="0">
                  <a:pos x="0" y="6"/>
                </a:cxn>
                <a:cxn ang="0">
                  <a:pos x="0" y="6"/>
                </a:cxn>
              </a:cxnLst>
              <a:rect l="0" t="0" r="r" b="b"/>
              <a:pathLst>
                <a:path w="22" h="8">
                  <a:moveTo>
                    <a:pt x="0" y="6"/>
                  </a:moveTo>
                  <a:lnTo>
                    <a:pt x="0" y="6"/>
                  </a:lnTo>
                  <a:lnTo>
                    <a:pt x="22" y="8"/>
                  </a:lnTo>
                  <a:lnTo>
                    <a:pt x="22" y="8"/>
                  </a:lnTo>
                  <a:lnTo>
                    <a:pt x="18" y="4"/>
                  </a:lnTo>
                  <a:lnTo>
                    <a:pt x="12" y="0"/>
                  </a:lnTo>
                  <a:lnTo>
                    <a:pt x="6" y="2"/>
                  </a:lnTo>
                  <a:lnTo>
                    <a:pt x="0" y="6"/>
                  </a:lnTo>
                  <a:lnTo>
                    <a:pt x="0" y="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0" name="Freeform 123"/>
            <p:cNvSpPr>
              <a:spLocks/>
            </p:cNvSpPr>
            <p:nvPr/>
          </p:nvSpPr>
          <p:spPr bwMode="auto">
            <a:xfrm>
              <a:off x="5067300" y="260350"/>
              <a:ext cx="44450" cy="22225"/>
            </a:xfrm>
            <a:custGeom>
              <a:avLst/>
              <a:gdLst/>
              <a:ahLst/>
              <a:cxnLst>
                <a:cxn ang="0">
                  <a:pos x="20" y="10"/>
                </a:cxn>
                <a:cxn ang="0">
                  <a:pos x="20" y="10"/>
                </a:cxn>
                <a:cxn ang="0">
                  <a:pos x="22" y="8"/>
                </a:cxn>
                <a:cxn ang="0">
                  <a:pos x="24" y="8"/>
                </a:cxn>
                <a:cxn ang="0">
                  <a:pos x="24" y="6"/>
                </a:cxn>
                <a:cxn ang="0">
                  <a:pos x="24" y="6"/>
                </a:cxn>
                <a:cxn ang="0">
                  <a:pos x="22" y="6"/>
                </a:cxn>
                <a:cxn ang="0">
                  <a:pos x="18" y="6"/>
                </a:cxn>
                <a:cxn ang="0">
                  <a:pos x="14" y="6"/>
                </a:cxn>
                <a:cxn ang="0">
                  <a:pos x="12" y="4"/>
                </a:cxn>
                <a:cxn ang="0">
                  <a:pos x="12" y="4"/>
                </a:cxn>
                <a:cxn ang="0">
                  <a:pos x="20" y="4"/>
                </a:cxn>
                <a:cxn ang="0">
                  <a:pos x="24" y="4"/>
                </a:cxn>
                <a:cxn ang="0">
                  <a:pos x="28" y="2"/>
                </a:cxn>
                <a:cxn ang="0">
                  <a:pos x="28" y="2"/>
                </a:cxn>
                <a:cxn ang="0">
                  <a:pos x="20" y="0"/>
                </a:cxn>
                <a:cxn ang="0">
                  <a:pos x="12" y="2"/>
                </a:cxn>
                <a:cxn ang="0">
                  <a:pos x="12" y="2"/>
                </a:cxn>
                <a:cxn ang="0">
                  <a:pos x="8" y="2"/>
                </a:cxn>
                <a:cxn ang="0">
                  <a:pos x="8" y="4"/>
                </a:cxn>
                <a:cxn ang="0">
                  <a:pos x="8" y="6"/>
                </a:cxn>
                <a:cxn ang="0">
                  <a:pos x="8" y="8"/>
                </a:cxn>
                <a:cxn ang="0">
                  <a:pos x="8" y="8"/>
                </a:cxn>
                <a:cxn ang="0">
                  <a:pos x="2" y="8"/>
                </a:cxn>
                <a:cxn ang="0">
                  <a:pos x="0" y="8"/>
                </a:cxn>
                <a:cxn ang="0">
                  <a:pos x="0" y="12"/>
                </a:cxn>
                <a:cxn ang="0">
                  <a:pos x="0" y="12"/>
                </a:cxn>
                <a:cxn ang="0">
                  <a:pos x="2" y="14"/>
                </a:cxn>
                <a:cxn ang="0">
                  <a:pos x="8" y="14"/>
                </a:cxn>
                <a:cxn ang="0">
                  <a:pos x="16" y="14"/>
                </a:cxn>
                <a:cxn ang="0">
                  <a:pos x="20" y="10"/>
                </a:cxn>
                <a:cxn ang="0">
                  <a:pos x="20" y="10"/>
                </a:cxn>
              </a:cxnLst>
              <a:rect l="0" t="0" r="r" b="b"/>
              <a:pathLst>
                <a:path w="28" h="14">
                  <a:moveTo>
                    <a:pt x="20" y="10"/>
                  </a:moveTo>
                  <a:lnTo>
                    <a:pt x="20" y="10"/>
                  </a:lnTo>
                  <a:lnTo>
                    <a:pt x="22" y="8"/>
                  </a:lnTo>
                  <a:lnTo>
                    <a:pt x="24" y="8"/>
                  </a:lnTo>
                  <a:lnTo>
                    <a:pt x="24" y="6"/>
                  </a:lnTo>
                  <a:lnTo>
                    <a:pt x="24" y="6"/>
                  </a:lnTo>
                  <a:lnTo>
                    <a:pt x="22" y="6"/>
                  </a:lnTo>
                  <a:lnTo>
                    <a:pt x="18" y="6"/>
                  </a:lnTo>
                  <a:lnTo>
                    <a:pt x="14" y="6"/>
                  </a:lnTo>
                  <a:lnTo>
                    <a:pt x="12" y="4"/>
                  </a:lnTo>
                  <a:lnTo>
                    <a:pt x="12" y="4"/>
                  </a:lnTo>
                  <a:lnTo>
                    <a:pt x="20" y="4"/>
                  </a:lnTo>
                  <a:lnTo>
                    <a:pt x="24" y="4"/>
                  </a:lnTo>
                  <a:lnTo>
                    <a:pt x="28" y="2"/>
                  </a:lnTo>
                  <a:lnTo>
                    <a:pt x="28" y="2"/>
                  </a:lnTo>
                  <a:lnTo>
                    <a:pt x="20" y="0"/>
                  </a:lnTo>
                  <a:lnTo>
                    <a:pt x="12" y="2"/>
                  </a:lnTo>
                  <a:lnTo>
                    <a:pt x="12" y="2"/>
                  </a:lnTo>
                  <a:lnTo>
                    <a:pt x="8" y="2"/>
                  </a:lnTo>
                  <a:lnTo>
                    <a:pt x="8" y="4"/>
                  </a:lnTo>
                  <a:lnTo>
                    <a:pt x="8" y="6"/>
                  </a:lnTo>
                  <a:lnTo>
                    <a:pt x="8" y="8"/>
                  </a:lnTo>
                  <a:lnTo>
                    <a:pt x="8" y="8"/>
                  </a:lnTo>
                  <a:lnTo>
                    <a:pt x="2" y="8"/>
                  </a:lnTo>
                  <a:lnTo>
                    <a:pt x="0" y="8"/>
                  </a:lnTo>
                  <a:lnTo>
                    <a:pt x="0" y="12"/>
                  </a:lnTo>
                  <a:lnTo>
                    <a:pt x="0" y="12"/>
                  </a:lnTo>
                  <a:lnTo>
                    <a:pt x="2" y="14"/>
                  </a:lnTo>
                  <a:lnTo>
                    <a:pt x="8" y="14"/>
                  </a:lnTo>
                  <a:lnTo>
                    <a:pt x="16" y="14"/>
                  </a:lnTo>
                  <a:lnTo>
                    <a:pt x="20" y="10"/>
                  </a:lnTo>
                  <a:lnTo>
                    <a:pt x="20" y="1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1" name="Freeform 124"/>
            <p:cNvSpPr>
              <a:spLocks/>
            </p:cNvSpPr>
            <p:nvPr/>
          </p:nvSpPr>
          <p:spPr bwMode="auto">
            <a:xfrm>
              <a:off x="8007350" y="1352550"/>
              <a:ext cx="15875" cy="38100"/>
            </a:xfrm>
            <a:custGeom>
              <a:avLst/>
              <a:gdLst/>
              <a:ahLst/>
              <a:cxnLst>
                <a:cxn ang="0">
                  <a:pos x="6" y="24"/>
                </a:cxn>
                <a:cxn ang="0">
                  <a:pos x="6" y="24"/>
                </a:cxn>
                <a:cxn ang="0">
                  <a:pos x="6" y="14"/>
                </a:cxn>
                <a:cxn ang="0">
                  <a:pos x="6" y="14"/>
                </a:cxn>
                <a:cxn ang="0">
                  <a:pos x="10" y="12"/>
                </a:cxn>
                <a:cxn ang="0">
                  <a:pos x="10" y="8"/>
                </a:cxn>
                <a:cxn ang="0">
                  <a:pos x="6" y="2"/>
                </a:cxn>
                <a:cxn ang="0">
                  <a:pos x="6" y="2"/>
                </a:cxn>
                <a:cxn ang="0">
                  <a:pos x="4" y="0"/>
                </a:cxn>
                <a:cxn ang="0">
                  <a:pos x="2" y="2"/>
                </a:cxn>
                <a:cxn ang="0">
                  <a:pos x="2" y="2"/>
                </a:cxn>
                <a:cxn ang="0">
                  <a:pos x="2" y="4"/>
                </a:cxn>
                <a:cxn ang="0">
                  <a:pos x="2" y="6"/>
                </a:cxn>
                <a:cxn ang="0">
                  <a:pos x="4" y="10"/>
                </a:cxn>
                <a:cxn ang="0">
                  <a:pos x="4" y="10"/>
                </a:cxn>
                <a:cxn ang="0">
                  <a:pos x="4" y="12"/>
                </a:cxn>
                <a:cxn ang="0">
                  <a:pos x="4" y="12"/>
                </a:cxn>
                <a:cxn ang="0">
                  <a:pos x="0" y="16"/>
                </a:cxn>
                <a:cxn ang="0">
                  <a:pos x="2" y="18"/>
                </a:cxn>
                <a:cxn ang="0">
                  <a:pos x="4" y="20"/>
                </a:cxn>
                <a:cxn ang="0">
                  <a:pos x="6" y="24"/>
                </a:cxn>
                <a:cxn ang="0">
                  <a:pos x="6" y="24"/>
                </a:cxn>
              </a:cxnLst>
              <a:rect l="0" t="0" r="r" b="b"/>
              <a:pathLst>
                <a:path w="10" h="24">
                  <a:moveTo>
                    <a:pt x="6" y="24"/>
                  </a:moveTo>
                  <a:lnTo>
                    <a:pt x="6" y="24"/>
                  </a:lnTo>
                  <a:lnTo>
                    <a:pt x="6" y="14"/>
                  </a:lnTo>
                  <a:lnTo>
                    <a:pt x="6" y="14"/>
                  </a:lnTo>
                  <a:lnTo>
                    <a:pt x="10" y="12"/>
                  </a:lnTo>
                  <a:lnTo>
                    <a:pt x="10" y="8"/>
                  </a:lnTo>
                  <a:lnTo>
                    <a:pt x="6" y="2"/>
                  </a:lnTo>
                  <a:lnTo>
                    <a:pt x="6" y="2"/>
                  </a:lnTo>
                  <a:lnTo>
                    <a:pt x="4" y="0"/>
                  </a:lnTo>
                  <a:lnTo>
                    <a:pt x="2" y="2"/>
                  </a:lnTo>
                  <a:lnTo>
                    <a:pt x="2" y="2"/>
                  </a:lnTo>
                  <a:lnTo>
                    <a:pt x="2" y="4"/>
                  </a:lnTo>
                  <a:lnTo>
                    <a:pt x="2" y="6"/>
                  </a:lnTo>
                  <a:lnTo>
                    <a:pt x="4" y="10"/>
                  </a:lnTo>
                  <a:lnTo>
                    <a:pt x="4" y="10"/>
                  </a:lnTo>
                  <a:lnTo>
                    <a:pt x="4" y="12"/>
                  </a:lnTo>
                  <a:lnTo>
                    <a:pt x="4" y="12"/>
                  </a:lnTo>
                  <a:lnTo>
                    <a:pt x="0" y="16"/>
                  </a:lnTo>
                  <a:lnTo>
                    <a:pt x="2" y="18"/>
                  </a:lnTo>
                  <a:lnTo>
                    <a:pt x="4" y="20"/>
                  </a:lnTo>
                  <a:lnTo>
                    <a:pt x="6" y="24"/>
                  </a:lnTo>
                  <a:lnTo>
                    <a:pt x="6" y="2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2" name="Freeform 125"/>
            <p:cNvSpPr>
              <a:spLocks/>
            </p:cNvSpPr>
            <p:nvPr/>
          </p:nvSpPr>
          <p:spPr bwMode="auto">
            <a:xfrm>
              <a:off x="5016500" y="292100"/>
              <a:ext cx="142875" cy="41275"/>
            </a:xfrm>
            <a:custGeom>
              <a:avLst/>
              <a:gdLst/>
              <a:ahLst/>
              <a:cxnLst>
                <a:cxn ang="0">
                  <a:pos x="4" y="10"/>
                </a:cxn>
                <a:cxn ang="0">
                  <a:pos x="4" y="10"/>
                </a:cxn>
                <a:cxn ang="0">
                  <a:pos x="0" y="12"/>
                </a:cxn>
                <a:cxn ang="0">
                  <a:pos x="0" y="14"/>
                </a:cxn>
                <a:cxn ang="0">
                  <a:pos x="0" y="16"/>
                </a:cxn>
                <a:cxn ang="0">
                  <a:pos x="0" y="16"/>
                </a:cxn>
                <a:cxn ang="0">
                  <a:pos x="0" y="18"/>
                </a:cxn>
                <a:cxn ang="0">
                  <a:pos x="2" y="18"/>
                </a:cxn>
                <a:cxn ang="0">
                  <a:pos x="6" y="18"/>
                </a:cxn>
                <a:cxn ang="0">
                  <a:pos x="6" y="18"/>
                </a:cxn>
                <a:cxn ang="0">
                  <a:pos x="16" y="18"/>
                </a:cxn>
                <a:cxn ang="0">
                  <a:pos x="16" y="18"/>
                </a:cxn>
                <a:cxn ang="0">
                  <a:pos x="20" y="16"/>
                </a:cxn>
                <a:cxn ang="0">
                  <a:pos x="24" y="16"/>
                </a:cxn>
                <a:cxn ang="0">
                  <a:pos x="30" y="18"/>
                </a:cxn>
                <a:cxn ang="0">
                  <a:pos x="30" y="18"/>
                </a:cxn>
                <a:cxn ang="0">
                  <a:pos x="30" y="20"/>
                </a:cxn>
                <a:cxn ang="0">
                  <a:pos x="30" y="20"/>
                </a:cxn>
                <a:cxn ang="0">
                  <a:pos x="28" y="20"/>
                </a:cxn>
                <a:cxn ang="0">
                  <a:pos x="24" y="22"/>
                </a:cxn>
                <a:cxn ang="0">
                  <a:pos x="24" y="22"/>
                </a:cxn>
                <a:cxn ang="0">
                  <a:pos x="28" y="24"/>
                </a:cxn>
                <a:cxn ang="0">
                  <a:pos x="34" y="26"/>
                </a:cxn>
                <a:cxn ang="0">
                  <a:pos x="44" y="24"/>
                </a:cxn>
                <a:cxn ang="0">
                  <a:pos x="44" y="24"/>
                </a:cxn>
                <a:cxn ang="0">
                  <a:pos x="62" y="20"/>
                </a:cxn>
                <a:cxn ang="0">
                  <a:pos x="70" y="18"/>
                </a:cxn>
                <a:cxn ang="0">
                  <a:pos x="80" y="18"/>
                </a:cxn>
                <a:cxn ang="0">
                  <a:pos x="80" y="18"/>
                </a:cxn>
                <a:cxn ang="0">
                  <a:pos x="86" y="18"/>
                </a:cxn>
                <a:cxn ang="0">
                  <a:pos x="90" y="14"/>
                </a:cxn>
                <a:cxn ang="0">
                  <a:pos x="90" y="14"/>
                </a:cxn>
                <a:cxn ang="0">
                  <a:pos x="90" y="10"/>
                </a:cxn>
                <a:cxn ang="0">
                  <a:pos x="88" y="10"/>
                </a:cxn>
                <a:cxn ang="0">
                  <a:pos x="88" y="10"/>
                </a:cxn>
                <a:cxn ang="0">
                  <a:pos x="80" y="10"/>
                </a:cxn>
                <a:cxn ang="0">
                  <a:pos x="74" y="10"/>
                </a:cxn>
                <a:cxn ang="0">
                  <a:pos x="68" y="6"/>
                </a:cxn>
                <a:cxn ang="0">
                  <a:pos x="62" y="0"/>
                </a:cxn>
                <a:cxn ang="0">
                  <a:pos x="62" y="0"/>
                </a:cxn>
                <a:cxn ang="0">
                  <a:pos x="60" y="2"/>
                </a:cxn>
                <a:cxn ang="0">
                  <a:pos x="60" y="2"/>
                </a:cxn>
                <a:cxn ang="0">
                  <a:pos x="58" y="2"/>
                </a:cxn>
                <a:cxn ang="0">
                  <a:pos x="56" y="4"/>
                </a:cxn>
                <a:cxn ang="0">
                  <a:pos x="58" y="8"/>
                </a:cxn>
                <a:cxn ang="0">
                  <a:pos x="62" y="10"/>
                </a:cxn>
                <a:cxn ang="0">
                  <a:pos x="62" y="12"/>
                </a:cxn>
                <a:cxn ang="0">
                  <a:pos x="62" y="14"/>
                </a:cxn>
                <a:cxn ang="0">
                  <a:pos x="62" y="14"/>
                </a:cxn>
                <a:cxn ang="0">
                  <a:pos x="48" y="12"/>
                </a:cxn>
                <a:cxn ang="0">
                  <a:pos x="36" y="8"/>
                </a:cxn>
                <a:cxn ang="0">
                  <a:pos x="36" y="8"/>
                </a:cxn>
                <a:cxn ang="0">
                  <a:pos x="34" y="6"/>
                </a:cxn>
                <a:cxn ang="0">
                  <a:pos x="30" y="6"/>
                </a:cxn>
                <a:cxn ang="0">
                  <a:pos x="24" y="6"/>
                </a:cxn>
                <a:cxn ang="0">
                  <a:pos x="24" y="6"/>
                </a:cxn>
                <a:cxn ang="0">
                  <a:pos x="20" y="4"/>
                </a:cxn>
                <a:cxn ang="0">
                  <a:pos x="14" y="4"/>
                </a:cxn>
                <a:cxn ang="0">
                  <a:pos x="14" y="4"/>
                </a:cxn>
                <a:cxn ang="0">
                  <a:pos x="8" y="6"/>
                </a:cxn>
                <a:cxn ang="0">
                  <a:pos x="6" y="8"/>
                </a:cxn>
                <a:cxn ang="0">
                  <a:pos x="4" y="10"/>
                </a:cxn>
                <a:cxn ang="0">
                  <a:pos x="4" y="10"/>
                </a:cxn>
              </a:cxnLst>
              <a:rect l="0" t="0" r="r" b="b"/>
              <a:pathLst>
                <a:path w="90" h="26">
                  <a:moveTo>
                    <a:pt x="4" y="10"/>
                  </a:moveTo>
                  <a:lnTo>
                    <a:pt x="4" y="10"/>
                  </a:lnTo>
                  <a:lnTo>
                    <a:pt x="0" y="12"/>
                  </a:lnTo>
                  <a:lnTo>
                    <a:pt x="0" y="14"/>
                  </a:lnTo>
                  <a:lnTo>
                    <a:pt x="0" y="16"/>
                  </a:lnTo>
                  <a:lnTo>
                    <a:pt x="0" y="16"/>
                  </a:lnTo>
                  <a:lnTo>
                    <a:pt x="0" y="18"/>
                  </a:lnTo>
                  <a:lnTo>
                    <a:pt x="2" y="18"/>
                  </a:lnTo>
                  <a:lnTo>
                    <a:pt x="6" y="18"/>
                  </a:lnTo>
                  <a:lnTo>
                    <a:pt x="6" y="18"/>
                  </a:lnTo>
                  <a:lnTo>
                    <a:pt x="16" y="18"/>
                  </a:lnTo>
                  <a:lnTo>
                    <a:pt x="16" y="18"/>
                  </a:lnTo>
                  <a:lnTo>
                    <a:pt x="20" y="16"/>
                  </a:lnTo>
                  <a:lnTo>
                    <a:pt x="24" y="16"/>
                  </a:lnTo>
                  <a:lnTo>
                    <a:pt x="30" y="18"/>
                  </a:lnTo>
                  <a:lnTo>
                    <a:pt x="30" y="18"/>
                  </a:lnTo>
                  <a:lnTo>
                    <a:pt x="30" y="20"/>
                  </a:lnTo>
                  <a:lnTo>
                    <a:pt x="30" y="20"/>
                  </a:lnTo>
                  <a:lnTo>
                    <a:pt x="28" y="20"/>
                  </a:lnTo>
                  <a:lnTo>
                    <a:pt x="24" y="22"/>
                  </a:lnTo>
                  <a:lnTo>
                    <a:pt x="24" y="22"/>
                  </a:lnTo>
                  <a:lnTo>
                    <a:pt x="28" y="24"/>
                  </a:lnTo>
                  <a:lnTo>
                    <a:pt x="34" y="26"/>
                  </a:lnTo>
                  <a:lnTo>
                    <a:pt x="44" y="24"/>
                  </a:lnTo>
                  <a:lnTo>
                    <a:pt x="44" y="24"/>
                  </a:lnTo>
                  <a:lnTo>
                    <a:pt x="62" y="20"/>
                  </a:lnTo>
                  <a:lnTo>
                    <a:pt x="70" y="18"/>
                  </a:lnTo>
                  <a:lnTo>
                    <a:pt x="80" y="18"/>
                  </a:lnTo>
                  <a:lnTo>
                    <a:pt x="80" y="18"/>
                  </a:lnTo>
                  <a:lnTo>
                    <a:pt x="86" y="18"/>
                  </a:lnTo>
                  <a:lnTo>
                    <a:pt x="90" y="14"/>
                  </a:lnTo>
                  <a:lnTo>
                    <a:pt x="90" y="14"/>
                  </a:lnTo>
                  <a:lnTo>
                    <a:pt x="90" y="10"/>
                  </a:lnTo>
                  <a:lnTo>
                    <a:pt x="88" y="10"/>
                  </a:lnTo>
                  <a:lnTo>
                    <a:pt x="88" y="10"/>
                  </a:lnTo>
                  <a:lnTo>
                    <a:pt x="80" y="10"/>
                  </a:lnTo>
                  <a:lnTo>
                    <a:pt x="74" y="10"/>
                  </a:lnTo>
                  <a:lnTo>
                    <a:pt x="68" y="6"/>
                  </a:lnTo>
                  <a:lnTo>
                    <a:pt x="62" y="0"/>
                  </a:lnTo>
                  <a:lnTo>
                    <a:pt x="62" y="0"/>
                  </a:lnTo>
                  <a:lnTo>
                    <a:pt x="60" y="2"/>
                  </a:lnTo>
                  <a:lnTo>
                    <a:pt x="60" y="2"/>
                  </a:lnTo>
                  <a:lnTo>
                    <a:pt x="58" y="2"/>
                  </a:lnTo>
                  <a:lnTo>
                    <a:pt x="56" y="4"/>
                  </a:lnTo>
                  <a:lnTo>
                    <a:pt x="58" y="8"/>
                  </a:lnTo>
                  <a:lnTo>
                    <a:pt x="62" y="10"/>
                  </a:lnTo>
                  <a:lnTo>
                    <a:pt x="62" y="12"/>
                  </a:lnTo>
                  <a:lnTo>
                    <a:pt x="62" y="14"/>
                  </a:lnTo>
                  <a:lnTo>
                    <a:pt x="62" y="14"/>
                  </a:lnTo>
                  <a:lnTo>
                    <a:pt x="48" y="12"/>
                  </a:lnTo>
                  <a:lnTo>
                    <a:pt x="36" y="8"/>
                  </a:lnTo>
                  <a:lnTo>
                    <a:pt x="36" y="8"/>
                  </a:lnTo>
                  <a:lnTo>
                    <a:pt x="34" y="6"/>
                  </a:lnTo>
                  <a:lnTo>
                    <a:pt x="30" y="6"/>
                  </a:lnTo>
                  <a:lnTo>
                    <a:pt x="24" y="6"/>
                  </a:lnTo>
                  <a:lnTo>
                    <a:pt x="24" y="6"/>
                  </a:lnTo>
                  <a:lnTo>
                    <a:pt x="20" y="4"/>
                  </a:lnTo>
                  <a:lnTo>
                    <a:pt x="14" y="4"/>
                  </a:lnTo>
                  <a:lnTo>
                    <a:pt x="14" y="4"/>
                  </a:lnTo>
                  <a:lnTo>
                    <a:pt x="8" y="6"/>
                  </a:lnTo>
                  <a:lnTo>
                    <a:pt x="6" y="8"/>
                  </a:lnTo>
                  <a:lnTo>
                    <a:pt x="4" y="10"/>
                  </a:lnTo>
                  <a:lnTo>
                    <a:pt x="4" y="1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3" name="Freeform 126"/>
            <p:cNvSpPr>
              <a:spLocks/>
            </p:cNvSpPr>
            <p:nvPr/>
          </p:nvSpPr>
          <p:spPr bwMode="auto">
            <a:xfrm>
              <a:off x="7064375" y="412750"/>
              <a:ext cx="25400" cy="12700"/>
            </a:xfrm>
            <a:custGeom>
              <a:avLst/>
              <a:gdLst/>
              <a:ahLst/>
              <a:cxnLst>
                <a:cxn ang="0">
                  <a:pos x="2" y="6"/>
                </a:cxn>
                <a:cxn ang="0">
                  <a:pos x="2" y="6"/>
                </a:cxn>
                <a:cxn ang="0">
                  <a:pos x="6" y="8"/>
                </a:cxn>
                <a:cxn ang="0">
                  <a:pos x="8" y="8"/>
                </a:cxn>
                <a:cxn ang="0">
                  <a:pos x="16" y="4"/>
                </a:cxn>
                <a:cxn ang="0">
                  <a:pos x="16" y="4"/>
                </a:cxn>
                <a:cxn ang="0">
                  <a:pos x="8" y="0"/>
                </a:cxn>
                <a:cxn ang="0">
                  <a:pos x="4" y="2"/>
                </a:cxn>
                <a:cxn ang="0">
                  <a:pos x="2" y="2"/>
                </a:cxn>
                <a:cxn ang="0">
                  <a:pos x="2" y="2"/>
                </a:cxn>
                <a:cxn ang="0">
                  <a:pos x="0" y="4"/>
                </a:cxn>
                <a:cxn ang="0">
                  <a:pos x="2" y="6"/>
                </a:cxn>
                <a:cxn ang="0">
                  <a:pos x="2" y="6"/>
                </a:cxn>
              </a:cxnLst>
              <a:rect l="0" t="0" r="r" b="b"/>
              <a:pathLst>
                <a:path w="16" h="8">
                  <a:moveTo>
                    <a:pt x="2" y="6"/>
                  </a:moveTo>
                  <a:lnTo>
                    <a:pt x="2" y="6"/>
                  </a:lnTo>
                  <a:lnTo>
                    <a:pt x="6" y="8"/>
                  </a:lnTo>
                  <a:lnTo>
                    <a:pt x="8" y="8"/>
                  </a:lnTo>
                  <a:lnTo>
                    <a:pt x="16" y="4"/>
                  </a:lnTo>
                  <a:lnTo>
                    <a:pt x="16" y="4"/>
                  </a:lnTo>
                  <a:lnTo>
                    <a:pt x="8" y="0"/>
                  </a:lnTo>
                  <a:lnTo>
                    <a:pt x="4" y="2"/>
                  </a:lnTo>
                  <a:lnTo>
                    <a:pt x="2" y="2"/>
                  </a:lnTo>
                  <a:lnTo>
                    <a:pt x="2" y="2"/>
                  </a:lnTo>
                  <a:lnTo>
                    <a:pt x="0" y="4"/>
                  </a:lnTo>
                  <a:lnTo>
                    <a:pt x="2" y="6"/>
                  </a:lnTo>
                  <a:lnTo>
                    <a:pt x="2" y="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4" name="Freeform 127"/>
            <p:cNvSpPr>
              <a:spLocks/>
            </p:cNvSpPr>
            <p:nvPr/>
          </p:nvSpPr>
          <p:spPr bwMode="auto">
            <a:xfrm>
              <a:off x="8045450" y="1530350"/>
              <a:ext cx="9525" cy="38100"/>
            </a:xfrm>
            <a:custGeom>
              <a:avLst/>
              <a:gdLst/>
              <a:ahLst/>
              <a:cxnLst>
                <a:cxn ang="0">
                  <a:pos x="2" y="14"/>
                </a:cxn>
                <a:cxn ang="0">
                  <a:pos x="2" y="14"/>
                </a:cxn>
                <a:cxn ang="0">
                  <a:pos x="2" y="18"/>
                </a:cxn>
                <a:cxn ang="0">
                  <a:pos x="2" y="22"/>
                </a:cxn>
                <a:cxn ang="0">
                  <a:pos x="4" y="24"/>
                </a:cxn>
                <a:cxn ang="0">
                  <a:pos x="4" y="24"/>
                </a:cxn>
                <a:cxn ang="0">
                  <a:pos x="6" y="12"/>
                </a:cxn>
                <a:cxn ang="0">
                  <a:pos x="6" y="12"/>
                </a:cxn>
                <a:cxn ang="0">
                  <a:pos x="6" y="8"/>
                </a:cxn>
                <a:cxn ang="0">
                  <a:pos x="6" y="6"/>
                </a:cxn>
                <a:cxn ang="0">
                  <a:pos x="4" y="0"/>
                </a:cxn>
                <a:cxn ang="0">
                  <a:pos x="4" y="0"/>
                </a:cxn>
                <a:cxn ang="0">
                  <a:pos x="0" y="4"/>
                </a:cxn>
                <a:cxn ang="0">
                  <a:pos x="0" y="6"/>
                </a:cxn>
                <a:cxn ang="0">
                  <a:pos x="0" y="10"/>
                </a:cxn>
                <a:cxn ang="0">
                  <a:pos x="2" y="14"/>
                </a:cxn>
                <a:cxn ang="0">
                  <a:pos x="2" y="14"/>
                </a:cxn>
              </a:cxnLst>
              <a:rect l="0" t="0" r="r" b="b"/>
              <a:pathLst>
                <a:path w="6" h="24">
                  <a:moveTo>
                    <a:pt x="2" y="14"/>
                  </a:moveTo>
                  <a:lnTo>
                    <a:pt x="2" y="14"/>
                  </a:lnTo>
                  <a:lnTo>
                    <a:pt x="2" y="18"/>
                  </a:lnTo>
                  <a:lnTo>
                    <a:pt x="2" y="22"/>
                  </a:lnTo>
                  <a:lnTo>
                    <a:pt x="4" y="24"/>
                  </a:lnTo>
                  <a:lnTo>
                    <a:pt x="4" y="24"/>
                  </a:lnTo>
                  <a:lnTo>
                    <a:pt x="6" y="12"/>
                  </a:lnTo>
                  <a:lnTo>
                    <a:pt x="6" y="12"/>
                  </a:lnTo>
                  <a:lnTo>
                    <a:pt x="6" y="8"/>
                  </a:lnTo>
                  <a:lnTo>
                    <a:pt x="6" y="6"/>
                  </a:lnTo>
                  <a:lnTo>
                    <a:pt x="4" y="0"/>
                  </a:lnTo>
                  <a:lnTo>
                    <a:pt x="4" y="0"/>
                  </a:lnTo>
                  <a:lnTo>
                    <a:pt x="0" y="4"/>
                  </a:lnTo>
                  <a:lnTo>
                    <a:pt x="0" y="6"/>
                  </a:lnTo>
                  <a:lnTo>
                    <a:pt x="0" y="10"/>
                  </a:lnTo>
                  <a:lnTo>
                    <a:pt x="2" y="14"/>
                  </a:lnTo>
                  <a:lnTo>
                    <a:pt x="2" y="1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5" name="Freeform 128"/>
            <p:cNvSpPr>
              <a:spLocks/>
            </p:cNvSpPr>
            <p:nvPr/>
          </p:nvSpPr>
          <p:spPr bwMode="auto">
            <a:xfrm>
              <a:off x="5429250" y="520700"/>
              <a:ext cx="19050" cy="12700"/>
            </a:xfrm>
            <a:custGeom>
              <a:avLst/>
              <a:gdLst/>
              <a:ahLst/>
              <a:cxnLst>
                <a:cxn ang="0">
                  <a:pos x="8" y="0"/>
                </a:cxn>
                <a:cxn ang="0">
                  <a:pos x="8" y="0"/>
                </a:cxn>
                <a:cxn ang="0">
                  <a:pos x="4" y="2"/>
                </a:cxn>
                <a:cxn ang="0">
                  <a:pos x="2" y="4"/>
                </a:cxn>
                <a:cxn ang="0">
                  <a:pos x="0" y="6"/>
                </a:cxn>
                <a:cxn ang="0">
                  <a:pos x="0" y="6"/>
                </a:cxn>
                <a:cxn ang="0">
                  <a:pos x="2" y="8"/>
                </a:cxn>
                <a:cxn ang="0">
                  <a:pos x="4" y="8"/>
                </a:cxn>
                <a:cxn ang="0">
                  <a:pos x="4" y="8"/>
                </a:cxn>
                <a:cxn ang="0">
                  <a:pos x="8" y="6"/>
                </a:cxn>
                <a:cxn ang="0">
                  <a:pos x="12" y="2"/>
                </a:cxn>
                <a:cxn ang="0">
                  <a:pos x="12" y="2"/>
                </a:cxn>
                <a:cxn ang="0">
                  <a:pos x="10" y="2"/>
                </a:cxn>
                <a:cxn ang="0">
                  <a:pos x="8" y="0"/>
                </a:cxn>
                <a:cxn ang="0">
                  <a:pos x="8" y="0"/>
                </a:cxn>
              </a:cxnLst>
              <a:rect l="0" t="0" r="r" b="b"/>
              <a:pathLst>
                <a:path w="12" h="8">
                  <a:moveTo>
                    <a:pt x="8" y="0"/>
                  </a:moveTo>
                  <a:lnTo>
                    <a:pt x="8" y="0"/>
                  </a:lnTo>
                  <a:lnTo>
                    <a:pt x="4" y="2"/>
                  </a:lnTo>
                  <a:lnTo>
                    <a:pt x="2" y="4"/>
                  </a:lnTo>
                  <a:lnTo>
                    <a:pt x="0" y="6"/>
                  </a:lnTo>
                  <a:lnTo>
                    <a:pt x="0" y="6"/>
                  </a:lnTo>
                  <a:lnTo>
                    <a:pt x="2" y="8"/>
                  </a:lnTo>
                  <a:lnTo>
                    <a:pt x="4" y="8"/>
                  </a:lnTo>
                  <a:lnTo>
                    <a:pt x="4" y="8"/>
                  </a:lnTo>
                  <a:lnTo>
                    <a:pt x="8" y="6"/>
                  </a:lnTo>
                  <a:lnTo>
                    <a:pt x="12" y="2"/>
                  </a:lnTo>
                  <a:lnTo>
                    <a:pt x="12" y="2"/>
                  </a:lnTo>
                  <a:lnTo>
                    <a:pt x="10" y="2"/>
                  </a:lnTo>
                  <a:lnTo>
                    <a:pt x="8" y="0"/>
                  </a:lnTo>
                  <a:lnTo>
                    <a:pt x="8"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6" name="Freeform 129"/>
            <p:cNvSpPr>
              <a:spLocks/>
            </p:cNvSpPr>
            <p:nvPr/>
          </p:nvSpPr>
          <p:spPr bwMode="auto">
            <a:xfrm>
              <a:off x="6870700" y="977900"/>
              <a:ext cx="19050" cy="9525"/>
            </a:xfrm>
            <a:custGeom>
              <a:avLst/>
              <a:gdLst/>
              <a:ahLst/>
              <a:cxnLst>
                <a:cxn ang="0">
                  <a:pos x="12" y="0"/>
                </a:cxn>
                <a:cxn ang="0">
                  <a:pos x="12" y="0"/>
                </a:cxn>
                <a:cxn ang="0">
                  <a:pos x="4" y="0"/>
                </a:cxn>
                <a:cxn ang="0">
                  <a:pos x="0" y="4"/>
                </a:cxn>
                <a:cxn ang="0">
                  <a:pos x="0" y="4"/>
                </a:cxn>
                <a:cxn ang="0">
                  <a:pos x="0" y="6"/>
                </a:cxn>
                <a:cxn ang="0">
                  <a:pos x="0" y="6"/>
                </a:cxn>
                <a:cxn ang="0">
                  <a:pos x="4" y="6"/>
                </a:cxn>
                <a:cxn ang="0">
                  <a:pos x="6" y="6"/>
                </a:cxn>
                <a:cxn ang="0">
                  <a:pos x="12" y="0"/>
                </a:cxn>
                <a:cxn ang="0">
                  <a:pos x="12" y="0"/>
                </a:cxn>
              </a:cxnLst>
              <a:rect l="0" t="0" r="r" b="b"/>
              <a:pathLst>
                <a:path w="12" h="6">
                  <a:moveTo>
                    <a:pt x="12" y="0"/>
                  </a:moveTo>
                  <a:lnTo>
                    <a:pt x="12" y="0"/>
                  </a:lnTo>
                  <a:lnTo>
                    <a:pt x="4" y="0"/>
                  </a:lnTo>
                  <a:lnTo>
                    <a:pt x="0" y="4"/>
                  </a:lnTo>
                  <a:lnTo>
                    <a:pt x="0" y="4"/>
                  </a:lnTo>
                  <a:lnTo>
                    <a:pt x="0" y="6"/>
                  </a:lnTo>
                  <a:lnTo>
                    <a:pt x="0" y="6"/>
                  </a:lnTo>
                  <a:lnTo>
                    <a:pt x="4" y="6"/>
                  </a:lnTo>
                  <a:lnTo>
                    <a:pt x="6" y="6"/>
                  </a:lnTo>
                  <a:lnTo>
                    <a:pt x="12" y="0"/>
                  </a:lnTo>
                  <a:lnTo>
                    <a:pt x="1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7" name="Freeform 130"/>
            <p:cNvSpPr>
              <a:spLocks/>
            </p:cNvSpPr>
            <p:nvPr/>
          </p:nvSpPr>
          <p:spPr bwMode="auto">
            <a:xfrm>
              <a:off x="5499100" y="1254125"/>
              <a:ext cx="22225" cy="12700"/>
            </a:xfrm>
            <a:custGeom>
              <a:avLst/>
              <a:gdLst/>
              <a:ahLst/>
              <a:cxnLst>
                <a:cxn ang="0">
                  <a:pos x="2" y="0"/>
                </a:cxn>
                <a:cxn ang="0">
                  <a:pos x="2" y="0"/>
                </a:cxn>
                <a:cxn ang="0">
                  <a:pos x="0" y="2"/>
                </a:cxn>
                <a:cxn ang="0">
                  <a:pos x="2" y="4"/>
                </a:cxn>
                <a:cxn ang="0">
                  <a:pos x="2" y="4"/>
                </a:cxn>
                <a:cxn ang="0">
                  <a:pos x="4" y="6"/>
                </a:cxn>
                <a:cxn ang="0">
                  <a:pos x="8" y="8"/>
                </a:cxn>
                <a:cxn ang="0">
                  <a:pos x="14" y="6"/>
                </a:cxn>
                <a:cxn ang="0">
                  <a:pos x="14" y="6"/>
                </a:cxn>
                <a:cxn ang="0">
                  <a:pos x="8" y="2"/>
                </a:cxn>
                <a:cxn ang="0">
                  <a:pos x="2" y="0"/>
                </a:cxn>
                <a:cxn ang="0">
                  <a:pos x="2" y="0"/>
                </a:cxn>
              </a:cxnLst>
              <a:rect l="0" t="0" r="r" b="b"/>
              <a:pathLst>
                <a:path w="14" h="8">
                  <a:moveTo>
                    <a:pt x="2" y="0"/>
                  </a:moveTo>
                  <a:lnTo>
                    <a:pt x="2" y="0"/>
                  </a:lnTo>
                  <a:lnTo>
                    <a:pt x="0" y="2"/>
                  </a:lnTo>
                  <a:lnTo>
                    <a:pt x="2" y="4"/>
                  </a:lnTo>
                  <a:lnTo>
                    <a:pt x="2" y="4"/>
                  </a:lnTo>
                  <a:lnTo>
                    <a:pt x="4" y="6"/>
                  </a:lnTo>
                  <a:lnTo>
                    <a:pt x="8" y="8"/>
                  </a:lnTo>
                  <a:lnTo>
                    <a:pt x="14" y="6"/>
                  </a:lnTo>
                  <a:lnTo>
                    <a:pt x="14" y="6"/>
                  </a:lnTo>
                  <a:lnTo>
                    <a:pt x="8" y="2"/>
                  </a:lnTo>
                  <a:lnTo>
                    <a:pt x="2" y="0"/>
                  </a:lnTo>
                  <a:lnTo>
                    <a:pt x="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8" name="Freeform 131"/>
            <p:cNvSpPr>
              <a:spLocks/>
            </p:cNvSpPr>
            <p:nvPr/>
          </p:nvSpPr>
          <p:spPr bwMode="auto">
            <a:xfrm>
              <a:off x="5711825" y="781050"/>
              <a:ext cx="9525" cy="22225"/>
            </a:xfrm>
            <a:custGeom>
              <a:avLst/>
              <a:gdLst/>
              <a:ahLst/>
              <a:cxnLst>
                <a:cxn ang="0">
                  <a:pos x="4" y="14"/>
                </a:cxn>
                <a:cxn ang="0">
                  <a:pos x="4" y="14"/>
                </a:cxn>
                <a:cxn ang="0">
                  <a:pos x="6" y="10"/>
                </a:cxn>
                <a:cxn ang="0">
                  <a:pos x="6" y="8"/>
                </a:cxn>
                <a:cxn ang="0">
                  <a:pos x="6" y="4"/>
                </a:cxn>
                <a:cxn ang="0">
                  <a:pos x="6" y="0"/>
                </a:cxn>
                <a:cxn ang="0">
                  <a:pos x="6" y="0"/>
                </a:cxn>
                <a:cxn ang="0">
                  <a:pos x="0" y="8"/>
                </a:cxn>
                <a:cxn ang="0">
                  <a:pos x="0" y="10"/>
                </a:cxn>
                <a:cxn ang="0">
                  <a:pos x="0" y="12"/>
                </a:cxn>
                <a:cxn ang="0">
                  <a:pos x="0" y="12"/>
                </a:cxn>
                <a:cxn ang="0">
                  <a:pos x="4" y="14"/>
                </a:cxn>
                <a:cxn ang="0">
                  <a:pos x="4" y="14"/>
                </a:cxn>
              </a:cxnLst>
              <a:rect l="0" t="0" r="r" b="b"/>
              <a:pathLst>
                <a:path w="6" h="14">
                  <a:moveTo>
                    <a:pt x="4" y="14"/>
                  </a:moveTo>
                  <a:lnTo>
                    <a:pt x="4" y="14"/>
                  </a:lnTo>
                  <a:lnTo>
                    <a:pt x="6" y="10"/>
                  </a:lnTo>
                  <a:lnTo>
                    <a:pt x="6" y="8"/>
                  </a:lnTo>
                  <a:lnTo>
                    <a:pt x="6" y="4"/>
                  </a:lnTo>
                  <a:lnTo>
                    <a:pt x="6" y="0"/>
                  </a:lnTo>
                  <a:lnTo>
                    <a:pt x="6" y="0"/>
                  </a:lnTo>
                  <a:lnTo>
                    <a:pt x="0" y="8"/>
                  </a:lnTo>
                  <a:lnTo>
                    <a:pt x="0" y="10"/>
                  </a:lnTo>
                  <a:lnTo>
                    <a:pt x="0" y="12"/>
                  </a:lnTo>
                  <a:lnTo>
                    <a:pt x="0" y="12"/>
                  </a:lnTo>
                  <a:lnTo>
                    <a:pt x="4" y="14"/>
                  </a:lnTo>
                  <a:lnTo>
                    <a:pt x="4" y="1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9" name="Freeform 132"/>
            <p:cNvSpPr>
              <a:spLocks/>
            </p:cNvSpPr>
            <p:nvPr/>
          </p:nvSpPr>
          <p:spPr bwMode="auto">
            <a:xfrm>
              <a:off x="5797550" y="774700"/>
              <a:ext cx="15875" cy="12700"/>
            </a:xfrm>
            <a:custGeom>
              <a:avLst/>
              <a:gdLst/>
              <a:ahLst/>
              <a:cxnLst>
                <a:cxn ang="0">
                  <a:pos x="8" y="8"/>
                </a:cxn>
                <a:cxn ang="0">
                  <a:pos x="8" y="8"/>
                </a:cxn>
                <a:cxn ang="0">
                  <a:pos x="8" y="6"/>
                </a:cxn>
                <a:cxn ang="0">
                  <a:pos x="10" y="2"/>
                </a:cxn>
                <a:cxn ang="0">
                  <a:pos x="10" y="2"/>
                </a:cxn>
                <a:cxn ang="0">
                  <a:pos x="10" y="0"/>
                </a:cxn>
                <a:cxn ang="0">
                  <a:pos x="8" y="0"/>
                </a:cxn>
                <a:cxn ang="0">
                  <a:pos x="4" y="0"/>
                </a:cxn>
                <a:cxn ang="0">
                  <a:pos x="4" y="0"/>
                </a:cxn>
                <a:cxn ang="0">
                  <a:pos x="4" y="0"/>
                </a:cxn>
                <a:cxn ang="0">
                  <a:pos x="2" y="0"/>
                </a:cxn>
                <a:cxn ang="0">
                  <a:pos x="0" y="4"/>
                </a:cxn>
                <a:cxn ang="0">
                  <a:pos x="0" y="4"/>
                </a:cxn>
                <a:cxn ang="0">
                  <a:pos x="4" y="8"/>
                </a:cxn>
                <a:cxn ang="0">
                  <a:pos x="8" y="8"/>
                </a:cxn>
                <a:cxn ang="0">
                  <a:pos x="8" y="8"/>
                </a:cxn>
              </a:cxnLst>
              <a:rect l="0" t="0" r="r" b="b"/>
              <a:pathLst>
                <a:path w="10" h="8">
                  <a:moveTo>
                    <a:pt x="8" y="8"/>
                  </a:moveTo>
                  <a:lnTo>
                    <a:pt x="8" y="8"/>
                  </a:lnTo>
                  <a:lnTo>
                    <a:pt x="8" y="6"/>
                  </a:lnTo>
                  <a:lnTo>
                    <a:pt x="10" y="2"/>
                  </a:lnTo>
                  <a:lnTo>
                    <a:pt x="10" y="2"/>
                  </a:lnTo>
                  <a:lnTo>
                    <a:pt x="10" y="0"/>
                  </a:lnTo>
                  <a:lnTo>
                    <a:pt x="8" y="0"/>
                  </a:lnTo>
                  <a:lnTo>
                    <a:pt x="4" y="0"/>
                  </a:lnTo>
                  <a:lnTo>
                    <a:pt x="4" y="0"/>
                  </a:lnTo>
                  <a:lnTo>
                    <a:pt x="4" y="0"/>
                  </a:lnTo>
                  <a:lnTo>
                    <a:pt x="2" y="0"/>
                  </a:lnTo>
                  <a:lnTo>
                    <a:pt x="0" y="4"/>
                  </a:lnTo>
                  <a:lnTo>
                    <a:pt x="0" y="4"/>
                  </a:lnTo>
                  <a:lnTo>
                    <a:pt x="4" y="8"/>
                  </a:lnTo>
                  <a:lnTo>
                    <a:pt x="8" y="8"/>
                  </a:lnTo>
                  <a:lnTo>
                    <a:pt x="8" y="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0" name="Freeform 133"/>
            <p:cNvSpPr>
              <a:spLocks/>
            </p:cNvSpPr>
            <p:nvPr/>
          </p:nvSpPr>
          <p:spPr bwMode="auto">
            <a:xfrm>
              <a:off x="5556250" y="2251075"/>
              <a:ext cx="1588" cy="1588"/>
            </a:xfrm>
            <a:custGeom>
              <a:avLst/>
              <a:gdLst/>
              <a:ahLst/>
              <a:cxnLst>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1" name="Freeform 134"/>
            <p:cNvSpPr>
              <a:spLocks/>
            </p:cNvSpPr>
            <p:nvPr/>
          </p:nvSpPr>
          <p:spPr bwMode="auto">
            <a:xfrm>
              <a:off x="5549900" y="2251075"/>
              <a:ext cx="6350" cy="22225"/>
            </a:xfrm>
            <a:custGeom>
              <a:avLst/>
              <a:gdLst/>
              <a:ahLst/>
              <a:cxnLst>
                <a:cxn ang="0">
                  <a:pos x="0" y="14"/>
                </a:cxn>
                <a:cxn ang="0">
                  <a:pos x="0" y="14"/>
                </a:cxn>
                <a:cxn ang="0">
                  <a:pos x="2" y="10"/>
                </a:cxn>
                <a:cxn ang="0">
                  <a:pos x="4" y="8"/>
                </a:cxn>
                <a:cxn ang="0">
                  <a:pos x="4" y="0"/>
                </a:cxn>
                <a:cxn ang="0">
                  <a:pos x="4" y="0"/>
                </a:cxn>
                <a:cxn ang="0">
                  <a:pos x="0" y="2"/>
                </a:cxn>
                <a:cxn ang="0">
                  <a:pos x="0" y="6"/>
                </a:cxn>
                <a:cxn ang="0">
                  <a:pos x="0" y="14"/>
                </a:cxn>
                <a:cxn ang="0">
                  <a:pos x="0" y="14"/>
                </a:cxn>
              </a:cxnLst>
              <a:rect l="0" t="0" r="r" b="b"/>
              <a:pathLst>
                <a:path w="4" h="14">
                  <a:moveTo>
                    <a:pt x="0" y="14"/>
                  </a:moveTo>
                  <a:lnTo>
                    <a:pt x="0" y="14"/>
                  </a:lnTo>
                  <a:lnTo>
                    <a:pt x="2" y="10"/>
                  </a:lnTo>
                  <a:lnTo>
                    <a:pt x="4" y="8"/>
                  </a:lnTo>
                  <a:lnTo>
                    <a:pt x="4" y="0"/>
                  </a:lnTo>
                  <a:lnTo>
                    <a:pt x="4" y="0"/>
                  </a:lnTo>
                  <a:lnTo>
                    <a:pt x="0" y="2"/>
                  </a:lnTo>
                  <a:lnTo>
                    <a:pt x="0" y="6"/>
                  </a:lnTo>
                  <a:lnTo>
                    <a:pt x="0" y="14"/>
                  </a:lnTo>
                  <a:lnTo>
                    <a:pt x="0" y="1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2" name="Freeform 135"/>
            <p:cNvSpPr>
              <a:spLocks/>
            </p:cNvSpPr>
            <p:nvPr/>
          </p:nvSpPr>
          <p:spPr bwMode="auto">
            <a:xfrm>
              <a:off x="7991475" y="1377950"/>
              <a:ext cx="1588" cy="1588"/>
            </a:xfrm>
            <a:custGeom>
              <a:avLst/>
              <a:gdLst/>
              <a:ahLst/>
              <a:cxnLst>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3" name="Freeform 136"/>
            <p:cNvSpPr>
              <a:spLocks/>
            </p:cNvSpPr>
            <p:nvPr/>
          </p:nvSpPr>
          <p:spPr bwMode="auto">
            <a:xfrm>
              <a:off x="7978775" y="1368425"/>
              <a:ext cx="12700" cy="15875"/>
            </a:xfrm>
            <a:custGeom>
              <a:avLst/>
              <a:gdLst/>
              <a:ahLst/>
              <a:cxnLst>
                <a:cxn ang="0">
                  <a:pos x="2" y="0"/>
                </a:cxn>
                <a:cxn ang="0">
                  <a:pos x="2" y="0"/>
                </a:cxn>
                <a:cxn ang="0">
                  <a:pos x="0" y="4"/>
                </a:cxn>
                <a:cxn ang="0">
                  <a:pos x="0" y="8"/>
                </a:cxn>
                <a:cxn ang="0">
                  <a:pos x="0" y="8"/>
                </a:cxn>
                <a:cxn ang="0">
                  <a:pos x="2" y="10"/>
                </a:cxn>
                <a:cxn ang="0">
                  <a:pos x="4" y="8"/>
                </a:cxn>
                <a:cxn ang="0">
                  <a:pos x="8" y="6"/>
                </a:cxn>
                <a:cxn ang="0">
                  <a:pos x="8" y="6"/>
                </a:cxn>
                <a:cxn ang="0">
                  <a:pos x="6" y="2"/>
                </a:cxn>
                <a:cxn ang="0">
                  <a:pos x="4" y="0"/>
                </a:cxn>
                <a:cxn ang="0">
                  <a:pos x="2" y="0"/>
                </a:cxn>
                <a:cxn ang="0">
                  <a:pos x="2" y="0"/>
                </a:cxn>
              </a:cxnLst>
              <a:rect l="0" t="0" r="r" b="b"/>
              <a:pathLst>
                <a:path w="8" h="10">
                  <a:moveTo>
                    <a:pt x="2" y="0"/>
                  </a:moveTo>
                  <a:lnTo>
                    <a:pt x="2" y="0"/>
                  </a:lnTo>
                  <a:lnTo>
                    <a:pt x="0" y="4"/>
                  </a:lnTo>
                  <a:lnTo>
                    <a:pt x="0" y="8"/>
                  </a:lnTo>
                  <a:lnTo>
                    <a:pt x="0" y="8"/>
                  </a:lnTo>
                  <a:lnTo>
                    <a:pt x="2" y="10"/>
                  </a:lnTo>
                  <a:lnTo>
                    <a:pt x="4" y="8"/>
                  </a:lnTo>
                  <a:lnTo>
                    <a:pt x="8" y="6"/>
                  </a:lnTo>
                  <a:lnTo>
                    <a:pt x="8" y="6"/>
                  </a:lnTo>
                  <a:lnTo>
                    <a:pt x="6" y="2"/>
                  </a:lnTo>
                  <a:lnTo>
                    <a:pt x="4" y="0"/>
                  </a:lnTo>
                  <a:lnTo>
                    <a:pt x="2" y="0"/>
                  </a:lnTo>
                  <a:lnTo>
                    <a:pt x="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4" name="Freeform 137"/>
            <p:cNvSpPr>
              <a:spLocks/>
            </p:cNvSpPr>
            <p:nvPr/>
          </p:nvSpPr>
          <p:spPr bwMode="auto">
            <a:xfrm>
              <a:off x="6607175" y="638175"/>
              <a:ext cx="15875" cy="12700"/>
            </a:xfrm>
            <a:custGeom>
              <a:avLst/>
              <a:gdLst/>
              <a:ahLst/>
              <a:cxnLst>
                <a:cxn ang="0">
                  <a:pos x="10" y="0"/>
                </a:cxn>
                <a:cxn ang="0">
                  <a:pos x="10" y="0"/>
                </a:cxn>
                <a:cxn ang="0">
                  <a:pos x="0" y="0"/>
                </a:cxn>
                <a:cxn ang="0">
                  <a:pos x="0" y="0"/>
                </a:cxn>
                <a:cxn ang="0">
                  <a:pos x="0" y="6"/>
                </a:cxn>
                <a:cxn ang="0">
                  <a:pos x="0" y="8"/>
                </a:cxn>
                <a:cxn ang="0">
                  <a:pos x="4" y="8"/>
                </a:cxn>
                <a:cxn ang="0">
                  <a:pos x="4" y="8"/>
                </a:cxn>
                <a:cxn ang="0">
                  <a:pos x="6" y="8"/>
                </a:cxn>
                <a:cxn ang="0">
                  <a:pos x="8" y="6"/>
                </a:cxn>
                <a:cxn ang="0">
                  <a:pos x="10" y="0"/>
                </a:cxn>
                <a:cxn ang="0">
                  <a:pos x="10" y="0"/>
                </a:cxn>
              </a:cxnLst>
              <a:rect l="0" t="0" r="r" b="b"/>
              <a:pathLst>
                <a:path w="10" h="8">
                  <a:moveTo>
                    <a:pt x="10" y="0"/>
                  </a:moveTo>
                  <a:lnTo>
                    <a:pt x="10" y="0"/>
                  </a:lnTo>
                  <a:lnTo>
                    <a:pt x="0" y="0"/>
                  </a:lnTo>
                  <a:lnTo>
                    <a:pt x="0" y="0"/>
                  </a:lnTo>
                  <a:lnTo>
                    <a:pt x="0" y="6"/>
                  </a:lnTo>
                  <a:lnTo>
                    <a:pt x="0" y="8"/>
                  </a:lnTo>
                  <a:lnTo>
                    <a:pt x="4" y="8"/>
                  </a:lnTo>
                  <a:lnTo>
                    <a:pt x="4" y="8"/>
                  </a:lnTo>
                  <a:lnTo>
                    <a:pt x="6" y="8"/>
                  </a:lnTo>
                  <a:lnTo>
                    <a:pt x="8" y="6"/>
                  </a:lnTo>
                  <a:lnTo>
                    <a:pt x="10" y="0"/>
                  </a:lnTo>
                  <a:lnTo>
                    <a:pt x="1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5" name="Freeform 138"/>
            <p:cNvSpPr>
              <a:spLocks/>
            </p:cNvSpPr>
            <p:nvPr/>
          </p:nvSpPr>
          <p:spPr bwMode="auto">
            <a:xfrm>
              <a:off x="7194550" y="400050"/>
              <a:ext cx="19050" cy="12700"/>
            </a:xfrm>
            <a:custGeom>
              <a:avLst/>
              <a:gdLst/>
              <a:ahLst/>
              <a:cxnLst>
                <a:cxn ang="0">
                  <a:pos x="0" y="0"/>
                </a:cxn>
                <a:cxn ang="0">
                  <a:pos x="0" y="0"/>
                </a:cxn>
                <a:cxn ang="0">
                  <a:pos x="2" y="4"/>
                </a:cxn>
                <a:cxn ang="0">
                  <a:pos x="6" y="4"/>
                </a:cxn>
                <a:cxn ang="0">
                  <a:pos x="10" y="6"/>
                </a:cxn>
                <a:cxn ang="0">
                  <a:pos x="12" y="8"/>
                </a:cxn>
                <a:cxn ang="0">
                  <a:pos x="12" y="8"/>
                </a:cxn>
                <a:cxn ang="0">
                  <a:pos x="10" y="2"/>
                </a:cxn>
                <a:cxn ang="0">
                  <a:pos x="8" y="2"/>
                </a:cxn>
                <a:cxn ang="0">
                  <a:pos x="4" y="0"/>
                </a:cxn>
                <a:cxn ang="0">
                  <a:pos x="0" y="0"/>
                </a:cxn>
                <a:cxn ang="0">
                  <a:pos x="0" y="0"/>
                </a:cxn>
              </a:cxnLst>
              <a:rect l="0" t="0" r="r" b="b"/>
              <a:pathLst>
                <a:path w="12" h="8">
                  <a:moveTo>
                    <a:pt x="0" y="0"/>
                  </a:moveTo>
                  <a:lnTo>
                    <a:pt x="0" y="0"/>
                  </a:lnTo>
                  <a:lnTo>
                    <a:pt x="2" y="4"/>
                  </a:lnTo>
                  <a:lnTo>
                    <a:pt x="6" y="4"/>
                  </a:lnTo>
                  <a:lnTo>
                    <a:pt x="10" y="6"/>
                  </a:lnTo>
                  <a:lnTo>
                    <a:pt x="12" y="8"/>
                  </a:lnTo>
                  <a:lnTo>
                    <a:pt x="12" y="8"/>
                  </a:lnTo>
                  <a:lnTo>
                    <a:pt x="10" y="2"/>
                  </a:lnTo>
                  <a:lnTo>
                    <a:pt x="8" y="2"/>
                  </a:lnTo>
                  <a:lnTo>
                    <a:pt x="4"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6" name="Freeform 139"/>
            <p:cNvSpPr>
              <a:spLocks/>
            </p:cNvSpPr>
            <p:nvPr/>
          </p:nvSpPr>
          <p:spPr bwMode="auto">
            <a:xfrm>
              <a:off x="7213600" y="412750"/>
              <a:ext cx="1588" cy="1588"/>
            </a:xfrm>
            <a:custGeom>
              <a:avLst/>
              <a:gdLst/>
              <a:ahLst/>
              <a:cxnLst>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7" name="Freeform 140"/>
            <p:cNvSpPr>
              <a:spLocks/>
            </p:cNvSpPr>
            <p:nvPr/>
          </p:nvSpPr>
          <p:spPr bwMode="auto">
            <a:xfrm>
              <a:off x="4816475" y="669925"/>
              <a:ext cx="15875" cy="12700"/>
            </a:xfrm>
            <a:custGeom>
              <a:avLst/>
              <a:gdLst/>
              <a:ahLst/>
              <a:cxnLst>
                <a:cxn ang="0">
                  <a:pos x="0" y="0"/>
                </a:cxn>
                <a:cxn ang="0">
                  <a:pos x="0" y="0"/>
                </a:cxn>
                <a:cxn ang="0">
                  <a:pos x="4" y="4"/>
                </a:cxn>
                <a:cxn ang="0">
                  <a:pos x="8" y="8"/>
                </a:cxn>
                <a:cxn ang="0">
                  <a:pos x="8" y="8"/>
                </a:cxn>
                <a:cxn ang="0">
                  <a:pos x="10" y="4"/>
                </a:cxn>
                <a:cxn ang="0">
                  <a:pos x="10" y="0"/>
                </a:cxn>
                <a:cxn ang="0">
                  <a:pos x="6" y="0"/>
                </a:cxn>
                <a:cxn ang="0">
                  <a:pos x="0" y="0"/>
                </a:cxn>
                <a:cxn ang="0">
                  <a:pos x="0" y="0"/>
                </a:cxn>
              </a:cxnLst>
              <a:rect l="0" t="0" r="r" b="b"/>
              <a:pathLst>
                <a:path w="10" h="8">
                  <a:moveTo>
                    <a:pt x="0" y="0"/>
                  </a:moveTo>
                  <a:lnTo>
                    <a:pt x="0" y="0"/>
                  </a:lnTo>
                  <a:lnTo>
                    <a:pt x="4" y="4"/>
                  </a:lnTo>
                  <a:lnTo>
                    <a:pt x="8" y="8"/>
                  </a:lnTo>
                  <a:lnTo>
                    <a:pt x="8" y="8"/>
                  </a:lnTo>
                  <a:lnTo>
                    <a:pt x="10" y="4"/>
                  </a:lnTo>
                  <a:lnTo>
                    <a:pt x="10" y="0"/>
                  </a:lnTo>
                  <a:lnTo>
                    <a:pt x="6"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8" name="Freeform 141"/>
            <p:cNvSpPr>
              <a:spLocks/>
            </p:cNvSpPr>
            <p:nvPr/>
          </p:nvSpPr>
          <p:spPr bwMode="auto">
            <a:xfrm>
              <a:off x="8308975" y="1641475"/>
              <a:ext cx="41275" cy="22225"/>
            </a:xfrm>
            <a:custGeom>
              <a:avLst/>
              <a:gdLst/>
              <a:ahLst/>
              <a:cxnLst>
                <a:cxn ang="0">
                  <a:pos x="14" y="12"/>
                </a:cxn>
                <a:cxn ang="0">
                  <a:pos x="14" y="12"/>
                </a:cxn>
                <a:cxn ang="0">
                  <a:pos x="18" y="12"/>
                </a:cxn>
                <a:cxn ang="0">
                  <a:pos x="20" y="10"/>
                </a:cxn>
                <a:cxn ang="0">
                  <a:pos x="20" y="10"/>
                </a:cxn>
                <a:cxn ang="0">
                  <a:pos x="24" y="6"/>
                </a:cxn>
                <a:cxn ang="0">
                  <a:pos x="26" y="4"/>
                </a:cxn>
                <a:cxn ang="0">
                  <a:pos x="24" y="2"/>
                </a:cxn>
                <a:cxn ang="0">
                  <a:pos x="24" y="2"/>
                </a:cxn>
                <a:cxn ang="0">
                  <a:pos x="22" y="0"/>
                </a:cxn>
                <a:cxn ang="0">
                  <a:pos x="20" y="0"/>
                </a:cxn>
                <a:cxn ang="0">
                  <a:pos x="20" y="4"/>
                </a:cxn>
                <a:cxn ang="0">
                  <a:pos x="20" y="4"/>
                </a:cxn>
                <a:cxn ang="0">
                  <a:pos x="16" y="6"/>
                </a:cxn>
                <a:cxn ang="0">
                  <a:pos x="14" y="6"/>
                </a:cxn>
                <a:cxn ang="0">
                  <a:pos x="12" y="6"/>
                </a:cxn>
                <a:cxn ang="0">
                  <a:pos x="8" y="8"/>
                </a:cxn>
                <a:cxn ang="0">
                  <a:pos x="8" y="8"/>
                </a:cxn>
                <a:cxn ang="0">
                  <a:pos x="4" y="8"/>
                </a:cxn>
                <a:cxn ang="0">
                  <a:pos x="2" y="8"/>
                </a:cxn>
                <a:cxn ang="0">
                  <a:pos x="0" y="10"/>
                </a:cxn>
                <a:cxn ang="0">
                  <a:pos x="0" y="10"/>
                </a:cxn>
                <a:cxn ang="0">
                  <a:pos x="4" y="12"/>
                </a:cxn>
                <a:cxn ang="0">
                  <a:pos x="6" y="14"/>
                </a:cxn>
                <a:cxn ang="0">
                  <a:pos x="14" y="12"/>
                </a:cxn>
                <a:cxn ang="0">
                  <a:pos x="14" y="12"/>
                </a:cxn>
              </a:cxnLst>
              <a:rect l="0" t="0" r="r" b="b"/>
              <a:pathLst>
                <a:path w="26" h="14">
                  <a:moveTo>
                    <a:pt x="14" y="12"/>
                  </a:moveTo>
                  <a:lnTo>
                    <a:pt x="14" y="12"/>
                  </a:lnTo>
                  <a:lnTo>
                    <a:pt x="18" y="12"/>
                  </a:lnTo>
                  <a:lnTo>
                    <a:pt x="20" y="10"/>
                  </a:lnTo>
                  <a:lnTo>
                    <a:pt x="20" y="10"/>
                  </a:lnTo>
                  <a:lnTo>
                    <a:pt x="24" y="6"/>
                  </a:lnTo>
                  <a:lnTo>
                    <a:pt x="26" y="4"/>
                  </a:lnTo>
                  <a:lnTo>
                    <a:pt x="24" y="2"/>
                  </a:lnTo>
                  <a:lnTo>
                    <a:pt x="24" y="2"/>
                  </a:lnTo>
                  <a:lnTo>
                    <a:pt x="22" y="0"/>
                  </a:lnTo>
                  <a:lnTo>
                    <a:pt x="20" y="0"/>
                  </a:lnTo>
                  <a:lnTo>
                    <a:pt x="20" y="4"/>
                  </a:lnTo>
                  <a:lnTo>
                    <a:pt x="20" y="4"/>
                  </a:lnTo>
                  <a:lnTo>
                    <a:pt x="16" y="6"/>
                  </a:lnTo>
                  <a:lnTo>
                    <a:pt x="14" y="6"/>
                  </a:lnTo>
                  <a:lnTo>
                    <a:pt x="12" y="6"/>
                  </a:lnTo>
                  <a:lnTo>
                    <a:pt x="8" y="8"/>
                  </a:lnTo>
                  <a:lnTo>
                    <a:pt x="8" y="8"/>
                  </a:lnTo>
                  <a:lnTo>
                    <a:pt x="4" y="8"/>
                  </a:lnTo>
                  <a:lnTo>
                    <a:pt x="2" y="8"/>
                  </a:lnTo>
                  <a:lnTo>
                    <a:pt x="0" y="10"/>
                  </a:lnTo>
                  <a:lnTo>
                    <a:pt x="0" y="10"/>
                  </a:lnTo>
                  <a:lnTo>
                    <a:pt x="4" y="12"/>
                  </a:lnTo>
                  <a:lnTo>
                    <a:pt x="6" y="14"/>
                  </a:lnTo>
                  <a:lnTo>
                    <a:pt x="14" y="12"/>
                  </a:lnTo>
                  <a:lnTo>
                    <a:pt x="14" y="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9" name="Freeform 142"/>
            <p:cNvSpPr>
              <a:spLocks/>
            </p:cNvSpPr>
            <p:nvPr/>
          </p:nvSpPr>
          <p:spPr bwMode="auto">
            <a:xfrm>
              <a:off x="4791075" y="609600"/>
              <a:ext cx="12700" cy="19050"/>
            </a:xfrm>
            <a:custGeom>
              <a:avLst/>
              <a:gdLst/>
              <a:ahLst/>
              <a:cxnLst>
                <a:cxn ang="0">
                  <a:pos x="6" y="4"/>
                </a:cxn>
                <a:cxn ang="0">
                  <a:pos x="6" y="4"/>
                </a:cxn>
                <a:cxn ang="0">
                  <a:pos x="0" y="0"/>
                </a:cxn>
                <a:cxn ang="0">
                  <a:pos x="0" y="0"/>
                </a:cxn>
                <a:cxn ang="0">
                  <a:pos x="0" y="0"/>
                </a:cxn>
                <a:cxn ang="0">
                  <a:pos x="0" y="2"/>
                </a:cxn>
                <a:cxn ang="0">
                  <a:pos x="0" y="2"/>
                </a:cxn>
                <a:cxn ang="0">
                  <a:pos x="0" y="8"/>
                </a:cxn>
                <a:cxn ang="0">
                  <a:pos x="2" y="12"/>
                </a:cxn>
                <a:cxn ang="0">
                  <a:pos x="6" y="12"/>
                </a:cxn>
                <a:cxn ang="0">
                  <a:pos x="6" y="12"/>
                </a:cxn>
                <a:cxn ang="0">
                  <a:pos x="6" y="10"/>
                </a:cxn>
                <a:cxn ang="0">
                  <a:pos x="6" y="10"/>
                </a:cxn>
                <a:cxn ang="0">
                  <a:pos x="8" y="6"/>
                </a:cxn>
                <a:cxn ang="0">
                  <a:pos x="8" y="6"/>
                </a:cxn>
                <a:cxn ang="0">
                  <a:pos x="6" y="4"/>
                </a:cxn>
                <a:cxn ang="0">
                  <a:pos x="6" y="4"/>
                </a:cxn>
              </a:cxnLst>
              <a:rect l="0" t="0" r="r" b="b"/>
              <a:pathLst>
                <a:path w="8" h="12">
                  <a:moveTo>
                    <a:pt x="6" y="4"/>
                  </a:moveTo>
                  <a:lnTo>
                    <a:pt x="6" y="4"/>
                  </a:lnTo>
                  <a:lnTo>
                    <a:pt x="0" y="0"/>
                  </a:lnTo>
                  <a:lnTo>
                    <a:pt x="0" y="0"/>
                  </a:lnTo>
                  <a:lnTo>
                    <a:pt x="0" y="0"/>
                  </a:lnTo>
                  <a:lnTo>
                    <a:pt x="0" y="2"/>
                  </a:lnTo>
                  <a:lnTo>
                    <a:pt x="0" y="2"/>
                  </a:lnTo>
                  <a:lnTo>
                    <a:pt x="0" y="8"/>
                  </a:lnTo>
                  <a:lnTo>
                    <a:pt x="2" y="12"/>
                  </a:lnTo>
                  <a:lnTo>
                    <a:pt x="6" y="12"/>
                  </a:lnTo>
                  <a:lnTo>
                    <a:pt x="6" y="12"/>
                  </a:lnTo>
                  <a:lnTo>
                    <a:pt x="6" y="10"/>
                  </a:lnTo>
                  <a:lnTo>
                    <a:pt x="6" y="10"/>
                  </a:lnTo>
                  <a:lnTo>
                    <a:pt x="8" y="6"/>
                  </a:lnTo>
                  <a:lnTo>
                    <a:pt x="8" y="6"/>
                  </a:lnTo>
                  <a:lnTo>
                    <a:pt x="6" y="4"/>
                  </a:lnTo>
                  <a:lnTo>
                    <a:pt x="6" y="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0" name="Freeform 143"/>
            <p:cNvSpPr>
              <a:spLocks/>
            </p:cNvSpPr>
            <p:nvPr/>
          </p:nvSpPr>
          <p:spPr bwMode="auto">
            <a:xfrm>
              <a:off x="6394450" y="593725"/>
              <a:ext cx="92075" cy="136525"/>
            </a:xfrm>
            <a:custGeom>
              <a:avLst/>
              <a:gdLst/>
              <a:ahLst/>
              <a:cxnLst>
                <a:cxn ang="0">
                  <a:pos x="2" y="32"/>
                </a:cxn>
                <a:cxn ang="0">
                  <a:pos x="6" y="30"/>
                </a:cxn>
                <a:cxn ang="0">
                  <a:pos x="6" y="26"/>
                </a:cxn>
                <a:cxn ang="0">
                  <a:pos x="8" y="28"/>
                </a:cxn>
                <a:cxn ang="0">
                  <a:pos x="12" y="38"/>
                </a:cxn>
                <a:cxn ang="0">
                  <a:pos x="18" y="38"/>
                </a:cxn>
                <a:cxn ang="0">
                  <a:pos x="22" y="50"/>
                </a:cxn>
                <a:cxn ang="0">
                  <a:pos x="22" y="54"/>
                </a:cxn>
                <a:cxn ang="0">
                  <a:pos x="16" y="56"/>
                </a:cxn>
                <a:cxn ang="0">
                  <a:pos x="12" y="56"/>
                </a:cxn>
                <a:cxn ang="0">
                  <a:pos x="12" y="58"/>
                </a:cxn>
                <a:cxn ang="0">
                  <a:pos x="14" y="66"/>
                </a:cxn>
                <a:cxn ang="0">
                  <a:pos x="8" y="70"/>
                </a:cxn>
                <a:cxn ang="0">
                  <a:pos x="16" y="72"/>
                </a:cxn>
                <a:cxn ang="0">
                  <a:pos x="26" y="74"/>
                </a:cxn>
                <a:cxn ang="0">
                  <a:pos x="14" y="78"/>
                </a:cxn>
                <a:cxn ang="0">
                  <a:pos x="8" y="86"/>
                </a:cxn>
                <a:cxn ang="0">
                  <a:pos x="30" y="82"/>
                </a:cxn>
                <a:cxn ang="0">
                  <a:pos x="50" y="78"/>
                </a:cxn>
                <a:cxn ang="0">
                  <a:pos x="56" y="72"/>
                </a:cxn>
                <a:cxn ang="0">
                  <a:pos x="58" y="62"/>
                </a:cxn>
                <a:cxn ang="0">
                  <a:pos x="54" y="58"/>
                </a:cxn>
                <a:cxn ang="0">
                  <a:pos x="50" y="60"/>
                </a:cxn>
                <a:cxn ang="0">
                  <a:pos x="46" y="52"/>
                </a:cxn>
                <a:cxn ang="0">
                  <a:pos x="38" y="40"/>
                </a:cxn>
                <a:cxn ang="0">
                  <a:pos x="28" y="28"/>
                </a:cxn>
                <a:cxn ang="0">
                  <a:pos x="24" y="20"/>
                </a:cxn>
                <a:cxn ang="0">
                  <a:pos x="28" y="16"/>
                </a:cxn>
                <a:cxn ang="0">
                  <a:pos x="30" y="12"/>
                </a:cxn>
                <a:cxn ang="0">
                  <a:pos x="28" y="10"/>
                </a:cxn>
                <a:cxn ang="0">
                  <a:pos x="22" y="10"/>
                </a:cxn>
                <a:cxn ang="0">
                  <a:pos x="16" y="10"/>
                </a:cxn>
                <a:cxn ang="0">
                  <a:pos x="16" y="6"/>
                </a:cxn>
                <a:cxn ang="0">
                  <a:pos x="20" y="2"/>
                </a:cxn>
                <a:cxn ang="0">
                  <a:pos x="10" y="2"/>
                </a:cxn>
                <a:cxn ang="0">
                  <a:pos x="4" y="4"/>
                </a:cxn>
                <a:cxn ang="0">
                  <a:pos x="0" y="18"/>
                </a:cxn>
                <a:cxn ang="0">
                  <a:pos x="0" y="28"/>
                </a:cxn>
                <a:cxn ang="0">
                  <a:pos x="0" y="30"/>
                </a:cxn>
                <a:cxn ang="0">
                  <a:pos x="2" y="32"/>
                </a:cxn>
              </a:cxnLst>
              <a:rect l="0" t="0" r="r" b="b"/>
              <a:pathLst>
                <a:path w="58" h="86">
                  <a:moveTo>
                    <a:pt x="2" y="32"/>
                  </a:moveTo>
                  <a:lnTo>
                    <a:pt x="2" y="32"/>
                  </a:lnTo>
                  <a:lnTo>
                    <a:pt x="4" y="32"/>
                  </a:lnTo>
                  <a:lnTo>
                    <a:pt x="6" y="30"/>
                  </a:lnTo>
                  <a:lnTo>
                    <a:pt x="6" y="26"/>
                  </a:lnTo>
                  <a:lnTo>
                    <a:pt x="6" y="26"/>
                  </a:lnTo>
                  <a:lnTo>
                    <a:pt x="8" y="28"/>
                  </a:lnTo>
                  <a:lnTo>
                    <a:pt x="8" y="28"/>
                  </a:lnTo>
                  <a:lnTo>
                    <a:pt x="8" y="36"/>
                  </a:lnTo>
                  <a:lnTo>
                    <a:pt x="12" y="38"/>
                  </a:lnTo>
                  <a:lnTo>
                    <a:pt x="18" y="38"/>
                  </a:lnTo>
                  <a:lnTo>
                    <a:pt x="18" y="38"/>
                  </a:lnTo>
                  <a:lnTo>
                    <a:pt x="20" y="42"/>
                  </a:lnTo>
                  <a:lnTo>
                    <a:pt x="22" y="50"/>
                  </a:lnTo>
                  <a:lnTo>
                    <a:pt x="22" y="50"/>
                  </a:lnTo>
                  <a:lnTo>
                    <a:pt x="22" y="54"/>
                  </a:lnTo>
                  <a:lnTo>
                    <a:pt x="16" y="56"/>
                  </a:lnTo>
                  <a:lnTo>
                    <a:pt x="16" y="56"/>
                  </a:lnTo>
                  <a:lnTo>
                    <a:pt x="12" y="56"/>
                  </a:lnTo>
                  <a:lnTo>
                    <a:pt x="12" y="56"/>
                  </a:lnTo>
                  <a:lnTo>
                    <a:pt x="12" y="58"/>
                  </a:lnTo>
                  <a:lnTo>
                    <a:pt x="12" y="58"/>
                  </a:lnTo>
                  <a:lnTo>
                    <a:pt x="14" y="62"/>
                  </a:lnTo>
                  <a:lnTo>
                    <a:pt x="14" y="66"/>
                  </a:lnTo>
                  <a:lnTo>
                    <a:pt x="10" y="68"/>
                  </a:lnTo>
                  <a:lnTo>
                    <a:pt x="8" y="70"/>
                  </a:lnTo>
                  <a:lnTo>
                    <a:pt x="8" y="70"/>
                  </a:lnTo>
                  <a:lnTo>
                    <a:pt x="16" y="72"/>
                  </a:lnTo>
                  <a:lnTo>
                    <a:pt x="26" y="74"/>
                  </a:lnTo>
                  <a:lnTo>
                    <a:pt x="26" y="74"/>
                  </a:lnTo>
                  <a:lnTo>
                    <a:pt x="20" y="76"/>
                  </a:lnTo>
                  <a:lnTo>
                    <a:pt x="14" y="78"/>
                  </a:lnTo>
                  <a:lnTo>
                    <a:pt x="10" y="80"/>
                  </a:lnTo>
                  <a:lnTo>
                    <a:pt x="8" y="86"/>
                  </a:lnTo>
                  <a:lnTo>
                    <a:pt x="8" y="86"/>
                  </a:lnTo>
                  <a:lnTo>
                    <a:pt x="30" y="82"/>
                  </a:lnTo>
                  <a:lnTo>
                    <a:pt x="50" y="78"/>
                  </a:lnTo>
                  <a:lnTo>
                    <a:pt x="50" y="78"/>
                  </a:lnTo>
                  <a:lnTo>
                    <a:pt x="54" y="76"/>
                  </a:lnTo>
                  <a:lnTo>
                    <a:pt x="56" y="72"/>
                  </a:lnTo>
                  <a:lnTo>
                    <a:pt x="58" y="62"/>
                  </a:lnTo>
                  <a:lnTo>
                    <a:pt x="58" y="62"/>
                  </a:lnTo>
                  <a:lnTo>
                    <a:pt x="56" y="60"/>
                  </a:lnTo>
                  <a:lnTo>
                    <a:pt x="54" y="58"/>
                  </a:lnTo>
                  <a:lnTo>
                    <a:pt x="54" y="58"/>
                  </a:lnTo>
                  <a:lnTo>
                    <a:pt x="50" y="60"/>
                  </a:lnTo>
                  <a:lnTo>
                    <a:pt x="48" y="58"/>
                  </a:lnTo>
                  <a:lnTo>
                    <a:pt x="46" y="52"/>
                  </a:lnTo>
                  <a:lnTo>
                    <a:pt x="46" y="52"/>
                  </a:lnTo>
                  <a:lnTo>
                    <a:pt x="38" y="40"/>
                  </a:lnTo>
                  <a:lnTo>
                    <a:pt x="28" y="28"/>
                  </a:lnTo>
                  <a:lnTo>
                    <a:pt x="28" y="28"/>
                  </a:lnTo>
                  <a:lnTo>
                    <a:pt x="26" y="24"/>
                  </a:lnTo>
                  <a:lnTo>
                    <a:pt x="24" y="20"/>
                  </a:lnTo>
                  <a:lnTo>
                    <a:pt x="24" y="20"/>
                  </a:lnTo>
                  <a:lnTo>
                    <a:pt x="28" y="16"/>
                  </a:lnTo>
                  <a:lnTo>
                    <a:pt x="30" y="14"/>
                  </a:lnTo>
                  <a:lnTo>
                    <a:pt x="30" y="12"/>
                  </a:lnTo>
                  <a:lnTo>
                    <a:pt x="30" y="12"/>
                  </a:lnTo>
                  <a:lnTo>
                    <a:pt x="28" y="10"/>
                  </a:lnTo>
                  <a:lnTo>
                    <a:pt x="26" y="8"/>
                  </a:lnTo>
                  <a:lnTo>
                    <a:pt x="22" y="10"/>
                  </a:lnTo>
                  <a:lnTo>
                    <a:pt x="22" y="10"/>
                  </a:lnTo>
                  <a:lnTo>
                    <a:pt x="16" y="10"/>
                  </a:lnTo>
                  <a:lnTo>
                    <a:pt x="16" y="8"/>
                  </a:lnTo>
                  <a:lnTo>
                    <a:pt x="16" y="6"/>
                  </a:lnTo>
                  <a:lnTo>
                    <a:pt x="20" y="2"/>
                  </a:lnTo>
                  <a:lnTo>
                    <a:pt x="20" y="2"/>
                  </a:lnTo>
                  <a:lnTo>
                    <a:pt x="14" y="0"/>
                  </a:lnTo>
                  <a:lnTo>
                    <a:pt x="10" y="2"/>
                  </a:lnTo>
                  <a:lnTo>
                    <a:pt x="8" y="2"/>
                  </a:lnTo>
                  <a:lnTo>
                    <a:pt x="4" y="4"/>
                  </a:lnTo>
                  <a:lnTo>
                    <a:pt x="2" y="10"/>
                  </a:lnTo>
                  <a:lnTo>
                    <a:pt x="0" y="18"/>
                  </a:lnTo>
                  <a:lnTo>
                    <a:pt x="0" y="18"/>
                  </a:lnTo>
                  <a:lnTo>
                    <a:pt x="0" y="28"/>
                  </a:lnTo>
                  <a:lnTo>
                    <a:pt x="0" y="28"/>
                  </a:lnTo>
                  <a:lnTo>
                    <a:pt x="0" y="30"/>
                  </a:lnTo>
                  <a:lnTo>
                    <a:pt x="2" y="32"/>
                  </a:lnTo>
                  <a:lnTo>
                    <a:pt x="2" y="3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1" name="Freeform 144"/>
            <p:cNvSpPr>
              <a:spLocks/>
            </p:cNvSpPr>
            <p:nvPr/>
          </p:nvSpPr>
          <p:spPr bwMode="auto">
            <a:xfrm>
              <a:off x="7950200" y="1698625"/>
              <a:ext cx="22225" cy="6350"/>
            </a:xfrm>
            <a:custGeom>
              <a:avLst/>
              <a:gdLst/>
              <a:ahLst/>
              <a:cxnLst>
                <a:cxn ang="0">
                  <a:pos x="14" y="4"/>
                </a:cxn>
                <a:cxn ang="0">
                  <a:pos x="14" y="4"/>
                </a:cxn>
                <a:cxn ang="0">
                  <a:pos x="8" y="0"/>
                </a:cxn>
                <a:cxn ang="0">
                  <a:pos x="4" y="0"/>
                </a:cxn>
                <a:cxn ang="0">
                  <a:pos x="0" y="4"/>
                </a:cxn>
                <a:cxn ang="0">
                  <a:pos x="0" y="4"/>
                </a:cxn>
                <a:cxn ang="0">
                  <a:pos x="8" y="4"/>
                </a:cxn>
                <a:cxn ang="0">
                  <a:pos x="10" y="4"/>
                </a:cxn>
                <a:cxn ang="0">
                  <a:pos x="14" y="4"/>
                </a:cxn>
                <a:cxn ang="0">
                  <a:pos x="14" y="4"/>
                </a:cxn>
              </a:cxnLst>
              <a:rect l="0" t="0" r="r" b="b"/>
              <a:pathLst>
                <a:path w="14" h="4">
                  <a:moveTo>
                    <a:pt x="14" y="4"/>
                  </a:moveTo>
                  <a:lnTo>
                    <a:pt x="14" y="4"/>
                  </a:lnTo>
                  <a:lnTo>
                    <a:pt x="8" y="0"/>
                  </a:lnTo>
                  <a:lnTo>
                    <a:pt x="4" y="0"/>
                  </a:lnTo>
                  <a:lnTo>
                    <a:pt x="0" y="4"/>
                  </a:lnTo>
                  <a:lnTo>
                    <a:pt x="0" y="4"/>
                  </a:lnTo>
                  <a:lnTo>
                    <a:pt x="8" y="4"/>
                  </a:lnTo>
                  <a:lnTo>
                    <a:pt x="10" y="4"/>
                  </a:lnTo>
                  <a:lnTo>
                    <a:pt x="14" y="4"/>
                  </a:lnTo>
                  <a:lnTo>
                    <a:pt x="14" y="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2" name="Freeform 145"/>
            <p:cNvSpPr>
              <a:spLocks/>
            </p:cNvSpPr>
            <p:nvPr/>
          </p:nvSpPr>
          <p:spPr bwMode="auto">
            <a:xfrm>
              <a:off x="5391150" y="473075"/>
              <a:ext cx="79375" cy="44450"/>
            </a:xfrm>
            <a:custGeom>
              <a:avLst/>
              <a:gdLst/>
              <a:ahLst/>
              <a:cxnLst>
                <a:cxn ang="0">
                  <a:pos x="50" y="20"/>
                </a:cxn>
                <a:cxn ang="0">
                  <a:pos x="50" y="20"/>
                </a:cxn>
                <a:cxn ang="0">
                  <a:pos x="40" y="18"/>
                </a:cxn>
                <a:cxn ang="0">
                  <a:pos x="40" y="18"/>
                </a:cxn>
                <a:cxn ang="0">
                  <a:pos x="38" y="14"/>
                </a:cxn>
                <a:cxn ang="0">
                  <a:pos x="38" y="14"/>
                </a:cxn>
                <a:cxn ang="0">
                  <a:pos x="32" y="10"/>
                </a:cxn>
                <a:cxn ang="0">
                  <a:pos x="24" y="8"/>
                </a:cxn>
                <a:cxn ang="0">
                  <a:pos x="16" y="6"/>
                </a:cxn>
                <a:cxn ang="0">
                  <a:pos x="10" y="0"/>
                </a:cxn>
                <a:cxn ang="0">
                  <a:pos x="10" y="0"/>
                </a:cxn>
                <a:cxn ang="0">
                  <a:pos x="8" y="2"/>
                </a:cxn>
                <a:cxn ang="0">
                  <a:pos x="8" y="2"/>
                </a:cxn>
                <a:cxn ang="0">
                  <a:pos x="6" y="6"/>
                </a:cxn>
                <a:cxn ang="0">
                  <a:pos x="6" y="12"/>
                </a:cxn>
                <a:cxn ang="0">
                  <a:pos x="4" y="18"/>
                </a:cxn>
                <a:cxn ang="0">
                  <a:pos x="0" y="22"/>
                </a:cxn>
                <a:cxn ang="0">
                  <a:pos x="0" y="22"/>
                </a:cxn>
                <a:cxn ang="0">
                  <a:pos x="2" y="22"/>
                </a:cxn>
                <a:cxn ang="0">
                  <a:pos x="6" y="22"/>
                </a:cxn>
                <a:cxn ang="0">
                  <a:pos x="8" y="22"/>
                </a:cxn>
                <a:cxn ang="0">
                  <a:pos x="10" y="24"/>
                </a:cxn>
                <a:cxn ang="0">
                  <a:pos x="10" y="24"/>
                </a:cxn>
                <a:cxn ang="0">
                  <a:pos x="14" y="28"/>
                </a:cxn>
                <a:cxn ang="0">
                  <a:pos x="16" y="28"/>
                </a:cxn>
                <a:cxn ang="0">
                  <a:pos x="22" y="22"/>
                </a:cxn>
                <a:cxn ang="0">
                  <a:pos x="22" y="22"/>
                </a:cxn>
                <a:cxn ang="0">
                  <a:pos x="28" y="18"/>
                </a:cxn>
                <a:cxn ang="0">
                  <a:pos x="32" y="18"/>
                </a:cxn>
                <a:cxn ang="0">
                  <a:pos x="34" y="20"/>
                </a:cxn>
                <a:cxn ang="0">
                  <a:pos x="34" y="20"/>
                </a:cxn>
                <a:cxn ang="0">
                  <a:pos x="42" y="24"/>
                </a:cxn>
                <a:cxn ang="0">
                  <a:pos x="46" y="24"/>
                </a:cxn>
                <a:cxn ang="0">
                  <a:pos x="50" y="20"/>
                </a:cxn>
                <a:cxn ang="0">
                  <a:pos x="50" y="20"/>
                </a:cxn>
              </a:cxnLst>
              <a:rect l="0" t="0" r="r" b="b"/>
              <a:pathLst>
                <a:path w="50" h="28">
                  <a:moveTo>
                    <a:pt x="50" y="20"/>
                  </a:moveTo>
                  <a:lnTo>
                    <a:pt x="50" y="20"/>
                  </a:lnTo>
                  <a:lnTo>
                    <a:pt x="40" y="18"/>
                  </a:lnTo>
                  <a:lnTo>
                    <a:pt x="40" y="18"/>
                  </a:lnTo>
                  <a:lnTo>
                    <a:pt x="38" y="14"/>
                  </a:lnTo>
                  <a:lnTo>
                    <a:pt x="38" y="14"/>
                  </a:lnTo>
                  <a:lnTo>
                    <a:pt x="32" y="10"/>
                  </a:lnTo>
                  <a:lnTo>
                    <a:pt x="24" y="8"/>
                  </a:lnTo>
                  <a:lnTo>
                    <a:pt x="16" y="6"/>
                  </a:lnTo>
                  <a:lnTo>
                    <a:pt x="10" y="0"/>
                  </a:lnTo>
                  <a:lnTo>
                    <a:pt x="10" y="0"/>
                  </a:lnTo>
                  <a:lnTo>
                    <a:pt x="8" y="2"/>
                  </a:lnTo>
                  <a:lnTo>
                    <a:pt x="8" y="2"/>
                  </a:lnTo>
                  <a:lnTo>
                    <a:pt x="6" y="6"/>
                  </a:lnTo>
                  <a:lnTo>
                    <a:pt x="6" y="12"/>
                  </a:lnTo>
                  <a:lnTo>
                    <a:pt x="4" y="18"/>
                  </a:lnTo>
                  <a:lnTo>
                    <a:pt x="0" y="22"/>
                  </a:lnTo>
                  <a:lnTo>
                    <a:pt x="0" y="22"/>
                  </a:lnTo>
                  <a:lnTo>
                    <a:pt x="2" y="22"/>
                  </a:lnTo>
                  <a:lnTo>
                    <a:pt x="6" y="22"/>
                  </a:lnTo>
                  <a:lnTo>
                    <a:pt x="8" y="22"/>
                  </a:lnTo>
                  <a:lnTo>
                    <a:pt x="10" y="24"/>
                  </a:lnTo>
                  <a:lnTo>
                    <a:pt x="10" y="24"/>
                  </a:lnTo>
                  <a:lnTo>
                    <a:pt x="14" y="28"/>
                  </a:lnTo>
                  <a:lnTo>
                    <a:pt x="16" y="28"/>
                  </a:lnTo>
                  <a:lnTo>
                    <a:pt x="22" y="22"/>
                  </a:lnTo>
                  <a:lnTo>
                    <a:pt x="22" y="22"/>
                  </a:lnTo>
                  <a:lnTo>
                    <a:pt x="28" y="18"/>
                  </a:lnTo>
                  <a:lnTo>
                    <a:pt x="32" y="18"/>
                  </a:lnTo>
                  <a:lnTo>
                    <a:pt x="34" y="20"/>
                  </a:lnTo>
                  <a:lnTo>
                    <a:pt x="34" y="20"/>
                  </a:lnTo>
                  <a:lnTo>
                    <a:pt x="42" y="24"/>
                  </a:lnTo>
                  <a:lnTo>
                    <a:pt x="46" y="24"/>
                  </a:lnTo>
                  <a:lnTo>
                    <a:pt x="50" y="20"/>
                  </a:lnTo>
                  <a:lnTo>
                    <a:pt x="50" y="2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3" name="Freeform 146"/>
            <p:cNvSpPr>
              <a:spLocks/>
            </p:cNvSpPr>
            <p:nvPr/>
          </p:nvSpPr>
          <p:spPr bwMode="auto">
            <a:xfrm>
              <a:off x="8613775" y="2139950"/>
              <a:ext cx="19050" cy="28575"/>
            </a:xfrm>
            <a:custGeom>
              <a:avLst/>
              <a:gdLst/>
              <a:ahLst/>
              <a:cxnLst>
                <a:cxn ang="0">
                  <a:pos x="12" y="18"/>
                </a:cxn>
                <a:cxn ang="0">
                  <a:pos x="12" y="18"/>
                </a:cxn>
                <a:cxn ang="0">
                  <a:pos x="10" y="10"/>
                </a:cxn>
                <a:cxn ang="0">
                  <a:pos x="8" y="2"/>
                </a:cxn>
                <a:cxn ang="0">
                  <a:pos x="8" y="2"/>
                </a:cxn>
                <a:cxn ang="0">
                  <a:pos x="4" y="0"/>
                </a:cxn>
                <a:cxn ang="0">
                  <a:pos x="2" y="0"/>
                </a:cxn>
                <a:cxn ang="0">
                  <a:pos x="0" y="0"/>
                </a:cxn>
                <a:cxn ang="0">
                  <a:pos x="0" y="0"/>
                </a:cxn>
                <a:cxn ang="0">
                  <a:pos x="0" y="2"/>
                </a:cxn>
                <a:cxn ang="0">
                  <a:pos x="0" y="2"/>
                </a:cxn>
                <a:cxn ang="0">
                  <a:pos x="2" y="6"/>
                </a:cxn>
                <a:cxn ang="0">
                  <a:pos x="2" y="6"/>
                </a:cxn>
                <a:cxn ang="0">
                  <a:pos x="6" y="10"/>
                </a:cxn>
                <a:cxn ang="0">
                  <a:pos x="6" y="10"/>
                </a:cxn>
                <a:cxn ang="0">
                  <a:pos x="8" y="14"/>
                </a:cxn>
                <a:cxn ang="0">
                  <a:pos x="8" y="16"/>
                </a:cxn>
                <a:cxn ang="0">
                  <a:pos x="12" y="18"/>
                </a:cxn>
                <a:cxn ang="0">
                  <a:pos x="12" y="18"/>
                </a:cxn>
              </a:cxnLst>
              <a:rect l="0" t="0" r="r" b="b"/>
              <a:pathLst>
                <a:path w="12" h="18">
                  <a:moveTo>
                    <a:pt x="12" y="18"/>
                  </a:moveTo>
                  <a:lnTo>
                    <a:pt x="12" y="18"/>
                  </a:lnTo>
                  <a:lnTo>
                    <a:pt x="10" y="10"/>
                  </a:lnTo>
                  <a:lnTo>
                    <a:pt x="8" y="2"/>
                  </a:lnTo>
                  <a:lnTo>
                    <a:pt x="8" y="2"/>
                  </a:lnTo>
                  <a:lnTo>
                    <a:pt x="4" y="0"/>
                  </a:lnTo>
                  <a:lnTo>
                    <a:pt x="2" y="0"/>
                  </a:lnTo>
                  <a:lnTo>
                    <a:pt x="0" y="0"/>
                  </a:lnTo>
                  <a:lnTo>
                    <a:pt x="0" y="0"/>
                  </a:lnTo>
                  <a:lnTo>
                    <a:pt x="0" y="2"/>
                  </a:lnTo>
                  <a:lnTo>
                    <a:pt x="0" y="2"/>
                  </a:lnTo>
                  <a:lnTo>
                    <a:pt x="2" y="6"/>
                  </a:lnTo>
                  <a:lnTo>
                    <a:pt x="2" y="6"/>
                  </a:lnTo>
                  <a:lnTo>
                    <a:pt x="6" y="10"/>
                  </a:lnTo>
                  <a:lnTo>
                    <a:pt x="6" y="10"/>
                  </a:lnTo>
                  <a:lnTo>
                    <a:pt x="8" y="14"/>
                  </a:lnTo>
                  <a:lnTo>
                    <a:pt x="8" y="16"/>
                  </a:lnTo>
                  <a:lnTo>
                    <a:pt x="12" y="18"/>
                  </a:lnTo>
                  <a:lnTo>
                    <a:pt x="12" y="1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4" name="Freeform 147"/>
            <p:cNvSpPr>
              <a:spLocks/>
            </p:cNvSpPr>
            <p:nvPr/>
          </p:nvSpPr>
          <p:spPr bwMode="auto">
            <a:xfrm>
              <a:off x="5635625" y="1254125"/>
              <a:ext cx="19050" cy="9525"/>
            </a:xfrm>
            <a:custGeom>
              <a:avLst/>
              <a:gdLst/>
              <a:ahLst/>
              <a:cxnLst>
                <a:cxn ang="0">
                  <a:pos x="0" y="4"/>
                </a:cxn>
                <a:cxn ang="0">
                  <a:pos x="0" y="4"/>
                </a:cxn>
                <a:cxn ang="0">
                  <a:pos x="4" y="6"/>
                </a:cxn>
                <a:cxn ang="0">
                  <a:pos x="12" y="4"/>
                </a:cxn>
                <a:cxn ang="0">
                  <a:pos x="12" y="4"/>
                </a:cxn>
                <a:cxn ang="0">
                  <a:pos x="4" y="0"/>
                </a:cxn>
                <a:cxn ang="0">
                  <a:pos x="2" y="2"/>
                </a:cxn>
                <a:cxn ang="0">
                  <a:pos x="0" y="4"/>
                </a:cxn>
                <a:cxn ang="0">
                  <a:pos x="0" y="4"/>
                </a:cxn>
              </a:cxnLst>
              <a:rect l="0" t="0" r="r" b="b"/>
              <a:pathLst>
                <a:path w="12" h="6">
                  <a:moveTo>
                    <a:pt x="0" y="4"/>
                  </a:moveTo>
                  <a:lnTo>
                    <a:pt x="0" y="4"/>
                  </a:lnTo>
                  <a:lnTo>
                    <a:pt x="4" y="6"/>
                  </a:lnTo>
                  <a:lnTo>
                    <a:pt x="12" y="4"/>
                  </a:lnTo>
                  <a:lnTo>
                    <a:pt x="12" y="4"/>
                  </a:lnTo>
                  <a:lnTo>
                    <a:pt x="4" y="0"/>
                  </a:lnTo>
                  <a:lnTo>
                    <a:pt x="2" y="2"/>
                  </a:lnTo>
                  <a:lnTo>
                    <a:pt x="0" y="4"/>
                  </a:lnTo>
                  <a:lnTo>
                    <a:pt x="0" y="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5" name="Freeform 148"/>
            <p:cNvSpPr>
              <a:spLocks/>
            </p:cNvSpPr>
            <p:nvPr/>
          </p:nvSpPr>
          <p:spPr bwMode="auto">
            <a:xfrm>
              <a:off x="6575425" y="854075"/>
              <a:ext cx="9525" cy="22225"/>
            </a:xfrm>
            <a:custGeom>
              <a:avLst/>
              <a:gdLst/>
              <a:ahLst/>
              <a:cxnLst>
                <a:cxn ang="0">
                  <a:pos x="4" y="0"/>
                </a:cxn>
                <a:cxn ang="0">
                  <a:pos x="4" y="0"/>
                </a:cxn>
                <a:cxn ang="0">
                  <a:pos x="0" y="4"/>
                </a:cxn>
                <a:cxn ang="0">
                  <a:pos x="0" y="6"/>
                </a:cxn>
                <a:cxn ang="0">
                  <a:pos x="4" y="14"/>
                </a:cxn>
                <a:cxn ang="0">
                  <a:pos x="4" y="14"/>
                </a:cxn>
                <a:cxn ang="0">
                  <a:pos x="6" y="6"/>
                </a:cxn>
                <a:cxn ang="0">
                  <a:pos x="4" y="0"/>
                </a:cxn>
                <a:cxn ang="0">
                  <a:pos x="4" y="0"/>
                </a:cxn>
              </a:cxnLst>
              <a:rect l="0" t="0" r="r" b="b"/>
              <a:pathLst>
                <a:path w="6" h="14">
                  <a:moveTo>
                    <a:pt x="4" y="0"/>
                  </a:moveTo>
                  <a:lnTo>
                    <a:pt x="4" y="0"/>
                  </a:lnTo>
                  <a:lnTo>
                    <a:pt x="0" y="4"/>
                  </a:lnTo>
                  <a:lnTo>
                    <a:pt x="0" y="6"/>
                  </a:lnTo>
                  <a:lnTo>
                    <a:pt x="4" y="14"/>
                  </a:lnTo>
                  <a:lnTo>
                    <a:pt x="4" y="14"/>
                  </a:lnTo>
                  <a:lnTo>
                    <a:pt x="6" y="6"/>
                  </a:lnTo>
                  <a:lnTo>
                    <a:pt x="4" y="0"/>
                  </a:lnTo>
                  <a:lnTo>
                    <a:pt x="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6" name="Freeform 149"/>
            <p:cNvSpPr>
              <a:spLocks/>
            </p:cNvSpPr>
            <p:nvPr/>
          </p:nvSpPr>
          <p:spPr bwMode="auto">
            <a:xfrm>
              <a:off x="5546725" y="1231900"/>
              <a:ext cx="73025" cy="31750"/>
            </a:xfrm>
            <a:custGeom>
              <a:avLst/>
              <a:gdLst/>
              <a:ahLst/>
              <a:cxnLst>
                <a:cxn ang="0">
                  <a:pos x="0" y="16"/>
                </a:cxn>
                <a:cxn ang="0">
                  <a:pos x="0" y="16"/>
                </a:cxn>
                <a:cxn ang="0">
                  <a:pos x="2" y="18"/>
                </a:cxn>
                <a:cxn ang="0">
                  <a:pos x="6" y="18"/>
                </a:cxn>
                <a:cxn ang="0">
                  <a:pos x="14" y="16"/>
                </a:cxn>
                <a:cxn ang="0">
                  <a:pos x="14" y="16"/>
                </a:cxn>
                <a:cxn ang="0">
                  <a:pos x="18" y="18"/>
                </a:cxn>
                <a:cxn ang="0">
                  <a:pos x="22" y="20"/>
                </a:cxn>
                <a:cxn ang="0">
                  <a:pos x="30" y="18"/>
                </a:cxn>
                <a:cxn ang="0">
                  <a:pos x="38" y="14"/>
                </a:cxn>
                <a:cxn ang="0">
                  <a:pos x="42" y="14"/>
                </a:cxn>
                <a:cxn ang="0">
                  <a:pos x="46" y="14"/>
                </a:cxn>
                <a:cxn ang="0">
                  <a:pos x="46" y="14"/>
                </a:cxn>
                <a:cxn ang="0">
                  <a:pos x="38" y="8"/>
                </a:cxn>
                <a:cxn ang="0">
                  <a:pos x="30" y="2"/>
                </a:cxn>
                <a:cxn ang="0">
                  <a:pos x="20" y="0"/>
                </a:cxn>
                <a:cxn ang="0">
                  <a:pos x="10" y="2"/>
                </a:cxn>
                <a:cxn ang="0">
                  <a:pos x="10" y="2"/>
                </a:cxn>
                <a:cxn ang="0">
                  <a:pos x="14" y="8"/>
                </a:cxn>
                <a:cxn ang="0">
                  <a:pos x="14" y="12"/>
                </a:cxn>
                <a:cxn ang="0">
                  <a:pos x="14" y="14"/>
                </a:cxn>
                <a:cxn ang="0">
                  <a:pos x="14" y="14"/>
                </a:cxn>
                <a:cxn ang="0">
                  <a:pos x="6" y="14"/>
                </a:cxn>
                <a:cxn ang="0">
                  <a:pos x="2" y="14"/>
                </a:cxn>
                <a:cxn ang="0">
                  <a:pos x="0" y="16"/>
                </a:cxn>
                <a:cxn ang="0">
                  <a:pos x="0" y="16"/>
                </a:cxn>
              </a:cxnLst>
              <a:rect l="0" t="0" r="r" b="b"/>
              <a:pathLst>
                <a:path w="46" h="20">
                  <a:moveTo>
                    <a:pt x="0" y="16"/>
                  </a:moveTo>
                  <a:lnTo>
                    <a:pt x="0" y="16"/>
                  </a:lnTo>
                  <a:lnTo>
                    <a:pt x="2" y="18"/>
                  </a:lnTo>
                  <a:lnTo>
                    <a:pt x="6" y="18"/>
                  </a:lnTo>
                  <a:lnTo>
                    <a:pt x="14" y="16"/>
                  </a:lnTo>
                  <a:lnTo>
                    <a:pt x="14" y="16"/>
                  </a:lnTo>
                  <a:lnTo>
                    <a:pt x="18" y="18"/>
                  </a:lnTo>
                  <a:lnTo>
                    <a:pt x="22" y="20"/>
                  </a:lnTo>
                  <a:lnTo>
                    <a:pt x="30" y="18"/>
                  </a:lnTo>
                  <a:lnTo>
                    <a:pt x="38" y="14"/>
                  </a:lnTo>
                  <a:lnTo>
                    <a:pt x="42" y="14"/>
                  </a:lnTo>
                  <a:lnTo>
                    <a:pt x="46" y="14"/>
                  </a:lnTo>
                  <a:lnTo>
                    <a:pt x="46" y="14"/>
                  </a:lnTo>
                  <a:lnTo>
                    <a:pt x="38" y="8"/>
                  </a:lnTo>
                  <a:lnTo>
                    <a:pt x="30" y="2"/>
                  </a:lnTo>
                  <a:lnTo>
                    <a:pt x="20" y="0"/>
                  </a:lnTo>
                  <a:lnTo>
                    <a:pt x="10" y="2"/>
                  </a:lnTo>
                  <a:lnTo>
                    <a:pt x="10" y="2"/>
                  </a:lnTo>
                  <a:lnTo>
                    <a:pt x="14" y="8"/>
                  </a:lnTo>
                  <a:lnTo>
                    <a:pt x="14" y="12"/>
                  </a:lnTo>
                  <a:lnTo>
                    <a:pt x="14" y="14"/>
                  </a:lnTo>
                  <a:lnTo>
                    <a:pt x="14" y="14"/>
                  </a:lnTo>
                  <a:lnTo>
                    <a:pt x="6" y="14"/>
                  </a:lnTo>
                  <a:lnTo>
                    <a:pt x="2" y="14"/>
                  </a:lnTo>
                  <a:lnTo>
                    <a:pt x="0" y="16"/>
                  </a:lnTo>
                  <a:lnTo>
                    <a:pt x="0" y="1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7" name="Freeform 150"/>
            <p:cNvSpPr>
              <a:spLocks/>
            </p:cNvSpPr>
            <p:nvPr/>
          </p:nvSpPr>
          <p:spPr bwMode="auto">
            <a:xfrm>
              <a:off x="8029575" y="1609725"/>
              <a:ext cx="12700" cy="12700"/>
            </a:xfrm>
            <a:custGeom>
              <a:avLst/>
              <a:gdLst/>
              <a:ahLst/>
              <a:cxnLst>
                <a:cxn ang="0">
                  <a:pos x="8" y="6"/>
                </a:cxn>
                <a:cxn ang="0">
                  <a:pos x="8" y="6"/>
                </a:cxn>
                <a:cxn ang="0">
                  <a:pos x="6" y="2"/>
                </a:cxn>
                <a:cxn ang="0">
                  <a:pos x="4" y="0"/>
                </a:cxn>
                <a:cxn ang="0">
                  <a:pos x="4" y="0"/>
                </a:cxn>
                <a:cxn ang="0">
                  <a:pos x="0" y="2"/>
                </a:cxn>
                <a:cxn ang="0">
                  <a:pos x="0" y="4"/>
                </a:cxn>
                <a:cxn ang="0">
                  <a:pos x="0" y="4"/>
                </a:cxn>
                <a:cxn ang="0">
                  <a:pos x="2" y="6"/>
                </a:cxn>
                <a:cxn ang="0">
                  <a:pos x="4" y="8"/>
                </a:cxn>
                <a:cxn ang="0">
                  <a:pos x="4" y="8"/>
                </a:cxn>
                <a:cxn ang="0">
                  <a:pos x="8" y="8"/>
                </a:cxn>
                <a:cxn ang="0">
                  <a:pos x="8" y="6"/>
                </a:cxn>
                <a:cxn ang="0">
                  <a:pos x="8" y="6"/>
                </a:cxn>
              </a:cxnLst>
              <a:rect l="0" t="0" r="r" b="b"/>
              <a:pathLst>
                <a:path w="8" h="8">
                  <a:moveTo>
                    <a:pt x="8" y="6"/>
                  </a:moveTo>
                  <a:lnTo>
                    <a:pt x="8" y="6"/>
                  </a:lnTo>
                  <a:lnTo>
                    <a:pt x="6" y="2"/>
                  </a:lnTo>
                  <a:lnTo>
                    <a:pt x="4" y="0"/>
                  </a:lnTo>
                  <a:lnTo>
                    <a:pt x="4" y="0"/>
                  </a:lnTo>
                  <a:lnTo>
                    <a:pt x="0" y="2"/>
                  </a:lnTo>
                  <a:lnTo>
                    <a:pt x="0" y="4"/>
                  </a:lnTo>
                  <a:lnTo>
                    <a:pt x="0" y="4"/>
                  </a:lnTo>
                  <a:lnTo>
                    <a:pt x="2" y="6"/>
                  </a:lnTo>
                  <a:lnTo>
                    <a:pt x="4" y="8"/>
                  </a:lnTo>
                  <a:lnTo>
                    <a:pt x="4" y="8"/>
                  </a:lnTo>
                  <a:lnTo>
                    <a:pt x="8" y="8"/>
                  </a:lnTo>
                  <a:lnTo>
                    <a:pt x="8" y="6"/>
                  </a:lnTo>
                  <a:lnTo>
                    <a:pt x="8" y="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8" name="Freeform 151"/>
            <p:cNvSpPr>
              <a:spLocks/>
            </p:cNvSpPr>
            <p:nvPr/>
          </p:nvSpPr>
          <p:spPr bwMode="auto">
            <a:xfrm>
              <a:off x="7981950" y="1635125"/>
              <a:ext cx="9525" cy="12700"/>
            </a:xfrm>
            <a:custGeom>
              <a:avLst/>
              <a:gdLst/>
              <a:ahLst/>
              <a:cxnLst>
                <a:cxn ang="0">
                  <a:pos x="2" y="8"/>
                </a:cxn>
                <a:cxn ang="0">
                  <a:pos x="2" y="8"/>
                </a:cxn>
                <a:cxn ang="0">
                  <a:pos x="6" y="8"/>
                </a:cxn>
                <a:cxn ang="0">
                  <a:pos x="6" y="8"/>
                </a:cxn>
                <a:cxn ang="0">
                  <a:pos x="6" y="2"/>
                </a:cxn>
                <a:cxn ang="0">
                  <a:pos x="6" y="0"/>
                </a:cxn>
                <a:cxn ang="0">
                  <a:pos x="2" y="0"/>
                </a:cxn>
                <a:cxn ang="0">
                  <a:pos x="2" y="0"/>
                </a:cxn>
                <a:cxn ang="0">
                  <a:pos x="0" y="4"/>
                </a:cxn>
                <a:cxn ang="0">
                  <a:pos x="0" y="6"/>
                </a:cxn>
                <a:cxn ang="0">
                  <a:pos x="2" y="8"/>
                </a:cxn>
                <a:cxn ang="0">
                  <a:pos x="2" y="8"/>
                </a:cxn>
              </a:cxnLst>
              <a:rect l="0" t="0" r="r" b="b"/>
              <a:pathLst>
                <a:path w="6" h="8">
                  <a:moveTo>
                    <a:pt x="2" y="8"/>
                  </a:moveTo>
                  <a:lnTo>
                    <a:pt x="2" y="8"/>
                  </a:lnTo>
                  <a:lnTo>
                    <a:pt x="6" y="8"/>
                  </a:lnTo>
                  <a:lnTo>
                    <a:pt x="6" y="8"/>
                  </a:lnTo>
                  <a:lnTo>
                    <a:pt x="6" y="2"/>
                  </a:lnTo>
                  <a:lnTo>
                    <a:pt x="6" y="0"/>
                  </a:lnTo>
                  <a:lnTo>
                    <a:pt x="2" y="0"/>
                  </a:lnTo>
                  <a:lnTo>
                    <a:pt x="2" y="0"/>
                  </a:lnTo>
                  <a:lnTo>
                    <a:pt x="0" y="4"/>
                  </a:lnTo>
                  <a:lnTo>
                    <a:pt x="0" y="6"/>
                  </a:lnTo>
                  <a:lnTo>
                    <a:pt x="2" y="8"/>
                  </a:lnTo>
                  <a:lnTo>
                    <a:pt x="2" y="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9" name="Freeform 152"/>
            <p:cNvSpPr>
              <a:spLocks/>
            </p:cNvSpPr>
            <p:nvPr/>
          </p:nvSpPr>
          <p:spPr bwMode="auto">
            <a:xfrm>
              <a:off x="7985125" y="1635125"/>
              <a:ext cx="1588" cy="1588"/>
            </a:xfrm>
            <a:custGeom>
              <a:avLst/>
              <a:gdLst/>
              <a:ahLst/>
              <a:cxnLst>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0" name="Freeform 153"/>
            <p:cNvSpPr>
              <a:spLocks/>
            </p:cNvSpPr>
            <p:nvPr/>
          </p:nvSpPr>
          <p:spPr bwMode="auto">
            <a:xfrm>
              <a:off x="7778750" y="1606550"/>
              <a:ext cx="1588" cy="3175"/>
            </a:xfrm>
            <a:custGeom>
              <a:avLst/>
              <a:gdLst/>
              <a:ahLst/>
              <a:cxnLst>
                <a:cxn ang="0">
                  <a:pos x="0" y="0"/>
                </a:cxn>
                <a:cxn ang="0">
                  <a:pos x="0" y="0"/>
                </a:cxn>
                <a:cxn ang="0">
                  <a:pos x="0" y="2"/>
                </a:cxn>
                <a:cxn ang="0">
                  <a:pos x="0" y="2"/>
                </a:cxn>
                <a:cxn ang="0">
                  <a:pos x="0" y="0"/>
                </a:cxn>
                <a:cxn ang="0">
                  <a:pos x="0" y="0"/>
                </a:cxn>
                <a:cxn ang="0">
                  <a:pos x="0" y="0"/>
                </a:cxn>
                <a:cxn ang="0">
                  <a:pos x="0" y="0"/>
                </a:cxn>
              </a:cxnLst>
              <a:rect l="0" t="0" r="r" b="b"/>
              <a:pathLst>
                <a:path h="2">
                  <a:moveTo>
                    <a:pt x="0" y="0"/>
                  </a:moveTo>
                  <a:lnTo>
                    <a:pt x="0" y="0"/>
                  </a:lnTo>
                  <a:lnTo>
                    <a:pt x="0" y="2"/>
                  </a:lnTo>
                  <a:lnTo>
                    <a:pt x="0" y="2"/>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1" name="Freeform 154"/>
            <p:cNvSpPr>
              <a:spLocks/>
            </p:cNvSpPr>
            <p:nvPr/>
          </p:nvSpPr>
          <p:spPr bwMode="auto">
            <a:xfrm>
              <a:off x="7772400" y="1587500"/>
              <a:ext cx="9525" cy="19050"/>
            </a:xfrm>
            <a:custGeom>
              <a:avLst/>
              <a:gdLst/>
              <a:ahLst/>
              <a:cxnLst>
                <a:cxn ang="0">
                  <a:pos x="4" y="0"/>
                </a:cxn>
                <a:cxn ang="0">
                  <a:pos x="4" y="0"/>
                </a:cxn>
                <a:cxn ang="0">
                  <a:pos x="0" y="2"/>
                </a:cxn>
                <a:cxn ang="0">
                  <a:pos x="0" y="2"/>
                </a:cxn>
                <a:cxn ang="0">
                  <a:pos x="0" y="4"/>
                </a:cxn>
                <a:cxn ang="0">
                  <a:pos x="2" y="6"/>
                </a:cxn>
                <a:cxn ang="0">
                  <a:pos x="4" y="6"/>
                </a:cxn>
                <a:cxn ang="0">
                  <a:pos x="4" y="10"/>
                </a:cxn>
                <a:cxn ang="0">
                  <a:pos x="4" y="10"/>
                </a:cxn>
                <a:cxn ang="0">
                  <a:pos x="4" y="12"/>
                </a:cxn>
                <a:cxn ang="0">
                  <a:pos x="4" y="12"/>
                </a:cxn>
                <a:cxn ang="0">
                  <a:pos x="6" y="10"/>
                </a:cxn>
                <a:cxn ang="0">
                  <a:pos x="6" y="6"/>
                </a:cxn>
                <a:cxn ang="0">
                  <a:pos x="4" y="0"/>
                </a:cxn>
                <a:cxn ang="0">
                  <a:pos x="4" y="0"/>
                </a:cxn>
              </a:cxnLst>
              <a:rect l="0" t="0" r="r" b="b"/>
              <a:pathLst>
                <a:path w="6" h="12">
                  <a:moveTo>
                    <a:pt x="4" y="0"/>
                  </a:moveTo>
                  <a:lnTo>
                    <a:pt x="4" y="0"/>
                  </a:lnTo>
                  <a:lnTo>
                    <a:pt x="0" y="2"/>
                  </a:lnTo>
                  <a:lnTo>
                    <a:pt x="0" y="2"/>
                  </a:lnTo>
                  <a:lnTo>
                    <a:pt x="0" y="4"/>
                  </a:lnTo>
                  <a:lnTo>
                    <a:pt x="2" y="6"/>
                  </a:lnTo>
                  <a:lnTo>
                    <a:pt x="4" y="6"/>
                  </a:lnTo>
                  <a:lnTo>
                    <a:pt x="4" y="10"/>
                  </a:lnTo>
                  <a:lnTo>
                    <a:pt x="4" y="10"/>
                  </a:lnTo>
                  <a:lnTo>
                    <a:pt x="4" y="12"/>
                  </a:lnTo>
                  <a:lnTo>
                    <a:pt x="4" y="12"/>
                  </a:lnTo>
                  <a:lnTo>
                    <a:pt x="6" y="10"/>
                  </a:lnTo>
                  <a:lnTo>
                    <a:pt x="6" y="6"/>
                  </a:lnTo>
                  <a:lnTo>
                    <a:pt x="4" y="0"/>
                  </a:lnTo>
                  <a:lnTo>
                    <a:pt x="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2" name="Freeform 155"/>
            <p:cNvSpPr>
              <a:spLocks/>
            </p:cNvSpPr>
            <p:nvPr/>
          </p:nvSpPr>
          <p:spPr bwMode="auto">
            <a:xfrm>
              <a:off x="5280025" y="215900"/>
              <a:ext cx="130175" cy="53975"/>
            </a:xfrm>
            <a:custGeom>
              <a:avLst/>
              <a:gdLst/>
              <a:ahLst/>
              <a:cxnLst>
                <a:cxn ang="0">
                  <a:pos x="6" y="22"/>
                </a:cxn>
                <a:cxn ang="0">
                  <a:pos x="6" y="22"/>
                </a:cxn>
                <a:cxn ang="0">
                  <a:pos x="16" y="22"/>
                </a:cxn>
                <a:cxn ang="0">
                  <a:pos x="20" y="22"/>
                </a:cxn>
                <a:cxn ang="0">
                  <a:pos x="26" y="24"/>
                </a:cxn>
                <a:cxn ang="0">
                  <a:pos x="26" y="24"/>
                </a:cxn>
                <a:cxn ang="0">
                  <a:pos x="16" y="26"/>
                </a:cxn>
                <a:cxn ang="0">
                  <a:pos x="16" y="26"/>
                </a:cxn>
                <a:cxn ang="0">
                  <a:pos x="28" y="32"/>
                </a:cxn>
                <a:cxn ang="0">
                  <a:pos x="40" y="34"/>
                </a:cxn>
                <a:cxn ang="0">
                  <a:pos x="54" y="30"/>
                </a:cxn>
                <a:cxn ang="0">
                  <a:pos x="70" y="24"/>
                </a:cxn>
                <a:cxn ang="0">
                  <a:pos x="70" y="24"/>
                </a:cxn>
                <a:cxn ang="0">
                  <a:pos x="82" y="22"/>
                </a:cxn>
                <a:cxn ang="0">
                  <a:pos x="82" y="22"/>
                </a:cxn>
                <a:cxn ang="0">
                  <a:pos x="80" y="20"/>
                </a:cxn>
                <a:cxn ang="0">
                  <a:pos x="78" y="20"/>
                </a:cxn>
                <a:cxn ang="0">
                  <a:pos x="72" y="18"/>
                </a:cxn>
                <a:cxn ang="0">
                  <a:pos x="72" y="18"/>
                </a:cxn>
                <a:cxn ang="0">
                  <a:pos x="64" y="14"/>
                </a:cxn>
                <a:cxn ang="0">
                  <a:pos x="58" y="12"/>
                </a:cxn>
                <a:cxn ang="0">
                  <a:pos x="52" y="12"/>
                </a:cxn>
                <a:cxn ang="0">
                  <a:pos x="52" y="12"/>
                </a:cxn>
                <a:cxn ang="0">
                  <a:pos x="24" y="2"/>
                </a:cxn>
                <a:cxn ang="0">
                  <a:pos x="24" y="2"/>
                </a:cxn>
                <a:cxn ang="0">
                  <a:pos x="18" y="0"/>
                </a:cxn>
                <a:cxn ang="0">
                  <a:pos x="14" y="0"/>
                </a:cxn>
                <a:cxn ang="0">
                  <a:pos x="14" y="4"/>
                </a:cxn>
                <a:cxn ang="0">
                  <a:pos x="14" y="4"/>
                </a:cxn>
                <a:cxn ang="0">
                  <a:pos x="10" y="4"/>
                </a:cxn>
                <a:cxn ang="0">
                  <a:pos x="8" y="4"/>
                </a:cxn>
                <a:cxn ang="0">
                  <a:pos x="6" y="6"/>
                </a:cxn>
                <a:cxn ang="0">
                  <a:pos x="6" y="6"/>
                </a:cxn>
                <a:cxn ang="0">
                  <a:pos x="10" y="8"/>
                </a:cxn>
                <a:cxn ang="0">
                  <a:pos x="10" y="8"/>
                </a:cxn>
                <a:cxn ang="0">
                  <a:pos x="2" y="10"/>
                </a:cxn>
                <a:cxn ang="0">
                  <a:pos x="0" y="12"/>
                </a:cxn>
                <a:cxn ang="0">
                  <a:pos x="0" y="16"/>
                </a:cxn>
                <a:cxn ang="0">
                  <a:pos x="0" y="16"/>
                </a:cxn>
                <a:cxn ang="0">
                  <a:pos x="2" y="20"/>
                </a:cxn>
                <a:cxn ang="0">
                  <a:pos x="6" y="22"/>
                </a:cxn>
                <a:cxn ang="0">
                  <a:pos x="6" y="22"/>
                </a:cxn>
              </a:cxnLst>
              <a:rect l="0" t="0" r="r" b="b"/>
              <a:pathLst>
                <a:path w="82" h="34">
                  <a:moveTo>
                    <a:pt x="6" y="22"/>
                  </a:moveTo>
                  <a:lnTo>
                    <a:pt x="6" y="22"/>
                  </a:lnTo>
                  <a:lnTo>
                    <a:pt x="16" y="22"/>
                  </a:lnTo>
                  <a:lnTo>
                    <a:pt x="20" y="22"/>
                  </a:lnTo>
                  <a:lnTo>
                    <a:pt x="26" y="24"/>
                  </a:lnTo>
                  <a:lnTo>
                    <a:pt x="26" y="24"/>
                  </a:lnTo>
                  <a:lnTo>
                    <a:pt x="16" y="26"/>
                  </a:lnTo>
                  <a:lnTo>
                    <a:pt x="16" y="26"/>
                  </a:lnTo>
                  <a:lnTo>
                    <a:pt x="28" y="32"/>
                  </a:lnTo>
                  <a:lnTo>
                    <a:pt x="40" y="34"/>
                  </a:lnTo>
                  <a:lnTo>
                    <a:pt x="54" y="30"/>
                  </a:lnTo>
                  <a:lnTo>
                    <a:pt x="70" y="24"/>
                  </a:lnTo>
                  <a:lnTo>
                    <a:pt x="70" y="24"/>
                  </a:lnTo>
                  <a:lnTo>
                    <a:pt x="82" y="22"/>
                  </a:lnTo>
                  <a:lnTo>
                    <a:pt x="82" y="22"/>
                  </a:lnTo>
                  <a:lnTo>
                    <a:pt x="80" y="20"/>
                  </a:lnTo>
                  <a:lnTo>
                    <a:pt x="78" y="20"/>
                  </a:lnTo>
                  <a:lnTo>
                    <a:pt x="72" y="18"/>
                  </a:lnTo>
                  <a:lnTo>
                    <a:pt x="72" y="18"/>
                  </a:lnTo>
                  <a:lnTo>
                    <a:pt x="64" y="14"/>
                  </a:lnTo>
                  <a:lnTo>
                    <a:pt x="58" y="12"/>
                  </a:lnTo>
                  <a:lnTo>
                    <a:pt x="52" y="12"/>
                  </a:lnTo>
                  <a:lnTo>
                    <a:pt x="52" y="12"/>
                  </a:lnTo>
                  <a:lnTo>
                    <a:pt x="24" y="2"/>
                  </a:lnTo>
                  <a:lnTo>
                    <a:pt x="24" y="2"/>
                  </a:lnTo>
                  <a:lnTo>
                    <a:pt x="18" y="0"/>
                  </a:lnTo>
                  <a:lnTo>
                    <a:pt x="14" y="0"/>
                  </a:lnTo>
                  <a:lnTo>
                    <a:pt x="14" y="4"/>
                  </a:lnTo>
                  <a:lnTo>
                    <a:pt x="14" y="4"/>
                  </a:lnTo>
                  <a:lnTo>
                    <a:pt x="10" y="4"/>
                  </a:lnTo>
                  <a:lnTo>
                    <a:pt x="8" y="4"/>
                  </a:lnTo>
                  <a:lnTo>
                    <a:pt x="6" y="6"/>
                  </a:lnTo>
                  <a:lnTo>
                    <a:pt x="6" y="6"/>
                  </a:lnTo>
                  <a:lnTo>
                    <a:pt x="10" y="8"/>
                  </a:lnTo>
                  <a:lnTo>
                    <a:pt x="10" y="8"/>
                  </a:lnTo>
                  <a:lnTo>
                    <a:pt x="2" y="10"/>
                  </a:lnTo>
                  <a:lnTo>
                    <a:pt x="0" y="12"/>
                  </a:lnTo>
                  <a:lnTo>
                    <a:pt x="0" y="16"/>
                  </a:lnTo>
                  <a:lnTo>
                    <a:pt x="0" y="16"/>
                  </a:lnTo>
                  <a:lnTo>
                    <a:pt x="2" y="20"/>
                  </a:lnTo>
                  <a:lnTo>
                    <a:pt x="6" y="22"/>
                  </a:lnTo>
                  <a:lnTo>
                    <a:pt x="6" y="2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3" name="Freeform 156"/>
            <p:cNvSpPr>
              <a:spLocks/>
            </p:cNvSpPr>
            <p:nvPr/>
          </p:nvSpPr>
          <p:spPr bwMode="auto">
            <a:xfrm>
              <a:off x="5346700" y="190500"/>
              <a:ext cx="361950" cy="107950"/>
            </a:xfrm>
            <a:custGeom>
              <a:avLst/>
              <a:gdLst/>
              <a:ahLst/>
              <a:cxnLst>
                <a:cxn ang="0">
                  <a:pos x="10" y="16"/>
                </a:cxn>
                <a:cxn ang="0">
                  <a:pos x="14" y="16"/>
                </a:cxn>
                <a:cxn ang="0">
                  <a:pos x="18" y="18"/>
                </a:cxn>
                <a:cxn ang="0">
                  <a:pos x="40" y="18"/>
                </a:cxn>
                <a:cxn ang="0">
                  <a:pos x="36" y="22"/>
                </a:cxn>
                <a:cxn ang="0">
                  <a:pos x="42" y="26"/>
                </a:cxn>
                <a:cxn ang="0">
                  <a:pos x="54" y="24"/>
                </a:cxn>
                <a:cxn ang="0">
                  <a:pos x="60" y="26"/>
                </a:cxn>
                <a:cxn ang="0">
                  <a:pos x="70" y="24"/>
                </a:cxn>
                <a:cxn ang="0">
                  <a:pos x="78" y="24"/>
                </a:cxn>
                <a:cxn ang="0">
                  <a:pos x="90" y="24"/>
                </a:cxn>
                <a:cxn ang="0">
                  <a:pos x="84" y="26"/>
                </a:cxn>
                <a:cxn ang="0">
                  <a:pos x="74" y="28"/>
                </a:cxn>
                <a:cxn ang="0">
                  <a:pos x="62" y="28"/>
                </a:cxn>
                <a:cxn ang="0">
                  <a:pos x="68" y="30"/>
                </a:cxn>
                <a:cxn ang="0">
                  <a:pos x="70" y="34"/>
                </a:cxn>
                <a:cxn ang="0">
                  <a:pos x="60" y="30"/>
                </a:cxn>
                <a:cxn ang="0">
                  <a:pos x="38" y="28"/>
                </a:cxn>
                <a:cxn ang="0">
                  <a:pos x="34" y="32"/>
                </a:cxn>
                <a:cxn ang="0">
                  <a:pos x="40" y="34"/>
                </a:cxn>
                <a:cxn ang="0">
                  <a:pos x="48" y="38"/>
                </a:cxn>
                <a:cxn ang="0">
                  <a:pos x="64" y="44"/>
                </a:cxn>
                <a:cxn ang="0">
                  <a:pos x="50" y="42"/>
                </a:cxn>
                <a:cxn ang="0">
                  <a:pos x="28" y="44"/>
                </a:cxn>
                <a:cxn ang="0">
                  <a:pos x="24" y="48"/>
                </a:cxn>
                <a:cxn ang="0">
                  <a:pos x="26" y="50"/>
                </a:cxn>
                <a:cxn ang="0">
                  <a:pos x="36" y="50"/>
                </a:cxn>
                <a:cxn ang="0">
                  <a:pos x="42" y="58"/>
                </a:cxn>
                <a:cxn ang="0">
                  <a:pos x="36" y="56"/>
                </a:cxn>
                <a:cxn ang="0">
                  <a:pos x="24" y="54"/>
                </a:cxn>
                <a:cxn ang="0">
                  <a:pos x="22" y="56"/>
                </a:cxn>
                <a:cxn ang="0">
                  <a:pos x="22" y="62"/>
                </a:cxn>
                <a:cxn ang="0">
                  <a:pos x="16" y="62"/>
                </a:cxn>
                <a:cxn ang="0">
                  <a:pos x="8" y="68"/>
                </a:cxn>
                <a:cxn ang="0">
                  <a:pos x="76" y="68"/>
                </a:cxn>
                <a:cxn ang="0">
                  <a:pos x="96" y="64"/>
                </a:cxn>
                <a:cxn ang="0">
                  <a:pos x="88" y="60"/>
                </a:cxn>
                <a:cxn ang="0">
                  <a:pos x="92" y="58"/>
                </a:cxn>
                <a:cxn ang="0">
                  <a:pos x="98" y="54"/>
                </a:cxn>
                <a:cxn ang="0">
                  <a:pos x="102" y="52"/>
                </a:cxn>
                <a:cxn ang="0">
                  <a:pos x="122" y="44"/>
                </a:cxn>
                <a:cxn ang="0">
                  <a:pos x="126" y="38"/>
                </a:cxn>
                <a:cxn ang="0">
                  <a:pos x="132" y="34"/>
                </a:cxn>
                <a:cxn ang="0">
                  <a:pos x="144" y="34"/>
                </a:cxn>
                <a:cxn ang="0">
                  <a:pos x="164" y="26"/>
                </a:cxn>
                <a:cxn ang="0">
                  <a:pos x="186" y="20"/>
                </a:cxn>
                <a:cxn ang="0">
                  <a:pos x="188" y="14"/>
                </a:cxn>
                <a:cxn ang="0">
                  <a:pos x="228" y="6"/>
                </a:cxn>
                <a:cxn ang="0">
                  <a:pos x="192" y="0"/>
                </a:cxn>
                <a:cxn ang="0">
                  <a:pos x="112" y="0"/>
                </a:cxn>
                <a:cxn ang="0">
                  <a:pos x="68" y="4"/>
                </a:cxn>
                <a:cxn ang="0">
                  <a:pos x="58" y="8"/>
                </a:cxn>
                <a:cxn ang="0">
                  <a:pos x="46" y="6"/>
                </a:cxn>
                <a:cxn ang="0">
                  <a:pos x="10" y="12"/>
                </a:cxn>
                <a:cxn ang="0">
                  <a:pos x="0" y="12"/>
                </a:cxn>
                <a:cxn ang="0">
                  <a:pos x="6" y="16"/>
                </a:cxn>
              </a:cxnLst>
              <a:rect l="0" t="0" r="r" b="b"/>
              <a:pathLst>
                <a:path w="228" h="68">
                  <a:moveTo>
                    <a:pt x="8" y="18"/>
                  </a:moveTo>
                  <a:lnTo>
                    <a:pt x="8" y="18"/>
                  </a:lnTo>
                  <a:lnTo>
                    <a:pt x="10" y="16"/>
                  </a:lnTo>
                  <a:lnTo>
                    <a:pt x="10" y="16"/>
                  </a:lnTo>
                  <a:lnTo>
                    <a:pt x="14" y="16"/>
                  </a:lnTo>
                  <a:lnTo>
                    <a:pt x="14" y="16"/>
                  </a:lnTo>
                  <a:lnTo>
                    <a:pt x="14" y="16"/>
                  </a:lnTo>
                  <a:lnTo>
                    <a:pt x="16" y="18"/>
                  </a:lnTo>
                  <a:lnTo>
                    <a:pt x="18" y="18"/>
                  </a:lnTo>
                  <a:lnTo>
                    <a:pt x="24" y="18"/>
                  </a:lnTo>
                  <a:lnTo>
                    <a:pt x="24" y="18"/>
                  </a:lnTo>
                  <a:lnTo>
                    <a:pt x="40" y="18"/>
                  </a:lnTo>
                  <a:lnTo>
                    <a:pt x="40" y="18"/>
                  </a:lnTo>
                  <a:lnTo>
                    <a:pt x="38" y="22"/>
                  </a:lnTo>
                  <a:lnTo>
                    <a:pt x="36" y="22"/>
                  </a:lnTo>
                  <a:lnTo>
                    <a:pt x="36" y="22"/>
                  </a:lnTo>
                  <a:lnTo>
                    <a:pt x="38" y="26"/>
                  </a:lnTo>
                  <a:lnTo>
                    <a:pt x="42" y="26"/>
                  </a:lnTo>
                  <a:lnTo>
                    <a:pt x="48" y="26"/>
                  </a:lnTo>
                  <a:lnTo>
                    <a:pt x="48" y="26"/>
                  </a:lnTo>
                  <a:lnTo>
                    <a:pt x="54" y="24"/>
                  </a:lnTo>
                  <a:lnTo>
                    <a:pt x="58" y="24"/>
                  </a:lnTo>
                  <a:lnTo>
                    <a:pt x="60" y="26"/>
                  </a:lnTo>
                  <a:lnTo>
                    <a:pt x="60" y="26"/>
                  </a:lnTo>
                  <a:lnTo>
                    <a:pt x="62" y="26"/>
                  </a:lnTo>
                  <a:lnTo>
                    <a:pt x="62" y="26"/>
                  </a:lnTo>
                  <a:lnTo>
                    <a:pt x="70" y="24"/>
                  </a:lnTo>
                  <a:lnTo>
                    <a:pt x="70" y="24"/>
                  </a:lnTo>
                  <a:lnTo>
                    <a:pt x="78" y="24"/>
                  </a:lnTo>
                  <a:lnTo>
                    <a:pt x="78" y="24"/>
                  </a:lnTo>
                  <a:lnTo>
                    <a:pt x="88" y="20"/>
                  </a:lnTo>
                  <a:lnTo>
                    <a:pt x="88" y="20"/>
                  </a:lnTo>
                  <a:lnTo>
                    <a:pt x="90" y="24"/>
                  </a:lnTo>
                  <a:lnTo>
                    <a:pt x="90" y="24"/>
                  </a:lnTo>
                  <a:lnTo>
                    <a:pt x="88" y="24"/>
                  </a:lnTo>
                  <a:lnTo>
                    <a:pt x="84" y="26"/>
                  </a:lnTo>
                  <a:lnTo>
                    <a:pt x="78" y="26"/>
                  </a:lnTo>
                  <a:lnTo>
                    <a:pt x="78" y="26"/>
                  </a:lnTo>
                  <a:lnTo>
                    <a:pt x="74" y="28"/>
                  </a:lnTo>
                  <a:lnTo>
                    <a:pt x="70" y="28"/>
                  </a:lnTo>
                  <a:lnTo>
                    <a:pt x="62" y="28"/>
                  </a:lnTo>
                  <a:lnTo>
                    <a:pt x="62" y="28"/>
                  </a:lnTo>
                  <a:lnTo>
                    <a:pt x="64" y="30"/>
                  </a:lnTo>
                  <a:lnTo>
                    <a:pt x="66" y="30"/>
                  </a:lnTo>
                  <a:lnTo>
                    <a:pt x="68" y="30"/>
                  </a:lnTo>
                  <a:lnTo>
                    <a:pt x="70" y="32"/>
                  </a:lnTo>
                  <a:lnTo>
                    <a:pt x="70" y="32"/>
                  </a:lnTo>
                  <a:lnTo>
                    <a:pt x="70" y="34"/>
                  </a:lnTo>
                  <a:lnTo>
                    <a:pt x="70" y="34"/>
                  </a:lnTo>
                  <a:lnTo>
                    <a:pt x="64" y="34"/>
                  </a:lnTo>
                  <a:lnTo>
                    <a:pt x="60" y="30"/>
                  </a:lnTo>
                  <a:lnTo>
                    <a:pt x="60" y="30"/>
                  </a:lnTo>
                  <a:lnTo>
                    <a:pt x="46" y="28"/>
                  </a:lnTo>
                  <a:lnTo>
                    <a:pt x="38" y="28"/>
                  </a:lnTo>
                  <a:lnTo>
                    <a:pt x="30" y="30"/>
                  </a:lnTo>
                  <a:lnTo>
                    <a:pt x="30" y="30"/>
                  </a:lnTo>
                  <a:lnTo>
                    <a:pt x="34" y="32"/>
                  </a:lnTo>
                  <a:lnTo>
                    <a:pt x="36" y="32"/>
                  </a:lnTo>
                  <a:lnTo>
                    <a:pt x="38" y="32"/>
                  </a:lnTo>
                  <a:lnTo>
                    <a:pt x="40" y="34"/>
                  </a:lnTo>
                  <a:lnTo>
                    <a:pt x="40" y="34"/>
                  </a:lnTo>
                  <a:lnTo>
                    <a:pt x="44" y="36"/>
                  </a:lnTo>
                  <a:lnTo>
                    <a:pt x="48" y="38"/>
                  </a:lnTo>
                  <a:lnTo>
                    <a:pt x="48" y="38"/>
                  </a:lnTo>
                  <a:lnTo>
                    <a:pt x="64" y="44"/>
                  </a:lnTo>
                  <a:lnTo>
                    <a:pt x="64" y="44"/>
                  </a:lnTo>
                  <a:lnTo>
                    <a:pt x="58" y="46"/>
                  </a:lnTo>
                  <a:lnTo>
                    <a:pt x="54" y="44"/>
                  </a:lnTo>
                  <a:lnTo>
                    <a:pt x="50" y="42"/>
                  </a:lnTo>
                  <a:lnTo>
                    <a:pt x="46" y="42"/>
                  </a:lnTo>
                  <a:lnTo>
                    <a:pt x="46" y="42"/>
                  </a:lnTo>
                  <a:lnTo>
                    <a:pt x="28" y="44"/>
                  </a:lnTo>
                  <a:lnTo>
                    <a:pt x="28" y="44"/>
                  </a:lnTo>
                  <a:lnTo>
                    <a:pt x="26" y="46"/>
                  </a:lnTo>
                  <a:lnTo>
                    <a:pt x="24" y="48"/>
                  </a:lnTo>
                  <a:lnTo>
                    <a:pt x="24" y="48"/>
                  </a:lnTo>
                  <a:lnTo>
                    <a:pt x="24" y="50"/>
                  </a:lnTo>
                  <a:lnTo>
                    <a:pt x="26" y="50"/>
                  </a:lnTo>
                  <a:lnTo>
                    <a:pt x="28" y="50"/>
                  </a:lnTo>
                  <a:lnTo>
                    <a:pt x="28" y="50"/>
                  </a:lnTo>
                  <a:lnTo>
                    <a:pt x="36" y="50"/>
                  </a:lnTo>
                  <a:lnTo>
                    <a:pt x="42" y="56"/>
                  </a:lnTo>
                  <a:lnTo>
                    <a:pt x="42" y="56"/>
                  </a:lnTo>
                  <a:lnTo>
                    <a:pt x="42" y="58"/>
                  </a:lnTo>
                  <a:lnTo>
                    <a:pt x="42" y="58"/>
                  </a:lnTo>
                  <a:lnTo>
                    <a:pt x="38" y="58"/>
                  </a:lnTo>
                  <a:lnTo>
                    <a:pt x="36" y="56"/>
                  </a:lnTo>
                  <a:lnTo>
                    <a:pt x="30" y="54"/>
                  </a:lnTo>
                  <a:lnTo>
                    <a:pt x="30" y="54"/>
                  </a:lnTo>
                  <a:lnTo>
                    <a:pt x="24" y="54"/>
                  </a:lnTo>
                  <a:lnTo>
                    <a:pt x="22" y="54"/>
                  </a:lnTo>
                  <a:lnTo>
                    <a:pt x="22" y="56"/>
                  </a:lnTo>
                  <a:lnTo>
                    <a:pt x="22" y="56"/>
                  </a:lnTo>
                  <a:lnTo>
                    <a:pt x="24" y="62"/>
                  </a:lnTo>
                  <a:lnTo>
                    <a:pt x="24" y="62"/>
                  </a:lnTo>
                  <a:lnTo>
                    <a:pt x="22" y="62"/>
                  </a:lnTo>
                  <a:lnTo>
                    <a:pt x="18" y="62"/>
                  </a:lnTo>
                  <a:lnTo>
                    <a:pt x="16" y="62"/>
                  </a:lnTo>
                  <a:lnTo>
                    <a:pt x="16" y="62"/>
                  </a:lnTo>
                  <a:lnTo>
                    <a:pt x="12" y="62"/>
                  </a:lnTo>
                  <a:lnTo>
                    <a:pt x="10" y="64"/>
                  </a:lnTo>
                  <a:lnTo>
                    <a:pt x="8" y="68"/>
                  </a:lnTo>
                  <a:lnTo>
                    <a:pt x="8" y="68"/>
                  </a:lnTo>
                  <a:lnTo>
                    <a:pt x="54" y="68"/>
                  </a:lnTo>
                  <a:lnTo>
                    <a:pt x="76" y="68"/>
                  </a:lnTo>
                  <a:lnTo>
                    <a:pt x="100" y="66"/>
                  </a:lnTo>
                  <a:lnTo>
                    <a:pt x="100" y="66"/>
                  </a:lnTo>
                  <a:lnTo>
                    <a:pt x="96" y="64"/>
                  </a:lnTo>
                  <a:lnTo>
                    <a:pt x="92" y="64"/>
                  </a:lnTo>
                  <a:lnTo>
                    <a:pt x="90" y="64"/>
                  </a:lnTo>
                  <a:lnTo>
                    <a:pt x="88" y="60"/>
                  </a:lnTo>
                  <a:lnTo>
                    <a:pt x="88" y="60"/>
                  </a:lnTo>
                  <a:lnTo>
                    <a:pt x="90" y="60"/>
                  </a:lnTo>
                  <a:lnTo>
                    <a:pt x="92" y="58"/>
                  </a:lnTo>
                  <a:lnTo>
                    <a:pt x="92" y="58"/>
                  </a:lnTo>
                  <a:lnTo>
                    <a:pt x="96" y="58"/>
                  </a:lnTo>
                  <a:lnTo>
                    <a:pt x="98" y="54"/>
                  </a:lnTo>
                  <a:lnTo>
                    <a:pt x="100" y="52"/>
                  </a:lnTo>
                  <a:lnTo>
                    <a:pt x="102" y="52"/>
                  </a:lnTo>
                  <a:lnTo>
                    <a:pt x="102" y="52"/>
                  </a:lnTo>
                  <a:lnTo>
                    <a:pt x="108" y="52"/>
                  </a:lnTo>
                  <a:lnTo>
                    <a:pt x="114" y="50"/>
                  </a:lnTo>
                  <a:lnTo>
                    <a:pt x="122" y="44"/>
                  </a:lnTo>
                  <a:lnTo>
                    <a:pt x="122" y="44"/>
                  </a:lnTo>
                  <a:lnTo>
                    <a:pt x="122" y="40"/>
                  </a:lnTo>
                  <a:lnTo>
                    <a:pt x="126" y="38"/>
                  </a:lnTo>
                  <a:lnTo>
                    <a:pt x="130" y="38"/>
                  </a:lnTo>
                  <a:lnTo>
                    <a:pt x="132" y="34"/>
                  </a:lnTo>
                  <a:lnTo>
                    <a:pt x="132" y="34"/>
                  </a:lnTo>
                  <a:lnTo>
                    <a:pt x="136" y="34"/>
                  </a:lnTo>
                  <a:lnTo>
                    <a:pt x="140" y="34"/>
                  </a:lnTo>
                  <a:lnTo>
                    <a:pt x="144" y="34"/>
                  </a:lnTo>
                  <a:lnTo>
                    <a:pt x="148" y="32"/>
                  </a:lnTo>
                  <a:lnTo>
                    <a:pt x="148" y="32"/>
                  </a:lnTo>
                  <a:lnTo>
                    <a:pt x="164" y="26"/>
                  </a:lnTo>
                  <a:lnTo>
                    <a:pt x="164" y="26"/>
                  </a:lnTo>
                  <a:lnTo>
                    <a:pt x="186" y="20"/>
                  </a:lnTo>
                  <a:lnTo>
                    <a:pt x="186" y="20"/>
                  </a:lnTo>
                  <a:lnTo>
                    <a:pt x="188" y="18"/>
                  </a:lnTo>
                  <a:lnTo>
                    <a:pt x="188" y="18"/>
                  </a:lnTo>
                  <a:lnTo>
                    <a:pt x="188" y="14"/>
                  </a:lnTo>
                  <a:lnTo>
                    <a:pt x="188" y="14"/>
                  </a:lnTo>
                  <a:lnTo>
                    <a:pt x="208" y="12"/>
                  </a:lnTo>
                  <a:lnTo>
                    <a:pt x="228" y="6"/>
                  </a:lnTo>
                  <a:lnTo>
                    <a:pt x="228" y="6"/>
                  </a:lnTo>
                  <a:lnTo>
                    <a:pt x="210" y="4"/>
                  </a:lnTo>
                  <a:lnTo>
                    <a:pt x="192" y="0"/>
                  </a:lnTo>
                  <a:lnTo>
                    <a:pt x="156" y="0"/>
                  </a:lnTo>
                  <a:lnTo>
                    <a:pt x="156" y="0"/>
                  </a:lnTo>
                  <a:lnTo>
                    <a:pt x="112" y="0"/>
                  </a:lnTo>
                  <a:lnTo>
                    <a:pt x="90" y="2"/>
                  </a:lnTo>
                  <a:lnTo>
                    <a:pt x="68" y="4"/>
                  </a:lnTo>
                  <a:lnTo>
                    <a:pt x="68" y="4"/>
                  </a:lnTo>
                  <a:lnTo>
                    <a:pt x="64" y="4"/>
                  </a:lnTo>
                  <a:lnTo>
                    <a:pt x="62" y="6"/>
                  </a:lnTo>
                  <a:lnTo>
                    <a:pt x="58" y="8"/>
                  </a:lnTo>
                  <a:lnTo>
                    <a:pt x="58" y="8"/>
                  </a:lnTo>
                  <a:lnTo>
                    <a:pt x="52" y="6"/>
                  </a:lnTo>
                  <a:lnTo>
                    <a:pt x="46" y="6"/>
                  </a:lnTo>
                  <a:lnTo>
                    <a:pt x="34" y="8"/>
                  </a:lnTo>
                  <a:lnTo>
                    <a:pt x="22" y="10"/>
                  </a:lnTo>
                  <a:lnTo>
                    <a:pt x="10" y="12"/>
                  </a:lnTo>
                  <a:lnTo>
                    <a:pt x="10" y="12"/>
                  </a:lnTo>
                  <a:lnTo>
                    <a:pt x="0" y="12"/>
                  </a:lnTo>
                  <a:lnTo>
                    <a:pt x="0" y="12"/>
                  </a:lnTo>
                  <a:lnTo>
                    <a:pt x="2" y="14"/>
                  </a:lnTo>
                  <a:lnTo>
                    <a:pt x="4" y="16"/>
                  </a:lnTo>
                  <a:lnTo>
                    <a:pt x="6" y="16"/>
                  </a:lnTo>
                  <a:lnTo>
                    <a:pt x="8" y="18"/>
                  </a:lnTo>
                  <a:lnTo>
                    <a:pt x="8" y="1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4" name="Freeform 157"/>
            <p:cNvSpPr>
              <a:spLocks/>
            </p:cNvSpPr>
            <p:nvPr/>
          </p:nvSpPr>
          <p:spPr bwMode="auto">
            <a:xfrm>
              <a:off x="7985125" y="1377950"/>
              <a:ext cx="12700" cy="31750"/>
            </a:xfrm>
            <a:custGeom>
              <a:avLst/>
              <a:gdLst/>
              <a:ahLst/>
              <a:cxnLst>
                <a:cxn ang="0">
                  <a:pos x="4" y="20"/>
                </a:cxn>
                <a:cxn ang="0">
                  <a:pos x="4" y="20"/>
                </a:cxn>
                <a:cxn ang="0">
                  <a:pos x="6" y="16"/>
                </a:cxn>
                <a:cxn ang="0">
                  <a:pos x="4" y="12"/>
                </a:cxn>
                <a:cxn ang="0">
                  <a:pos x="4" y="12"/>
                </a:cxn>
                <a:cxn ang="0">
                  <a:pos x="6" y="8"/>
                </a:cxn>
                <a:cxn ang="0">
                  <a:pos x="8" y="6"/>
                </a:cxn>
                <a:cxn ang="0">
                  <a:pos x="4" y="0"/>
                </a:cxn>
                <a:cxn ang="0">
                  <a:pos x="4" y="0"/>
                </a:cxn>
                <a:cxn ang="0">
                  <a:pos x="4" y="10"/>
                </a:cxn>
                <a:cxn ang="0">
                  <a:pos x="4" y="10"/>
                </a:cxn>
                <a:cxn ang="0">
                  <a:pos x="0" y="14"/>
                </a:cxn>
                <a:cxn ang="0">
                  <a:pos x="0" y="16"/>
                </a:cxn>
                <a:cxn ang="0">
                  <a:pos x="4" y="20"/>
                </a:cxn>
                <a:cxn ang="0">
                  <a:pos x="4" y="20"/>
                </a:cxn>
              </a:cxnLst>
              <a:rect l="0" t="0" r="r" b="b"/>
              <a:pathLst>
                <a:path w="8" h="20">
                  <a:moveTo>
                    <a:pt x="4" y="20"/>
                  </a:moveTo>
                  <a:lnTo>
                    <a:pt x="4" y="20"/>
                  </a:lnTo>
                  <a:lnTo>
                    <a:pt x="6" y="16"/>
                  </a:lnTo>
                  <a:lnTo>
                    <a:pt x="4" y="12"/>
                  </a:lnTo>
                  <a:lnTo>
                    <a:pt x="4" y="12"/>
                  </a:lnTo>
                  <a:lnTo>
                    <a:pt x="6" y="8"/>
                  </a:lnTo>
                  <a:lnTo>
                    <a:pt x="8" y="6"/>
                  </a:lnTo>
                  <a:lnTo>
                    <a:pt x="4" y="0"/>
                  </a:lnTo>
                  <a:lnTo>
                    <a:pt x="4" y="0"/>
                  </a:lnTo>
                  <a:lnTo>
                    <a:pt x="4" y="10"/>
                  </a:lnTo>
                  <a:lnTo>
                    <a:pt x="4" y="10"/>
                  </a:lnTo>
                  <a:lnTo>
                    <a:pt x="0" y="14"/>
                  </a:lnTo>
                  <a:lnTo>
                    <a:pt x="0" y="16"/>
                  </a:lnTo>
                  <a:lnTo>
                    <a:pt x="4" y="20"/>
                  </a:lnTo>
                  <a:lnTo>
                    <a:pt x="4" y="2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5" name="Freeform 158"/>
            <p:cNvSpPr>
              <a:spLocks/>
            </p:cNvSpPr>
            <p:nvPr/>
          </p:nvSpPr>
          <p:spPr bwMode="auto">
            <a:xfrm>
              <a:off x="6765925" y="974725"/>
              <a:ext cx="19050" cy="9525"/>
            </a:xfrm>
            <a:custGeom>
              <a:avLst/>
              <a:gdLst/>
              <a:ahLst/>
              <a:cxnLst>
                <a:cxn ang="0">
                  <a:pos x="0" y="2"/>
                </a:cxn>
                <a:cxn ang="0">
                  <a:pos x="0" y="2"/>
                </a:cxn>
                <a:cxn ang="0">
                  <a:pos x="2" y="2"/>
                </a:cxn>
                <a:cxn ang="0">
                  <a:pos x="4" y="4"/>
                </a:cxn>
                <a:cxn ang="0">
                  <a:pos x="8" y="6"/>
                </a:cxn>
                <a:cxn ang="0">
                  <a:pos x="12" y="4"/>
                </a:cxn>
                <a:cxn ang="0">
                  <a:pos x="12" y="4"/>
                </a:cxn>
                <a:cxn ang="0">
                  <a:pos x="6" y="0"/>
                </a:cxn>
                <a:cxn ang="0">
                  <a:pos x="0" y="2"/>
                </a:cxn>
                <a:cxn ang="0">
                  <a:pos x="0" y="2"/>
                </a:cxn>
              </a:cxnLst>
              <a:rect l="0" t="0" r="r" b="b"/>
              <a:pathLst>
                <a:path w="12" h="6">
                  <a:moveTo>
                    <a:pt x="0" y="2"/>
                  </a:moveTo>
                  <a:lnTo>
                    <a:pt x="0" y="2"/>
                  </a:lnTo>
                  <a:lnTo>
                    <a:pt x="2" y="2"/>
                  </a:lnTo>
                  <a:lnTo>
                    <a:pt x="4" y="4"/>
                  </a:lnTo>
                  <a:lnTo>
                    <a:pt x="8" y="6"/>
                  </a:lnTo>
                  <a:lnTo>
                    <a:pt x="12" y="4"/>
                  </a:lnTo>
                  <a:lnTo>
                    <a:pt x="12" y="4"/>
                  </a:lnTo>
                  <a:lnTo>
                    <a:pt x="6" y="0"/>
                  </a:lnTo>
                  <a:lnTo>
                    <a:pt x="0" y="2"/>
                  </a:lnTo>
                  <a:lnTo>
                    <a:pt x="0"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6" name="Freeform 159"/>
            <p:cNvSpPr>
              <a:spLocks/>
            </p:cNvSpPr>
            <p:nvPr/>
          </p:nvSpPr>
          <p:spPr bwMode="auto">
            <a:xfrm>
              <a:off x="7962900" y="1343025"/>
              <a:ext cx="9525" cy="12700"/>
            </a:xfrm>
            <a:custGeom>
              <a:avLst/>
              <a:gdLst/>
              <a:ahLst/>
              <a:cxnLst>
                <a:cxn ang="0">
                  <a:pos x="4" y="0"/>
                </a:cxn>
                <a:cxn ang="0">
                  <a:pos x="4" y="0"/>
                </a:cxn>
                <a:cxn ang="0">
                  <a:pos x="2" y="0"/>
                </a:cxn>
                <a:cxn ang="0">
                  <a:pos x="2" y="0"/>
                </a:cxn>
                <a:cxn ang="0">
                  <a:pos x="0" y="4"/>
                </a:cxn>
                <a:cxn ang="0">
                  <a:pos x="4" y="8"/>
                </a:cxn>
                <a:cxn ang="0">
                  <a:pos x="4" y="8"/>
                </a:cxn>
                <a:cxn ang="0">
                  <a:pos x="6" y="4"/>
                </a:cxn>
                <a:cxn ang="0">
                  <a:pos x="4" y="0"/>
                </a:cxn>
                <a:cxn ang="0">
                  <a:pos x="4" y="0"/>
                </a:cxn>
              </a:cxnLst>
              <a:rect l="0" t="0" r="r" b="b"/>
              <a:pathLst>
                <a:path w="6" h="8">
                  <a:moveTo>
                    <a:pt x="4" y="0"/>
                  </a:moveTo>
                  <a:lnTo>
                    <a:pt x="4" y="0"/>
                  </a:lnTo>
                  <a:lnTo>
                    <a:pt x="2" y="0"/>
                  </a:lnTo>
                  <a:lnTo>
                    <a:pt x="2" y="0"/>
                  </a:lnTo>
                  <a:lnTo>
                    <a:pt x="0" y="4"/>
                  </a:lnTo>
                  <a:lnTo>
                    <a:pt x="4" y="8"/>
                  </a:lnTo>
                  <a:lnTo>
                    <a:pt x="4" y="8"/>
                  </a:lnTo>
                  <a:lnTo>
                    <a:pt x="6" y="4"/>
                  </a:lnTo>
                  <a:lnTo>
                    <a:pt x="4" y="0"/>
                  </a:lnTo>
                  <a:lnTo>
                    <a:pt x="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7" name="Freeform 160"/>
            <p:cNvSpPr>
              <a:spLocks/>
            </p:cNvSpPr>
            <p:nvPr/>
          </p:nvSpPr>
          <p:spPr bwMode="auto">
            <a:xfrm>
              <a:off x="4451350" y="638175"/>
              <a:ext cx="25400" cy="12700"/>
            </a:xfrm>
            <a:custGeom>
              <a:avLst/>
              <a:gdLst/>
              <a:ahLst/>
              <a:cxnLst>
                <a:cxn ang="0">
                  <a:pos x="4" y="2"/>
                </a:cxn>
                <a:cxn ang="0">
                  <a:pos x="4" y="2"/>
                </a:cxn>
                <a:cxn ang="0">
                  <a:pos x="2" y="4"/>
                </a:cxn>
                <a:cxn ang="0">
                  <a:pos x="0" y="6"/>
                </a:cxn>
                <a:cxn ang="0">
                  <a:pos x="2" y="8"/>
                </a:cxn>
                <a:cxn ang="0">
                  <a:pos x="2" y="8"/>
                </a:cxn>
                <a:cxn ang="0">
                  <a:pos x="4" y="8"/>
                </a:cxn>
                <a:cxn ang="0">
                  <a:pos x="6" y="6"/>
                </a:cxn>
                <a:cxn ang="0">
                  <a:pos x="6" y="6"/>
                </a:cxn>
                <a:cxn ang="0">
                  <a:pos x="8" y="4"/>
                </a:cxn>
                <a:cxn ang="0">
                  <a:pos x="12" y="4"/>
                </a:cxn>
                <a:cxn ang="0">
                  <a:pos x="14" y="4"/>
                </a:cxn>
                <a:cxn ang="0">
                  <a:pos x="16" y="0"/>
                </a:cxn>
                <a:cxn ang="0">
                  <a:pos x="16" y="0"/>
                </a:cxn>
                <a:cxn ang="0">
                  <a:pos x="10" y="0"/>
                </a:cxn>
                <a:cxn ang="0">
                  <a:pos x="6" y="0"/>
                </a:cxn>
                <a:cxn ang="0">
                  <a:pos x="4" y="2"/>
                </a:cxn>
                <a:cxn ang="0">
                  <a:pos x="4" y="2"/>
                </a:cxn>
              </a:cxnLst>
              <a:rect l="0" t="0" r="r" b="b"/>
              <a:pathLst>
                <a:path w="16" h="8">
                  <a:moveTo>
                    <a:pt x="4" y="2"/>
                  </a:moveTo>
                  <a:lnTo>
                    <a:pt x="4" y="2"/>
                  </a:lnTo>
                  <a:lnTo>
                    <a:pt x="2" y="4"/>
                  </a:lnTo>
                  <a:lnTo>
                    <a:pt x="0" y="6"/>
                  </a:lnTo>
                  <a:lnTo>
                    <a:pt x="2" y="8"/>
                  </a:lnTo>
                  <a:lnTo>
                    <a:pt x="2" y="8"/>
                  </a:lnTo>
                  <a:lnTo>
                    <a:pt x="4" y="8"/>
                  </a:lnTo>
                  <a:lnTo>
                    <a:pt x="6" y="6"/>
                  </a:lnTo>
                  <a:lnTo>
                    <a:pt x="6" y="6"/>
                  </a:lnTo>
                  <a:lnTo>
                    <a:pt x="8" y="4"/>
                  </a:lnTo>
                  <a:lnTo>
                    <a:pt x="12" y="4"/>
                  </a:lnTo>
                  <a:lnTo>
                    <a:pt x="14" y="4"/>
                  </a:lnTo>
                  <a:lnTo>
                    <a:pt x="16" y="0"/>
                  </a:lnTo>
                  <a:lnTo>
                    <a:pt x="16" y="0"/>
                  </a:lnTo>
                  <a:lnTo>
                    <a:pt x="10" y="0"/>
                  </a:lnTo>
                  <a:lnTo>
                    <a:pt x="6" y="0"/>
                  </a:lnTo>
                  <a:lnTo>
                    <a:pt x="4" y="2"/>
                  </a:lnTo>
                  <a:lnTo>
                    <a:pt x="4"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8" name="Freeform 161"/>
            <p:cNvSpPr>
              <a:spLocks/>
            </p:cNvSpPr>
            <p:nvPr/>
          </p:nvSpPr>
          <p:spPr bwMode="auto">
            <a:xfrm>
              <a:off x="8080375" y="1749425"/>
              <a:ext cx="12700" cy="6350"/>
            </a:xfrm>
            <a:custGeom>
              <a:avLst/>
              <a:gdLst/>
              <a:ahLst/>
              <a:cxnLst>
                <a:cxn ang="0">
                  <a:pos x="6" y="0"/>
                </a:cxn>
                <a:cxn ang="0">
                  <a:pos x="6" y="0"/>
                </a:cxn>
                <a:cxn ang="0">
                  <a:pos x="2" y="0"/>
                </a:cxn>
                <a:cxn ang="0">
                  <a:pos x="0" y="2"/>
                </a:cxn>
                <a:cxn ang="0">
                  <a:pos x="0" y="2"/>
                </a:cxn>
                <a:cxn ang="0">
                  <a:pos x="2" y="4"/>
                </a:cxn>
                <a:cxn ang="0">
                  <a:pos x="4" y="4"/>
                </a:cxn>
                <a:cxn ang="0">
                  <a:pos x="4" y="4"/>
                </a:cxn>
                <a:cxn ang="0">
                  <a:pos x="8" y="4"/>
                </a:cxn>
                <a:cxn ang="0">
                  <a:pos x="8" y="0"/>
                </a:cxn>
                <a:cxn ang="0">
                  <a:pos x="8" y="0"/>
                </a:cxn>
                <a:cxn ang="0">
                  <a:pos x="8" y="0"/>
                </a:cxn>
                <a:cxn ang="0">
                  <a:pos x="6" y="0"/>
                </a:cxn>
                <a:cxn ang="0">
                  <a:pos x="6" y="0"/>
                </a:cxn>
              </a:cxnLst>
              <a:rect l="0" t="0" r="r" b="b"/>
              <a:pathLst>
                <a:path w="8" h="4">
                  <a:moveTo>
                    <a:pt x="6" y="0"/>
                  </a:moveTo>
                  <a:lnTo>
                    <a:pt x="6" y="0"/>
                  </a:lnTo>
                  <a:lnTo>
                    <a:pt x="2" y="0"/>
                  </a:lnTo>
                  <a:lnTo>
                    <a:pt x="0" y="2"/>
                  </a:lnTo>
                  <a:lnTo>
                    <a:pt x="0" y="2"/>
                  </a:lnTo>
                  <a:lnTo>
                    <a:pt x="2" y="4"/>
                  </a:lnTo>
                  <a:lnTo>
                    <a:pt x="4" y="4"/>
                  </a:lnTo>
                  <a:lnTo>
                    <a:pt x="4" y="4"/>
                  </a:lnTo>
                  <a:lnTo>
                    <a:pt x="8" y="4"/>
                  </a:lnTo>
                  <a:lnTo>
                    <a:pt x="8" y="0"/>
                  </a:lnTo>
                  <a:lnTo>
                    <a:pt x="8" y="0"/>
                  </a:lnTo>
                  <a:lnTo>
                    <a:pt x="8" y="0"/>
                  </a:lnTo>
                  <a:lnTo>
                    <a:pt x="6" y="0"/>
                  </a:lnTo>
                  <a:lnTo>
                    <a:pt x="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9" name="Freeform 162"/>
            <p:cNvSpPr>
              <a:spLocks/>
            </p:cNvSpPr>
            <p:nvPr/>
          </p:nvSpPr>
          <p:spPr bwMode="auto">
            <a:xfrm>
              <a:off x="7943850" y="1717675"/>
              <a:ext cx="19050" cy="9525"/>
            </a:xfrm>
            <a:custGeom>
              <a:avLst/>
              <a:gdLst/>
              <a:ahLst/>
              <a:cxnLst>
                <a:cxn ang="0">
                  <a:pos x="0" y="0"/>
                </a:cxn>
                <a:cxn ang="0">
                  <a:pos x="0" y="0"/>
                </a:cxn>
                <a:cxn ang="0">
                  <a:pos x="2" y="2"/>
                </a:cxn>
                <a:cxn ang="0">
                  <a:pos x="6" y="4"/>
                </a:cxn>
                <a:cxn ang="0">
                  <a:pos x="8" y="6"/>
                </a:cxn>
                <a:cxn ang="0">
                  <a:pos x="12" y="6"/>
                </a:cxn>
                <a:cxn ang="0">
                  <a:pos x="12" y="6"/>
                </a:cxn>
                <a:cxn ang="0">
                  <a:pos x="8" y="0"/>
                </a:cxn>
                <a:cxn ang="0">
                  <a:pos x="4" y="0"/>
                </a:cxn>
                <a:cxn ang="0">
                  <a:pos x="0" y="0"/>
                </a:cxn>
                <a:cxn ang="0">
                  <a:pos x="0" y="0"/>
                </a:cxn>
              </a:cxnLst>
              <a:rect l="0" t="0" r="r" b="b"/>
              <a:pathLst>
                <a:path w="12" h="6">
                  <a:moveTo>
                    <a:pt x="0" y="0"/>
                  </a:moveTo>
                  <a:lnTo>
                    <a:pt x="0" y="0"/>
                  </a:lnTo>
                  <a:lnTo>
                    <a:pt x="2" y="2"/>
                  </a:lnTo>
                  <a:lnTo>
                    <a:pt x="6" y="4"/>
                  </a:lnTo>
                  <a:lnTo>
                    <a:pt x="8" y="6"/>
                  </a:lnTo>
                  <a:lnTo>
                    <a:pt x="12" y="6"/>
                  </a:lnTo>
                  <a:lnTo>
                    <a:pt x="12" y="6"/>
                  </a:lnTo>
                  <a:lnTo>
                    <a:pt x="8" y="0"/>
                  </a:lnTo>
                  <a:lnTo>
                    <a:pt x="4"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0" name="Freeform 163"/>
            <p:cNvSpPr>
              <a:spLocks/>
            </p:cNvSpPr>
            <p:nvPr/>
          </p:nvSpPr>
          <p:spPr bwMode="auto">
            <a:xfrm>
              <a:off x="7915275" y="1701800"/>
              <a:ext cx="15875" cy="6350"/>
            </a:xfrm>
            <a:custGeom>
              <a:avLst/>
              <a:gdLst/>
              <a:ahLst/>
              <a:cxnLst>
                <a:cxn ang="0">
                  <a:pos x="10" y="4"/>
                </a:cxn>
                <a:cxn ang="0">
                  <a:pos x="10" y="4"/>
                </a:cxn>
                <a:cxn ang="0">
                  <a:pos x="6" y="2"/>
                </a:cxn>
                <a:cxn ang="0">
                  <a:pos x="6" y="2"/>
                </a:cxn>
                <a:cxn ang="0">
                  <a:pos x="4" y="0"/>
                </a:cxn>
                <a:cxn ang="0">
                  <a:pos x="0" y="0"/>
                </a:cxn>
                <a:cxn ang="0">
                  <a:pos x="0" y="0"/>
                </a:cxn>
                <a:cxn ang="0">
                  <a:pos x="0" y="2"/>
                </a:cxn>
                <a:cxn ang="0">
                  <a:pos x="0" y="2"/>
                </a:cxn>
                <a:cxn ang="0">
                  <a:pos x="2" y="4"/>
                </a:cxn>
                <a:cxn ang="0">
                  <a:pos x="4" y="4"/>
                </a:cxn>
                <a:cxn ang="0">
                  <a:pos x="6" y="4"/>
                </a:cxn>
                <a:cxn ang="0">
                  <a:pos x="6" y="4"/>
                </a:cxn>
                <a:cxn ang="0">
                  <a:pos x="10" y="4"/>
                </a:cxn>
                <a:cxn ang="0">
                  <a:pos x="10" y="4"/>
                </a:cxn>
                <a:cxn ang="0">
                  <a:pos x="10" y="4"/>
                </a:cxn>
                <a:cxn ang="0">
                  <a:pos x="10" y="4"/>
                </a:cxn>
                <a:cxn ang="0">
                  <a:pos x="10" y="4"/>
                </a:cxn>
                <a:cxn ang="0">
                  <a:pos x="10" y="4"/>
                </a:cxn>
                <a:cxn ang="0">
                  <a:pos x="10" y="2"/>
                </a:cxn>
                <a:cxn ang="0">
                  <a:pos x="10" y="2"/>
                </a:cxn>
                <a:cxn ang="0">
                  <a:pos x="10" y="4"/>
                </a:cxn>
                <a:cxn ang="0">
                  <a:pos x="10" y="4"/>
                </a:cxn>
              </a:cxnLst>
              <a:rect l="0" t="0" r="r" b="b"/>
              <a:pathLst>
                <a:path w="10" h="4">
                  <a:moveTo>
                    <a:pt x="10" y="4"/>
                  </a:moveTo>
                  <a:lnTo>
                    <a:pt x="10" y="4"/>
                  </a:lnTo>
                  <a:lnTo>
                    <a:pt x="6" y="2"/>
                  </a:lnTo>
                  <a:lnTo>
                    <a:pt x="6" y="2"/>
                  </a:lnTo>
                  <a:lnTo>
                    <a:pt x="4" y="0"/>
                  </a:lnTo>
                  <a:lnTo>
                    <a:pt x="0" y="0"/>
                  </a:lnTo>
                  <a:lnTo>
                    <a:pt x="0" y="0"/>
                  </a:lnTo>
                  <a:lnTo>
                    <a:pt x="0" y="2"/>
                  </a:lnTo>
                  <a:lnTo>
                    <a:pt x="0" y="2"/>
                  </a:lnTo>
                  <a:lnTo>
                    <a:pt x="2" y="4"/>
                  </a:lnTo>
                  <a:lnTo>
                    <a:pt x="4" y="4"/>
                  </a:lnTo>
                  <a:lnTo>
                    <a:pt x="6" y="4"/>
                  </a:lnTo>
                  <a:lnTo>
                    <a:pt x="6" y="4"/>
                  </a:lnTo>
                  <a:lnTo>
                    <a:pt x="10" y="4"/>
                  </a:lnTo>
                  <a:lnTo>
                    <a:pt x="10" y="4"/>
                  </a:lnTo>
                  <a:lnTo>
                    <a:pt x="10" y="4"/>
                  </a:lnTo>
                  <a:lnTo>
                    <a:pt x="10" y="4"/>
                  </a:lnTo>
                  <a:lnTo>
                    <a:pt x="10" y="4"/>
                  </a:lnTo>
                  <a:lnTo>
                    <a:pt x="10" y="4"/>
                  </a:lnTo>
                  <a:lnTo>
                    <a:pt x="10" y="2"/>
                  </a:lnTo>
                  <a:lnTo>
                    <a:pt x="10" y="2"/>
                  </a:lnTo>
                  <a:lnTo>
                    <a:pt x="10" y="4"/>
                  </a:lnTo>
                  <a:lnTo>
                    <a:pt x="10" y="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1" name="Freeform 164"/>
            <p:cNvSpPr>
              <a:spLocks/>
            </p:cNvSpPr>
            <p:nvPr/>
          </p:nvSpPr>
          <p:spPr bwMode="auto">
            <a:xfrm>
              <a:off x="7931150" y="1698625"/>
              <a:ext cx="9525" cy="6350"/>
            </a:xfrm>
            <a:custGeom>
              <a:avLst/>
              <a:gdLst/>
              <a:ahLst/>
              <a:cxnLst>
                <a:cxn ang="0">
                  <a:pos x="4" y="0"/>
                </a:cxn>
                <a:cxn ang="0">
                  <a:pos x="4" y="0"/>
                </a:cxn>
                <a:cxn ang="0">
                  <a:pos x="2" y="0"/>
                </a:cxn>
                <a:cxn ang="0">
                  <a:pos x="2" y="0"/>
                </a:cxn>
                <a:cxn ang="0">
                  <a:pos x="0" y="0"/>
                </a:cxn>
                <a:cxn ang="0">
                  <a:pos x="0" y="2"/>
                </a:cxn>
                <a:cxn ang="0">
                  <a:pos x="0" y="4"/>
                </a:cxn>
                <a:cxn ang="0">
                  <a:pos x="0" y="4"/>
                </a:cxn>
                <a:cxn ang="0">
                  <a:pos x="4" y="4"/>
                </a:cxn>
                <a:cxn ang="0">
                  <a:pos x="6" y="4"/>
                </a:cxn>
                <a:cxn ang="0">
                  <a:pos x="4" y="0"/>
                </a:cxn>
                <a:cxn ang="0">
                  <a:pos x="4" y="0"/>
                </a:cxn>
              </a:cxnLst>
              <a:rect l="0" t="0" r="r" b="b"/>
              <a:pathLst>
                <a:path w="6" h="4">
                  <a:moveTo>
                    <a:pt x="4" y="0"/>
                  </a:moveTo>
                  <a:lnTo>
                    <a:pt x="4" y="0"/>
                  </a:lnTo>
                  <a:lnTo>
                    <a:pt x="2" y="0"/>
                  </a:lnTo>
                  <a:lnTo>
                    <a:pt x="2" y="0"/>
                  </a:lnTo>
                  <a:lnTo>
                    <a:pt x="0" y="0"/>
                  </a:lnTo>
                  <a:lnTo>
                    <a:pt x="0" y="2"/>
                  </a:lnTo>
                  <a:lnTo>
                    <a:pt x="0" y="4"/>
                  </a:lnTo>
                  <a:lnTo>
                    <a:pt x="0" y="4"/>
                  </a:lnTo>
                  <a:lnTo>
                    <a:pt x="4" y="4"/>
                  </a:lnTo>
                  <a:lnTo>
                    <a:pt x="6" y="4"/>
                  </a:lnTo>
                  <a:lnTo>
                    <a:pt x="4" y="0"/>
                  </a:lnTo>
                  <a:lnTo>
                    <a:pt x="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2" name="Freeform 165"/>
            <p:cNvSpPr>
              <a:spLocks/>
            </p:cNvSpPr>
            <p:nvPr/>
          </p:nvSpPr>
          <p:spPr bwMode="auto">
            <a:xfrm>
              <a:off x="5473700" y="530225"/>
              <a:ext cx="9525" cy="9525"/>
            </a:xfrm>
            <a:custGeom>
              <a:avLst/>
              <a:gdLst/>
              <a:ahLst/>
              <a:cxnLst>
                <a:cxn ang="0">
                  <a:pos x="0" y="4"/>
                </a:cxn>
                <a:cxn ang="0">
                  <a:pos x="0" y="4"/>
                </a:cxn>
                <a:cxn ang="0">
                  <a:pos x="2" y="6"/>
                </a:cxn>
                <a:cxn ang="0">
                  <a:pos x="2" y="6"/>
                </a:cxn>
                <a:cxn ang="0">
                  <a:pos x="6" y="6"/>
                </a:cxn>
                <a:cxn ang="0">
                  <a:pos x="6" y="4"/>
                </a:cxn>
                <a:cxn ang="0">
                  <a:pos x="6" y="4"/>
                </a:cxn>
                <a:cxn ang="0">
                  <a:pos x="6" y="2"/>
                </a:cxn>
                <a:cxn ang="0">
                  <a:pos x="4" y="0"/>
                </a:cxn>
                <a:cxn ang="0">
                  <a:pos x="4" y="0"/>
                </a:cxn>
                <a:cxn ang="0">
                  <a:pos x="2" y="2"/>
                </a:cxn>
                <a:cxn ang="0">
                  <a:pos x="0" y="4"/>
                </a:cxn>
                <a:cxn ang="0">
                  <a:pos x="0" y="4"/>
                </a:cxn>
              </a:cxnLst>
              <a:rect l="0" t="0" r="r" b="b"/>
              <a:pathLst>
                <a:path w="6" h="6">
                  <a:moveTo>
                    <a:pt x="0" y="4"/>
                  </a:moveTo>
                  <a:lnTo>
                    <a:pt x="0" y="4"/>
                  </a:lnTo>
                  <a:lnTo>
                    <a:pt x="2" y="6"/>
                  </a:lnTo>
                  <a:lnTo>
                    <a:pt x="2" y="6"/>
                  </a:lnTo>
                  <a:lnTo>
                    <a:pt x="6" y="6"/>
                  </a:lnTo>
                  <a:lnTo>
                    <a:pt x="6" y="4"/>
                  </a:lnTo>
                  <a:lnTo>
                    <a:pt x="6" y="4"/>
                  </a:lnTo>
                  <a:lnTo>
                    <a:pt x="6" y="2"/>
                  </a:lnTo>
                  <a:lnTo>
                    <a:pt x="4" y="0"/>
                  </a:lnTo>
                  <a:lnTo>
                    <a:pt x="4" y="0"/>
                  </a:lnTo>
                  <a:lnTo>
                    <a:pt x="2" y="2"/>
                  </a:lnTo>
                  <a:lnTo>
                    <a:pt x="0" y="4"/>
                  </a:lnTo>
                  <a:lnTo>
                    <a:pt x="0" y="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3" name="Freeform 166"/>
            <p:cNvSpPr>
              <a:spLocks/>
            </p:cNvSpPr>
            <p:nvPr/>
          </p:nvSpPr>
          <p:spPr bwMode="auto">
            <a:xfrm>
              <a:off x="8201025" y="809625"/>
              <a:ext cx="66675" cy="60325"/>
            </a:xfrm>
            <a:custGeom>
              <a:avLst/>
              <a:gdLst/>
              <a:ahLst/>
              <a:cxnLst>
                <a:cxn ang="0">
                  <a:pos x="4" y="38"/>
                </a:cxn>
                <a:cxn ang="0">
                  <a:pos x="4" y="38"/>
                </a:cxn>
                <a:cxn ang="0">
                  <a:pos x="4" y="30"/>
                </a:cxn>
                <a:cxn ang="0">
                  <a:pos x="4" y="30"/>
                </a:cxn>
                <a:cxn ang="0">
                  <a:pos x="20" y="32"/>
                </a:cxn>
                <a:cxn ang="0">
                  <a:pos x="20" y="32"/>
                </a:cxn>
                <a:cxn ang="0">
                  <a:pos x="26" y="32"/>
                </a:cxn>
                <a:cxn ang="0">
                  <a:pos x="32" y="28"/>
                </a:cxn>
                <a:cxn ang="0">
                  <a:pos x="42" y="22"/>
                </a:cxn>
                <a:cxn ang="0">
                  <a:pos x="42" y="22"/>
                </a:cxn>
                <a:cxn ang="0">
                  <a:pos x="38" y="16"/>
                </a:cxn>
                <a:cxn ang="0">
                  <a:pos x="38" y="16"/>
                </a:cxn>
                <a:cxn ang="0">
                  <a:pos x="32" y="16"/>
                </a:cxn>
                <a:cxn ang="0">
                  <a:pos x="24" y="10"/>
                </a:cxn>
                <a:cxn ang="0">
                  <a:pos x="18" y="4"/>
                </a:cxn>
                <a:cxn ang="0">
                  <a:pos x="12" y="0"/>
                </a:cxn>
                <a:cxn ang="0">
                  <a:pos x="12" y="0"/>
                </a:cxn>
                <a:cxn ang="0">
                  <a:pos x="14" y="4"/>
                </a:cxn>
                <a:cxn ang="0">
                  <a:pos x="14" y="10"/>
                </a:cxn>
                <a:cxn ang="0">
                  <a:pos x="12" y="18"/>
                </a:cxn>
                <a:cxn ang="0">
                  <a:pos x="6" y="24"/>
                </a:cxn>
                <a:cxn ang="0">
                  <a:pos x="0" y="30"/>
                </a:cxn>
                <a:cxn ang="0">
                  <a:pos x="0" y="30"/>
                </a:cxn>
                <a:cxn ang="0">
                  <a:pos x="0" y="34"/>
                </a:cxn>
                <a:cxn ang="0">
                  <a:pos x="0" y="36"/>
                </a:cxn>
                <a:cxn ang="0">
                  <a:pos x="4" y="38"/>
                </a:cxn>
                <a:cxn ang="0">
                  <a:pos x="4" y="38"/>
                </a:cxn>
              </a:cxnLst>
              <a:rect l="0" t="0" r="r" b="b"/>
              <a:pathLst>
                <a:path w="42" h="38">
                  <a:moveTo>
                    <a:pt x="4" y="38"/>
                  </a:moveTo>
                  <a:lnTo>
                    <a:pt x="4" y="38"/>
                  </a:lnTo>
                  <a:lnTo>
                    <a:pt x="4" y="30"/>
                  </a:lnTo>
                  <a:lnTo>
                    <a:pt x="4" y="30"/>
                  </a:lnTo>
                  <a:lnTo>
                    <a:pt x="20" y="32"/>
                  </a:lnTo>
                  <a:lnTo>
                    <a:pt x="20" y="32"/>
                  </a:lnTo>
                  <a:lnTo>
                    <a:pt x="26" y="32"/>
                  </a:lnTo>
                  <a:lnTo>
                    <a:pt x="32" y="28"/>
                  </a:lnTo>
                  <a:lnTo>
                    <a:pt x="42" y="22"/>
                  </a:lnTo>
                  <a:lnTo>
                    <a:pt x="42" y="22"/>
                  </a:lnTo>
                  <a:lnTo>
                    <a:pt x="38" y="16"/>
                  </a:lnTo>
                  <a:lnTo>
                    <a:pt x="38" y="16"/>
                  </a:lnTo>
                  <a:lnTo>
                    <a:pt x="32" y="16"/>
                  </a:lnTo>
                  <a:lnTo>
                    <a:pt x="24" y="10"/>
                  </a:lnTo>
                  <a:lnTo>
                    <a:pt x="18" y="4"/>
                  </a:lnTo>
                  <a:lnTo>
                    <a:pt x="12" y="0"/>
                  </a:lnTo>
                  <a:lnTo>
                    <a:pt x="12" y="0"/>
                  </a:lnTo>
                  <a:lnTo>
                    <a:pt x="14" y="4"/>
                  </a:lnTo>
                  <a:lnTo>
                    <a:pt x="14" y="10"/>
                  </a:lnTo>
                  <a:lnTo>
                    <a:pt x="12" y="18"/>
                  </a:lnTo>
                  <a:lnTo>
                    <a:pt x="6" y="24"/>
                  </a:lnTo>
                  <a:lnTo>
                    <a:pt x="0" y="30"/>
                  </a:lnTo>
                  <a:lnTo>
                    <a:pt x="0" y="30"/>
                  </a:lnTo>
                  <a:lnTo>
                    <a:pt x="0" y="34"/>
                  </a:lnTo>
                  <a:lnTo>
                    <a:pt x="0" y="36"/>
                  </a:lnTo>
                  <a:lnTo>
                    <a:pt x="4" y="38"/>
                  </a:lnTo>
                  <a:lnTo>
                    <a:pt x="4" y="3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4" name="Freeform 167"/>
            <p:cNvSpPr>
              <a:spLocks/>
            </p:cNvSpPr>
            <p:nvPr/>
          </p:nvSpPr>
          <p:spPr bwMode="auto">
            <a:xfrm>
              <a:off x="7870825" y="1736725"/>
              <a:ext cx="495300" cy="463550"/>
            </a:xfrm>
            <a:custGeom>
              <a:avLst/>
              <a:gdLst/>
              <a:ahLst/>
              <a:cxnLst>
                <a:cxn ang="0">
                  <a:pos x="312" y="152"/>
                </a:cxn>
                <a:cxn ang="0">
                  <a:pos x="284" y="120"/>
                </a:cxn>
                <a:cxn ang="0">
                  <a:pos x="266" y="92"/>
                </a:cxn>
                <a:cxn ang="0">
                  <a:pos x="256" y="74"/>
                </a:cxn>
                <a:cxn ang="0">
                  <a:pos x="246" y="44"/>
                </a:cxn>
                <a:cxn ang="0">
                  <a:pos x="232" y="16"/>
                </a:cxn>
                <a:cxn ang="0">
                  <a:pos x="222" y="20"/>
                </a:cxn>
                <a:cxn ang="0">
                  <a:pos x="216" y="68"/>
                </a:cxn>
                <a:cxn ang="0">
                  <a:pos x="208" y="74"/>
                </a:cxn>
                <a:cxn ang="0">
                  <a:pos x="176" y="48"/>
                </a:cxn>
                <a:cxn ang="0">
                  <a:pos x="176" y="32"/>
                </a:cxn>
                <a:cxn ang="0">
                  <a:pos x="182" y="18"/>
                </a:cxn>
                <a:cxn ang="0">
                  <a:pos x="162" y="14"/>
                </a:cxn>
                <a:cxn ang="0">
                  <a:pos x="150" y="14"/>
                </a:cxn>
                <a:cxn ang="0">
                  <a:pos x="140" y="18"/>
                </a:cxn>
                <a:cxn ang="0">
                  <a:pos x="128" y="40"/>
                </a:cxn>
                <a:cxn ang="0">
                  <a:pos x="126" y="44"/>
                </a:cxn>
                <a:cxn ang="0">
                  <a:pos x="116" y="44"/>
                </a:cxn>
                <a:cxn ang="0">
                  <a:pos x="100" y="38"/>
                </a:cxn>
                <a:cxn ang="0">
                  <a:pos x="86" y="60"/>
                </a:cxn>
                <a:cxn ang="0">
                  <a:pos x="72" y="66"/>
                </a:cxn>
                <a:cxn ang="0">
                  <a:pos x="68" y="80"/>
                </a:cxn>
                <a:cxn ang="0">
                  <a:pos x="54" y="96"/>
                </a:cxn>
                <a:cxn ang="0">
                  <a:pos x="10" y="116"/>
                </a:cxn>
                <a:cxn ang="0">
                  <a:pos x="2" y="144"/>
                </a:cxn>
                <a:cxn ang="0">
                  <a:pos x="0" y="166"/>
                </a:cxn>
                <a:cxn ang="0">
                  <a:pos x="12" y="194"/>
                </a:cxn>
                <a:cxn ang="0">
                  <a:pos x="20" y="232"/>
                </a:cxn>
                <a:cxn ang="0">
                  <a:pos x="14" y="244"/>
                </a:cxn>
                <a:cxn ang="0">
                  <a:pos x="30" y="254"/>
                </a:cxn>
                <a:cxn ang="0">
                  <a:pos x="48" y="244"/>
                </a:cxn>
                <a:cxn ang="0">
                  <a:pos x="72" y="242"/>
                </a:cxn>
                <a:cxn ang="0">
                  <a:pos x="82" y="236"/>
                </a:cxn>
                <a:cxn ang="0">
                  <a:pos x="112" y="222"/>
                </a:cxn>
                <a:cxn ang="0">
                  <a:pos x="150" y="220"/>
                </a:cxn>
                <a:cxn ang="0">
                  <a:pos x="170" y="238"/>
                </a:cxn>
                <a:cxn ang="0">
                  <a:pos x="178" y="248"/>
                </a:cxn>
                <a:cxn ang="0">
                  <a:pos x="192" y="230"/>
                </a:cxn>
                <a:cxn ang="0">
                  <a:pos x="190" y="242"/>
                </a:cxn>
                <a:cxn ang="0">
                  <a:pos x="196" y="258"/>
                </a:cxn>
                <a:cxn ang="0">
                  <a:pos x="206" y="268"/>
                </a:cxn>
                <a:cxn ang="0">
                  <a:pos x="216" y="284"/>
                </a:cxn>
                <a:cxn ang="0">
                  <a:pos x="238" y="288"/>
                </a:cxn>
                <a:cxn ang="0">
                  <a:pos x="248" y="284"/>
                </a:cxn>
                <a:cxn ang="0">
                  <a:pos x="258" y="292"/>
                </a:cxn>
                <a:cxn ang="0">
                  <a:pos x="276" y="280"/>
                </a:cxn>
                <a:cxn ang="0">
                  <a:pos x="284" y="280"/>
                </a:cxn>
                <a:cxn ang="0">
                  <a:pos x="286" y="272"/>
                </a:cxn>
                <a:cxn ang="0">
                  <a:pos x="304" y="228"/>
                </a:cxn>
                <a:cxn ang="0">
                  <a:pos x="312" y="196"/>
                </a:cxn>
                <a:cxn ang="0">
                  <a:pos x="310" y="158"/>
                </a:cxn>
              </a:cxnLst>
              <a:rect l="0" t="0" r="r" b="b"/>
              <a:pathLst>
                <a:path w="312" h="292">
                  <a:moveTo>
                    <a:pt x="310" y="158"/>
                  </a:moveTo>
                  <a:lnTo>
                    <a:pt x="310" y="158"/>
                  </a:lnTo>
                  <a:lnTo>
                    <a:pt x="312" y="152"/>
                  </a:lnTo>
                  <a:lnTo>
                    <a:pt x="312" y="152"/>
                  </a:lnTo>
                  <a:lnTo>
                    <a:pt x="308" y="150"/>
                  </a:lnTo>
                  <a:lnTo>
                    <a:pt x="308" y="150"/>
                  </a:lnTo>
                  <a:lnTo>
                    <a:pt x="292" y="130"/>
                  </a:lnTo>
                  <a:lnTo>
                    <a:pt x="284" y="120"/>
                  </a:lnTo>
                  <a:lnTo>
                    <a:pt x="278" y="108"/>
                  </a:lnTo>
                  <a:lnTo>
                    <a:pt x="278" y="108"/>
                  </a:lnTo>
                  <a:lnTo>
                    <a:pt x="274" y="98"/>
                  </a:lnTo>
                  <a:lnTo>
                    <a:pt x="266" y="92"/>
                  </a:lnTo>
                  <a:lnTo>
                    <a:pt x="266" y="92"/>
                  </a:lnTo>
                  <a:lnTo>
                    <a:pt x="260" y="88"/>
                  </a:lnTo>
                  <a:lnTo>
                    <a:pt x="258" y="84"/>
                  </a:lnTo>
                  <a:lnTo>
                    <a:pt x="256" y="74"/>
                  </a:lnTo>
                  <a:lnTo>
                    <a:pt x="256" y="74"/>
                  </a:lnTo>
                  <a:lnTo>
                    <a:pt x="252" y="56"/>
                  </a:lnTo>
                  <a:lnTo>
                    <a:pt x="250" y="48"/>
                  </a:lnTo>
                  <a:lnTo>
                    <a:pt x="246" y="44"/>
                  </a:lnTo>
                  <a:lnTo>
                    <a:pt x="246" y="44"/>
                  </a:lnTo>
                  <a:lnTo>
                    <a:pt x="240" y="38"/>
                  </a:lnTo>
                  <a:lnTo>
                    <a:pt x="236" y="30"/>
                  </a:lnTo>
                  <a:lnTo>
                    <a:pt x="232" y="16"/>
                  </a:lnTo>
                  <a:lnTo>
                    <a:pt x="232" y="16"/>
                  </a:lnTo>
                  <a:lnTo>
                    <a:pt x="228" y="0"/>
                  </a:lnTo>
                  <a:lnTo>
                    <a:pt x="228" y="0"/>
                  </a:lnTo>
                  <a:lnTo>
                    <a:pt x="222" y="20"/>
                  </a:lnTo>
                  <a:lnTo>
                    <a:pt x="222" y="40"/>
                  </a:lnTo>
                  <a:lnTo>
                    <a:pt x="222" y="40"/>
                  </a:lnTo>
                  <a:lnTo>
                    <a:pt x="220" y="54"/>
                  </a:lnTo>
                  <a:lnTo>
                    <a:pt x="216" y="68"/>
                  </a:lnTo>
                  <a:lnTo>
                    <a:pt x="216" y="68"/>
                  </a:lnTo>
                  <a:lnTo>
                    <a:pt x="214" y="72"/>
                  </a:lnTo>
                  <a:lnTo>
                    <a:pt x="212" y="74"/>
                  </a:lnTo>
                  <a:lnTo>
                    <a:pt x="208" y="74"/>
                  </a:lnTo>
                  <a:lnTo>
                    <a:pt x="206" y="72"/>
                  </a:lnTo>
                  <a:lnTo>
                    <a:pt x="206" y="72"/>
                  </a:lnTo>
                  <a:lnTo>
                    <a:pt x="176" y="48"/>
                  </a:lnTo>
                  <a:lnTo>
                    <a:pt x="176" y="48"/>
                  </a:lnTo>
                  <a:lnTo>
                    <a:pt x="174" y="44"/>
                  </a:lnTo>
                  <a:lnTo>
                    <a:pt x="174" y="38"/>
                  </a:lnTo>
                  <a:lnTo>
                    <a:pt x="174" y="38"/>
                  </a:lnTo>
                  <a:lnTo>
                    <a:pt x="176" y="32"/>
                  </a:lnTo>
                  <a:lnTo>
                    <a:pt x="180" y="28"/>
                  </a:lnTo>
                  <a:lnTo>
                    <a:pt x="182" y="22"/>
                  </a:lnTo>
                  <a:lnTo>
                    <a:pt x="182" y="18"/>
                  </a:lnTo>
                  <a:lnTo>
                    <a:pt x="182" y="18"/>
                  </a:lnTo>
                  <a:lnTo>
                    <a:pt x="178" y="16"/>
                  </a:lnTo>
                  <a:lnTo>
                    <a:pt x="174" y="16"/>
                  </a:lnTo>
                  <a:lnTo>
                    <a:pt x="168" y="16"/>
                  </a:lnTo>
                  <a:lnTo>
                    <a:pt x="162" y="14"/>
                  </a:lnTo>
                  <a:lnTo>
                    <a:pt x="162" y="14"/>
                  </a:lnTo>
                  <a:lnTo>
                    <a:pt x="150" y="8"/>
                  </a:lnTo>
                  <a:lnTo>
                    <a:pt x="150" y="8"/>
                  </a:lnTo>
                  <a:lnTo>
                    <a:pt x="150" y="14"/>
                  </a:lnTo>
                  <a:lnTo>
                    <a:pt x="150" y="16"/>
                  </a:lnTo>
                  <a:lnTo>
                    <a:pt x="146" y="18"/>
                  </a:lnTo>
                  <a:lnTo>
                    <a:pt x="146" y="18"/>
                  </a:lnTo>
                  <a:lnTo>
                    <a:pt x="140" y="18"/>
                  </a:lnTo>
                  <a:lnTo>
                    <a:pt x="136" y="20"/>
                  </a:lnTo>
                  <a:lnTo>
                    <a:pt x="132" y="24"/>
                  </a:lnTo>
                  <a:lnTo>
                    <a:pt x="130" y="32"/>
                  </a:lnTo>
                  <a:lnTo>
                    <a:pt x="128" y="40"/>
                  </a:lnTo>
                  <a:lnTo>
                    <a:pt x="128" y="40"/>
                  </a:lnTo>
                  <a:lnTo>
                    <a:pt x="128" y="44"/>
                  </a:lnTo>
                  <a:lnTo>
                    <a:pt x="126" y="44"/>
                  </a:lnTo>
                  <a:lnTo>
                    <a:pt x="126" y="44"/>
                  </a:lnTo>
                  <a:lnTo>
                    <a:pt x="126" y="44"/>
                  </a:lnTo>
                  <a:lnTo>
                    <a:pt x="120" y="44"/>
                  </a:lnTo>
                  <a:lnTo>
                    <a:pt x="118" y="46"/>
                  </a:lnTo>
                  <a:lnTo>
                    <a:pt x="116" y="44"/>
                  </a:lnTo>
                  <a:lnTo>
                    <a:pt x="116" y="44"/>
                  </a:lnTo>
                  <a:lnTo>
                    <a:pt x="108" y="38"/>
                  </a:lnTo>
                  <a:lnTo>
                    <a:pt x="104" y="36"/>
                  </a:lnTo>
                  <a:lnTo>
                    <a:pt x="100" y="38"/>
                  </a:lnTo>
                  <a:lnTo>
                    <a:pt x="92" y="46"/>
                  </a:lnTo>
                  <a:lnTo>
                    <a:pt x="92" y="46"/>
                  </a:lnTo>
                  <a:lnTo>
                    <a:pt x="88" y="52"/>
                  </a:lnTo>
                  <a:lnTo>
                    <a:pt x="86" y="60"/>
                  </a:lnTo>
                  <a:lnTo>
                    <a:pt x="84" y="62"/>
                  </a:lnTo>
                  <a:lnTo>
                    <a:pt x="82" y="64"/>
                  </a:lnTo>
                  <a:lnTo>
                    <a:pt x="78" y="66"/>
                  </a:lnTo>
                  <a:lnTo>
                    <a:pt x="72" y="66"/>
                  </a:lnTo>
                  <a:lnTo>
                    <a:pt x="72" y="66"/>
                  </a:lnTo>
                  <a:lnTo>
                    <a:pt x="70" y="72"/>
                  </a:lnTo>
                  <a:lnTo>
                    <a:pt x="70" y="72"/>
                  </a:lnTo>
                  <a:lnTo>
                    <a:pt x="68" y="80"/>
                  </a:lnTo>
                  <a:lnTo>
                    <a:pt x="68" y="80"/>
                  </a:lnTo>
                  <a:lnTo>
                    <a:pt x="66" y="86"/>
                  </a:lnTo>
                  <a:lnTo>
                    <a:pt x="62" y="90"/>
                  </a:lnTo>
                  <a:lnTo>
                    <a:pt x="54" y="96"/>
                  </a:lnTo>
                  <a:lnTo>
                    <a:pt x="34" y="104"/>
                  </a:lnTo>
                  <a:lnTo>
                    <a:pt x="34" y="104"/>
                  </a:lnTo>
                  <a:lnTo>
                    <a:pt x="16" y="112"/>
                  </a:lnTo>
                  <a:lnTo>
                    <a:pt x="10" y="116"/>
                  </a:lnTo>
                  <a:lnTo>
                    <a:pt x="6" y="122"/>
                  </a:lnTo>
                  <a:lnTo>
                    <a:pt x="4" y="128"/>
                  </a:lnTo>
                  <a:lnTo>
                    <a:pt x="2" y="136"/>
                  </a:lnTo>
                  <a:lnTo>
                    <a:pt x="2" y="144"/>
                  </a:lnTo>
                  <a:lnTo>
                    <a:pt x="4" y="152"/>
                  </a:lnTo>
                  <a:lnTo>
                    <a:pt x="4" y="152"/>
                  </a:lnTo>
                  <a:lnTo>
                    <a:pt x="0" y="162"/>
                  </a:lnTo>
                  <a:lnTo>
                    <a:pt x="0" y="166"/>
                  </a:lnTo>
                  <a:lnTo>
                    <a:pt x="4" y="170"/>
                  </a:lnTo>
                  <a:lnTo>
                    <a:pt x="4" y="170"/>
                  </a:lnTo>
                  <a:lnTo>
                    <a:pt x="8" y="182"/>
                  </a:lnTo>
                  <a:lnTo>
                    <a:pt x="12" y="194"/>
                  </a:lnTo>
                  <a:lnTo>
                    <a:pt x="18" y="220"/>
                  </a:lnTo>
                  <a:lnTo>
                    <a:pt x="18" y="220"/>
                  </a:lnTo>
                  <a:lnTo>
                    <a:pt x="20" y="228"/>
                  </a:lnTo>
                  <a:lnTo>
                    <a:pt x="20" y="232"/>
                  </a:lnTo>
                  <a:lnTo>
                    <a:pt x="18" y="236"/>
                  </a:lnTo>
                  <a:lnTo>
                    <a:pt x="18" y="236"/>
                  </a:lnTo>
                  <a:lnTo>
                    <a:pt x="14" y="240"/>
                  </a:lnTo>
                  <a:lnTo>
                    <a:pt x="14" y="244"/>
                  </a:lnTo>
                  <a:lnTo>
                    <a:pt x="18" y="248"/>
                  </a:lnTo>
                  <a:lnTo>
                    <a:pt x="18" y="248"/>
                  </a:lnTo>
                  <a:lnTo>
                    <a:pt x="24" y="252"/>
                  </a:lnTo>
                  <a:lnTo>
                    <a:pt x="30" y="254"/>
                  </a:lnTo>
                  <a:lnTo>
                    <a:pt x="36" y="252"/>
                  </a:lnTo>
                  <a:lnTo>
                    <a:pt x="40" y="250"/>
                  </a:lnTo>
                  <a:lnTo>
                    <a:pt x="40" y="250"/>
                  </a:lnTo>
                  <a:lnTo>
                    <a:pt x="48" y="244"/>
                  </a:lnTo>
                  <a:lnTo>
                    <a:pt x="56" y="242"/>
                  </a:lnTo>
                  <a:lnTo>
                    <a:pt x="62" y="240"/>
                  </a:lnTo>
                  <a:lnTo>
                    <a:pt x="72" y="242"/>
                  </a:lnTo>
                  <a:lnTo>
                    <a:pt x="72" y="242"/>
                  </a:lnTo>
                  <a:lnTo>
                    <a:pt x="78" y="242"/>
                  </a:lnTo>
                  <a:lnTo>
                    <a:pt x="82" y="240"/>
                  </a:lnTo>
                  <a:lnTo>
                    <a:pt x="82" y="236"/>
                  </a:lnTo>
                  <a:lnTo>
                    <a:pt x="82" y="236"/>
                  </a:lnTo>
                  <a:lnTo>
                    <a:pt x="86" y="232"/>
                  </a:lnTo>
                  <a:lnTo>
                    <a:pt x="90" y="230"/>
                  </a:lnTo>
                  <a:lnTo>
                    <a:pt x="90" y="230"/>
                  </a:lnTo>
                  <a:lnTo>
                    <a:pt x="112" y="222"/>
                  </a:lnTo>
                  <a:lnTo>
                    <a:pt x="124" y="218"/>
                  </a:lnTo>
                  <a:lnTo>
                    <a:pt x="136" y="218"/>
                  </a:lnTo>
                  <a:lnTo>
                    <a:pt x="136" y="218"/>
                  </a:lnTo>
                  <a:lnTo>
                    <a:pt x="150" y="220"/>
                  </a:lnTo>
                  <a:lnTo>
                    <a:pt x="156" y="222"/>
                  </a:lnTo>
                  <a:lnTo>
                    <a:pt x="162" y="228"/>
                  </a:lnTo>
                  <a:lnTo>
                    <a:pt x="162" y="228"/>
                  </a:lnTo>
                  <a:lnTo>
                    <a:pt x="170" y="238"/>
                  </a:lnTo>
                  <a:lnTo>
                    <a:pt x="172" y="246"/>
                  </a:lnTo>
                  <a:lnTo>
                    <a:pt x="174" y="254"/>
                  </a:lnTo>
                  <a:lnTo>
                    <a:pt x="174" y="254"/>
                  </a:lnTo>
                  <a:lnTo>
                    <a:pt x="178" y="248"/>
                  </a:lnTo>
                  <a:lnTo>
                    <a:pt x="182" y="242"/>
                  </a:lnTo>
                  <a:lnTo>
                    <a:pt x="188" y="236"/>
                  </a:lnTo>
                  <a:lnTo>
                    <a:pt x="192" y="230"/>
                  </a:lnTo>
                  <a:lnTo>
                    <a:pt x="192" y="230"/>
                  </a:lnTo>
                  <a:lnTo>
                    <a:pt x="192" y="236"/>
                  </a:lnTo>
                  <a:lnTo>
                    <a:pt x="192" y="236"/>
                  </a:lnTo>
                  <a:lnTo>
                    <a:pt x="190" y="240"/>
                  </a:lnTo>
                  <a:lnTo>
                    <a:pt x="190" y="242"/>
                  </a:lnTo>
                  <a:lnTo>
                    <a:pt x="194" y="248"/>
                  </a:lnTo>
                  <a:lnTo>
                    <a:pt x="196" y="252"/>
                  </a:lnTo>
                  <a:lnTo>
                    <a:pt x="198" y="254"/>
                  </a:lnTo>
                  <a:lnTo>
                    <a:pt x="196" y="258"/>
                  </a:lnTo>
                  <a:lnTo>
                    <a:pt x="196" y="258"/>
                  </a:lnTo>
                  <a:lnTo>
                    <a:pt x="202" y="258"/>
                  </a:lnTo>
                  <a:lnTo>
                    <a:pt x="204" y="260"/>
                  </a:lnTo>
                  <a:lnTo>
                    <a:pt x="206" y="268"/>
                  </a:lnTo>
                  <a:lnTo>
                    <a:pt x="206" y="268"/>
                  </a:lnTo>
                  <a:lnTo>
                    <a:pt x="208" y="274"/>
                  </a:lnTo>
                  <a:lnTo>
                    <a:pt x="212" y="280"/>
                  </a:lnTo>
                  <a:lnTo>
                    <a:pt x="216" y="284"/>
                  </a:lnTo>
                  <a:lnTo>
                    <a:pt x="220" y="288"/>
                  </a:lnTo>
                  <a:lnTo>
                    <a:pt x="226" y="290"/>
                  </a:lnTo>
                  <a:lnTo>
                    <a:pt x="232" y="290"/>
                  </a:lnTo>
                  <a:lnTo>
                    <a:pt x="238" y="288"/>
                  </a:lnTo>
                  <a:lnTo>
                    <a:pt x="244" y="286"/>
                  </a:lnTo>
                  <a:lnTo>
                    <a:pt x="244" y="286"/>
                  </a:lnTo>
                  <a:lnTo>
                    <a:pt x="246" y="284"/>
                  </a:lnTo>
                  <a:lnTo>
                    <a:pt x="248" y="284"/>
                  </a:lnTo>
                  <a:lnTo>
                    <a:pt x="250" y="288"/>
                  </a:lnTo>
                  <a:lnTo>
                    <a:pt x="250" y="288"/>
                  </a:lnTo>
                  <a:lnTo>
                    <a:pt x="254" y="290"/>
                  </a:lnTo>
                  <a:lnTo>
                    <a:pt x="258" y="292"/>
                  </a:lnTo>
                  <a:lnTo>
                    <a:pt x="262" y="290"/>
                  </a:lnTo>
                  <a:lnTo>
                    <a:pt x="266" y="288"/>
                  </a:lnTo>
                  <a:lnTo>
                    <a:pt x="272" y="282"/>
                  </a:lnTo>
                  <a:lnTo>
                    <a:pt x="276" y="280"/>
                  </a:lnTo>
                  <a:lnTo>
                    <a:pt x="280" y="282"/>
                  </a:lnTo>
                  <a:lnTo>
                    <a:pt x="280" y="282"/>
                  </a:lnTo>
                  <a:lnTo>
                    <a:pt x="282" y="282"/>
                  </a:lnTo>
                  <a:lnTo>
                    <a:pt x="284" y="280"/>
                  </a:lnTo>
                  <a:lnTo>
                    <a:pt x="286" y="274"/>
                  </a:lnTo>
                  <a:lnTo>
                    <a:pt x="286" y="274"/>
                  </a:lnTo>
                  <a:lnTo>
                    <a:pt x="286" y="272"/>
                  </a:lnTo>
                  <a:lnTo>
                    <a:pt x="286" y="272"/>
                  </a:lnTo>
                  <a:lnTo>
                    <a:pt x="292" y="250"/>
                  </a:lnTo>
                  <a:lnTo>
                    <a:pt x="296" y="238"/>
                  </a:lnTo>
                  <a:lnTo>
                    <a:pt x="304" y="228"/>
                  </a:lnTo>
                  <a:lnTo>
                    <a:pt x="304" y="228"/>
                  </a:lnTo>
                  <a:lnTo>
                    <a:pt x="308" y="218"/>
                  </a:lnTo>
                  <a:lnTo>
                    <a:pt x="310" y="208"/>
                  </a:lnTo>
                  <a:lnTo>
                    <a:pt x="310" y="208"/>
                  </a:lnTo>
                  <a:lnTo>
                    <a:pt x="312" y="196"/>
                  </a:lnTo>
                  <a:lnTo>
                    <a:pt x="312" y="184"/>
                  </a:lnTo>
                  <a:lnTo>
                    <a:pt x="310" y="158"/>
                  </a:lnTo>
                  <a:lnTo>
                    <a:pt x="310" y="158"/>
                  </a:lnTo>
                  <a:lnTo>
                    <a:pt x="310" y="158"/>
                  </a:lnTo>
                  <a:lnTo>
                    <a:pt x="310" y="15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5" name="Freeform 168"/>
            <p:cNvSpPr>
              <a:spLocks/>
            </p:cNvSpPr>
            <p:nvPr/>
          </p:nvSpPr>
          <p:spPr bwMode="auto">
            <a:xfrm>
              <a:off x="5556250" y="2438400"/>
              <a:ext cx="1588" cy="1588"/>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6" name="Freeform 169"/>
            <p:cNvSpPr>
              <a:spLocks/>
            </p:cNvSpPr>
            <p:nvPr/>
          </p:nvSpPr>
          <p:spPr bwMode="auto">
            <a:xfrm>
              <a:off x="5543550" y="2432050"/>
              <a:ext cx="12700" cy="6350"/>
            </a:xfrm>
            <a:custGeom>
              <a:avLst/>
              <a:gdLst/>
              <a:ahLst/>
              <a:cxnLst>
                <a:cxn ang="0">
                  <a:pos x="0" y="0"/>
                </a:cxn>
                <a:cxn ang="0">
                  <a:pos x="0" y="0"/>
                </a:cxn>
                <a:cxn ang="0">
                  <a:pos x="0" y="2"/>
                </a:cxn>
                <a:cxn ang="0">
                  <a:pos x="4" y="4"/>
                </a:cxn>
                <a:cxn ang="0">
                  <a:pos x="8" y="4"/>
                </a:cxn>
                <a:cxn ang="0">
                  <a:pos x="8" y="4"/>
                </a:cxn>
                <a:cxn ang="0">
                  <a:pos x="4" y="0"/>
                </a:cxn>
                <a:cxn ang="0">
                  <a:pos x="0" y="0"/>
                </a:cxn>
                <a:cxn ang="0">
                  <a:pos x="0" y="0"/>
                </a:cxn>
              </a:cxnLst>
              <a:rect l="0" t="0" r="r" b="b"/>
              <a:pathLst>
                <a:path w="8" h="4">
                  <a:moveTo>
                    <a:pt x="0" y="0"/>
                  </a:moveTo>
                  <a:lnTo>
                    <a:pt x="0" y="0"/>
                  </a:lnTo>
                  <a:lnTo>
                    <a:pt x="0" y="2"/>
                  </a:lnTo>
                  <a:lnTo>
                    <a:pt x="4" y="4"/>
                  </a:lnTo>
                  <a:lnTo>
                    <a:pt x="8" y="4"/>
                  </a:lnTo>
                  <a:lnTo>
                    <a:pt x="8" y="4"/>
                  </a:lnTo>
                  <a:lnTo>
                    <a:pt x="4"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7" name="Freeform 170"/>
            <p:cNvSpPr>
              <a:spLocks/>
            </p:cNvSpPr>
            <p:nvPr/>
          </p:nvSpPr>
          <p:spPr bwMode="auto">
            <a:xfrm>
              <a:off x="7978775" y="1403350"/>
              <a:ext cx="57150" cy="57150"/>
            </a:xfrm>
            <a:custGeom>
              <a:avLst/>
              <a:gdLst/>
              <a:ahLst/>
              <a:cxnLst>
                <a:cxn ang="0">
                  <a:pos x="0" y="24"/>
                </a:cxn>
                <a:cxn ang="0">
                  <a:pos x="0" y="24"/>
                </a:cxn>
                <a:cxn ang="0">
                  <a:pos x="8" y="20"/>
                </a:cxn>
                <a:cxn ang="0">
                  <a:pos x="8" y="20"/>
                </a:cxn>
                <a:cxn ang="0">
                  <a:pos x="12" y="18"/>
                </a:cxn>
                <a:cxn ang="0">
                  <a:pos x="16" y="18"/>
                </a:cxn>
                <a:cxn ang="0">
                  <a:pos x="16" y="22"/>
                </a:cxn>
                <a:cxn ang="0">
                  <a:pos x="16" y="26"/>
                </a:cxn>
                <a:cxn ang="0">
                  <a:pos x="16" y="26"/>
                </a:cxn>
                <a:cxn ang="0">
                  <a:pos x="16" y="30"/>
                </a:cxn>
                <a:cxn ang="0">
                  <a:pos x="16" y="34"/>
                </a:cxn>
                <a:cxn ang="0">
                  <a:pos x="20" y="36"/>
                </a:cxn>
                <a:cxn ang="0">
                  <a:pos x="24" y="36"/>
                </a:cxn>
                <a:cxn ang="0">
                  <a:pos x="24" y="36"/>
                </a:cxn>
                <a:cxn ang="0">
                  <a:pos x="28" y="36"/>
                </a:cxn>
                <a:cxn ang="0">
                  <a:pos x="28" y="34"/>
                </a:cxn>
                <a:cxn ang="0">
                  <a:pos x="26" y="30"/>
                </a:cxn>
                <a:cxn ang="0">
                  <a:pos x="26" y="30"/>
                </a:cxn>
                <a:cxn ang="0">
                  <a:pos x="28" y="26"/>
                </a:cxn>
                <a:cxn ang="0">
                  <a:pos x="28" y="26"/>
                </a:cxn>
                <a:cxn ang="0">
                  <a:pos x="34" y="26"/>
                </a:cxn>
                <a:cxn ang="0">
                  <a:pos x="36" y="22"/>
                </a:cxn>
                <a:cxn ang="0">
                  <a:pos x="34" y="16"/>
                </a:cxn>
                <a:cxn ang="0">
                  <a:pos x="34" y="16"/>
                </a:cxn>
                <a:cxn ang="0">
                  <a:pos x="32" y="8"/>
                </a:cxn>
                <a:cxn ang="0">
                  <a:pos x="32" y="4"/>
                </a:cxn>
                <a:cxn ang="0">
                  <a:pos x="30" y="0"/>
                </a:cxn>
                <a:cxn ang="0">
                  <a:pos x="30" y="0"/>
                </a:cxn>
                <a:cxn ang="0">
                  <a:pos x="26" y="4"/>
                </a:cxn>
                <a:cxn ang="0">
                  <a:pos x="24" y="8"/>
                </a:cxn>
                <a:cxn ang="0">
                  <a:pos x="16" y="10"/>
                </a:cxn>
                <a:cxn ang="0">
                  <a:pos x="10" y="12"/>
                </a:cxn>
                <a:cxn ang="0">
                  <a:pos x="2" y="18"/>
                </a:cxn>
                <a:cxn ang="0">
                  <a:pos x="2" y="18"/>
                </a:cxn>
                <a:cxn ang="0">
                  <a:pos x="0" y="20"/>
                </a:cxn>
                <a:cxn ang="0">
                  <a:pos x="0" y="24"/>
                </a:cxn>
                <a:cxn ang="0">
                  <a:pos x="0" y="24"/>
                </a:cxn>
              </a:cxnLst>
              <a:rect l="0" t="0" r="r" b="b"/>
              <a:pathLst>
                <a:path w="36" h="36">
                  <a:moveTo>
                    <a:pt x="0" y="24"/>
                  </a:moveTo>
                  <a:lnTo>
                    <a:pt x="0" y="24"/>
                  </a:lnTo>
                  <a:lnTo>
                    <a:pt x="8" y="20"/>
                  </a:lnTo>
                  <a:lnTo>
                    <a:pt x="8" y="20"/>
                  </a:lnTo>
                  <a:lnTo>
                    <a:pt x="12" y="18"/>
                  </a:lnTo>
                  <a:lnTo>
                    <a:pt x="16" y="18"/>
                  </a:lnTo>
                  <a:lnTo>
                    <a:pt x="16" y="22"/>
                  </a:lnTo>
                  <a:lnTo>
                    <a:pt x="16" y="26"/>
                  </a:lnTo>
                  <a:lnTo>
                    <a:pt x="16" y="26"/>
                  </a:lnTo>
                  <a:lnTo>
                    <a:pt x="16" y="30"/>
                  </a:lnTo>
                  <a:lnTo>
                    <a:pt x="16" y="34"/>
                  </a:lnTo>
                  <a:lnTo>
                    <a:pt x="20" y="36"/>
                  </a:lnTo>
                  <a:lnTo>
                    <a:pt x="24" y="36"/>
                  </a:lnTo>
                  <a:lnTo>
                    <a:pt x="24" y="36"/>
                  </a:lnTo>
                  <a:lnTo>
                    <a:pt x="28" y="36"/>
                  </a:lnTo>
                  <a:lnTo>
                    <a:pt x="28" y="34"/>
                  </a:lnTo>
                  <a:lnTo>
                    <a:pt x="26" y="30"/>
                  </a:lnTo>
                  <a:lnTo>
                    <a:pt x="26" y="30"/>
                  </a:lnTo>
                  <a:lnTo>
                    <a:pt x="28" y="26"/>
                  </a:lnTo>
                  <a:lnTo>
                    <a:pt x="28" y="26"/>
                  </a:lnTo>
                  <a:lnTo>
                    <a:pt x="34" y="26"/>
                  </a:lnTo>
                  <a:lnTo>
                    <a:pt x="36" y="22"/>
                  </a:lnTo>
                  <a:lnTo>
                    <a:pt x="34" y="16"/>
                  </a:lnTo>
                  <a:lnTo>
                    <a:pt x="34" y="16"/>
                  </a:lnTo>
                  <a:lnTo>
                    <a:pt x="32" y="8"/>
                  </a:lnTo>
                  <a:lnTo>
                    <a:pt x="32" y="4"/>
                  </a:lnTo>
                  <a:lnTo>
                    <a:pt x="30" y="0"/>
                  </a:lnTo>
                  <a:lnTo>
                    <a:pt x="30" y="0"/>
                  </a:lnTo>
                  <a:lnTo>
                    <a:pt x="26" y="4"/>
                  </a:lnTo>
                  <a:lnTo>
                    <a:pt x="24" y="8"/>
                  </a:lnTo>
                  <a:lnTo>
                    <a:pt x="16" y="10"/>
                  </a:lnTo>
                  <a:lnTo>
                    <a:pt x="10" y="12"/>
                  </a:lnTo>
                  <a:lnTo>
                    <a:pt x="2" y="18"/>
                  </a:lnTo>
                  <a:lnTo>
                    <a:pt x="2" y="18"/>
                  </a:lnTo>
                  <a:lnTo>
                    <a:pt x="0" y="20"/>
                  </a:lnTo>
                  <a:lnTo>
                    <a:pt x="0" y="24"/>
                  </a:lnTo>
                  <a:lnTo>
                    <a:pt x="0" y="2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8" name="Freeform 171"/>
            <p:cNvSpPr>
              <a:spLocks/>
            </p:cNvSpPr>
            <p:nvPr/>
          </p:nvSpPr>
          <p:spPr bwMode="auto">
            <a:xfrm>
              <a:off x="6499225" y="901700"/>
              <a:ext cx="9525" cy="6350"/>
            </a:xfrm>
            <a:custGeom>
              <a:avLst/>
              <a:gdLst/>
              <a:ahLst/>
              <a:cxnLst>
                <a:cxn ang="0">
                  <a:pos x="6" y="2"/>
                </a:cxn>
                <a:cxn ang="0">
                  <a:pos x="6" y="2"/>
                </a:cxn>
                <a:cxn ang="0">
                  <a:pos x="6" y="0"/>
                </a:cxn>
                <a:cxn ang="0">
                  <a:pos x="4" y="0"/>
                </a:cxn>
                <a:cxn ang="0">
                  <a:pos x="4" y="0"/>
                </a:cxn>
                <a:cxn ang="0">
                  <a:pos x="0" y="4"/>
                </a:cxn>
                <a:cxn ang="0">
                  <a:pos x="0" y="4"/>
                </a:cxn>
                <a:cxn ang="0">
                  <a:pos x="2" y="4"/>
                </a:cxn>
                <a:cxn ang="0">
                  <a:pos x="2" y="4"/>
                </a:cxn>
                <a:cxn ang="0">
                  <a:pos x="4" y="4"/>
                </a:cxn>
                <a:cxn ang="0">
                  <a:pos x="6" y="2"/>
                </a:cxn>
                <a:cxn ang="0">
                  <a:pos x="6" y="2"/>
                </a:cxn>
              </a:cxnLst>
              <a:rect l="0" t="0" r="r" b="b"/>
              <a:pathLst>
                <a:path w="6" h="4">
                  <a:moveTo>
                    <a:pt x="6" y="2"/>
                  </a:moveTo>
                  <a:lnTo>
                    <a:pt x="6" y="2"/>
                  </a:lnTo>
                  <a:lnTo>
                    <a:pt x="6" y="0"/>
                  </a:lnTo>
                  <a:lnTo>
                    <a:pt x="4" y="0"/>
                  </a:lnTo>
                  <a:lnTo>
                    <a:pt x="4" y="0"/>
                  </a:lnTo>
                  <a:lnTo>
                    <a:pt x="0" y="4"/>
                  </a:lnTo>
                  <a:lnTo>
                    <a:pt x="0" y="4"/>
                  </a:lnTo>
                  <a:lnTo>
                    <a:pt x="2" y="4"/>
                  </a:lnTo>
                  <a:lnTo>
                    <a:pt x="2" y="4"/>
                  </a:lnTo>
                  <a:lnTo>
                    <a:pt x="4" y="4"/>
                  </a:lnTo>
                  <a:lnTo>
                    <a:pt x="6" y="2"/>
                  </a:lnTo>
                  <a:lnTo>
                    <a:pt x="6"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9" name="Freeform 172"/>
            <p:cNvSpPr>
              <a:spLocks/>
            </p:cNvSpPr>
            <p:nvPr/>
          </p:nvSpPr>
          <p:spPr bwMode="auto">
            <a:xfrm>
              <a:off x="7854950" y="330200"/>
              <a:ext cx="9525" cy="6350"/>
            </a:xfrm>
            <a:custGeom>
              <a:avLst/>
              <a:gdLst/>
              <a:ahLst/>
              <a:cxnLst>
                <a:cxn ang="0">
                  <a:pos x="2" y="0"/>
                </a:cxn>
                <a:cxn ang="0">
                  <a:pos x="2" y="0"/>
                </a:cxn>
                <a:cxn ang="0">
                  <a:pos x="0" y="4"/>
                </a:cxn>
                <a:cxn ang="0">
                  <a:pos x="0" y="4"/>
                </a:cxn>
                <a:cxn ang="0">
                  <a:pos x="4" y="4"/>
                </a:cxn>
                <a:cxn ang="0">
                  <a:pos x="6" y="4"/>
                </a:cxn>
                <a:cxn ang="0">
                  <a:pos x="6" y="2"/>
                </a:cxn>
                <a:cxn ang="0">
                  <a:pos x="6" y="2"/>
                </a:cxn>
                <a:cxn ang="0">
                  <a:pos x="2" y="0"/>
                </a:cxn>
                <a:cxn ang="0">
                  <a:pos x="2" y="0"/>
                </a:cxn>
              </a:cxnLst>
              <a:rect l="0" t="0" r="r" b="b"/>
              <a:pathLst>
                <a:path w="6" h="4">
                  <a:moveTo>
                    <a:pt x="2" y="0"/>
                  </a:moveTo>
                  <a:lnTo>
                    <a:pt x="2" y="0"/>
                  </a:lnTo>
                  <a:lnTo>
                    <a:pt x="0" y="4"/>
                  </a:lnTo>
                  <a:lnTo>
                    <a:pt x="0" y="4"/>
                  </a:lnTo>
                  <a:lnTo>
                    <a:pt x="4" y="4"/>
                  </a:lnTo>
                  <a:lnTo>
                    <a:pt x="6" y="4"/>
                  </a:lnTo>
                  <a:lnTo>
                    <a:pt x="6" y="2"/>
                  </a:lnTo>
                  <a:lnTo>
                    <a:pt x="6" y="2"/>
                  </a:lnTo>
                  <a:lnTo>
                    <a:pt x="2" y="0"/>
                  </a:lnTo>
                  <a:lnTo>
                    <a:pt x="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0" name="Freeform 173"/>
            <p:cNvSpPr>
              <a:spLocks/>
            </p:cNvSpPr>
            <p:nvPr/>
          </p:nvSpPr>
          <p:spPr bwMode="auto">
            <a:xfrm>
              <a:off x="5705475" y="1384300"/>
              <a:ext cx="6350" cy="9525"/>
            </a:xfrm>
            <a:custGeom>
              <a:avLst/>
              <a:gdLst/>
              <a:ahLst/>
              <a:cxnLst>
                <a:cxn ang="0">
                  <a:pos x="2" y="6"/>
                </a:cxn>
                <a:cxn ang="0">
                  <a:pos x="2" y="6"/>
                </a:cxn>
                <a:cxn ang="0">
                  <a:pos x="4" y="2"/>
                </a:cxn>
                <a:cxn ang="0">
                  <a:pos x="4" y="2"/>
                </a:cxn>
                <a:cxn ang="0">
                  <a:pos x="2" y="0"/>
                </a:cxn>
                <a:cxn ang="0">
                  <a:pos x="2" y="0"/>
                </a:cxn>
                <a:cxn ang="0">
                  <a:pos x="0" y="0"/>
                </a:cxn>
                <a:cxn ang="0">
                  <a:pos x="0" y="2"/>
                </a:cxn>
                <a:cxn ang="0">
                  <a:pos x="0" y="2"/>
                </a:cxn>
                <a:cxn ang="0">
                  <a:pos x="0" y="6"/>
                </a:cxn>
                <a:cxn ang="0">
                  <a:pos x="0" y="6"/>
                </a:cxn>
                <a:cxn ang="0">
                  <a:pos x="2" y="6"/>
                </a:cxn>
                <a:cxn ang="0">
                  <a:pos x="2" y="6"/>
                </a:cxn>
              </a:cxnLst>
              <a:rect l="0" t="0" r="r" b="b"/>
              <a:pathLst>
                <a:path w="4" h="6">
                  <a:moveTo>
                    <a:pt x="2" y="6"/>
                  </a:moveTo>
                  <a:lnTo>
                    <a:pt x="2" y="6"/>
                  </a:lnTo>
                  <a:lnTo>
                    <a:pt x="4" y="2"/>
                  </a:lnTo>
                  <a:lnTo>
                    <a:pt x="4" y="2"/>
                  </a:lnTo>
                  <a:lnTo>
                    <a:pt x="2" y="0"/>
                  </a:lnTo>
                  <a:lnTo>
                    <a:pt x="2" y="0"/>
                  </a:lnTo>
                  <a:lnTo>
                    <a:pt x="0" y="0"/>
                  </a:lnTo>
                  <a:lnTo>
                    <a:pt x="0" y="2"/>
                  </a:lnTo>
                  <a:lnTo>
                    <a:pt x="0" y="2"/>
                  </a:lnTo>
                  <a:lnTo>
                    <a:pt x="0" y="6"/>
                  </a:lnTo>
                  <a:lnTo>
                    <a:pt x="0" y="6"/>
                  </a:lnTo>
                  <a:lnTo>
                    <a:pt x="2" y="6"/>
                  </a:lnTo>
                  <a:lnTo>
                    <a:pt x="2" y="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1" name="Freeform 174"/>
            <p:cNvSpPr>
              <a:spLocks/>
            </p:cNvSpPr>
            <p:nvPr/>
          </p:nvSpPr>
          <p:spPr bwMode="auto">
            <a:xfrm>
              <a:off x="7991475" y="1377950"/>
              <a:ext cx="1588" cy="1588"/>
            </a:xfrm>
            <a:custGeom>
              <a:avLst/>
              <a:gdLst/>
              <a:ahLst/>
              <a:cxnLst>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2" name="Freeform 175"/>
            <p:cNvSpPr>
              <a:spLocks/>
            </p:cNvSpPr>
            <p:nvPr/>
          </p:nvSpPr>
          <p:spPr bwMode="auto">
            <a:xfrm>
              <a:off x="7943850" y="1381125"/>
              <a:ext cx="9525" cy="9525"/>
            </a:xfrm>
            <a:custGeom>
              <a:avLst/>
              <a:gdLst/>
              <a:ahLst/>
              <a:cxnLst>
                <a:cxn ang="0">
                  <a:pos x="0" y="6"/>
                </a:cxn>
                <a:cxn ang="0">
                  <a:pos x="0" y="6"/>
                </a:cxn>
                <a:cxn ang="0">
                  <a:pos x="6" y="4"/>
                </a:cxn>
                <a:cxn ang="0">
                  <a:pos x="6" y="4"/>
                </a:cxn>
                <a:cxn ang="0">
                  <a:pos x="2" y="0"/>
                </a:cxn>
                <a:cxn ang="0">
                  <a:pos x="2" y="0"/>
                </a:cxn>
                <a:cxn ang="0">
                  <a:pos x="0" y="4"/>
                </a:cxn>
                <a:cxn ang="0">
                  <a:pos x="0" y="4"/>
                </a:cxn>
                <a:cxn ang="0">
                  <a:pos x="0" y="6"/>
                </a:cxn>
                <a:cxn ang="0">
                  <a:pos x="0" y="6"/>
                </a:cxn>
                <a:cxn ang="0">
                  <a:pos x="0" y="6"/>
                </a:cxn>
              </a:cxnLst>
              <a:rect l="0" t="0" r="r" b="b"/>
              <a:pathLst>
                <a:path w="6" h="6">
                  <a:moveTo>
                    <a:pt x="0" y="6"/>
                  </a:moveTo>
                  <a:lnTo>
                    <a:pt x="0" y="6"/>
                  </a:lnTo>
                  <a:lnTo>
                    <a:pt x="6" y="4"/>
                  </a:lnTo>
                  <a:lnTo>
                    <a:pt x="6" y="4"/>
                  </a:lnTo>
                  <a:lnTo>
                    <a:pt x="2" y="0"/>
                  </a:lnTo>
                  <a:lnTo>
                    <a:pt x="2" y="0"/>
                  </a:lnTo>
                  <a:lnTo>
                    <a:pt x="0" y="4"/>
                  </a:lnTo>
                  <a:lnTo>
                    <a:pt x="0" y="4"/>
                  </a:lnTo>
                  <a:lnTo>
                    <a:pt x="0" y="6"/>
                  </a:lnTo>
                  <a:lnTo>
                    <a:pt x="0" y="6"/>
                  </a:lnTo>
                  <a:lnTo>
                    <a:pt x="0" y="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3" name="Freeform 176"/>
            <p:cNvSpPr>
              <a:spLocks/>
            </p:cNvSpPr>
            <p:nvPr/>
          </p:nvSpPr>
          <p:spPr bwMode="auto">
            <a:xfrm>
              <a:off x="5276850" y="276225"/>
              <a:ext cx="22225" cy="6350"/>
            </a:xfrm>
            <a:custGeom>
              <a:avLst/>
              <a:gdLst/>
              <a:ahLst/>
              <a:cxnLst>
                <a:cxn ang="0">
                  <a:pos x="0" y="2"/>
                </a:cxn>
                <a:cxn ang="0">
                  <a:pos x="0" y="2"/>
                </a:cxn>
                <a:cxn ang="0">
                  <a:pos x="6" y="4"/>
                </a:cxn>
                <a:cxn ang="0">
                  <a:pos x="14" y="2"/>
                </a:cxn>
                <a:cxn ang="0">
                  <a:pos x="14" y="2"/>
                </a:cxn>
                <a:cxn ang="0">
                  <a:pos x="6" y="0"/>
                </a:cxn>
                <a:cxn ang="0">
                  <a:pos x="4" y="2"/>
                </a:cxn>
                <a:cxn ang="0">
                  <a:pos x="0" y="2"/>
                </a:cxn>
                <a:cxn ang="0">
                  <a:pos x="0" y="2"/>
                </a:cxn>
              </a:cxnLst>
              <a:rect l="0" t="0" r="r" b="b"/>
              <a:pathLst>
                <a:path w="14" h="4">
                  <a:moveTo>
                    <a:pt x="0" y="2"/>
                  </a:moveTo>
                  <a:lnTo>
                    <a:pt x="0" y="2"/>
                  </a:lnTo>
                  <a:lnTo>
                    <a:pt x="6" y="4"/>
                  </a:lnTo>
                  <a:lnTo>
                    <a:pt x="14" y="2"/>
                  </a:lnTo>
                  <a:lnTo>
                    <a:pt x="14" y="2"/>
                  </a:lnTo>
                  <a:lnTo>
                    <a:pt x="6" y="0"/>
                  </a:lnTo>
                  <a:lnTo>
                    <a:pt x="4" y="2"/>
                  </a:lnTo>
                  <a:lnTo>
                    <a:pt x="0" y="2"/>
                  </a:lnTo>
                  <a:lnTo>
                    <a:pt x="0"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4" name="Freeform 177"/>
            <p:cNvSpPr>
              <a:spLocks/>
            </p:cNvSpPr>
            <p:nvPr/>
          </p:nvSpPr>
          <p:spPr bwMode="auto">
            <a:xfrm>
              <a:off x="5670550" y="736600"/>
              <a:ext cx="28575" cy="12700"/>
            </a:xfrm>
            <a:custGeom>
              <a:avLst/>
              <a:gdLst/>
              <a:ahLst/>
              <a:cxnLst>
                <a:cxn ang="0">
                  <a:pos x="0" y="2"/>
                </a:cxn>
                <a:cxn ang="0">
                  <a:pos x="0" y="2"/>
                </a:cxn>
                <a:cxn ang="0">
                  <a:pos x="6" y="4"/>
                </a:cxn>
                <a:cxn ang="0">
                  <a:pos x="6" y="4"/>
                </a:cxn>
                <a:cxn ang="0">
                  <a:pos x="12" y="8"/>
                </a:cxn>
                <a:cxn ang="0">
                  <a:pos x="18" y="8"/>
                </a:cxn>
                <a:cxn ang="0">
                  <a:pos x="18" y="8"/>
                </a:cxn>
                <a:cxn ang="0">
                  <a:pos x="14" y="4"/>
                </a:cxn>
                <a:cxn ang="0">
                  <a:pos x="10" y="2"/>
                </a:cxn>
                <a:cxn ang="0">
                  <a:pos x="10" y="2"/>
                </a:cxn>
                <a:cxn ang="0">
                  <a:pos x="6" y="0"/>
                </a:cxn>
                <a:cxn ang="0">
                  <a:pos x="0" y="2"/>
                </a:cxn>
                <a:cxn ang="0">
                  <a:pos x="0" y="2"/>
                </a:cxn>
              </a:cxnLst>
              <a:rect l="0" t="0" r="r" b="b"/>
              <a:pathLst>
                <a:path w="18" h="8">
                  <a:moveTo>
                    <a:pt x="0" y="2"/>
                  </a:moveTo>
                  <a:lnTo>
                    <a:pt x="0" y="2"/>
                  </a:lnTo>
                  <a:lnTo>
                    <a:pt x="6" y="4"/>
                  </a:lnTo>
                  <a:lnTo>
                    <a:pt x="6" y="4"/>
                  </a:lnTo>
                  <a:lnTo>
                    <a:pt x="12" y="8"/>
                  </a:lnTo>
                  <a:lnTo>
                    <a:pt x="18" y="8"/>
                  </a:lnTo>
                  <a:lnTo>
                    <a:pt x="18" y="8"/>
                  </a:lnTo>
                  <a:lnTo>
                    <a:pt x="14" y="4"/>
                  </a:lnTo>
                  <a:lnTo>
                    <a:pt x="10" y="2"/>
                  </a:lnTo>
                  <a:lnTo>
                    <a:pt x="10" y="2"/>
                  </a:lnTo>
                  <a:lnTo>
                    <a:pt x="6" y="0"/>
                  </a:lnTo>
                  <a:lnTo>
                    <a:pt x="0" y="2"/>
                  </a:lnTo>
                  <a:lnTo>
                    <a:pt x="0"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5" name="Freeform 178"/>
            <p:cNvSpPr>
              <a:spLocks/>
            </p:cNvSpPr>
            <p:nvPr/>
          </p:nvSpPr>
          <p:spPr bwMode="auto">
            <a:xfrm>
              <a:off x="8083550" y="1558925"/>
              <a:ext cx="6350" cy="6350"/>
            </a:xfrm>
            <a:custGeom>
              <a:avLst/>
              <a:gdLst/>
              <a:ahLst/>
              <a:cxnLst>
                <a:cxn ang="0">
                  <a:pos x="4" y="2"/>
                </a:cxn>
                <a:cxn ang="0">
                  <a:pos x="4" y="2"/>
                </a:cxn>
                <a:cxn ang="0">
                  <a:pos x="2" y="0"/>
                </a:cxn>
                <a:cxn ang="0">
                  <a:pos x="2" y="0"/>
                </a:cxn>
                <a:cxn ang="0">
                  <a:pos x="0" y="2"/>
                </a:cxn>
                <a:cxn ang="0">
                  <a:pos x="0" y="2"/>
                </a:cxn>
                <a:cxn ang="0">
                  <a:pos x="2" y="4"/>
                </a:cxn>
                <a:cxn ang="0">
                  <a:pos x="2" y="4"/>
                </a:cxn>
                <a:cxn ang="0">
                  <a:pos x="4" y="4"/>
                </a:cxn>
                <a:cxn ang="0">
                  <a:pos x="4" y="2"/>
                </a:cxn>
                <a:cxn ang="0">
                  <a:pos x="4" y="2"/>
                </a:cxn>
              </a:cxnLst>
              <a:rect l="0" t="0" r="r" b="b"/>
              <a:pathLst>
                <a:path w="4" h="4">
                  <a:moveTo>
                    <a:pt x="4" y="2"/>
                  </a:moveTo>
                  <a:lnTo>
                    <a:pt x="4" y="2"/>
                  </a:lnTo>
                  <a:lnTo>
                    <a:pt x="2" y="0"/>
                  </a:lnTo>
                  <a:lnTo>
                    <a:pt x="2" y="0"/>
                  </a:lnTo>
                  <a:lnTo>
                    <a:pt x="0" y="2"/>
                  </a:lnTo>
                  <a:lnTo>
                    <a:pt x="0" y="2"/>
                  </a:lnTo>
                  <a:lnTo>
                    <a:pt x="2" y="4"/>
                  </a:lnTo>
                  <a:lnTo>
                    <a:pt x="2" y="4"/>
                  </a:lnTo>
                  <a:lnTo>
                    <a:pt x="4" y="4"/>
                  </a:lnTo>
                  <a:lnTo>
                    <a:pt x="4" y="2"/>
                  </a:lnTo>
                  <a:lnTo>
                    <a:pt x="4"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3" name="框架 2"/>
          <p:cNvSpPr/>
          <p:nvPr userDrawn="1"/>
        </p:nvSpPr>
        <p:spPr>
          <a:xfrm>
            <a:off x="0" y="0"/>
            <a:ext cx="12192000" cy="6858000"/>
          </a:xfrm>
          <a:prstGeom prst="frame">
            <a:avLst>
              <a:gd name="adj1" fmla="val 213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4" name="文本占位符 7"/>
          <p:cNvSpPr>
            <a:spLocks noGrp="1"/>
          </p:cNvSpPr>
          <p:nvPr>
            <p:ph type="body" sz="quarter" idx="10" hasCustomPrompt="1"/>
          </p:nvPr>
        </p:nvSpPr>
        <p:spPr>
          <a:xfrm>
            <a:off x="248457" y="258233"/>
            <a:ext cx="5293927" cy="529569"/>
          </a:xfrm>
          <a:prstGeom prst="rect">
            <a:avLst/>
          </a:prstGeom>
          <a:ln w="12700" cmpd="sng">
            <a:noFill/>
          </a:ln>
        </p:spPr>
        <p:txBody>
          <a:bodyPr vert="horz" anchor="ctr"/>
          <a:lstStyle>
            <a:lvl1pPr marL="0" indent="0" algn="l">
              <a:buNone/>
              <a:defRPr sz="2400" b="1">
                <a:solidFill>
                  <a:schemeClr val="accent4"/>
                </a:solidFill>
                <a:latin typeface="Microsoft YaHei" charset="0"/>
                <a:ea typeface="Microsoft YaHei" charset="0"/>
                <a:cs typeface="Microsoft YaHei" charset="0"/>
              </a:defRPr>
            </a:lvl1pPr>
          </a:lstStyle>
          <a:p>
            <a:pPr lvl="0"/>
            <a:r>
              <a:rPr kumimoji="1" lang="en-US" altLang="zh-CN"/>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5" name="文本占位符 7"/>
          <p:cNvSpPr>
            <a:spLocks noGrp="1"/>
          </p:cNvSpPr>
          <p:nvPr>
            <p:ph type="body" sz="quarter" idx="13" hasCustomPrompt="1"/>
          </p:nvPr>
        </p:nvSpPr>
        <p:spPr>
          <a:xfrm>
            <a:off x="11386592" y="214889"/>
            <a:ext cx="805408" cy="616255"/>
          </a:xfrm>
          <a:prstGeom prst="rect">
            <a:avLst/>
          </a:prstGeom>
          <a:solidFill>
            <a:schemeClr val="accent4"/>
          </a:solidFill>
        </p:spPr>
        <p:txBody>
          <a:bodyPr vert="horz" anchor="ctr"/>
          <a:lstStyle>
            <a:lvl1pPr marL="0" indent="0" algn="ctr">
              <a:buNone/>
              <a:defRPr sz="2400" b="1">
                <a:solidFill>
                  <a:srgbClr val="FFFFFF"/>
                </a:solidFill>
              </a:defRPr>
            </a:lvl1pPr>
          </a:lstStyle>
          <a:p>
            <a:pPr lvl="0"/>
            <a:r>
              <a:rPr kumimoji="1" lang="en-US" altLang="zh-CN" dirty="0"/>
              <a:t>01</a:t>
            </a:r>
            <a:endParaRPr kumimoji="1" lang="zh-CN" altLang="en-US" dirty="0"/>
          </a:p>
        </p:txBody>
      </p:sp>
    </p:spTree>
    <p:extLst>
      <p:ext uri="{BB962C8B-B14F-4D97-AF65-F5344CB8AC3E}">
        <p14:creationId xmlns:p14="http://schemas.microsoft.com/office/powerpoint/2010/main" val="9511864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2_标题幻灯片">
    <p:spTree>
      <p:nvGrpSpPr>
        <p:cNvPr id="1" name=""/>
        <p:cNvGrpSpPr/>
        <p:nvPr/>
      </p:nvGrpSpPr>
      <p:grpSpPr>
        <a:xfrm>
          <a:off x="0" y="0"/>
          <a:ext cx="0" cy="0"/>
          <a:chOff x="0" y="0"/>
          <a:chExt cx="0" cy="0"/>
        </a:xfrm>
      </p:grpSpPr>
      <p:sp>
        <p:nvSpPr>
          <p:cNvPr id="3" name="框架 2"/>
          <p:cNvSpPr/>
          <p:nvPr userDrawn="1"/>
        </p:nvSpPr>
        <p:spPr>
          <a:xfrm>
            <a:off x="0" y="0"/>
            <a:ext cx="12192000" cy="6858000"/>
          </a:xfrm>
          <a:prstGeom prst="frame">
            <a:avLst>
              <a:gd name="adj1" fmla="val 213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4" name="文本占位符 7"/>
          <p:cNvSpPr>
            <a:spLocks noGrp="1"/>
          </p:cNvSpPr>
          <p:nvPr>
            <p:ph type="body" sz="quarter" idx="10" hasCustomPrompt="1"/>
          </p:nvPr>
        </p:nvSpPr>
        <p:spPr>
          <a:xfrm>
            <a:off x="248457" y="258233"/>
            <a:ext cx="5293927" cy="529569"/>
          </a:xfrm>
          <a:prstGeom prst="rect">
            <a:avLst/>
          </a:prstGeom>
          <a:ln w="12700" cmpd="sng">
            <a:noFill/>
          </a:ln>
        </p:spPr>
        <p:txBody>
          <a:bodyPr vert="horz" anchor="ctr"/>
          <a:lstStyle>
            <a:lvl1pPr marL="0" indent="0" algn="l">
              <a:buNone/>
              <a:defRPr sz="2400" b="1">
                <a:solidFill>
                  <a:schemeClr val="accent4"/>
                </a:solidFill>
                <a:latin typeface="Microsoft YaHei" charset="0"/>
                <a:ea typeface="Microsoft YaHei" charset="0"/>
                <a:cs typeface="Microsoft YaHei" charset="0"/>
              </a:defRPr>
            </a:lvl1pPr>
          </a:lstStyle>
          <a:p>
            <a:pPr lvl="0"/>
            <a:r>
              <a:rPr kumimoji="1" lang="en-US" altLang="zh-CN"/>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5" name="文本占位符 7"/>
          <p:cNvSpPr>
            <a:spLocks noGrp="1"/>
          </p:cNvSpPr>
          <p:nvPr>
            <p:ph type="body" sz="quarter" idx="13" hasCustomPrompt="1"/>
          </p:nvPr>
        </p:nvSpPr>
        <p:spPr>
          <a:xfrm>
            <a:off x="11386592" y="214889"/>
            <a:ext cx="805408" cy="616255"/>
          </a:xfrm>
          <a:prstGeom prst="rect">
            <a:avLst/>
          </a:prstGeom>
          <a:solidFill>
            <a:schemeClr val="accent4"/>
          </a:solidFill>
        </p:spPr>
        <p:txBody>
          <a:bodyPr vert="horz" anchor="ctr"/>
          <a:lstStyle>
            <a:lvl1pPr marL="0" indent="0" algn="ctr">
              <a:buNone/>
              <a:defRPr sz="2400" b="1">
                <a:solidFill>
                  <a:srgbClr val="FFFFFF"/>
                </a:solidFill>
              </a:defRPr>
            </a:lvl1pPr>
          </a:lstStyle>
          <a:p>
            <a:pPr lvl="0"/>
            <a:r>
              <a:rPr kumimoji="1" lang="en-US" altLang="zh-CN" dirty="0"/>
              <a:t>01</a:t>
            </a:r>
            <a:endParaRPr kumimoji="1" lang="zh-CN" altLang="en-US" dirty="0"/>
          </a:p>
        </p:txBody>
      </p:sp>
    </p:spTree>
    <p:extLst>
      <p:ext uri="{BB962C8B-B14F-4D97-AF65-F5344CB8AC3E}">
        <p14:creationId xmlns:p14="http://schemas.microsoft.com/office/powerpoint/2010/main" val="18747990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矩形 2"/>
          <p:cNvSpPr/>
          <p:nvPr userDrawn="1"/>
        </p:nvSpPr>
        <p:spPr>
          <a:xfrm>
            <a:off x="0" y="-1"/>
            <a:ext cx="12192000" cy="6858001"/>
          </a:xfrm>
          <a:prstGeom prst="rect">
            <a:avLst/>
          </a:prstGeom>
          <a:solidFill>
            <a:schemeClr val="accent5">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1327193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标题幻灯片">
    <p:spTree>
      <p:nvGrpSpPr>
        <p:cNvPr id="1" name=""/>
        <p:cNvGrpSpPr/>
        <p:nvPr/>
      </p:nvGrpSpPr>
      <p:grpSpPr>
        <a:xfrm>
          <a:off x="0" y="0"/>
          <a:ext cx="0" cy="0"/>
          <a:chOff x="0" y="0"/>
          <a:chExt cx="0" cy="0"/>
        </a:xfrm>
      </p:grpSpPr>
      <p:grpSp>
        <p:nvGrpSpPr>
          <p:cNvPr id="6" name="组 5"/>
          <p:cNvGrpSpPr/>
          <p:nvPr userDrawn="1"/>
        </p:nvGrpSpPr>
        <p:grpSpPr>
          <a:xfrm>
            <a:off x="182123" y="523016"/>
            <a:ext cx="11827754" cy="6138886"/>
            <a:chOff x="4391025" y="180975"/>
            <a:chExt cx="4422775" cy="2295525"/>
          </a:xfrm>
          <a:solidFill>
            <a:schemeClr val="bg1">
              <a:lumMod val="95000"/>
            </a:schemeClr>
          </a:solidFill>
        </p:grpSpPr>
        <p:sp>
          <p:nvSpPr>
            <p:cNvPr id="7" name="Freeform 70"/>
            <p:cNvSpPr>
              <a:spLocks/>
            </p:cNvSpPr>
            <p:nvPr/>
          </p:nvSpPr>
          <p:spPr bwMode="auto">
            <a:xfrm>
              <a:off x="5565775" y="180975"/>
              <a:ext cx="746125" cy="387350"/>
            </a:xfrm>
            <a:custGeom>
              <a:avLst/>
              <a:gdLst/>
              <a:ahLst/>
              <a:cxnLst>
                <a:cxn ang="0">
                  <a:pos x="368" y="128"/>
                </a:cxn>
                <a:cxn ang="0">
                  <a:pos x="398" y="134"/>
                </a:cxn>
                <a:cxn ang="0">
                  <a:pos x="392" y="122"/>
                </a:cxn>
                <a:cxn ang="0">
                  <a:pos x="378" y="114"/>
                </a:cxn>
                <a:cxn ang="0">
                  <a:pos x="378" y="106"/>
                </a:cxn>
                <a:cxn ang="0">
                  <a:pos x="398" y="106"/>
                </a:cxn>
                <a:cxn ang="0">
                  <a:pos x="400" y="100"/>
                </a:cxn>
                <a:cxn ang="0">
                  <a:pos x="406" y="86"/>
                </a:cxn>
                <a:cxn ang="0">
                  <a:pos x="416" y="82"/>
                </a:cxn>
                <a:cxn ang="0">
                  <a:pos x="398" y="76"/>
                </a:cxn>
                <a:cxn ang="0">
                  <a:pos x="416" y="68"/>
                </a:cxn>
                <a:cxn ang="0">
                  <a:pos x="424" y="66"/>
                </a:cxn>
                <a:cxn ang="0">
                  <a:pos x="408" y="60"/>
                </a:cxn>
                <a:cxn ang="0">
                  <a:pos x="408" y="48"/>
                </a:cxn>
                <a:cxn ang="0">
                  <a:pos x="428" y="38"/>
                </a:cxn>
                <a:cxn ang="0">
                  <a:pos x="440" y="30"/>
                </a:cxn>
                <a:cxn ang="0">
                  <a:pos x="410" y="22"/>
                </a:cxn>
                <a:cxn ang="0">
                  <a:pos x="382" y="16"/>
                </a:cxn>
                <a:cxn ang="0">
                  <a:pos x="382" y="14"/>
                </a:cxn>
                <a:cxn ang="0">
                  <a:pos x="396" y="10"/>
                </a:cxn>
                <a:cxn ang="0">
                  <a:pos x="362" y="2"/>
                </a:cxn>
                <a:cxn ang="0">
                  <a:pos x="324" y="0"/>
                </a:cxn>
                <a:cxn ang="0">
                  <a:pos x="272" y="0"/>
                </a:cxn>
                <a:cxn ang="0">
                  <a:pos x="238" y="6"/>
                </a:cxn>
                <a:cxn ang="0">
                  <a:pos x="218" y="4"/>
                </a:cxn>
                <a:cxn ang="0">
                  <a:pos x="214" y="14"/>
                </a:cxn>
                <a:cxn ang="0">
                  <a:pos x="202" y="14"/>
                </a:cxn>
                <a:cxn ang="0">
                  <a:pos x="176" y="14"/>
                </a:cxn>
                <a:cxn ang="0">
                  <a:pos x="152" y="16"/>
                </a:cxn>
                <a:cxn ang="0">
                  <a:pos x="110" y="20"/>
                </a:cxn>
                <a:cxn ang="0">
                  <a:pos x="90" y="26"/>
                </a:cxn>
                <a:cxn ang="0">
                  <a:pos x="44" y="34"/>
                </a:cxn>
                <a:cxn ang="0">
                  <a:pos x="60" y="44"/>
                </a:cxn>
                <a:cxn ang="0">
                  <a:pos x="2" y="54"/>
                </a:cxn>
                <a:cxn ang="0">
                  <a:pos x="22" y="66"/>
                </a:cxn>
                <a:cxn ang="0">
                  <a:pos x="24" y="70"/>
                </a:cxn>
                <a:cxn ang="0">
                  <a:pos x="72" y="76"/>
                </a:cxn>
                <a:cxn ang="0">
                  <a:pos x="134" y="100"/>
                </a:cxn>
                <a:cxn ang="0">
                  <a:pos x="146" y="126"/>
                </a:cxn>
                <a:cxn ang="0">
                  <a:pos x="170" y="132"/>
                </a:cxn>
                <a:cxn ang="0">
                  <a:pos x="158" y="134"/>
                </a:cxn>
                <a:cxn ang="0">
                  <a:pos x="142" y="142"/>
                </a:cxn>
                <a:cxn ang="0">
                  <a:pos x="162" y="144"/>
                </a:cxn>
                <a:cxn ang="0">
                  <a:pos x="170" y="160"/>
                </a:cxn>
                <a:cxn ang="0">
                  <a:pos x="150" y="168"/>
                </a:cxn>
                <a:cxn ang="0">
                  <a:pos x="152" y="176"/>
                </a:cxn>
                <a:cxn ang="0">
                  <a:pos x="162" y="194"/>
                </a:cxn>
                <a:cxn ang="0">
                  <a:pos x="176" y="196"/>
                </a:cxn>
                <a:cxn ang="0">
                  <a:pos x="182" y="224"/>
                </a:cxn>
                <a:cxn ang="0">
                  <a:pos x="208" y="234"/>
                </a:cxn>
                <a:cxn ang="0">
                  <a:pos x="226" y="242"/>
                </a:cxn>
                <a:cxn ang="0">
                  <a:pos x="240" y="214"/>
                </a:cxn>
                <a:cxn ang="0">
                  <a:pos x="252" y="192"/>
                </a:cxn>
                <a:cxn ang="0">
                  <a:pos x="272" y="182"/>
                </a:cxn>
                <a:cxn ang="0">
                  <a:pos x="288" y="182"/>
                </a:cxn>
                <a:cxn ang="0">
                  <a:pos x="322" y="160"/>
                </a:cxn>
                <a:cxn ang="0">
                  <a:pos x="376" y="138"/>
                </a:cxn>
              </a:cxnLst>
              <a:rect l="0" t="0" r="r" b="b"/>
              <a:pathLst>
                <a:path w="470" h="244">
                  <a:moveTo>
                    <a:pt x="362" y="140"/>
                  </a:moveTo>
                  <a:lnTo>
                    <a:pt x="362" y="140"/>
                  </a:lnTo>
                  <a:lnTo>
                    <a:pt x="362" y="136"/>
                  </a:lnTo>
                  <a:lnTo>
                    <a:pt x="362" y="136"/>
                  </a:lnTo>
                  <a:lnTo>
                    <a:pt x="368" y="136"/>
                  </a:lnTo>
                  <a:lnTo>
                    <a:pt x="368" y="132"/>
                  </a:lnTo>
                  <a:lnTo>
                    <a:pt x="368" y="128"/>
                  </a:lnTo>
                  <a:lnTo>
                    <a:pt x="368" y="126"/>
                  </a:lnTo>
                  <a:lnTo>
                    <a:pt x="368" y="126"/>
                  </a:lnTo>
                  <a:lnTo>
                    <a:pt x="376" y="128"/>
                  </a:lnTo>
                  <a:lnTo>
                    <a:pt x="382" y="134"/>
                  </a:lnTo>
                  <a:lnTo>
                    <a:pt x="390" y="136"/>
                  </a:lnTo>
                  <a:lnTo>
                    <a:pt x="394" y="136"/>
                  </a:lnTo>
                  <a:lnTo>
                    <a:pt x="398" y="134"/>
                  </a:lnTo>
                  <a:lnTo>
                    <a:pt x="398" y="134"/>
                  </a:lnTo>
                  <a:lnTo>
                    <a:pt x="398" y="130"/>
                  </a:lnTo>
                  <a:lnTo>
                    <a:pt x="396" y="128"/>
                  </a:lnTo>
                  <a:lnTo>
                    <a:pt x="392" y="122"/>
                  </a:lnTo>
                  <a:lnTo>
                    <a:pt x="392" y="122"/>
                  </a:lnTo>
                  <a:lnTo>
                    <a:pt x="392" y="122"/>
                  </a:lnTo>
                  <a:lnTo>
                    <a:pt x="392" y="122"/>
                  </a:lnTo>
                  <a:lnTo>
                    <a:pt x="388" y="120"/>
                  </a:lnTo>
                  <a:lnTo>
                    <a:pt x="386" y="120"/>
                  </a:lnTo>
                  <a:lnTo>
                    <a:pt x="384" y="120"/>
                  </a:lnTo>
                  <a:lnTo>
                    <a:pt x="384" y="116"/>
                  </a:lnTo>
                  <a:lnTo>
                    <a:pt x="384" y="116"/>
                  </a:lnTo>
                  <a:lnTo>
                    <a:pt x="380" y="116"/>
                  </a:lnTo>
                  <a:lnTo>
                    <a:pt x="378" y="114"/>
                  </a:lnTo>
                  <a:lnTo>
                    <a:pt x="374" y="112"/>
                  </a:lnTo>
                  <a:lnTo>
                    <a:pt x="374" y="112"/>
                  </a:lnTo>
                  <a:lnTo>
                    <a:pt x="374" y="110"/>
                  </a:lnTo>
                  <a:lnTo>
                    <a:pt x="374" y="110"/>
                  </a:lnTo>
                  <a:lnTo>
                    <a:pt x="374" y="110"/>
                  </a:lnTo>
                  <a:lnTo>
                    <a:pt x="376" y="106"/>
                  </a:lnTo>
                  <a:lnTo>
                    <a:pt x="378" y="106"/>
                  </a:lnTo>
                  <a:lnTo>
                    <a:pt x="384" y="108"/>
                  </a:lnTo>
                  <a:lnTo>
                    <a:pt x="384" y="108"/>
                  </a:lnTo>
                  <a:lnTo>
                    <a:pt x="384" y="106"/>
                  </a:lnTo>
                  <a:lnTo>
                    <a:pt x="384" y="106"/>
                  </a:lnTo>
                  <a:lnTo>
                    <a:pt x="398" y="106"/>
                  </a:lnTo>
                  <a:lnTo>
                    <a:pt x="398" y="106"/>
                  </a:lnTo>
                  <a:lnTo>
                    <a:pt x="398" y="106"/>
                  </a:lnTo>
                  <a:lnTo>
                    <a:pt x="404" y="106"/>
                  </a:lnTo>
                  <a:lnTo>
                    <a:pt x="406" y="104"/>
                  </a:lnTo>
                  <a:lnTo>
                    <a:pt x="408" y="102"/>
                  </a:lnTo>
                  <a:lnTo>
                    <a:pt x="408" y="102"/>
                  </a:lnTo>
                  <a:lnTo>
                    <a:pt x="406" y="100"/>
                  </a:lnTo>
                  <a:lnTo>
                    <a:pt x="404" y="100"/>
                  </a:lnTo>
                  <a:lnTo>
                    <a:pt x="400" y="100"/>
                  </a:lnTo>
                  <a:lnTo>
                    <a:pt x="400" y="98"/>
                  </a:lnTo>
                  <a:lnTo>
                    <a:pt x="400" y="98"/>
                  </a:lnTo>
                  <a:lnTo>
                    <a:pt x="408" y="98"/>
                  </a:lnTo>
                  <a:lnTo>
                    <a:pt x="408" y="98"/>
                  </a:lnTo>
                  <a:lnTo>
                    <a:pt x="406" y="92"/>
                  </a:lnTo>
                  <a:lnTo>
                    <a:pt x="406" y="88"/>
                  </a:lnTo>
                  <a:lnTo>
                    <a:pt x="406" y="86"/>
                  </a:lnTo>
                  <a:lnTo>
                    <a:pt x="406" y="86"/>
                  </a:lnTo>
                  <a:lnTo>
                    <a:pt x="408" y="86"/>
                  </a:lnTo>
                  <a:lnTo>
                    <a:pt x="412" y="86"/>
                  </a:lnTo>
                  <a:lnTo>
                    <a:pt x="414" y="86"/>
                  </a:lnTo>
                  <a:lnTo>
                    <a:pt x="416" y="84"/>
                  </a:lnTo>
                  <a:lnTo>
                    <a:pt x="416" y="84"/>
                  </a:lnTo>
                  <a:lnTo>
                    <a:pt x="416" y="82"/>
                  </a:lnTo>
                  <a:lnTo>
                    <a:pt x="414" y="80"/>
                  </a:lnTo>
                  <a:lnTo>
                    <a:pt x="412" y="80"/>
                  </a:lnTo>
                  <a:lnTo>
                    <a:pt x="410" y="78"/>
                  </a:lnTo>
                  <a:lnTo>
                    <a:pt x="410" y="78"/>
                  </a:lnTo>
                  <a:lnTo>
                    <a:pt x="408" y="76"/>
                  </a:lnTo>
                  <a:lnTo>
                    <a:pt x="406" y="76"/>
                  </a:lnTo>
                  <a:lnTo>
                    <a:pt x="398" y="76"/>
                  </a:lnTo>
                  <a:lnTo>
                    <a:pt x="398" y="76"/>
                  </a:lnTo>
                  <a:lnTo>
                    <a:pt x="392" y="72"/>
                  </a:lnTo>
                  <a:lnTo>
                    <a:pt x="392" y="72"/>
                  </a:lnTo>
                  <a:lnTo>
                    <a:pt x="404" y="70"/>
                  </a:lnTo>
                  <a:lnTo>
                    <a:pt x="410" y="68"/>
                  </a:lnTo>
                  <a:lnTo>
                    <a:pt x="416" y="68"/>
                  </a:lnTo>
                  <a:lnTo>
                    <a:pt x="416" y="68"/>
                  </a:lnTo>
                  <a:lnTo>
                    <a:pt x="418" y="72"/>
                  </a:lnTo>
                  <a:lnTo>
                    <a:pt x="422" y="74"/>
                  </a:lnTo>
                  <a:lnTo>
                    <a:pt x="424" y="72"/>
                  </a:lnTo>
                  <a:lnTo>
                    <a:pt x="426" y="68"/>
                  </a:lnTo>
                  <a:lnTo>
                    <a:pt x="426" y="68"/>
                  </a:lnTo>
                  <a:lnTo>
                    <a:pt x="424" y="66"/>
                  </a:lnTo>
                  <a:lnTo>
                    <a:pt x="424" y="66"/>
                  </a:lnTo>
                  <a:lnTo>
                    <a:pt x="416" y="66"/>
                  </a:lnTo>
                  <a:lnTo>
                    <a:pt x="408" y="62"/>
                  </a:lnTo>
                  <a:lnTo>
                    <a:pt x="408" y="62"/>
                  </a:lnTo>
                  <a:lnTo>
                    <a:pt x="408" y="62"/>
                  </a:lnTo>
                  <a:lnTo>
                    <a:pt x="408" y="62"/>
                  </a:lnTo>
                  <a:lnTo>
                    <a:pt x="408" y="60"/>
                  </a:lnTo>
                  <a:lnTo>
                    <a:pt x="408" y="60"/>
                  </a:lnTo>
                  <a:lnTo>
                    <a:pt x="406" y="58"/>
                  </a:lnTo>
                  <a:lnTo>
                    <a:pt x="406" y="58"/>
                  </a:lnTo>
                  <a:lnTo>
                    <a:pt x="404" y="52"/>
                  </a:lnTo>
                  <a:lnTo>
                    <a:pt x="404" y="52"/>
                  </a:lnTo>
                  <a:lnTo>
                    <a:pt x="404" y="50"/>
                  </a:lnTo>
                  <a:lnTo>
                    <a:pt x="408" y="48"/>
                  </a:lnTo>
                  <a:lnTo>
                    <a:pt x="408" y="48"/>
                  </a:lnTo>
                  <a:lnTo>
                    <a:pt x="412" y="46"/>
                  </a:lnTo>
                  <a:lnTo>
                    <a:pt x="414" y="42"/>
                  </a:lnTo>
                  <a:lnTo>
                    <a:pt x="414" y="42"/>
                  </a:lnTo>
                  <a:lnTo>
                    <a:pt x="418" y="40"/>
                  </a:lnTo>
                  <a:lnTo>
                    <a:pt x="420" y="40"/>
                  </a:lnTo>
                  <a:lnTo>
                    <a:pt x="428" y="38"/>
                  </a:lnTo>
                  <a:lnTo>
                    <a:pt x="428" y="38"/>
                  </a:lnTo>
                  <a:lnTo>
                    <a:pt x="430" y="38"/>
                  </a:lnTo>
                  <a:lnTo>
                    <a:pt x="432" y="34"/>
                  </a:lnTo>
                  <a:lnTo>
                    <a:pt x="432" y="34"/>
                  </a:lnTo>
                  <a:lnTo>
                    <a:pt x="438" y="34"/>
                  </a:lnTo>
                  <a:lnTo>
                    <a:pt x="438" y="34"/>
                  </a:lnTo>
                  <a:lnTo>
                    <a:pt x="440" y="32"/>
                  </a:lnTo>
                  <a:lnTo>
                    <a:pt x="440" y="30"/>
                  </a:lnTo>
                  <a:lnTo>
                    <a:pt x="440" y="30"/>
                  </a:lnTo>
                  <a:lnTo>
                    <a:pt x="470" y="20"/>
                  </a:lnTo>
                  <a:lnTo>
                    <a:pt x="470" y="20"/>
                  </a:lnTo>
                  <a:lnTo>
                    <a:pt x="460" y="18"/>
                  </a:lnTo>
                  <a:lnTo>
                    <a:pt x="450" y="18"/>
                  </a:lnTo>
                  <a:lnTo>
                    <a:pt x="430" y="20"/>
                  </a:lnTo>
                  <a:lnTo>
                    <a:pt x="410" y="22"/>
                  </a:lnTo>
                  <a:lnTo>
                    <a:pt x="390" y="24"/>
                  </a:lnTo>
                  <a:lnTo>
                    <a:pt x="390" y="24"/>
                  </a:lnTo>
                  <a:lnTo>
                    <a:pt x="394" y="20"/>
                  </a:lnTo>
                  <a:lnTo>
                    <a:pt x="396" y="18"/>
                  </a:lnTo>
                  <a:lnTo>
                    <a:pt x="394" y="16"/>
                  </a:lnTo>
                  <a:lnTo>
                    <a:pt x="394" y="16"/>
                  </a:lnTo>
                  <a:lnTo>
                    <a:pt x="382" y="16"/>
                  </a:lnTo>
                  <a:lnTo>
                    <a:pt x="382" y="16"/>
                  </a:lnTo>
                  <a:lnTo>
                    <a:pt x="378" y="18"/>
                  </a:lnTo>
                  <a:lnTo>
                    <a:pt x="374" y="20"/>
                  </a:lnTo>
                  <a:lnTo>
                    <a:pt x="370" y="18"/>
                  </a:lnTo>
                  <a:lnTo>
                    <a:pt x="368" y="14"/>
                  </a:lnTo>
                  <a:lnTo>
                    <a:pt x="368" y="14"/>
                  </a:lnTo>
                  <a:lnTo>
                    <a:pt x="382" y="14"/>
                  </a:lnTo>
                  <a:lnTo>
                    <a:pt x="382" y="14"/>
                  </a:lnTo>
                  <a:lnTo>
                    <a:pt x="388" y="12"/>
                  </a:lnTo>
                  <a:lnTo>
                    <a:pt x="394" y="12"/>
                  </a:lnTo>
                  <a:lnTo>
                    <a:pt x="394" y="12"/>
                  </a:lnTo>
                  <a:lnTo>
                    <a:pt x="396" y="10"/>
                  </a:lnTo>
                  <a:lnTo>
                    <a:pt x="396" y="10"/>
                  </a:lnTo>
                  <a:lnTo>
                    <a:pt x="396" y="10"/>
                  </a:lnTo>
                  <a:lnTo>
                    <a:pt x="396" y="10"/>
                  </a:lnTo>
                  <a:lnTo>
                    <a:pt x="380" y="8"/>
                  </a:lnTo>
                  <a:lnTo>
                    <a:pt x="364" y="4"/>
                  </a:lnTo>
                  <a:lnTo>
                    <a:pt x="364" y="4"/>
                  </a:lnTo>
                  <a:lnTo>
                    <a:pt x="364" y="2"/>
                  </a:lnTo>
                  <a:lnTo>
                    <a:pt x="362" y="2"/>
                  </a:lnTo>
                  <a:lnTo>
                    <a:pt x="362" y="2"/>
                  </a:lnTo>
                  <a:lnTo>
                    <a:pt x="356" y="2"/>
                  </a:lnTo>
                  <a:lnTo>
                    <a:pt x="356" y="2"/>
                  </a:lnTo>
                  <a:lnTo>
                    <a:pt x="356" y="0"/>
                  </a:lnTo>
                  <a:lnTo>
                    <a:pt x="356" y="0"/>
                  </a:lnTo>
                  <a:lnTo>
                    <a:pt x="340" y="0"/>
                  </a:lnTo>
                  <a:lnTo>
                    <a:pt x="340" y="0"/>
                  </a:lnTo>
                  <a:lnTo>
                    <a:pt x="324" y="0"/>
                  </a:lnTo>
                  <a:lnTo>
                    <a:pt x="324" y="0"/>
                  </a:lnTo>
                  <a:lnTo>
                    <a:pt x="296" y="0"/>
                  </a:lnTo>
                  <a:lnTo>
                    <a:pt x="296" y="0"/>
                  </a:lnTo>
                  <a:lnTo>
                    <a:pt x="280" y="0"/>
                  </a:lnTo>
                  <a:lnTo>
                    <a:pt x="280" y="0"/>
                  </a:lnTo>
                  <a:lnTo>
                    <a:pt x="272" y="0"/>
                  </a:lnTo>
                  <a:lnTo>
                    <a:pt x="272" y="0"/>
                  </a:lnTo>
                  <a:lnTo>
                    <a:pt x="268" y="4"/>
                  </a:lnTo>
                  <a:lnTo>
                    <a:pt x="262" y="6"/>
                  </a:lnTo>
                  <a:lnTo>
                    <a:pt x="250" y="6"/>
                  </a:lnTo>
                  <a:lnTo>
                    <a:pt x="250" y="6"/>
                  </a:lnTo>
                  <a:lnTo>
                    <a:pt x="248" y="4"/>
                  </a:lnTo>
                  <a:lnTo>
                    <a:pt x="244" y="4"/>
                  </a:lnTo>
                  <a:lnTo>
                    <a:pt x="238" y="6"/>
                  </a:lnTo>
                  <a:lnTo>
                    <a:pt x="238" y="6"/>
                  </a:lnTo>
                  <a:lnTo>
                    <a:pt x="232" y="6"/>
                  </a:lnTo>
                  <a:lnTo>
                    <a:pt x="232" y="6"/>
                  </a:lnTo>
                  <a:lnTo>
                    <a:pt x="228" y="4"/>
                  </a:lnTo>
                  <a:lnTo>
                    <a:pt x="226" y="4"/>
                  </a:lnTo>
                  <a:lnTo>
                    <a:pt x="218" y="4"/>
                  </a:lnTo>
                  <a:lnTo>
                    <a:pt x="218" y="4"/>
                  </a:lnTo>
                  <a:lnTo>
                    <a:pt x="216" y="4"/>
                  </a:lnTo>
                  <a:lnTo>
                    <a:pt x="214" y="6"/>
                  </a:lnTo>
                  <a:lnTo>
                    <a:pt x="214" y="6"/>
                  </a:lnTo>
                  <a:lnTo>
                    <a:pt x="210" y="6"/>
                  </a:lnTo>
                  <a:lnTo>
                    <a:pt x="208" y="8"/>
                  </a:lnTo>
                  <a:lnTo>
                    <a:pt x="208" y="8"/>
                  </a:lnTo>
                  <a:lnTo>
                    <a:pt x="214" y="14"/>
                  </a:lnTo>
                  <a:lnTo>
                    <a:pt x="214" y="14"/>
                  </a:lnTo>
                  <a:lnTo>
                    <a:pt x="214" y="14"/>
                  </a:lnTo>
                  <a:lnTo>
                    <a:pt x="214" y="18"/>
                  </a:lnTo>
                  <a:lnTo>
                    <a:pt x="214" y="18"/>
                  </a:lnTo>
                  <a:lnTo>
                    <a:pt x="208" y="16"/>
                  </a:lnTo>
                  <a:lnTo>
                    <a:pt x="202" y="14"/>
                  </a:lnTo>
                  <a:lnTo>
                    <a:pt x="202" y="14"/>
                  </a:lnTo>
                  <a:lnTo>
                    <a:pt x="188" y="12"/>
                  </a:lnTo>
                  <a:lnTo>
                    <a:pt x="176" y="12"/>
                  </a:lnTo>
                  <a:lnTo>
                    <a:pt x="176" y="12"/>
                  </a:lnTo>
                  <a:lnTo>
                    <a:pt x="172" y="12"/>
                  </a:lnTo>
                  <a:lnTo>
                    <a:pt x="172" y="14"/>
                  </a:lnTo>
                  <a:lnTo>
                    <a:pt x="176" y="14"/>
                  </a:lnTo>
                  <a:lnTo>
                    <a:pt x="176" y="14"/>
                  </a:lnTo>
                  <a:lnTo>
                    <a:pt x="174" y="16"/>
                  </a:lnTo>
                  <a:lnTo>
                    <a:pt x="170" y="18"/>
                  </a:lnTo>
                  <a:lnTo>
                    <a:pt x="166" y="16"/>
                  </a:lnTo>
                  <a:lnTo>
                    <a:pt x="166" y="16"/>
                  </a:lnTo>
                  <a:lnTo>
                    <a:pt x="158" y="14"/>
                  </a:lnTo>
                  <a:lnTo>
                    <a:pt x="154" y="14"/>
                  </a:lnTo>
                  <a:lnTo>
                    <a:pt x="152" y="16"/>
                  </a:lnTo>
                  <a:lnTo>
                    <a:pt x="152" y="16"/>
                  </a:lnTo>
                  <a:lnTo>
                    <a:pt x="142" y="14"/>
                  </a:lnTo>
                  <a:lnTo>
                    <a:pt x="132" y="14"/>
                  </a:lnTo>
                  <a:lnTo>
                    <a:pt x="122" y="14"/>
                  </a:lnTo>
                  <a:lnTo>
                    <a:pt x="112" y="20"/>
                  </a:lnTo>
                  <a:lnTo>
                    <a:pt x="112" y="20"/>
                  </a:lnTo>
                  <a:lnTo>
                    <a:pt x="110" y="20"/>
                  </a:lnTo>
                  <a:lnTo>
                    <a:pt x="110" y="20"/>
                  </a:lnTo>
                  <a:lnTo>
                    <a:pt x="100" y="16"/>
                  </a:lnTo>
                  <a:lnTo>
                    <a:pt x="94" y="18"/>
                  </a:lnTo>
                  <a:lnTo>
                    <a:pt x="92" y="20"/>
                  </a:lnTo>
                  <a:lnTo>
                    <a:pt x="92" y="24"/>
                  </a:lnTo>
                  <a:lnTo>
                    <a:pt x="92" y="24"/>
                  </a:lnTo>
                  <a:lnTo>
                    <a:pt x="90" y="26"/>
                  </a:lnTo>
                  <a:lnTo>
                    <a:pt x="88" y="26"/>
                  </a:lnTo>
                  <a:lnTo>
                    <a:pt x="84" y="26"/>
                  </a:lnTo>
                  <a:lnTo>
                    <a:pt x="84" y="26"/>
                  </a:lnTo>
                  <a:lnTo>
                    <a:pt x="74" y="26"/>
                  </a:lnTo>
                  <a:lnTo>
                    <a:pt x="64" y="28"/>
                  </a:lnTo>
                  <a:lnTo>
                    <a:pt x="44" y="34"/>
                  </a:lnTo>
                  <a:lnTo>
                    <a:pt x="44" y="34"/>
                  </a:lnTo>
                  <a:lnTo>
                    <a:pt x="52" y="36"/>
                  </a:lnTo>
                  <a:lnTo>
                    <a:pt x="52" y="36"/>
                  </a:lnTo>
                  <a:lnTo>
                    <a:pt x="58" y="36"/>
                  </a:lnTo>
                  <a:lnTo>
                    <a:pt x="60" y="36"/>
                  </a:lnTo>
                  <a:lnTo>
                    <a:pt x="62" y="40"/>
                  </a:lnTo>
                  <a:lnTo>
                    <a:pt x="62" y="40"/>
                  </a:lnTo>
                  <a:lnTo>
                    <a:pt x="60" y="44"/>
                  </a:lnTo>
                  <a:lnTo>
                    <a:pt x="58" y="44"/>
                  </a:lnTo>
                  <a:lnTo>
                    <a:pt x="50" y="46"/>
                  </a:lnTo>
                  <a:lnTo>
                    <a:pt x="50" y="46"/>
                  </a:lnTo>
                  <a:lnTo>
                    <a:pt x="46" y="46"/>
                  </a:lnTo>
                  <a:lnTo>
                    <a:pt x="46" y="46"/>
                  </a:lnTo>
                  <a:lnTo>
                    <a:pt x="2" y="54"/>
                  </a:lnTo>
                  <a:lnTo>
                    <a:pt x="2" y="54"/>
                  </a:lnTo>
                  <a:lnTo>
                    <a:pt x="0" y="56"/>
                  </a:lnTo>
                  <a:lnTo>
                    <a:pt x="0" y="56"/>
                  </a:lnTo>
                  <a:lnTo>
                    <a:pt x="30" y="64"/>
                  </a:lnTo>
                  <a:lnTo>
                    <a:pt x="30" y="64"/>
                  </a:lnTo>
                  <a:lnTo>
                    <a:pt x="30" y="66"/>
                  </a:lnTo>
                  <a:lnTo>
                    <a:pt x="30" y="66"/>
                  </a:lnTo>
                  <a:lnTo>
                    <a:pt x="22" y="66"/>
                  </a:lnTo>
                  <a:lnTo>
                    <a:pt x="18" y="66"/>
                  </a:lnTo>
                  <a:lnTo>
                    <a:pt x="14" y="68"/>
                  </a:lnTo>
                  <a:lnTo>
                    <a:pt x="14" y="68"/>
                  </a:lnTo>
                  <a:lnTo>
                    <a:pt x="16" y="70"/>
                  </a:lnTo>
                  <a:lnTo>
                    <a:pt x="20" y="70"/>
                  </a:lnTo>
                  <a:lnTo>
                    <a:pt x="24" y="70"/>
                  </a:lnTo>
                  <a:lnTo>
                    <a:pt x="24" y="70"/>
                  </a:lnTo>
                  <a:lnTo>
                    <a:pt x="32" y="76"/>
                  </a:lnTo>
                  <a:lnTo>
                    <a:pt x="36" y="78"/>
                  </a:lnTo>
                  <a:lnTo>
                    <a:pt x="40" y="78"/>
                  </a:lnTo>
                  <a:lnTo>
                    <a:pt x="40" y="78"/>
                  </a:lnTo>
                  <a:lnTo>
                    <a:pt x="48" y="76"/>
                  </a:lnTo>
                  <a:lnTo>
                    <a:pt x="56" y="76"/>
                  </a:lnTo>
                  <a:lnTo>
                    <a:pt x="72" y="76"/>
                  </a:lnTo>
                  <a:lnTo>
                    <a:pt x="72" y="76"/>
                  </a:lnTo>
                  <a:lnTo>
                    <a:pt x="86" y="76"/>
                  </a:lnTo>
                  <a:lnTo>
                    <a:pt x="100" y="78"/>
                  </a:lnTo>
                  <a:lnTo>
                    <a:pt x="114" y="84"/>
                  </a:lnTo>
                  <a:lnTo>
                    <a:pt x="126" y="92"/>
                  </a:lnTo>
                  <a:lnTo>
                    <a:pt x="126" y="92"/>
                  </a:lnTo>
                  <a:lnTo>
                    <a:pt x="134" y="100"/>
                  </a:lnTo>
                  <a:lnTo>
                    <a:pt x="138" y="108"/>
                  </a:lnTo>
                  <a:lnTo>
                    <a:pt x="138" y="116"/>
                  </a:lnTo>
                  <a:lnTo>
                    <a:pt x="134" y="124"/>
                  </a:lnTo>
                  <a:lnTo>
                    <a:pt x="134" y="124"/>
                  </a:lnTo>
                  <a:lnTo>
                    <a:pt x="138" y="126"/>
                  </a:lnTo>
                  <a:lnTo>
                    <a:pt x="142" y="126"/>
                  </a:lnTo>
                  <a:lnTo>
                    <a:pt x="146" y="126"/>
                  </a:lnTo>
                  <a:lnTo>
                    <a:pt x="150" y="122"/>
                  </a:lnTo>
                  <a:lnTo>
                    <a:pt x="150" y="122"/>
                  </a:lnTo>
                  <a:lnTo>
                    <a:pt x="156" y="122"/>
                  </a:lnTo>
                  <a:lnTo>
                    <a:pt x="156" y="122"/>
                  </a:lnTo>
                  <a:lnTo>
                    <a:pt x="160" y="126"/>
                  </a:lnTo>
                  <a:lnTo>
                    <a:pt x="164" y="128"/>
                  </a:lnTo>
                  <a:lnTo>
                    <a:pt x="170" y="132"/>
                  </a:lnTo>
                  <a:lnTo>
                    <a:pt x="172" y="136"/>
                  </a:lnTo>
                  <a:lnTo>
                    <a:pt x="172" y="136"/>
                  </a:lnTo>
                  <a:lnTo>
                    <a:pt x="168" y="138"/>
                  </a:lnTo>
                  <a:lnTo>
                    <a:pt x="164" y="136"/>
                  </a:lnTo>
                  <a:lnTo>
                    <a:pt x="162" y="136"/>
                  </a:lnTo>
                  <a:lnTo>
                    <a:pt x="158" y="134"/>
                  </a:lnTo>
                  <a:lnTo>
                    <a:pt x="158" y="134"/>
                  </a:lnTo>
                  <a:lnTo>
                    <a:pt x="154" y="132"/>
                  </a:lnTo>
                  <a:lnTo>
                    <a:pt x="154" y="132"/>
                  </a:lnTo>
                  <a:lnTo>
                    <a:pt x="148" y="132"/>
                  </a:lnTo>
                  <a:lnTo>
                    <a:pt x="144" y="134"/>
                  </a:lnTo>
                  <a:lnTo>
                    <a:pt x="142" y="138"/>
                  </a:lnTo>
                  <a:lnTo>
                    <a:pt x="142" y="142"/>
                  </a:lnTo>
                  <a:lnTo>
                    <a:pt x="142" y="142"/>
                  </a:lnTo>
                  <a:lnTo>
                    <a:pt x="142" y="144"/>
                  </a:lnTo>
                  <a:lnTo>
                    <a:pt x="146" y="146"/>
                  </a:lnTo>
                  <a:lnTo>
                    <a:pt x="152" y="148"/>
                  </a:lnTo>
                  <a:lnTo>
                    <a:pt x="152" y="148"/>
                  </a:lnTo>
                  <a:lnTo>
                    <a:pt x="158" y="148"/>
                  </a:lnTo>
                  <a:lnTo>
                    <a:pt x="162" y="144"/>
                  </a:lnTo>
                  <a:lnTo>
                    <a:pt x="162" y="144"/>
                  </a:lnTo>
                  <a:lnTo>
                    <a:pt x="170" y="142"/>
                  </a:lnTo>
                  <a:lnTo>
                    <a:pt x="170" y="142"/>
                  </a:lnTo>
                  <a:lnTo>
                    <a:pt x="172" y="144"/>
                  </a:lnTo>
                  <a:lnTo>
                    <a:pt x="172" y="144"/>
                  </a:lnTo>
                  <a:lnTo>
                    <a:pt x="170" y="156"/>
                  </a:lnTo>
                  <a:lnTo>
                    <a:pt x="170" y="156"/>
                  </a:lnTo>
                  <a:lnTo>
                    <a:pt x="170" y="160"/>
                  </a:lnTo>
                  <a:lnTo>
                    <a:pt x="170" y="160"/>
                  </a:lnTo>
                  <a:lnTo>
                    <a:pt x="164" y="162"/>
                  </a:lnTo>
                  <a:lnTo>
                    <a:pt x="164" y="162"/>
                  </a:lnTo>
                  <a:lnTo>
                    <a:pt x="160" y="158"/>
                  </a:lnTo>
                  <a:lnTo>
                    <a:pt x="156" y="158"/>
                  </a:lnTo>
                  <a:lnTo>
                    <a:pt x="152" y="162"/>
                  </a:lnTo>
                  <a:lnTo>
                    <a:pt x="150" y="168"/>
                  </a:lnTo>
                  <a:lnTo>
                    <a:pt x="150" y="168"/>
                  </a:lnTo>
                  <a:lnTo>
                    <a:pt x="150" y="170"/>
                  </a:lnTo>
                  <a:lnTo>
                    <a:pt x="152" y="172"/>
                  </a:lnTo>
                  <a:lnTo>
                    <a:pt x="154" y="174"/>
                  </a:lnTo>
                  <a:lnTo>
                    <a:pt x="156" y="176"/>
                  </a:lnTo>
                  <a:lnTo>
                    <a:pt x="156" y="176"/>
                  </a:lnTo>
                  <a:lnTo>
                    <a:pt x="152" y="176"/>
                  </a:lnTo>
                  <a:lnTo>
                    <a:pt x="150" y="178"/>
                  </a:lnTo>
                  <a:lnTo>
                    <a:pt x="152" y="180"/>
                  </a:lnTo>
                  <a:lnTo>
                    <a:pt x="152" y="180"/>
                  </a:lnTo>
                  <a:lnTo>
                    <a:pt x="156" y="186"/>
                  </a:lnTo>
                  <a:lnTo>
                    <a:pt x="162" y="190"/>
                  </a:lnTo>
                  <a:lnTo>
                    <a:pt x="162" y="190"/>
                  </a:lnTo>
                  <a:lnTo>
                    <a:pt x="162" y="194"/>
                  </a:lnTo>
                  <a:lnTo>
                    <a:pt x="164" y="196"/>
                  </a:lnTo>
                  <a:lnTo>
                    <a:pt x="166" y="198"/>
                  </a:lnTo>
                  <a:lnTo>
                    <a:pt x="170" y="196"/>
                  </a:lnTo>
                  <a:lnTo>
                    <a:pt x="170" y="196"/>
                  </a:lnTo>
                  <a:lnTo>
                    <a:pt x="174" y="194"/>
                  </a:lnTo>
                  <a:lnTo>
                    <a:pt x="174" y="194"/>
                  </a:lnTo>
                  <a:lnTo>
                    <a:pt x="176" y="196"/>
                  </a:lnTo>
                  <a:lnTo>
                    <a:pt x="176" y="196"/>
                  </a:lnTo>
                  <a:lnTo>
                    <a:pt x="172" y="198"/>
                  </a:lnTo>
                  <a:lnTo>
                    <a:pt x="170" y="202"/>
                  </a:lnTo>
                  <a:lnTo>
                    <a:pt x="170" y="202"/>
                  </a:lnTo>
                  <a:lnTo>
                    <a:pt x="172" y="208"/>
                  </a:lnTo>
                  <a:lnTo>
                    <a:pt x="176" y="216"/>
                  </a:lnTo>
                  <a:lnTo>
                    <a:pt x="182" y="224"/>
                  </a:lnTo>
                  <a:lnTo>
                    <a:pt x="192" y="232"/>
                  </a:lnTo>
                  <a:lnTo>
                    <a:pt x="192" y="232"/>
                  </a:lnTo>
                  <a:lnTo>
                    <a:pt x="196" y="236"/>
                  </a:lnTo>
                  <a:lnTo>
                    <a:pt x="202" y="236"/>
                  </a:lnTo>
                  <a:lnTo>
                    <a:pt x="202" y="236"/>
                  </a:lnTo>
                  <a:lnTo>
                    <a:pt x="206" y="234"/>
                  </a:lnTo>
                  <a:lnTo>
                    <a:pt x="208" y="234"/>
                  </a:lnTo>
                  <a:lnTo>
                    <a:pt x="214" y="238"/>
                  </a:lnTo>
                  <a:lnTo>
                    <a:pt x="214" y="238"/>
                  </a:lnTo>
                  <a:lnTo>
                    <a:pt x="218" y="242"/>
                  </a:lnTo>
                  <a:lnTo>
                    <a:pt x="218" y="242"/>
                  </a:lnTo>
                  <a:lnTo>
                    <a:pt x="220" y="244"/>
                  </a:lnTo>
                  <a:lnTo>
                    <a:pt x="220" y="244"/>
                  </a:lnTo>
                  <a:lnTo>
                    <a:pt x="226" y="242"/>
                  </a:lnTo>
                  <a:lnTo>
                    <a:pt x="232" y="236"/>
                  </a:lnTo>
                  <a:lnTo>
                    <a:pt x="236" y="230"/>
                  </a:lnTo>
                  <a:lnTo>
                    <a:pt x="236" y="222"/>
                  </a:lnTo>
                  <a:lnTo>
                    <a:pt x="236" y="222"/>
                  </a:lnTo>
                  <a:lnTo>
                    <a:pt x="236" y="220"/>
                  </a:lnTo>
                  <a:lnTo>
                    <a:pt x="236" y="216"/>
                  </a:lnTo>
                  <a:lnTo>
                    <a:pt x="240" y="214"/>
                  </a:lnTo>
                  <a:lnTo>
                    <a:pt x="240" y="214"/>
                  </a:lnTo>
                  <a:lnTo>
                    <a:pt x="246" y="210"/>
                  </a:lnTo>
                  <a:lnTo>
                    <a:pt x="248" y="206"/>
                  </a:lnTo>
                  <a:lnTo>
                    <a:pt x="250" y="204"/>
                  </a:lnTo>
                  <a:lnTo>
                    <a:pt x="250" y="204"/>
                  </a:lnTo>
                  <a:lnTo>
                    <a:pt x="250" y="198"/>
                  </a:lnTo>
                  <a:lnTo>
                    <a:pt x="252" y="192"/>
                  </a:lnTo>
                  <a:lnTo>
                    <a:pt x="256" y="188"/>
                  </a:lnTo>
                  <a:lnTo>
                    <a:pt x="260" y="188"/>
                  </a:lnTo>
                  <a:lnTo>
                    <a:pt x="260" y="188"/>
                  </a:lnTo>
                  <a:lnTo>
                    <a:pt x="264" y="186"/>
                  </a:lnTo>
                  <a:lnTo>
                    <a:pt x="268" y="184"/>
                  </a:lnTo>
                  <a:lnTo>
                    <a:pt x="272" y="182"/>
                  </a:lnTo>
                  <a:lnTo>
                    <a:pt x="272" y="182"/>
                  </a:lnTo>
                  <a:lnTo>
                    <a:pt x="274" y="186"/>
                  </a:lnTo>
                  <a:lnTo>
                    <a:pt x="276" y="186"/>
                  </a:lnTo>
                  <a:lnTo>
                    <a:pt x="280" y="182"/>
                  </a:lnTo>
                  <a:lnTo>
                    <a:pt x="280" y="182"/>
                  </a:lnTo>
                  <a:lnTo>
                    <a:pt x="280" y="182"/>
                  </a:lnTo>
                  <a:lnTo>
                    <a:pt x="280" y="182"/>
                  </a:lnTo>
                  <a:lnTo>
                    <a:pt x="288" y="182"/>
                  </a:lnTo>
                  <a:lnTo>
                    <a:pt x="294" y="178"/>
                  </a:lnTo>
                  <a:lnTo>
                    <a:pt x="302" y="174"/>
                  </a:lnTo>
                  <a:lnTo>
                    <a:pt x="306" y="168"/>
                  </a:lnTo>
                  <a:lnTo>
                    <a:pt x="306" y="168"/>
                  </a:lnTo>
                  <a:lnTo>
                    <a:pt x="314" y="162"/>
                  </a:lnTo>
                  <a:lnTo>
                    <a:pt x="322" y="160"/>
                  </a:lnTo>
                  <a:lnTo>
                    <a:pt x="322" y="160"/>
                  </a:lnTo>
                  <a:lnTo>
                    <a:pt x="340" y="158"/>
                  </a:lnTo>
                  <a:lnTo>
                    <a:pt x="358" y="154"/>
                  </a:lnTo>
                  <a:lnTo>
                    <a:pt x="374" y="148"/>
                  </a:lnTo>
                  <a:lnTo>
                    <a:pt x="390" y="140"/>
                  </a:lnTo>
                  <a:lnTo>
                    <a:pt x="390" y="140"/>
                  </a:lnTo>
                  <a:lnTo>
                    <a:pt x="382" y="140"/>
                  </a:lnTo>
                  <a:lnTo>
                    <a:pt x="376" y="138"/>
                  </a:lnTo>
                  <a:lnTo>
                    <a:pt x="370" y="138"/>
                  </a:lnTo>
                  <a:lnTo>
                    <a:pt x="362" y="140"/>
                  </a:lnTo>
                  <a:lnTo>
                    <a:pt x="362" y="14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 name="Freeform 71"/>
            <p:cNvSpPr>
              <a:spLocks noEditPoints="1"/>
            </p:cNvSpPr>
            <p:nvPr/>
          </p:nvSpPr>
          <p:spPr bwMode="auto">
            <a:xfrm>
              <a:off x="6254750" y="279400"/>
              <a:ext cx="2559050" cy="1851025"/>
            </a:xfrm>
            <a:custGeom>
              <a:avLst/>
              <a:gdLst/>
              <a:ahLst/>
              <a:cxnLst>
                <a:cxn ang="0">
                  <a:pos x="1460" y="92"/>
                </a:cxn>
                <a:cxn ang="0">
                  <a:pos x="1272" y="54"/>
                </a:cxn>
                <a:cxn ang="0">
                  <a:pos x="1188" y="64"/>
                </a:cxn>
                <a:cxn ang="0">
                  <a:pos x="1078" y="48"/>
                </a:cxn>
                <a:cxn ang="0">
                  <a:pos x="1000" y="10"/>
                </a:cxn>
                <a:cxn ang="0">
                  <a:pos x="804" y="38"/>
                </a:cxn>
                <a:cxn ang="0">
                  <a:pos x="722" y="62"/>
                </a:cxn>
                <a:cxn ang="0">
                  <a:pos x="726" y="90"/>
                </a:cxn>
                <a:cxn ang="0">
                  <a:pos x="684" y="48"/>
                </a:cxn>
                <a:cxn ang="0">
                  <a:pos x="604" y="84"/>
                </a:cxn>
                <a:cxn ang="0">
                  <a:pos x="496" y="98"/>
                </a:cxn>
                <a:cxn ang="0">
                  <a:pos x="426" y="138"/>
                </a:cxn>
                <a:cxn ang="0">
                  <a:pos x="384" y="82"/>
                </a:cxn>
                <a:cxn ang="0">
                  <a:pos x="272" y="90"/>
                </a:cxn>
                <a:cxn ang="0">
                  <a:pos x="184" y="158"/>
                </a:cxn>
                <a:cxn ang="0">
                  <a:pos x="216" y="188"/>
                </a:cxn>
                <a:cxn ang="0">
                  <a:pos x="278" y="178"/>
                </a:cxn>
                <a:cxn ang="0">
                  <a:pos x="358" y="182"/>
                </a:cxn>
                <a:cxn ang="0">
                  <a:pos x="226" y="240"/>
                </a:cxn>
                <a:cxn ang="0">
                  <a:pos x="162" y="270"/>
                </a:cxn>
                <a:cxn ang="0">
                  <a:pos x="118" y="356"/>
                </a:cxn>
                <a:cxn ang="0">
                  <a:pos x="98" y="426"/>
                </a:cxn>
                <a:cxn ang="0">
                  <a:pos x="224" y="368"/>
                </a:cxn>
                <a:cxn ang="0">
                  <a:pos x="244" y="336"/>
                </a:cxn>
                <a:cxn ang="0">
                  <a:pos x="318" y="412"/>
                </a:cxn>
                <a:cxn ang="0">
                  <a:pos x="380" y="322"/>
                </a:cxn>
                <a:cxn ang="0">
                  <a:pos x="432" y="324"/>
                </a:cxn>
                <a:cxn ang="0">
                  <a:pos x="340" y="388"/>
                </a:cxn>
                <a:cxn ang="0">
                  <a:pos x="414" y="428"/>
                </a:cxn>
                <a:cxn ang="0">
                  <a:pos x="280" y="492"/>
                </a:cxn>
                <a:cxn ang="0">
                  <a:pos x="172" y="424"/>
                </a:cxn>
                <a:cxn ang="0">
                  <a:pos x="2" y="580"/>
                </a:cxn>
                <a:cxn ang="0">
                  <a:pos x="96" y="752"/>
                </a:cxn>
                <a:cxn ang="0">
                  <a:pos x="214" y="836"/>
                </a:cxn>
                <a:cxn ang="0">
                  <a:pos x="280" y="1162"/>
                </a:cxn>
                <a:cxn ang="0">
                  <a:pos x="404" y="1018"/>
                </a:cxn>
                <a:cxn ang="0">
                  <a:pos x="532" y="682"/>
                </a:cxn>
                <a:cxn ang="0">
                  <a:pos x="422" y="582"/>
                </a:cxn>
                <a:cxn ang="0">
                  <a:pos x="438" y="574"/>
                </a:cxn>
                <a:cxn ang="0">
                  <a:pos x="590" y="592"/>
                </a:cxn>
                <a:cxn ang="0">
                  <a:pos x="516" y="520"/>
                </a:cxn>
                <a:cxn ang="0">
                  <a:pos x="630" y="544"/>
                </a:cxn>
                <a:cxn ang="0">
                  <a:pos x="732" y="712"/>
                </a:cxn>
                <a:cxn ang="0">
                  <a:pos x="840" y="574"/>
                </a:cxn>
                <a:cxn ang="0">
                  <a:pos x="902" y="710"/>
                </a:cxn>
                <a:cxn ang="0">
                  <a:pos x="912" y="684"/>
                </a:cxn>
                <a:cxn ang="0">
                  <a:pos x="966" y="592"/>
                </a:cxn>
                <a:cxn ang="0">
                  <a:pos x="1084" y="498"/>
                </a:cxn>
                <a:cxn ang="0">
                  <a:pos x="1052" y="408"/>
                </a:cxn>
                <a:cxn ang="0">
                  <a:pos x="1112" y="400"/>
                </a:cxn>
                <a:cxn ang="0">
                  <a:pos x="1154" y="362"/>
                </a:cxn>
                <a:cxn ang="0">
                  <a:pos x="1200" y="242"/>
                </a:cxn>
                <a:cxn ang="0">
                  <a:pos x="1374" y="164"/>
                </a:cxn>
                <a:cxn ang="0">
                  <a:pos x="1366" y="270"/>
                </a:cxn>
                <a:cxn ang="0">
                  <a:pos x="1398" y="200"/>
                </a:cxn>
                <a:cxn ang="0">
                  <a:pos x="1518" y="134"/>
                </a:cxn>
                <a:cxn ang="0">
                  <a:pos x="1612" y="118"/>
                </a:cxn>
                <a:cxn ang="0">
                  <a:pos x="372" y="178"/>
                </a:cxn>
                <a:cxn ang="0">
                  <a:pos x="416" y="172"/>
                </a:cxn>
                <a:cxn ang="0">
                  <a:pos x="516" y="238"/>
                </a:cxn>
                <a:cxn ang="0">
                  <a:pos x="500" y="346"/>
                </a:cxn>
                <a:cxn ang="0">
                  <a:pos x="550" y="370"/>
                </a:cxn>
                <a:cxn ang="0">
                  <a:pos x="604" y="354"/>
                </a:cxn>
              </a:cxnLst>
              <a:rect l="0" t="0" r="r" b="b"/>
              <a:pathLst>
                <a:path w="1612" h="1166">
                  <a:moveTo>
                    <a:pt x="1612" y="118"/>
                  </a:moveTo>
                  <a:lnTo>
                    <a:pt x="1612" y="118"/>
                  </a:lnTo>
                  <a:lnTo>
                    <a:pt x="1608" y="114"/>
                  </a:lnTo>
                  <a:lnTo>
                    <a:pt x="1600" y="112"/>
                  </a:lnTo>
                  <a:lnTo>
                    <a:pt x="1592" y="110"/>
                  </a:lnTo>
                  <a:lnTo>
                    <a:pt x="1586" y="110"/>
                  </a:lnTo>
                  <a:lnTo>
                    <a:pt x="1586" y="110"/>
                  </a:lnTo>
                  <a:lnTo>
                    <a:pt x="1586" y="112"/>
                  </a:lnTo>
                  <a:lnTo>
                    <a:pt x="1586" y="114"/>
                  </a:lnTo>
                  <a:lnTo>
                    <a:pt x="1586" y="116"/>
                  </a:lnTo>
                  <a:lnTo>
                    <a:pt x="1582" y="116"/>
                  </a:lnTo>
                  <a:lnTo>
                    <a:pt x="1582" y="116"/>
                  </a:lnTo>
                  <a:lnTo>
                    <a:pt x="1580" y="114"/>
                  </a:lnTo>
                  <a:lnTo>
                    <a:pt x="1578" y="112"/>
                  </a:lnTo>
                  <a:lnTo>
                    <a:pt x="1578" y="108"/>
                  </a:lnTo>
                  <a:lnTo>
                    <a:pt x="1578" y="108"/>
                  </a:lnTo>
                  <a:lnTo>
                    <a:pt x="1574" y="104"/>
                  </a:lnTo>
                  <a:lnTo>
                    <a:pt x="1570" y="102"/>
                  </a:lnTo>
                  <a:lnTo>
                    <a:pt x="1570" y="102"/>
                  </a:lnTo>
                  <a:lnTo>
                    <a:pt x="1546" y="92"/>
                  </a:lnTo>
                  <a:lnTo>
                    <a:pt x="1522" y="84"/>
                  </a:lnTo>
                  <a:lnTo>
                    <a:pt x="1496" y="80"/>
                  </a:lnTo>
                  <a:lnTo>
                    <a:pt x="1470" y="78"/>
                  </a:lnTo>
                  <a:lnTo>
                    <a:pt x="1470" y="78"/>
                  </a:lnTo>
                  <a:lnTo>
                    <a:pt x="1466" y="78"/>
                  </a:lnTo>
                  <a:lnTo>
                    <a:pt x="1464" y="80"/>
                  </a:lnTo>
                  <a:lnTo>
                    <a:pt x="1466" y="84"/>
                  </a:lnTo>
                  <a:lnTo>
                    <a:pt x="1466" y="84"/>
                  </a:lnTo>
                  <a:lnTo>
                    <a:pt x="1468" y="86"/>
                  </a:lnTo>
                  <a:lnTo>
                    <a:pt x="1468" y="88"/>
                  </a:lnTo>
                  <a:lnTo>
                    <a:pt x="1466" y="90"/>
                  </a:lnTo>
                  <a:lnTo>
                    <a:pt x="1466" y="90"/>
                  </a:lnTo>
                  <a:lnTo>
                    <a:pt x="1462" y="92"/>
                  </a:lnTo>
                  <a:lnTo>
                    <a:pt x="1460" y="92"/>
                  </a:lnTo>
                  <a:lnTo>
                    <a:pt x="1458" y="92"/>
                  </a:lnTo>
                  <a:lnTo>
                    <a:pt x="1458" y="92"/>
                  </a:lnTo>
                  <a:lnTo>
                    <a:pt x="1450" y="86"/>
                  </a:lnTo>
                  <a:lnTo>
                    <a:pt x="1442" y="84"/>
                  </a:lnTo>
                  <a:lnTo>
                    <a:pt x="1426" y="84"/>
                  </a:lnTo>
                  <a:lnTo>
                    <a:pt x="1426" y="84"/>
                  </a:lnTo>
                  <a:lnTo>
                    <a:pt x="1412" y="82"/>
                  </a:lnTo>
                  <a:lnTo>
                    <a:pt x="1404" y="82"/>
                  </a:lnTo>
                  <a:lnTo>
                    <a:pt x="1398" y="84"/>
                  </a:lnTo>
                  <a:lnTo>
                    <a:pt x="1398" y="84"/>
                  </a:lnTo>
                  <a:lnTo>
                    <a:pt x="1392" y="86"/>
                  </a:lnTo>
                  <a:lnTo>
                    <a:pt x="1388" y="84"/>
                  </a:lnTo>
                  <a:lnTo>
                    <a:pt x="1382" y="82"/>
                  </a:lnTo>
                  <a:lnTo>
                    <a:pt x="1382" y="78"/>
                  </a:lnTo>
                  <a:lnTo>
                    <a:pt x="1382" y="78"/>
                  </a:lnTo>
                  <a:lnTo>
                    <a:pt x="1380" y="74"/>
                  </a:lnTo>
                  <a:lnTo>
                    <a:pt x="1378" y="72"/>
                  </a:lnTo>
                  <a:lnTo>
                    <a:pt x="1372" y="70"/>
                  </a:lnTo>
                  <a:lnTo>
                    <a:pt x="1372" y="70"/>
                  </a:lnTo>
                  <a:lnTo>
                    <a:pt x="1358" y="68"/>
                  </a:lnTo>
                  <a:lnTo>
                    <a:pt x="1344" y="68"/>
                  </a:lnTo>
                  <a:lnTo>
                    <a:pt x="1344" y="68"/>
                  </a:lnTo>
                  <a:lnTo>
                    <a:pt x="1334" y="70"/>
                  </a:lnTo>
                  <a:lnTo>
                    <a:pt x="1324" y="70"/>
                  </a:lnTo>
                  <a:lnTo>
                    <a:pt x="1304" y="62"/>
                  </a:lnTo>
                  <a:lnTo>
                    <a:pt x="1304" y="62"/>
                  </a:lnTo>
                  <a:lnTo>
                    <a:pt x="1302" y="62"/>
                  </a:lnTo>
                  <a:lnTo>
                    <a:pt x="1302" y="58"/>
                  </a:lnTo>
                  <a:lnTo>
                    <a:pt x="1302" y="56"/>
                  </a:lnTo>
                  <a:lnTo>
                    <a:pt x="1298" y="56"/>
                  </a:lnTo>
                  <a:lnTo>
                    <a:pt x="1298" y="56"/>
                  </a:lnTo>
                  <a:lnTo>
                    <a:pt x="1286" y="56"/>
                  </a:lnTo>
                  <a:lnTo>
                    <a:pt x="1278" y="56"/>
                  </a:lnTo>
                  <a:lnTo>
                    <a:pt x="1272" y="54"/>
                  </a:lnTo>
                  <a:lnTo>
                    <a:pt x="1272" y="54"/>
                  </a:lnTo>
                  <a:lnTo>
                    <a:pt x="1274" y="56"/>
                  </a:lnTo>
                  <a:lnTo>
                    <a:pt x="1274" y="60"/>
                  </a:lnTo>
                  <a:lnTo>
                    <a:pt x="1274" y="60"/>
                  </a:lnTo>
                  <a:lnTo>
                    <a:pt x="1274" y="60"/>
                  </a:lnTo>
                  <a:lnTo>
                    <a:pt x="1272" y="62"/>
                  </a:lnTo>
                  <a:lnTo>
                    <a:pt x="1266" y="62"/>
                  </a:lnTo>
                  <a:lnTo>
                    <a:pt x="1266" y="62"/>
                  </a:lnTo>
                  <a:lnTo>
                    <a:pt x="1268" y="58"/>
                  </a:lnTo>
                  <a:lnTo>
                    <a:pt x="1266" y="56"/>
                  </a:lnTo>
                  <a:lnTo>
                    <a:pt x="1262" y="54"/>
                  </a:lnTo>
                  <a:lnTo>
                    <a:pt x="1262" y="54"/>
                  </a:lnTo>
                  <a:lnTo>
                    <a:pt x="1258" y="52"/>
                  </a:lnTo>
                  <a:lnTo>
                    <a:pt x="1258" y="52"/>
                  </a:lnTo>
                  <a:lnTo>
                    <a:pt x="1246" y="52"/>
                  </a:lnTo>
                  <a:lnTo>
                    <a:pt x="1246" y="52"/>
                  </a:lnTo>
                  <a:lnTo>
                    <a:pt x="1238" y="50"/>
                  </a:lnTo>
                  <a:lnTo>
                    <a:pt x="1238" y="50"/>
                  </a:lnTo>
                  <a:lnTo>
                    <a:pt x="1222" y="56"/>
                  </a:lnTo>
                  <a:lnTo>
                    <a:pt x="1222" y="56"/>
                  </a:lnTo>
                  <a:lnTo>
                    <a:pt x="1224" y="58"/>
                  </a:lnTo>
                  <a:lnTo>
                    <a:pt x="1224" y="62"/>
                  </a:lnTo>
                  <a:lnTo>
                    <a:pt x="1224" y="62"/>
                  </a:lnTo>
                  <a:lnTo>
                    <a:pt x="1222" y="64"/>
                  </a:lnTo>
                  <a:lnTo>
                    <a:pt x="1220" y="64"/>
                  </a:lnTo>
                  <a:lnTo>
                    <a:pt x="1216" y="64"/>
                  </a:lnTo>
                  <a:lnTo>
                    <a:pt x="1216" y="64"/>
                  </a:lnTo>
                  <a:lnTo>
                    <a:pt x="1210" y="66"/>
                  </a:lnTo>
                  <a:lnTo>
                    <a:pt x="1206" y="64"/>
                  </a:lnTo>
                  <a:lnTo>
                    <a:pt x="1202" y="64"/>
                  </a:lnTo>
                  <a:lnTo>
                    <a:pt x="1198" y="64"/>
                  </a:lnTo>
                  <a:lnTo>
                    <a:pt x="1198" y="64"/>
                  </a:lnTo>
                  <a:lnTo>
                    <a:pt x="1192" y="64"/>
                  </a:lnTo>
                  <a:lnTo>
                    <a:pt x="1188" y="64"/>
                  </a:lnTo>
                  <a:lnTo>
                    <a:pt x="1178" y="62"/>
                  </a:lnTo>
                  <a:lnTo>
                    <a:pt x="1172" y="62"/>
                  </a:lnTo>
                  <a:lnTo>
                    <a:pt x="1168" y="64"/>
                  </a:lnTo>
                  <a:lnTo>
                    <a:pt x="1164" y="66"/>
                  </a:lnTo>
                  <a:lnTo>
                    <a:pt x="1160" y="70"/>
                  </a:lnTo>
                  <a:lnTo>
                    <a:pt x="1160" y="70"/>
                  </a:lnTo>
                  <a:lnTo>
                    <a:pt x="1156" y="72"/>
                  </a:lnTo>
                  <a:lnTo>
                    <a:pt x="1152" y="70"/>
                  </a:lnTo>
                  <a:lnTo>
                    <a:pt x="1144" y="66"/>
                  </a:lnTo>
                  <a:lnTo>
                    <a:pt x="1144" y="66"/>
                  </a:lnTo>
                  <a:lnTo>
                    <a:pt x="1132" y="56"/>
                  </a:lnTo>
                  <a:lnTo>
                    <a:pt x="1132" y="56"/>
                  </a:lnTo>
                  <a:lnTo>
                    <a:pt x="1134" y="48"/>
                  </a:lnTo>
                  <a:lnTo>
                    <a:pt x="1134" y="48"/>
                  </a:lnTo>
                  <a:lnTo>
                    <a:pt x="1136" y="48"/>
                  </a:lnTo>
                  <a:lnTo>
                    <a:pt x="1138" y="48"/>
                  </a:lnTo>
                  <a:lnTo>
                    <a:pt x="1136" y="46"/>
                  </a:lnTo>
                  <a:lnTo>
                    <a:pt x="1136" y="46"/>
                  </a:lnTo>
                  <a:lnTo>
                    <a:pt x="1130" y="44"/>
                  </a:lnTo>
                  <a:lnTo>
                    <a:pt x="1126" y="42"/>
                  </a:lnTo>
                  <a:lnTo>
                    <a:pt x="1124" y="44"/>
                  </a:lnTo>
                  <a:lnTo>
                    <a:pt x="1124" y="44"/>
                  </a:lnTo>
                  <a:lnTo>
                    <a:pt x="1118" y="44"/>
                  </a:lnTo>
                  <a:lnTo>
                    <a:pt x="1118" y="44"/>
                  </a:lnTo>
                  <a:lnTo>
                    <a:pt x="1108" y="42"/>
                  </a:lnTo>
                  <a:lnTo>
                    <a:pt x="1104" y="40"/>
                  </a:lnTo>
                  <a:lnTo>
                    <a:pt x="1098" y="42"/>
                  </a:lnTo>
                  <a:lnTo>
                    <a:pt x="1098" y="42"/>
                  </a:lnTo>
                  <a:lnTo>
                    <a:pt x="1096" y="44"/>
                  </a:lnTo>
                  <a:lnTo>
                    <a:pt x="1096" y="46"/>
                  </a:lnTo>
                  <a:lnTo>
                    <a:pt x="1096" y="50"/>
                  </a:lnTo>
                  <a:lnTo>
                    <a:pt x="1096" y="50"/>
                  </a:lnTo>
                  <a:lnTo>
                    <a:pt x="1086" y="50"/>
                  </a:lnTo>
                  <a:lnTo>
                    <a:pt x="1078" y="48"/>
                  </a:lnTo>
                  <a:lnTo>
                    <a:pt x="1070" y="48"/>
                  </a:lnTo>
                  <a:lnTo>
                    <a:pt x="1062" y="46"/>
                  </a:lnTo>
                  <a:lnTo>
                    <a:pt x="1062" y="46"/>
                  </a:lnTo>
                  <a:lnTo>
                    <a:pt x="1054" y="42"/>
                  </a:lnTo>
                  <a:lnTo>
                    <a:pt x="1046" y="42"/>
                  </a:lnTo>
                  <a:lnTo>
                    <a:pt x="1038" y="40"/>
                  </a:lnTo>
                  <a:lnTo>
                    <a:pt x="1030" y="42"/>
                  </a:lnTo>
                  <a:lnTo>
                    <a:pt x="1030" y="42"/>
                  </a:lnTo>
                  <a:lnTo>
                    <a:pt x="1024" y="42"/>
                  </a:lnTo>
                  <a:lnTo>
                    <a:pt x="1018" y="42"/>
                  </a:lnTo>
                  <a:lnTo>
                    <a:pt x="1004" y="40"/>
                  </a:lnTo>
                  <a:lnTo>
                    <a:pt x="1004" y="40"/>
                  </a:lnTo>
                  <a:lnTo>
                    <a:pt x="1000" y="38"/>
                  </a:lnTo>
                  <a:lnTo>
                    <a:pt x="994" y="40"/>
                  </a:lnTo>
                  <a:lnTo>
                    <a:pt x="994" y="40"/>
                  </a:lnTo>
                  <a:lnTo>
                    <a:pt x="986" y="44"/>
                  </a:lnTo>
                  <a:lnTo>
                    <a:pt x="980" y="46"/>
                  </a:lnTo>
                  <a:lnTo>
                    <a:pt x="964" y="44"/>
                  </a:lnTo>
                  <a:lnTo>
                    <a:pt x="964" y="44"/>
                  </a:lnTo>
                  <a:lnTo>
                    <a:pt x="990" y="36"/>
                  </a:lnTo>
                  <a:lnTo>
                    <a:pt x="990" y="36"/>
                  </a:lnTo>
                  <a:lnTo>
                    <a:pt x="994" y="34"/>
                  </a:lnTo>
                  <a:lnTo>
                    <a:pt x="998" y="32"/>
                  </a:lnTo>
                  <a:lnTo>
                    <a:pt x="1008" y="30"/>
                  </a:lnTo>
                  <a:lnTo>
                    <a:pt x="1008" y="30"/>
                  </a:lnTo>
                  <a:lnTo>
                    <a:pt x="1016" y="26"/>
                  </a:lnTo>
                  <a:lnTo>
                    <a:pt x="1016" y="26"/>
                  </a:lnTo>
                  <a:lnTo>
                    <a:pt x="1018" y="24"/>
                  </a:lnTo>
                  <a:lnTo>
                    <a:pt x="1018" y="20"/>
                  </a:lnTo>
                  <a:lnTo>
                    <a:pt x="1018" y="18"/>
                  </a:lnTo>
                  <a:lnTo>
                    <a:pt x="1018" y="16"/>
                  </a:lnTo>
                  <a:lnTo>
                    <a:pt x="1018" y="16"/>
                  </a:lnTo>
                  <a:lnTo>
                    <a:pt x="1006" y="12"/>
                  </a:lnTo>
                  <a:lnTo>
                    <a:pt x="1000" y="10"/>
                  </a:lnTo>
                  <a:lnTo>
                    <a:pt x="994" y="8"/>
                  </a:lnTo>
                  <a:lnTo>
                    <a:pt x="994" y="8"/>
                  </a:lnTo>
                  <a:lnTo>
                    <a:pt x="976" y="10"/>
                  </a:lnTo>
                  <a:lnTo>
                    <a:pt x="968" y="10"/>
                  </a:lnTo>
                  <a:lnTo>
                    <a:pt x="960" y="6"/>
                  </a:lnTo>
                  <a:lnTo>
                    <a:pt x="960" y="6"/>
                  </a:lnTo>
                  <a:lnTo>
                    <a:pt x="956" y="6"/>
                  </a:lnTo>
                  <a:lnTo>
                    <a:pt x="956" y="6"/>
                  </a:lnTo>
                  <a:lnTo>
                    <a:pt x="946" y="0"/>
                  </a:lnTo>
                  <a:lnTo>
                    <a:pt x="938" y="0"/>
                  </a:lnTo>
                  <a:lnTo>
                    <a:pt x="938" y="0"/>
                  </a:lnTo>
                  <a:lnTo>
                    <a:pt x="932" y="2"/>
                  </a:lnTo>
                  <a:lnTo>
                    <a:pt x="924" y="6"/>
                  </a:lnTo>
                  <a:lnTo>
                    <a:pt x="918" y="10"/>
                  </a:lnTo>
                  <a:lnTo>
                    <a:pt x="910" y="12"/>
                  </a:lnTo>
                  <a:lnTo>
                    <a:pt x="910" y="12"/>
                  </a:lnTo>
                  <a:lnTo>
                    <a:pt x="914" y="16"/>
                  </a:lnTo>
                  <a:lnTo>
                    <a:pt x="914" y="16"/>
                  </a:lnTo>
                  <a:lnTo>
                    <a:pt x="908" y="16"/>
                  </a:lnTo>
                  <a:lnTo>
                    <a:pt x="908" y="16"/>
                  </a:lnTo>
                  <a:lnTo>
                    <a:pt x="902" y="14"/>
                  </a:lnTo>
                  <a:lnTo>
                    <a:pt x="894" y="14"/>
                  </a:lnTo>
                  <a:lnTo>
                    <a:pt x="880" y="16"/>
                  </a:lnTo>
                  <a:lnTo>
                    <a:pt x="880" y="16"/>
                  </a:lnTo>
                  <a:lnTo>
                    <a:pt x="852" y="18"/>
                  </a:lnTo>
                  <a:lnTo>
                    <a:pt x="824" y="24"/>
                  </a:lnTo>
                  <a:lnTo>
                    <a:pt x="824" y="24"/>
                  </a:lnTo>
                  <a:lnTo>
                    <a:pt x="816" y="28"/>
                  </a:lnTo>
                  <a:lnTo>
                    <a:pt x="814" y="30"/>
                  </a:lnTo>
                  <a:lnTo>
                    <a:pt x="812" y="36"/>
                  </a:lnTo>
                  <a:lnTo>
                    <a:pt x="814" y="42"/>
                  </a:lnTo>
                  <a:lnTo>
                    <a:pt x="814" y="42"/>
                  </a:lnTo>
                  <a:lnTo>
                    <a:pt x="808" y="38"/>
                  </a:lnTo>
                  <a:lnTo>
                    <a:pt x="804" y="38"/>
                  </a:lnTo>
                  <a:lnTo>
                    <a:pt x="802" y="40"/>
                  </a:lnTo>
                  <a:lnTo>
                    <a:pt x="802" y="40"/>
                  </a:lnTo>
                  <a:lnTo>
                    <a:pt x="770" y="42"/>
                  </a:lnTo>
                  <a:lnTo>
                    <a:pt x="770" y="42"/>
                  </a:lnTo>
                  <a:lnTo>
                    <a:pt x="766" y="42"/>
                  </a:lnTo>
                  <a:lnTo>
                    <a:pt x="764" y="42"/>
                  </a:lnTo>
                  <a:lnTo>
                    <a:pt x="762" y="44"/>
                  </a:lnTo>
                  <a:lnTo>
                    <a:pt x="762" y="44"/>
                  </a:lnTo>
                  <a:lnTo>
                    <a:pt x="764" y="50"/>
                  </a:lnTo>
                  <a:lnTo>
                    <a:pt x="766" y="52"/>
                  </a:lnTo>
                  <a:lnTo>
                    <a:pt x="768" y="54"/>
                  </a:lnTo>
                  <a:lnTo>
                    <a:pt x="768" y="54"/>
                  </a:lnTo>
                  <a:lnTo>
                    <a:pt x="774" y="56"/>
                  </a:lnTo>
                  <a:lnTo>
                    <a:pt x="780" y="58"/>
                  </a:lnTo>
                  <a:lnTo>
                    <a:pt x="780" y="58"/>
                  </a:lnTo>
                  <a:lnTo>
                    <a:pt x="780" y="60"/>
                  </a:lnTo>
                  <a:lnTo>
                    <a:pt x="780" y="60"/>
                  </a:lnTo>
                  <a:lnTo>
                    <a:pt x="770" y="62"/>
                  </a:lnTo>
                  <a:lnTo>
                    <a:pt x="770" y="62"/>
                  </a:lnTo>
                  <a:lnTo>
                    <a:pt x="766" y="58"/>
                  </a:lnTo>
                  <a:lnTo>
                    <a:pt x="760" y="56"/>
                  </a:lnTo>
                  <a:lnTo>
                    <a:pt x="750" y="56"/>
                  </a:lnTo>
                  <a:lnTo>
                    <a:pt x="740" y="58"/>
                  </a:lnTo>
                  <a:lnTo>
                    <a:pt x="730" y="60"/>
                  </a:lnTo>
                  <a:lnTo>
                    <a:pt x="730" y="60"/>
                  </a:lnTo>
                  <a:lnTo>
                    <a:pt x="730" y="62"/>
                  </a:lnTo>
                  <a:lnTo>
                    <a:pt x="732" y="62"/>
                  </a:lnTo>
                  <a:lnTo>
                    <a:pt x="736" y="64"/>
                  </a:lnTo>
                  <a:lnTo>
                    <a:pt x="736" y="64"/>
                  </a:lnTo>
                  <a:lnTo>
                    <a:pt x="730" y="66"/>
                  </a:lnTo>
                  <a:lnTo>
                    <a:pt x="730" y="66"/>
                  </a:lnTo>
                  <a:lnTo>
                    <a:pt x="726" y="66"/>
                  </a:lnTo>
                  <a:lnTo>
                    <a:pt x="722" y="66"/>
                  </a:lnTo>
                  <a:lnTo>
                    <a:pt x="722" y="62"/>
                  </a:lnTo>
                  <a:lnTo>
                    <a:pt x="722" y="62"/>
                  </a:lnTo>
                  <a:lnTo>
                    <a:pt x="720" y="58"/>
                  </a:lnTo>
                  <a:lnTo>
                    <a:pt x="716" y="58"/>
                  </a:lnTo>
                  <a:lnTo>
                    <a:pt x="710" y="60"/>
                  </a:lnTo>
                  <a:lnTo>
                    <a:pt x="710" y="60"/>
                  </a:lnTo>
                  <a:lnTo>
                    <a:pt x="706" y="62"/>
                  </a:lnTo>
                  <a:lnTo>
                    <a:pt x="706" y="66"/>
                  </a:lnTo>
                  <a:lnTo>
                    <a:pt x="710" y="70"/>
                  </a:lnTo>
                  <a:lnTo>
                    <a:pt x="710" y="70"/>
                  </a:lnTo>
                  <a:lnTo>
                    <a:pt x="712" y="72"/>
                  </a:lnTo>
                  <a:lnTo>
                    <a:pt x="712" y="76"/>
                  </a:lnTo>
                  <a:lnTo>
                    <a:pt x="712" y="76"/>
                  </a:lnTo>
                  <a:lnTo>
                    <a:pt x="708" y="82"/>
                  </a:lnTo>
                  <a:lnTo>
                    <a:pt x="708" y="84"/>
                  </a:lnTo>
                  <a:lnTo>
                    <a:pt x="710" y="86"/>
                  </a:lnTo>
                  <a:lnTo>
                    <a:pt x="714" y="88"/>
                  </a:lnTo>
                  <a:lnTo>
                    <a:pt x="720" y="88"/>
                  </a:lnTo>
                  <a:lnTo>
                    <a:pt x="720" y="88"/>
                  </a:lnTo>
                  <a:lnTo>
                    <a:pt x="726" y="86"/>
                  </a:lnTo>
                  <a:lnTo>
                    <a:pt x="730" y="88"/>
                  </a:lnTo>
                  <a:lnTo>
                    <a:pt x="740" y="92"/>
                  </a:lnTo>
                  <a:lnTo>
                    <a:pt x="740" y="92"/>
                  </a:lnTo>
                  <a:lnTo>
                    <a:pt x="742" y="94"/>
                  </a:lnTo>
                  <a:lnTo>
                    <a:pt x="742" y="96"/>
                  </a:lnTo>
                  <a:lnTo>
                    <a:pt x="742" y="96"/>
                  </a:lnTo>
                  <a:lnTo>
                    <a:pt x="738" y="98"/>
                  </a:lnTo>
                  <a:lnTo>
                    <a:pt x="738" y="98"/>
                  </a:lnTo>
                  <a:lnTo>
                    <a:pt x="736" y="100"/>
                  </a:lnTo>
                  <a:lnTo>
                    <a:pt x="736" y="98"/>
                  </a:lnTo>
                  <a:lnTo>
                    <a:pt x="736" y="96"/>
                  </a:lnTo>
                  <a:lnTo>
                    <a:pt x="736" y="96"/>
                  </a:lnTo>
                  <a:lnTo>
                    <a:pt x="734" y="92"/>
                  </a:lnTo>
                  <a:lnTo>
                    <a:pt x="732" y="92"/>
                  </a:lnTo>
                  <a:lnTo>
                    <a:pt x="726" y="90"/>
                  </a:lnTo>
                  <a:lnTo>
                    <a:pt x="726" y="90"/>
                  </a:lnTo>
                  <a:lnTo>
                    <a:pt x="720" y="92"/>
                  </a:lnTo>
                  <a:lnTo>
                    <a:pt x="718" y="92"/>
                  </a:lnTo>
                  <a:lnTo>
                    <a:pt x="716" y="96"/>
                  </a:lnTo>
                  <a:lnTo>
                    <a:pt x="716" y="96"/>
                  </a:lnTo>
                  <a:lnTo>
                    <a:pt x="712" y="104"/>
                  </a:lnTo>
                  <a:lnTo>
                    <a:pt x="708" y="112"/>
                  </a:lnTo>
                  <a:lnTo>
                    <a:pt x="700" y="116"/>
                  </a:lnTo>
                  <a:lnTo>
                    <a:pt x="692" y="118"/>
                  </a:lnTo>
                  <a:lnTo>
                    <a:pt x="692" y="118"/>
                  </a:lnTo>
                  <a:lnTo>
                    <a:pt x="692" y="112"/>
                  </a:lnTo>
                  <a:lnTo>
                    <a:pt x="692" y="112"/>
                  </a:lnTo>
                  <a:lnTo>
                    <a:pt x="702" y="102"/>
                  </a:lnTo>
                  <a:lnTo>
                    <a:pt x="702" y="102"/>
                  </a:lnTo>
                  <a:lnTo>
                    <a:pt x="706" y="98"/>
                  </a:lnTo>
                  <a:lnTo>
                    <a:pt x="706" y="96"/>
                  </a:lnTo>
                  <a:lnTo>
                    <a:pt x="704" y="94"/>
                  </a:lnTo>
                  <a:lnTo>
                    <a:pt x="704" y="94"/>
                  </a:lnTo>
                  <a:lnTo>
                    <a:pt x="700" y="90"/>
                  </a:lnTo>
                  <a:lnTo>
                    <a:pt x="698" y="84"/>
                  </a:lnTo>
                  <a:lnTo>
                    <a:pt x="700" y="80"/>
                  </a:lnTo>
                  <a:lnTo>
                    <a:pt x="702" y="74"/>
                  </a:lnTo>
                  <a:lnTo>
                    <a:pt x="702" y="74"/>
                  </a:lnTo>
                  <a:lnTo>
                    <a:pt x="700" y="70"/>
                  </a:lnTo>
                  <a:lnTo>
                    <a:pt x="698" y="68"/>
                  </a:lnTo>
                  <a:lnTo>
                    <a:pt x="696" y="64"/>
                  </a:lnTo>
                  <a:lnTo>
                    <a:pt x="698" y="62"/>
                  </a:lnTo>
                  <a:lnTo>
                    <a:pt x="698" y="62"/>
                  </a:lnTo>
                  <a:lnTo>
                    <a:pt x="700" y="56"/>
                  </a:lnTo>
                  <a:lnTo>
                    <a:pt x="700" y="52"/>
                  </a:lnTo>
                  <a:lnTo>
                    <a:pt x="696" y="50"/>
                  </a:lnTo>
                  <a:lnTo>
                    <a:pt x="692" y="48"/>
                  </a:lnTo>
                  <a:lnTo>
                    <a:pt x="692" y="48"/>
                  </a:lnTo>
                  <a:lnTo>
                    <a:pt x="684" y="48"/>
                  </a:lnTo>
                  <a:lnTo>
                    <a:pt x="678" y="48"/>
                  </a:lnTo>
                  <a:lnTo>
                    <a:pt x="672" y="52"/>
                  </a:lnTo>
                  <a:lnTo>
                    <a:pt x="670" y="58"/>
                  </a:lnTo>
                  <a:lnTo>
                    <a:pt x="670" y="58"/>
                  </a:lnTo>
                  <a:lnTo>
                    <a:pt x="666" y="60"/>
                  </a:lnTo>
                  <a:lnTo>
                    <a:pt x="664" y="64"/>
                  </a:lnTo>
                  <a:lnTo>
                    <a:pt x="664" y="64"/>
                  </a:lnTo>
                  <a:lnTo>
                    <a:pt x="660" y="64"/>
                  </a:lnTo>
                  <a:lnTo>
                    <a:pt x="658" y="66"/>
                  </a:lnTo>
                  <a:lnTo>
                    <a:pt x="656" y="68"/>
                  </a:lnTo>
                  <a:lnTo>
                    <a:pt x="658" y="74"/>
                  </a:lnTo>
                  <a:lnTo>
                    <a:pt x="658" y="74"/>
                  </a:lnTo>
                  <a:lnTo>
                    <a:pt x="658" y="76"/>
                  </a:lnTo>
                  <a:lnTo>
                    <a:pt x="658" y="80"/>
                  </a:lnTo>
                  <a:lnTo>
                    <a:pt x="660" y="82"/>
                  </a:lnTo>
                  <a:lnTo>
                    <a:pt x="664" y="84"/>
                  </a:lnTo>
                  <a:lnTo>
                    <a:pt x="664" y="84"/>
                  </a:lnTo>
                  <a:lnTo>
                    <a:pt x="666" y="86"/>
                  </a:lnTo>
                  <a:lnTo>
                    <a:pt x="670" y="90"/>
                  </a:lnTo>
                  <a:lnTo>
                    <a:pt x="670" y="90"/>
                  </a:lnTo>
                  <a:lnTo>
                    <a:pt x="672" y="92"/>
                  </a:lnTo>
                  <a:lnTo>
                    <a:pt x="670" y="96"/>
                  </a:lnTo>
                  <a:lnTo>
                    <a:pt x="670" y="96"/>
                  </a:lnTo>
                  <a:lnTo>
                    <a:pt x="668" y="98"/>
                  </a:lnTo>
                  <a:lnTo>
                    <a:pt x="664" y="96"/>
                  </a:lnTo>
                  <a:lnTo>
                    <a:pt x="664" y="96"/>
                  </a:lnTo>
                  <a:lnTo>
                    <a:pt x="658" y="92"/>
                  </a:lnTo>
                  <a:lnTo>
                    <a:pt x="650" y="90"/>
                  </a:lnTo>
                  <a:lnTo>
                    <a:pt x="636" y="86"/>
                  </a:lnTo>
                  <a:lnTo>
                    <a:pt x="636" y="86"/>
                  </a:lnTo>
                  <a:lnTo>
                    <a:pt x="620" y="82"/>
                  </a:lnTo>
                  <a:lnTo>
                    <a:pt x="612" y="82"/>
                  </a:lnTo>
                  <a:lnTo>
                    <a:pt x="604" y="84"/>
                  </a:lnTo>
                  <a:lnTo>
                    <a:pt x="604" y="84"/>
                  </a:lnTo>
                  <a:lnTo>
                    <a:pt x="608" y="86"/>
                  </a:lnTo>
                  <a:lnTo>
                    <a:pt x="608" y="88"/>
                  </a:lnTo>
                  <a:lnTo>
                    <a:pt x="608" y="90"/>
                  </a:lnTo>
                  <a:lnTo>
                    <a:pt x="608" y="90"/>
                  </a:lnTo>
                  <a:lnTo>
                    <a:pt x="602" y="96"/>
                  </a:lnTo>
                  <a:lnTo>
                    <a:pt x="598" y="96"/>
                  </a:lnTo>
                  <a:lnTo>
                    <a:pt x="596" y="96"/>
                  </a:lnTo>
                  <a:lnTo>
                    <a:pt x="596" y="96"/>
                  </a:lnTo>
                  <a:lnTo>
                    <a:pt x="594" y="92"/>
                  </a:lnTo>
                  <a:lnTo>
                    <a:pt x="590" y="90"/>
                  </a:lnTo>
                  <a:lnTo>
                    <a:pt x="584" y="92"/>
                  </a:lnTo>
                  <a:lnTo>
                    <a:pt x="584" y="92"/>
                  </a:lnTo>
                  <a:lnTo>
                    <a:pt x="570" y="94"/>
                  </a:lnTo>
                  <a:lnTo>
                    <a:pt x="552" y="90"/>
                  </a:lnTo>
                  <a:lnTo>
                    <a:pt x="552" y="90"/>
                  </a:lnTo>
                  <a:lnTo>
                    <a:pt x="548" y="92"/>
                  </a:lnTo>
                  <a:lnTo>
                    <a:pt x="548" y="92"/>
                  </a:lnTo>
                  <a:lnTo>
                    <a:pt x="542" y="94"/>
                  </a:lnTo>
                  <a:lnTo>
                    <a:pt x="538" y="96"/>
                  </a:lnTo>
                  <a:lnTo>
                    <a:pt x="538" y="96"/>
                  </a:lnTo>
                  <a:lnTo>
                    <a:pt x="522" y="100"/>
                  </a:lnTo>
                  <a:lnTo>
                    <a:pt x="514" y="102"/>
                  </a:lnTo>
                  <a:lnTo>
                    <a:pt x="508" y="106"/>
                  </a:lnTo>
                  <a:lnTo>
                    <a:pt x="508" y="106"/>
                  </a:lnTo>
                  <a:lnTo>
                    <a:pt x="502" y="112"/>
                  </a:lnTo>
                  <a:lnTo>
                    <a:pt x="496" y="112"/>
                  </a:lnTo>
                  <a:lnTo>
                    <a:pt x="492" y="110"/>
                  </a:lnTo>
                  <a:lnTo>
                    <a:pt x="486" y="104"/>
                  </a:lnTo>
                  <a:lnTo>
                    <a:pt x="486" y="104"/>
                  </a:lnTo>
                  <a:lnTo>
                    <a:pt x="488" y="102"/>
                  </a:lnTo>
                  <a:lnTo>
                    <a:pt x="492" y="102"/>
                  </a:lnTo>
                  <a:lnTo>
                    <a:pt x="494" y="102"/>
                  </a:lnTo>
                  <a:lnTo>
                    <a:pt x="496" y="98"/>
                  </a:lnTo>
                  <a:lnTo>
                    <a:pt x="496" y="98"/>
                  </a:lnTo>
                  <a:lnTo>
                    <a:pt x="492" y="96"/>
                  </a:lnTo>
                  <a:lnTo>
                    <a:pt x="488" y="94"/>
                  </a:lnTo>
                  <a:lnTo>
                    <a:pt x="484" y="94"/>
                  </a:lnTo>
                  <a:lnTo>
                    <a:pt x="480" y="96"/>
                  </a:lnTo>
                  <a:lnTo>
                    <a:pt x="480" y="96"/>
                  </a:lnTo>
                  <a:lnTo>
                    <a:pt x="478" y="100"/>
                  </a:lnTo>
                  <a:lnTo>
                    <a:pt x="478" y="106"/>
                  </a:lnTo>
                  <a:lnTo>
                    <a:pt x="478" y="106"/>
                  </a:lnTo>
                  <a:lnTo>
                    <a:pt x="482" y="114"/>
                  </a:lnTo>
                  <a:lnTo>
                    <a:pt x="482" y="116"/>
                  </a:lnTo>
                  <a:lnTo>
                    <a:pt x="480" y="118"/>
                  </a:lnTo>
                  <a:lnTo>
                    <a:pt x="476" y="118"/>
                  </a:lnTo>
                  <a:lnTo>
                    <a:pt x="468" y="118"/>
                  </a:lnTo>
                  <a:lnTo>
                    <a:pt x="468" y="118"/>
                  </a:lnTo>
                  <a:lnTo>
                    <a:pt x="462" y="116"/>
                  </a:lnTo>
                  <a:lnTo>
                    <a:pt x="456" y="118"/>
                  </a:lnTo>
                  <a:lnTo>
                    <a:pt x="446" y="126"/>
                  </a:lnTo>
                  <a:lnTo>
                    <a:pt x="446" y="126"/>
                  </a:lnTo>
                  <a:lnTo>
                    <a:pt x="446" y="128"/>
                  </a:lnTo>
                  <a:lnTo>
                    <a:pt x="448" y="130"/>
                  </a:lnTo>
                  <a:lnTo>
                    <a:pt x="450" y="132"/>
                  </a:lnTo>
                  <a:lnTo>
                    <a:pt x="448" y="134"/>
                  </a:lnTo>
                  <a:lnTo>
                    <a:pt x="448" y="134"/>
                  </a:lnTo>
                  <a:lnTo>
                    <a:pt x="438" y="134"/>
                  </a:lnTo>
                  <a:lnTo>
                    <a:pt x="428" y="132"/>
                  </a:lnTo>
                  <a:lnTo>
                    <a:pt x="428" y="132"/>
                  </a:lnTo>
                  <a:lnTo>
                    <a:pt x="424" y="130"/>
                  </a:lnTo>
                  <a:lnTo>
                    <a:pt x="422" y="130"/>
                  </a:lnTo>
                  <a:lnTo>
                    <a:pt x="422" y="132"/>
                  </a:lnTo>
                  <a:lnTo>
                    <a:pt x="422" y="132"/>
                  </a:lnTo>
                  <a:lnTo>
                    <a:pt x="422" y="134"/>
                  </a:lnTo>
                  <a:lnTo>
                    <a:pt x="422" y="136"/>
                  </a:lnTo>
                  <a:lnTo>
                    <a:pt x="426" y="138"/>
                  </a:lnTo>
                  <a:lnTo>
                    <a:pt x="426" y="138"/>
                  </a:lnTo>
                  <a:lnTo>
                    <a:pt x="430" y="138"/>
                  </a:lnTo>
                  <a:lnTo>
                    <a:pt x="430" y="140"/>
                  </a:lnTo>
                  <a:lnTo>
                    <a:pt x="430" y="140"/>
                  </a:lnTo>
                  <a:lnTo>
                    <a:pt x="424" y="142"/>
                  </a:lnTo>
                  <a:lnTo>
                    <a:pt x="416" y="140"/>
                  </a:lnTo>
                  <a:lnTo>
                    <a:pt x="408" y="138"/>
                  </a:lnTo>
                  <a:lnTo>
                    <a:pt x="406" y="134"/>
                  </a:lnTo>
                  <a:lnTo>
                    <a:pt x="406" y="134"/>
                  </a:lnTo>
                  <a:lnTo>
                    <a:pt x="404" y="126"/>
                  </a:lnTo>
                  <a:lnTo>
                    <a:pt x="402" y="122"/>
                  </a:lnTo>
                  <a:lnTo>
                    <a:pt x="398" y="116"/>
                  </a:lnTo>
                  <a:lnTo>
                    <a:pt x="390" y="114"/>
                  </a:lnTo>
                  <a:lnTo>
                    <a:pt x="390" y="114"/>
                  </a:lnTo>
                  <a:lnTo>
                    <a:pt x="398" y="112"/>
                  </a:lnTo>
                  <a:lnTo>
                    <a:pt x="402" y="114"/>
                  </a:lnTo>
                  <a:lnTo>
                    <a:pt x="412" y="116"/>
                  </a:lnTo>
                  <a:lnTo>
                    <a:pt x="412" y="116"/>
                  </a:lnTo>
                  <a:lnTo>
                    <a:pt x="432" y="120"/>
                  </a:lnTo>
                  <a:lnTo>
                    <a:pt x="440" y="120"/>
                  </a:lnTo>
                  <a:lnTo>
                    <a:pt x="450" y="116"/>
                  </a:lnTo>
                  <a:lnTo>
                    <a:pt x="450" y="116"/>
                  </a:lnTo>
                  <a:lnTo>
                    <a:pt x="454" y="112"/>
                  </a:lnTo>
                  <a:lnTo>
                    <a:pt x="456" y="110"/>
                  </a:lnTo>
                  <a:lnTo>
                    <a:pt x="456" y="108"/>
                  </a:lnTo>
                  <a:lnTo>
                    <a:pt x="456" y="108"/>
                  </a:lnTo>
                  <a:lnTo>
                    <a:pt x="454" y="104"/>
                  </a:lnTo>
                  <a:lnTo>
                    <a:pt x="450" y="102"/>
                  </a:lnTo>
                  <a:lnTo>
                    <a:pt x="450" y="102"/>
                  </a:lnTo>
                  <a:lnTo>
                    <a:pt x="418" y="90"/>
                  </a:lnTo>
                  <a:lnTo>
                    <a:pt x="418" y="90"/>
                  </a:lnTo>
                  <a:lnTo>
                    <a:pt x="410" y="88"/>
                  </a:lnTo>
                  <a:lnTo>
                    <a:pt x="402" y="86"/>
                  </a:lnTo>
                  <a:lnTo>
                    <a:pt x="394" y="86"/>
                  </a:lnTo>
                  <a:lnTo>
                    <a:pt x="384" y="82"/>
                  </a:lnTo>
                  <a:lnTo>
                    <a:pt x="384" y="82"/>
                  </a:lnTo>
                  <a:lnTo>
                    <a:pt x="380" y="80"/>
                  </a:lnTo>
                  <a:lnTo>
                    <a:pt x="374" y="80"/>
                  </a:lnTo>
                  <a:lnTo>
                    <a:pt x="360" y="80"/>
                  </a:lnTo>
                  <a:lnTo>
                    <a:pt x="360" y="80"/>
                  </a:lnTo>
                  <a:lnTo>
                    <a:pt x="364" y="78"/>
                  </a:lnTo>
                  <a:lnTo>
                    <a:pt x="368" y="78"/>
                  </a:lnTo>
                  <a:lnTo>
                    <a:pt x="370" y="78"/>
                  </a:lnTo>
                  <a:lnTo>
                    <a:pt x="372" y="74"/>
                  </a:lnTo>
                  <a:lnTo>
                    <a:pt x="372" y="74"/>
                  </a:lnTo>
                  <a:lnTo>
                    <a:pt x="352" y="70"/>
                  </a:lnTo>
                  <a:lnTo>
                    <a:pt x="352" y="70"/>
                  </a:lnTo>
                  <a:lnTo>
                    <a:pt x="354" y="70"/>
                  </a:lnTo>
                  <a:lnTo>
                    <a:pt x="354" y="70"/>
                  </a:lnTo>
                  <a:lnTo>
                    <a:pt x="354" y="68"/>
                  </a:lnTo>
                  <a:lnTo>
                    <a:pt x="354" y="68"/>
                  </a:lnTo>
                  <a:lnTo>
                    <a:pt x="340" y="72"/>
                  </a:lnTo>
                  <a:lnTo>
                    <a:pt x="324" y="74"/>
                  </a:lnTo>
                  <a:lnTo>
                    <a:pt x="324" y="74"/>
                  </a:lnTo>
                  <a:lnTo>
                    <a:pt x="310" y="76"/>
                  </a:lnTo>
                  <a:lnTo>
                    <a:pt x="302" y="78"/>
                  </a:lnTo>
                  <a:lnTo>
                    <a:pt x="296" y="82"/>
                  </a:lnTo>
                  <a:lnTo>
                    <a:pt x="296" y="82"/>
                  </a:lnTo>
                  <a:lnTo>
                    <a:pt x="292" y="82"/>
                  </a:lnTo>
                  <a:lnTo>
                    <a:pt x="288" y="80"/>
                  </a:lnTo>
                  <a:lnTo>
                    <a:pt x="284" y="78"/>
                  </a:lnTo>
                  <a:lnTo>
                    <a:pt x="280" y="80"/>
                  </a:lnTo>
                  <a:lnTo>
                    <a:pt x="280" y="80"/>
                  </a:lnTo>
                  <a:lnTo>
                    <a:pt x="278" y="82"/>
                  </a:lnTo>
                  <a:lnTo>
                    <a:pt x="274" y="84"/>
                  </a:lnTo>
                  <a:lnTo>
                    <a:pt x="270" y="86"/>
                  </a:lnTo>
                  <a:lnTo>
                    <a:pt x="272" y="90"/>
                  </a:lnTo>
                  <a:lnTo>
                    <a:pt x="272" y="90"/>
                  </a:lnTo>
                  <a:lnTo>
                    <a:pt x="272" y="90"/>
                  </a:lnTo>
                  <a:lnTo>
                    <a:pt x="266" y="92"/>
                  </a:lnTo>
                  <a:lnTo>
                    <a:pt x="262" y="90"/>
                  </a:lnTo>
                  <a:lnTo>
                    <a:pt x="262" y="90"/>
                  </a:lnTo>
                  <a:lnTo>
                    <a:pt x="258" y="90"/>
                  </a:lnTo>
                  <a:lnTo>
                    <a:pt x="256" y="90"/>
                  </a:lnTo>
                  <a:lnTo>
                    <a:pt x="256" y="92"/>
                  </a:lnTo>
                  <a:lnTo>
                    <a:pt x="256" y="92"/>
                  </a:lnTo>
                  <a:lnTo>
                    <a:pt x="256" y="94"/>
                  </a:lnTo>
                  <a:lnTo>
                    <a:pt x="256" y="94"/>
                  </a:lnTo>
                  <a:lnTo>
                    <a:pt x="260" y="96"/>
                  </a:lnTo>
                  <a:lnTo>
                    <a:pt x="260" y="96"/>
                  </a:lnTo>
                  <a:lnTo>
                    <a:pt x="260" y="100"/>
                  </a:lnTo>
                  <a:lnTo>
                    <a:pt x="260" y="100"/>
                  </a:lnTo>
                  <a:lnTo>
                    <a:pt x="254" y="102"/>
                  </a:lnTo>
                  <a:lnTo>
                    <a:pt x="250" y="106"/>
                  </a:lnTo>
                  <a:lnTo>
                    <a:pt x="250" y="106"/>
                  </a:lnTo>
                  <a:lnTo>
                    <a:pt x="240" y="114"/>
                  </a:lnTo>
                  <a:lnTo>
                    <a:pt x="232" y="126"/>
                  </a:lnTo>
                  <a:lnTo>
                    <a:pt x="224" y="136"/>
                  </a:lnTo>
                  <a:lnTo>
                    <a:pt x="218" y="140"/>
                  </a:lnTo>
                  <a:lnTo>
                    <a:pt x="212" y="142"/>
                  </a:lnTo>
                  <a:lnTo>
                    <a:pt x="212" y="142"/>
                  </a:lnTo>
                  <a:lnTo>
                    <a:pt x="206" y="148"/>
                  </a:lnTo>
                  <a:lnTo>
                    <a:pt x="206" y="148"/>
                  </a:lnTo>
                  <a:lnTo>
                    <a:pt x="204" y="148"/>
                  </a:lnTo>
                  <a:lnTo>
                    <a:pt x="202" y="150"/>
                  </a:lnTo>
                  <a:lnTo>
                    <a:pt x="202" y="150"/>
                  </a:lnTo>
                  <a:lnTo>
                    <a:pt x="200" y="152"/>
                  </a:lnTo>
                  <a:lnTo>
                    <a:pt x="196" y="152"/>
                  </a:lnTo>
                  <a:lnTo>
                    <a:pt x="192" y="152"/>
                  </a:lnTo>
                  <a:lnTo>
                    <a:pt x="190" y="154"/>
                  </a:lnTo>
                  <a:lnTo>
                    <a:pt x="190" y="154"/>
                  </a:lnTo>
                  <a:lnTo>
                    <a:pt x="186" y="154"/>
                  </a:lnTo>
                  <a:lnTo>
                    <a:pt x="184" y="158"/>
                  </a:lnTo>
                  <a:lnTo>
                    <a:pt x="184" y="158"/>
                  </a:lnTo>
                  <a:lnTo>
                    <a:pt x="182" y="160"/>
                  </a:lnTo>
                  <a:lnTo>
                    <a:pt x="178" y="162"/>
                  </a:lnTo>
                  <a:lnTo>
                    <a:pt x="176" y="164"/>
                  </a:lnTo>
                  <a:lnTo>
                    <a:pt x="176" y="170"/>
                  </a:lnTo>
                  <a:lnTo>
                    <a:pt x="176" y="170"/>
                  </a:lnTo>
                  <a:lnTo>
                    <a:pt x="174" y="172"/>
                  </a:lnTo>
                  <a:lnTo>
                    <a:pt x="174" y="172"/>
                  </a:lnTo>
                  <a:lnTo>
                    <a:pt x="178" y="180"/>
                  </a:lnTo>
                  <a:lnTo>
                    <a:pt x="178" y="180"/>
                  </a:lnTo>
                  <a:lnTo>
                    <a:pt x="178" y="180"/>
                  </a:lnTo>
                  <a:lnTo>
                    <a:pt x="178" y="180"/>
                  </a:lnTo>
                  <a:lnTo>
                    <a:pt x="180" y="184"/>
                  </a:lnTo>
                  <a:lnTo>
                    <a:pt x="180" y="184"/>
                  </a:lnTo>
                  <a:lnTo>
                    <a:pt x="178" y="186"/>
                  </a:lnTo>
                  <a:lnTo>
                    <a:pt x="176" y="188"/>
                  </a:lnTo>
                  <a:lnTo>
                    <a:pt x="176" y="188"/>
                  </a:lnTo>
                  <a:lnTo>
                    <a:pt x="176" y="190"/>
                  </a:lnTo>
                  <a:lnTo>
                    <a:pt x="178" y="190"/>
                  </a:lnTo>
                  <a:lnTo>
                    <a:pt x="180" y="188"/>
                  </a:lnTo>
                  <a:lnTo>
                    <a:pt x="182" y="190"/>
                  </a:lnTo>
                  <a:lnTo>
                    <a:pt x="182" y="190"/>
                  </a:lnTo>
                  <a:lnTo>
                    <a:pt x="182" y="192"/>
                  </a:lnTo>
                  <a:lnTo>
                    <a:pt x="182" y="192"/>
                  </a:lnTo>
                  <a:lnTo>
                    <a:pt x="178" y="196"/>
                  </a:lnTo>
                  <a:lnTo>
                    <a:pt x="178" y="198"/>
                  </a:lnTo>
                  <a:lnTo>
                    <a:pt x="182" y="200"/>
                  </a:lnTo>
                  <a:lnTo>
                    <a:pt x="182" y="200"/>
                  </a:lnTo>
                  <a:lnTo>
                    <a:pt x="188" y="202"/>
                  </a:lnTo>
                  <a:lnTo>
                    <a:pt x="194" y="202"/>
                  </a:lnTo>
                  <a:lnTo>
                    <a:pt x="198" y="202"/>
                  </a:lnTo>
                  <a:lnTo>
                    <a:pt x="204" y="198"/>
                  </a:lnTo>
                  <a:lnTo>
                    <a:pt x="204" y="198"/>
                  </a:lnTo>
                  <a:lnTo>
                    <a:pt x="216" y="188"/>
                  </a:lnTo>
                  <a:lnTo>
                    <a:pt x="216" y="188"/>
                  </a:lnTo>
                  <a:lnTo>
                    <a:pt x="222" y="196"/>
                  </a:lnTo>
                  <a:lnTo>
                    <a:pt x="226" y="204"/>
                  </a:lnTo>
                  <a:lnTo>
                    <a:pt x="226" y="204"/>
                  </a:lnTo>
                  <a:lnTo>
                    <a:pt x="228" y="210"/>
                  </a:lnTo>
                  <a:lnTo>
                    <a:pt x="232" y="216"/>
                  </a:lnTo>
                  <a:lnTo>
                    <a:pt x="232" y="216"/>
                  </a:lnTo>
                  <a:lnTo>
                    <a:pt x="234" y="220"/>
                  </a:lnTo>
                  <a:lnTo>
                    <a:pt x="232" y="222"/>
                  </a:lnTo>
                  <a:lnTo>
                    <a:pt x="232" y="222"/>
                  </a:lnTo>
                  <a:lnTo>
                    <a:pt x="234" y="232"/>
                  </a:lnTo>
                  <a:lnTo>
                    <a:pt x="238" y="234"/>
                  </a:lnTo>
                  <a:lnTo>
                    <a:pt x="242" y="232"/>
                  </a:lnTo>
                  <a:lnTo>
                    <a:pt x="242" y="232"/>
                  </a:lnTo>
                  <a:lnTo>
                    <a:pt x="250" y="228"/>
                  </a:lnTo>
                  <a:lnTo>
                    <a:pt x="258" y="224"/>
                  </a:lnTo>
                  <a:lnTo>
                    <a:pt x="264" y="218"/>
                  </a:lnTo>
                  <a:lnTo>
                    <a:pt x="266" y="214"/>
                  </a:lnTo>
                  <a:lnTo>
                    <a:pt x="266" y="208"/>
                  </a:lnTo>
                  <a:lnTo>
                    <a:pt x="266" y="208"/>
                  </a:lnTo>
                  <a:lnTo>
                    <a:pt x="268" y="200"/>
                  </a:lnTo>
                  <a:lnTo>
                    <a:pt x="274" y="196"/>
                  </a:lnTo>
                  <a:lnTo>
                    <a:pt x="274" y="196"/>
                  </a:lnTo>
                  <a:lnTo>
                    <a:pt x="274" y="194"/>
                  </a:lnTo>
                  <a:lnTo>
                    <a:pt x="274" y="194"/>
                  </a:lnTo>
                  <a:lnTo>
                    <a:pt x="276" y="192"/>
                  </a:lnTo>
                  <a:lnTo>
                    <a:pt x="276" y="190"/>
                  </a:lnTo>
                  <a:lnTo>
                    <a:pt x="276" y="190"/>
                  </a:lnTo>
                  <a:lnTo>
                    <a:pt x="276" y="190"/>
                  </a:lnTo>
                  <a:lnTo>
                    <a:pt x="276" y="190"/>
                  </a:lnTo>
                  <a:lnTo>
                    <a:pt x="280" y="188"/>
                  </a:lnTo>
                  <a:lnTo>
                    <a:pt x="282" y="184"/>
                  </a:lnTo>
                  <a:lnTo>
                    <a:pt x="280" y="182"/>
                  </a:lnTo>
                  <a:lnTo>
                    <a:pt x="278" y="178"/>
                  </a:lnTo>
                  <a:lnTo>
                    <a:pt x="278" y="178"/>
                  </a:lnTo>
                  <a:lnTo>
                    <a:pt x="272" y="170"/>
                  </a:lnTo>
                  <a:lnTo>
                    <a:pt x="272" y="166"/>
                  </a:lnTo>
                  <a:lnTo>
                    <a:pt x="274" y="160"/>
                  </a:lnTo>
                  <a:lnTo>
                    <a:pt x="280" y="154"/>
                  </a:lnTo>
                  <a:lnTo>
                    <a:pt x="280" y="154"/>
                  </a:lnTo>
                  <a:lnTo>
                    <a:pt x="288" y="150"/>
                  </a:lnTo>
                  <a:lnTo>
                    <a:pt x="288" y="150"/>
                  </a:lnTo>
                  <a:lnTo>
                    <a:pt x="296" y="144"/>
                  </a:lnTo>
                  <a:lnTo>
                    <a:pt x="302" y="136"/>
                  </a:lnTo>
                  <a:lnTo>
                    <a:pt x="302" y="136"/>
                  </a:lnTo>
                  <a:lnTo>
                    <a:pt x="306" y="130"/>
                  </a:lnTo>
                  <a:lnTo>
                    <a:pt x="312" y="126"/>
                  </a:lnTo>
                  <a:lnTo>
                    <a:pt x="318" y="126"/>
                  </a:lnTo>
                  <a:lnTo>
                    <a:pt x="326" y="128"/>
                  </a:lnTo>
                  <a:lnTo>
                    <a:pt x="326" y="128"/>
                  </a:lnTo>
                  <a:lnTo>
                    <a:pt x="316" y="138"/>
                  </a:lnTo>
                  <a:lnTo>
                    <a:pt x="304" y="146"/>
                  </a:lnTo>
                  <a:lnTo>
                    <a:pt x="304" y="146"/>
                  </a:lnTo>
                  <a:lnTo>
                    <a:pt x="300" y="152"/>
                  </a:lnTo>
                  <a:lnTo>
                    <a:pt x="298" y="154"/>
                  </a:lnTo>
                  <a:lnTo>
                    <a:pt x="298" y="158"/>
                  </a:lnTo>
                  <a:lnTo>
                    <a:pt x="298" y="158"/>
                  </a:lnTo>
                  <a:lnTo>
                    <a:pt x="298" y="172"/>
                  </a:lnTo>
                  <a:lnTo>
                    <a:pt x="300" y="176"/>
                  </a:lnTo>
                  <a:lnTo>
                    <a:pt x="304" y="180"/>
                  </a:lnTo>
                  <a:lnTo>
                    <a:pt x="308" y="182"/>
                  </a:lnTo>
                  <a:lnTo>
                    <a:pt x="312" y="184"/>
                  </a:lnTo>
                  <a:lnTo>
                    <a:pt x="328" y="184"/>
                  </a:lnTo>
                  <a:lnTo>
                    <a:pt x="328" y="184"/>
                  </a:lnTo>
                  <a:lnTo>
                    <a:pt x="342" y="180"/>
                  </a:lnTo>
                  <a:lnTo>
                    <a:pt x="350" y="180"/>
                  </a:lnTo>
                  <a:lnTo>
                    <a:pt x="358" y="182"/>
                  </a:lnTo>
                  <a:lnTo>
                    <a:pt x="358" y="182"/>
                  </a:lnTo>
                  <a:lnTo>
                    <a:pt x="358" y="182"/>
                  </a:lnTo>
                  <a:lnTo>
                    <a:pt x="360" y="182"/>
                  </a:lnTo>
                  <a:lnTo>
                    <a:pt x="360" y="182"/>
                  </a:lnTo>
                  <a:lnTo>
                    <a:pt x="358" y="182"/>
                  </a:lnTo>
                  <a:lnTo>
                    <a:pt x="358" y="182"/>
                  </a:lnTo>
                  <a:lnTo>
                    <a:pt x="348" y="184"/>
                  </a:lnTo>
                  <a:lnTo>
                    <a:pt x="338" y="184"/>
                  </a:lnTo>
                  <a:lnTo>
                    <a:pt x="338" y="184"/>
                  </a:lnTo>
                  <a:lnTo>
                    <a:pt x="326" y="186"/>
                  </a:lnTo>
                  <a:lnTo>
                    <a:pt x="322" y="186"/>
                  </a:lnTo>
                  <a:lnTo>
                    <a:pt x="320" y="188"/>
                  </a:lnTo>
                  <a:lnTo>
                    <a:pt x="318" y="192"/>
                  </a:lnTo>
                  <a:lnTo>
                    <a:pt x="318" y="196"/>
                  </a:lnTo>
                  <a:lnTo>
                    <a:pt x="320" y="206"/>
                  </a:lnTo>
                  <a:lnTo>
                    <a:pt x="320" y="206"/>
                  </a:lnTo>
                  <a:lnTo>
                    <a:pt x="320" y="208"/>
                  </a:lnTo>
                  <a:lnTo>
                    <a:pt x="320" y="208"/>
                  </a:lnTo>
                  <a:lnTo>
                    <a:pt x="308" y="206"/>
                  </a:lnTo>
                  <a:lnTo>
                    <a:pt x="302" y="208"/>
                  </a:lnTo>
                  <a:lnTo>
                    <a:pt x="298" y="214"/>
                  </a:lnTo>
                  <a:lnTo>
                    <a:pt x="296" y="228"/>
                  </a:lnTo>
                  <a:lnTo>
                    <a:pt x="296" y="228"/>
                  </a:lnTo>
                  <a:lnTo>
                    <a:pt x="294" y="232"/>
                  </a:lnTo>
                  <a:lnTo>
                    <a:pt x="290" y="236"/>
                  </a:lnTo>
                  <a:lnTo>
                    <a:pt x="286" y="236"/>
                  </a:lnTo>
                  <a:lnTo>
                    <a:pt x="282" y="236"/>
                  </a:lnTo>
                  <a:lnTo>
                    <a:pt x="282" y="236"/>
                  </a:lnTo>
                  <a:lnTo>
                    <a:pt x="276" y="236"/>
                  </a:lnTo>
                  <a:lnTo>
                    <a:pt x="272" y="234"/>
                  </a:lnTo>
                  <a:lnTo>
                    <a:pt x="270" y="236"/>
                  </a:lnTo>
                  <a:lnTo>
                    <a:pt x="270" y="236"/>
                  </a:lnTo>
                  <a:lnTo>
                    <a:pt x="258" y="240"/>
                  </a:lnTo>
                  <a:lnTo>
                    <a:pt x="248" y="242"/>
                  </a:lnTo>
                  <a:lnTo>
                    <a:pt x="226" y="240"/>
                  </a:lnTo>
                  <a:lnTo>
                    <a:pt x="226" y="240"/>
                  </a:lnTo>
                  <a:lnTo>
                    <a:pt x="220" y="240"/>
                  </a:lnTo>
                  <a:lnTo>
                    <a:pt x="216" y="238"/>
                  </a:lnTo>
                  <a:lnTo>
                    <a:pt x="212" y="232"/>
                  </a:lnTo>
                  <a:lnTo>
                    <a:pt x="212" y="226"/>
                  </a:lnTo>
                  <a:lnTo>
                    <a:pt x="212" y="226"/>
                  </a:lnTo>
                  <a:lnTo>
                    <a:pt x="216" y="224"/>
                  </a:lnTo>
                  <a:lnTo>
                    <a:pt x="216" y="218"/>
                  </a:lnTo>
                  <a:lnTo>
                    <a:pt x="214" y="214"/>
                  </a:lnTo>
                  <a:lnTo>
                    <a:pt x="214" y="210"/>
                  </a:lnTo>
                  <a:lnTo>
                    <a:pt x="214" y="210"/>
                  </a:lnTo>
                  <a:lnTo>
                    <a:pt x="212" y="210"/>
                  </a:lnTo>
                  <a:lnTo>
                    <a:pt x="208" y="212"/>
                  </a:lnTo>
                  <a:lnTo>
                    <a:pt x="208" y="214"/>
                  </a:lnTo>
                  <a:lnTo>
                    <a:pt x="206" y="216"/>
                  </a:lnTo>
                  <a:lnTo>
                    <a:pt x="206" y="216"/>
                  </a:lnTo>
                  <a:lnTo>
                    <a:pt x="200" y="220"/>
                  </a:lnTo>
                  <a:lnTo>
                    <a:pt x="198" y="224"/>
                  </a:lnTo>
                  <a:lnTo>
                    <a:pt x="198" y="228"/>
                  </a:lnTo>
                  <a:lnTo>
                    <a:pt x="202" y="232"/>
                  </a:lnTo>
                  <a:lnTo>
                    <a:pt x="202" y="232"/>
                  </a:lnTo>
                  <a:lnTo>
                    <a:pt x="202" y="238"/>
                  </a:lnTo>
                  <a:lnTo>
                    <a:pt x="202" y="242"/>
                  </a:lnTo>
                  <a:lnTo>
                    <a:pt x="202" y="242"/>
                  </a:lnTo>
                  <a:lnTo>
                    <a:pt x="204" y="246"/>
                  </a:lnTo>
                  <a:lnTo>
                    <a:pt x="202" y="248"/>
                  </a:lnTo>
                  <a:lnTo>
                    <a:pt x="200" y="250"/>
                  </a:lnTo>
                  <a:lnTo>
                    <a:pt x="196" y="250"/>
                  </a:lnTo>
                  <a:lnTo>
                    <a:pt x="196" y="250"/>
                  </a:lnTo>
                  <a:lnTo>
                    <a:pt x="188" y="250"/>
                  </a:lnTo>
                  <a:lnTo>
                    <a:pt x="180" y="254"/>
                  </a:lnTo>
                  <a:lnTo>
                    <a:pt x="170" y="264"/>
                  </a:lnTo>
                  <a:lnTo>
                    <a:pt x="170" y="264"/>
                  </a:lnTo>
                  <a:lnTo>
                    <a:pt x="162" y="270"/>
                  </a:lnTo>
                  <a:lnTo>
                    <a:pt x="158" y="274"/>
                  </a:lnTo>
                  <a:lnTo>
                    <a:pt x="154" y="276"/>
                  </a:lnTo>
                  <a:lnTo>
                    <a:pt x="154" y="276"/>
                  </a:lnTo>
                  <a:lnTo>
                    <a:pt x="150" y="278"/>
                  </a:lnTo>
                  <a:lnTo>
                    <a:pt x="146" y="282"/>
                  </a:lnTo>
                  <a:lnTo>
                    <a:pt x="146" y="282"/>
                  </a:lnTo>
                  <a:lnTo>
                    <a:pt x="142" y="288"/>
                  </a:lnTo>
                  <a:lnTo>
                    <a:pt x="136" y="292"/>
                  </a:lnTo>
                  <a:lnTo>
                    <a:pt x="130" y="294"/>
                  </a:lnTo>
                  <a:lnTo>
                    <a:pt x="122" y="292"/>
                  </a:lnTo>
                  <a:lnTo>
                    <a:pt x="122" y="292"/>
                  </a:lnTo>
                  <a:lnTo>
                    <a:pt x="122" y="298"/>
                  </a:lnTo>
                  <a:lnTo>
                    <a:pt x="120" y="302"/>
                  </a:lnTo>
                  <a:lnTo>
                    <a:pt x="118" y="302"/>
                  </a:lnTo>
                  <a:lnTo>
                    <a:pt x="112" y="300"/>
                  </a:lnTo>
                  <a:lnTo>
                    <a:pt x="112" y="300"/>
                  </a:lnTo>
                  <a:lnTo>
                    <a:pt x="104" y="300"/>
                  </a:lnTo>
                  <a:lnTo>
                    <a:pt x="102" y="302"/>
                  </a:lnTo>
                  <a:lnTo>
                    <a:pt x="100" y="304"/>
                  </a:lnTo>
                  <a:lnTo>
                    <a:pt x="100" y="304"/>
                  </a:lnTo>
                  <a:lnTo>
                    <a:pt x="100" y="306"/>
                  </a:lnTo>
                  <a:lnTo>
                    <a:pt x="102" y="308"/>
                  </a:lnTo>
                  <a:lnTo>
                    <a:pt x="108" y="310"/>
                  </a:lnTo>
                  <a:lnTo>
                    <a:pt x="108" y="310"/>
                  </a:lnTo>
                  <a:lnTo>
                    <a:pt x="114" y="314"/>
                  </a:lnTo>
                  <a:lnTo>
                    <a:pt x="118" y="318"/>
                  </a:lnTo>
                  <a:lnTo>
                    <a:pt x="122" y="324"/>
                  </a:lnTo>
                  <a:lnTo>
                    <a:pt x="124" y="330"/>
                  </a:lnTo>
                  <a:lnTo>
                    <a:pt x="126" y="336"/>
                  </a:lnTo>
                  <a:lnTo>
                    <a:pt x="126" y="342"/>
                  </a:lnTo>
                  <a:lnTo>
                    <a:pt x="124" y="348"/>
                  </a:lnTo>
                  <a:lnTo>
                    <a:pt x="122" y="354"/>
                  </a:lnTo>
                  <a:lnTo>
                    <a:pt x="122" y="354"/>
                  </a:lnTo>
                  <a:lnTo>
                    <a:pt x="118" y="356"/>
                  </a:lnTo>
                  <a:lnTo>
                    <a:pt x="114" y="356"/>
                  </a:lnTo>
                  <a:lnTo>
                    <a:pt x="114" y="356"/>
                  </a:lnTo>
                  <a:lnTo>
                    <a:pt x="104" y="354"/>
                  </a:lnTo>
                  <a:lnTo>
                    <a:pt x="94" y="354"/>
                  </a:lnTo>
                  <a:lnTo>
                    <a:pt x="86" y="354"/>
                  </a:lnTo>
                  <a:lnTo>
                    <a:pt x="76" y="354"/>
                  </a:lnTo>
                  <a:lnTo>
                    <a:pt x="76" y="354"/>
                  </a:lnTo>
                  <a:lnTo>
                    <a:pt x="72" y="354"/>
                  </a:lnTo>
                  <a:lnTo>
                    <a:pt x="68" y="354"/>
                  </a:lnTo>
                  <a:lnTo>
                    <a:pt x="64" y="358"/>
                  </a:lnTo>
                  <a:lnTo>
                    <a:pt x="64" y="366"/>
                  </a:lnTo>
                  <a:lnTo>
                    <a:pt x="64" y="366"/>
                  </a:lnTo>
                  <a:lnTo>
                    <a:pt x="66" y="372"/>
                  </a:lnTo>
                  <a:lnTo>
                    <a:pt x="66" y="380"/>
                  </a:lnTo>
                  <a:lnTo>
                    <a:pt x="66" y="388"/>
                  </a:lnTo>
                  <a:lnTo>
                    <a:pt x="62" y="396"/>
                  </a:lnTo>
                  <a:lnTo>
                    <a:pt x="62" y="396"/>
                  </a:lnTo>
                  <a:lnTo>
                    <a:pt x="62" y="400"/>
                  </a:lnTo>
                  <a:lnTo>
                    <a:pt x="62" y="404"/>
                  </a:lnTo>
                  <a:lnTo>
                    <a:pt x="62" y="404"/>
                  </a:lnTo>
                  <a:lnTo>
                    <a:pt x="64" y="410"/>
                  </a:lnTo>
                  <a:lnTo>
                    <a:pt x="66" y="418"/>
                  </a:lnTo>
                  <a:lnTo>
                    <a:pt x="68" y="420"/>
                  </a:lnTo>
                  <a:lnTo>
                    <a:pt x="70" y="422"/>
                  </a:lnTo>
                  <a:lnTo>
                    <a:pt x="74" y="422"/>
                  </a:lnTo>
                  <a:lnTo>
                    <a:pt x="80" y="420"/>
                  </a:lnTo>
                  <a:lnTo>
                    <a:pt x="80" y="420"/>
                  </a:lnTo>
                  <a:lnTo>
                    <a:pt x="84" y="424"/>
                  </a:lnTo>
                  <a:lnTo>
                    <a:pt x="84" y="424"/>
                  </a:lnTo>
                  <a:lnTo>
                    <a:pt x="86" y="428"/>
                  </a:lnTo>
                  <a:lnTo>
                    <a:pt x="90" y="430"/>
                  </a:lnTo>
                  <a:lnTo>
                    <a:pt x="94" y="430"/>
                  </a:lnTo>
                  <a:lnTo>
                    <a:pt x="98" y="426"/>
                  </a:lnTo>
                  <a:lnTo>
                    <a:pt x="98" y="426"/>
                  </a:lnTo>
                  <a:lnTo>
                    <a:pt x="104" y="424"/>
                  </a:lnTo>
                  <a:lnTo>
                    <a:pt x="110" y="424"/>
                  </a:lnTo>
                  <a:lnTo>
                    <a:pt x="110" y="424"/>
                  </a:lnTo>
                  <a:lnTo>
                    <a:pt x="118" y="422"/>
                  </a:lnTo>
                  <a:lnTo>
                    <a:pt x="124" y="416"/>
                  </a:lnTo>
                  <a:lnTo>
                    <a:pt x="130" y="408"/>
                  </a:lnTo>
                  <a:lnTo>
                    <a:pt x="132" y="402"/>
                  </a:lnTo>
                  <a:lnTo>
                    <a:pt x="132" y="402"/>
                  </a:lnTo>
                  <a:lnTo>
                    <a:pt x="132" y="394"/>
                  </a:lnTo>
                  <a:lnTo>
                    <a:pt x="136" y="386"/>
                  </a:lnTo>
                  <a:lnTo>
                    <a:pt x="142" y="382"/>
                  </a:lnTo>
                  <a:lnTo>
                    <a:pt x="148" y="378"/>
                  </a:lnTo>
                  <a:lnTo>
                    <a:pt x="148" y="378"/>
                  </a:lnTo>
                  <a:lnTo>
                    <a:pt x="156" y="374"/>
                  </a:lnTo>
                  <a:lnTo>
                    <a:pt x="158" y="370"/>
                  </a:lnTo>
                  <a:lnTo>
                    <a:pt x="158" y="366"/>
                  </a:lnTo>
                  <a:lnTo>
                    <a:pt x="158" y="366"/>
                  </a:lnTo>
                  <a:lnTo>
                    <a:pt x="158" y="358"/>
                  </a:lnTo>
                  <a:lnTo>
                    <a:pt x="162" y="354"/>
                  </a:lnTo>
                  <a:lnTo>
                    <a:pt x="166" y="354"/>
                  </a:lnTo>
                  <a:lnTo>
                    <a:pt x="172" y="356"/>
                  </a:lnTo>
                  <a:lnTo>
                    <a:pt x="172" y="356"/>
                  </a:lnTo>
                  <a:lnTo>
                    <a:pt x="180" y="358"/>
                  </a:lnTo>
                  <a:lnTo>
                    <a:pt x="186" y="356"/>
                  </a:lnTo>
                  <a:lnTo>
                    <a:pt x="192" y="352"/>
                  </a:lnTo>
                  <a:lnTo>
                    <a:pt x="198" y="348"/>
                  </a:lnTo>
                  <a:lnTo>
                    <a:pt x="198" y="348"/>
                  </a:lnTo>
                  <a:lnTo>
                    <a:pt x="204" y="346"/>
                  </a:lnTo>
                  <a:lnTo>
                    <a:pt x="208" y="346"/>
                  </a:lnTo>
                  <a:lnTo>
                    <a:pt x="212" y="348"/>
                  </a:lnTo>
                  <a:lnTo>
                    <a:pt x="214" y="352"/>
                  </a:lnTo>
                  <a:lnTo>
                    <a:pt x="214" y="352"/>
                  </a:lnTo>
                  <a:lnTo>
                    <a:pt x="218" y="360"/>
                  </a:lnTo>
                  <a:lnTo>
                    <a:pt x="224" y="368"/>
                  </a:lnTo>
                  <a:lnTo>
                    <a:pt x="232" y="374"/>
                  </a:lnTo>
                  <a:lnTo>
                    <a:pt x="240" y="378"/>
                  </a:lnTo>
                  <a:lnTo>
                    <a:pt x="240" y="378"/>
                  </a:lnTo>
                  <a:lnTo>
                    <a:pt x="252" y="386"/>
                  </a:lnTo>
                  <a:lnTo>
                    <a:pt x="256" y="392"/>
                  </a:lnTo>
                  <a:lnTo>
                    <a:pt x="260" y="398"/>
                  </a:lnTo>
                  <a:lnTo>
                    <a:pt x="260" y="398"/>
                  </a:lnTo>
                  <a:lnTo>
                    <a:pt x="260" y="402"/>
                  </a:lnTo>
                  <a:lnTo>
                    <a:pt x="262" y="404"/>
                  </a:lnTo>
                  <a:lnTo>
                    <a:pt x="264" y="404"/>
                  </a:lnTo>
                  <a:lnTo>
                    <a:pt x="264" y="404"/>
                  </a:lnTo>
                  <a:lnTo>
                    <a:pt x="266" y="402"/>
                  </a:lnTo>
                  <a:lnTo>
                    <a:pt x="266" y="400"/>
                  </a:lnTo>
                  <a:lnTo>
                    <a:pt x="266" y="396"/>
                  </a:lnTo>
                  <a:lnTo>
                    <a:pt x="266" y="396"/>
                  </a:lnTo>
                  <a:lnTo>
                    <a:pt x="264" y="390"/>
                  </a:lnTo>
                  <a:lnTo>
                    <a:pt x="264" y="388"/>
                  </a:lnTo>
                  <a:lnTo>
                    <a:pt x="270" y="386"/>
                  </a:lnTo>
                  <a:lnTo>
                    <a:pt x="276" y="386"/>
                  </a:lnTo>
                  <a:lnTo>
                    <a:pt x="276" y="386"/>
                  </a:lnTo>
                  <a:lnTo>
                    <a:pt x="264" y="378"/>
                  </a:lnTo>
                  <a:lnTo>
                    <a:pt x="252" y="370"/>
                  </a:lnTo>
                  <a:lnTo>
                    <a:pt x="242" y="360"/>
                  </a:lnTo>
                  <a:lnTo>
                    <a:pt x="234" y="350"/>
                  </a:lnTo>
                  <a:lnTo>
                    <a:pt x="234" y="350"/>
                  </a:lnTo>
                  <a:lnTo>
                    <a:pt x="230" y="344"/>
                  </a:lnTo>
                  <a:lnTo>
                    <a:pt x="230" y="336"/>
                  </a:lnTo>
                  <a:lnTo>
                    <a:pt x="230" y="336"/>
                  </a:lnTo>
                  <a:lnTo>
                    <a:pt x="230" y="334"/>
                  </a:lnTo>
                  <a:lnTo>
                    <a:pt x="232" y="332"/>
                  </a:lnTo>
                  <a:lnTo>
                    <a:pt x="238" y="330"/>
                  </a:lnTo>
                  <a:lnTo>
                    <a:pt x="238" y="330"/>
                  </a:lnTo>
                  <a:lnTo>
                    <a:pt x="240" y="334"/>
                  </a:lnTo>
                  <a:lnTo>
                    <a:pt x="244" y="336"/>
                  </a:lnTo>
                  <a:lnTo>
                    <a:pt x="248" y="338"/>
                  </a:lnTo>
                  <a:lnTo>
                    <a:pt x="250" y="342"/>
                  </a:lnTo>
                  <a:lnTo>
                    <a:pt x="250" y="342"/>
                  </a:lnTo>
                  <a:lnTo>
                    <a:pt x="252" y="346"/>
                  </a:lnTo>
                  <a:lnTo>
                    <a:pt x="256" y="350"/>
                  </a:lnTo>
                  <a:lnTo>
                    <a:pt x="264" y="356"/>
                  </a:lnTo>
                  <a:lnTo>
                    <a:pt x="264" y="356"/>
                  </a:lnTo>
                  <a:lnTo>
                    <a:pt x="278" y="364"/>
                  </a:lnTo>
                  <a:lnTo>
                    <a:pt x="284" y="368"/>
                  </a:lnTo>
                  <a:lnTo>
                    <a:pt x="286" y="374"/>
                  </a:lnTo>
                  <a:lnTo>
                    <a:pt x="286" y="374"/>
                  </a:lnTo>
                  <a:lnTo>
                    <a:pt x="286" y="382"/>
                  </a:lnTo>
                  <a:lnTo>
                    <a:pt x="290" y="392"/>
                  </a:lnTo>
                  <a:lnTo>
                    <a:pt x="298" y="406"/>
                  </a:lnTo>
                  <a:lnTo>
                    <a:pt x="298" y="406"/>
                  </a:lnTo>
                  <a:lnTo>
                    <a:pt x="298" y="406"/>
                  </a:lnTo>
                  <a:lnTo>
                    <a:pt x="300" y="412"/>
                  </a:lnTo>
                  <a:lnTo>
                    <a:pt x="300" y="412"/>
                  </a:lnTo>
                  <a:lnTo>
                    <a:pt x="302" y="416"/>
                  </a:lnTo>
                  <a:lnTo>
                    <a:pt x="302" y="416"/>
                  </a:lnTo>
                  <a:lnTo>
                    <a:pt x="304" y="422"/>
                  </a:lnTo>
                  <a:lnTo>
                    <a:pt x="306" y="424"/>
                  </a:lnTo>
                  <a:lnTo>
                    <a:pt x="310" y="424"/>
                  </a:lnTo>
                  <a:lnTo>
                    <a:pt x="310" y="424"/>
                  </a:lnTo>
                  <a:lnTo>
                    <a:pt x="312" y="424"/>
                  </a:lnTo>
                  <a:lnTo>
                    <a:pt x="312" y="422"/>
                  </a:lnTo>
                  <a:lnTo>
                    <a:pt x="312" y="418"/>
                  </a:lnTo>
                  <a:lnTo>
                    <a:pt x="312" y="418"/>
                  </a:lnTo>
                  <a:lnTo>
                    <a:pt x="312" y="418"/>
                  </a:lnTo>
                  <a:lnTo>
                    <a:pt x="314" y="416"/>
                  </a:lnTo>
                  <a:lnTo>
                    <a:pt x="314" y="414"/>
                  </a:lnTo>
                  <a:lnTo>
                    <a:pt x="316" y="412"/>
                  </a:lnTo>
                  <a:lnTo>
                    <a:pt x="318" y="412"/>
                  </a:lnTo>
                  <a:lnTo>
                    <a:pt x="318" y="412"/>
                  </a:lnTo>
                  <a:lnTo>
                    <a:pt x="322" y="412"/>
                  </a:lnTo>
                  <a:lnTo>
                    <a:pt x="322" y="412"/>
                  </a:lnTo>
                  <a:lnTo>
                    <a:pt x="324" y="410"/>
                  </a:lnTo>
                  <a:lnTo>
                    <a:pt x="324" y="410"/>
                  </a:lnTo>
                  <a:lnTo>
                    <a:pt x="324" y="406"/>
                  </a:lnTo>
                  <a:lnTo>
                    <a:pt x="320" y="404"/>
                  </a:lnTo>
                  <a:lnTo>
                    <a:pt x="320" y="404"/>
                  </a:lnTo>
                  <a:lnTo>
                    <a:pt x="318" y="406"/>
                  </a:lnTo>
                  <a:lnTo>
                    <a:pt x="318" y="408"/>
                  </a:lnTo>
                  <a:lnTo>
                    <a:pt x="318" y="408"/>
                  </a:lnTo>
                  <a:lnTo>
                    <a:pt x="314" y="406"/>
                  </a:lnTo>
                  <a:lnTo>
                    <a:pt x="314" y="406"/>
                  </a:lnTo>
                  <a:lnTo>
                    <a:pt x="312" y="398"/>
                  </a:lnTo>
                  <a:lnTo>
                    <a:pt x="312" y="392"/>
                  </a:lnTo>
                  <a:lnTo>
                    <a:pt x="316" y="388"/>
                  </a:lnTo>
                  <a:lnTo>
                    <a:pt x="320" y="384"/>
                  </a:lnTo>
                  <a:lnTo>
                    <a:pt x="320" y="384"/>
                  </a:lnTo>
                  <a:lnTo>
                    <a:pt x="324" y="382"/>
                  </a:lnTo>
                  <a:lnTo>
                    <a:pt x="330" y="380"/>
                  </a:lnTo>
                  <a:lnTo>
                    <a:pt x="336" y="382"/>
                  </a:lnTo>
                  <a:lnTo>
                    <a:pt x="340" y="386"/>
                  </a:lnTo>
                  <a:lnTo>
                    <a:pt x="340" y="386"/>
                  </a:lnTo>
                  <a:lnTo>
                    <a:pt x="358" y="376"/>
                  </a:lnTo>
                  <a:lnTo>
                    <a:pt x="358" y="376"/>
                  </a:lnTo>
                  <a:lnTo>
                    <a:pt x="354" y="374"/>
                  </a:lnTo>
                  <a:lnTo>
                    <a:pt x="350" y="370"/>
                  </a:lnTo>
                  <a:lnTo>
                    <a:pt x="350" y="366"/>
                  </a:lnTo>
                  <a:lnTo>
                    <a:pt x="350" y="360"/>
                  </a:lnTo>
                  <a:lnTo>
                    <a:pt x="350" y="360"/>
                  </a:lnTo>
                  <a:lnTo>
                    <a:pt x="362" y="340"/>
                  </a:lnTo>
                  <a:lnTo>
                    <a:pt x="368" y="330"/>
                  </a:lnTo>
                  <a:lnTo>
                    <a:pt x="378" y="322"/>
                  </a:lnTo>
                  <a:lnTo>
                    <a:pt x="378" y="322"/>
                  </a:lnTo>
                  <a:lnTo>
                    <a:pt x="380" y="322"/>
                  </a:lnTo>
                  <a:lnTo>
                    <a:pt x="382" y="324"/>
                  </a:lnTo>
                  <a:lnTo>
                    <a:pt x="384" y="326"/>
                  </a:lnTo>
                  <a:lnTo>
                    <a:pt x="388" y="328"/>
                  </a:lnTo>
                  <a:lnTo>
                    <a:pt x="388" y="328"/>
                  </a:lnTo>
                  <a:lnTo>
                    <a:pt x="392" y="328"/>
                  </a:lnTo>
                  <a:lnTo>
                    <a:pt x="396" y="328"/>
                  </a:lnTo>
                  <a:lnTo>
                    <a:pt x="396" y="328"/>
                  </a:lnTo>
                  <a:lnTo>
                    <a:pt x="392" y="330"/>
                  </a:lnTo>
                  <a:lnTo>
                    <a:pt x="390" y="332"/>
                  </a:lnTo>
                  <a:lnTo>
                    <a:pt x="390" y="334"/>
                  </a:lnTo>
                  <a:lnTo>
                    <a:pt x="392" y="336"/>
                  </a:lnTo>
                  <a:lnTo>
                    <a:pt x="398" y="342"/>
                  </a:lnTo>
                  <a:lnTo>
                    <a:pt x="398" y="342"/>
                  </a:lnTo>
                  <a:lnTo>
                    <a:pt x="400" y="344"/>
                  </a:lnTo>
                  <a:lnTo>
                    <a:pt x="402" y="344"/>
                  </a:lnTo>
                  <a:lnTo>
                    <a:pt x="404" y="342"/>
                  </a:lnTo>
                  <a:lnTo>
                    <a:pt x="406" y="340"/>
                  </a:lnTo>
                  <a:lnTo>
                    <a:pt x="406" y="340"/>
                  </a:lnTo>
                  <a:lnTo>
                    <a:pt x="410" y="338"/>
                  </a:lnTo>
                  <a:lnTo>
                    <a:pt x="408" y="336"/>
                  </a:lnTo>
                  <a:lnTo>
                    <a:pt x="408" y="336"/>
                  </a:lnTo>
                  <a:lnTo>
                    <a:pt x="406" y="328"/>
                  </a:lnTo>
                  <a:lnTo>
                    <a:pt x="406" y="326"/>
                  </a:lnTo>
                  <a:lnTo>
                    <a:pt x="408" y="324"/>
                  </a:lnTo>
                  <a:lnTo>
                    <a:pt x="412" y="322"/>
                  </a:lnTo>
                  <a:lnTo>
                    <a:pt x="418" y="320"/>
                  </a:lnTo>
                  <a:lnTo>
                    <a:pt x="418" y="320"/>
                  </a:lnTo>
                  <a:lnTo>
                    <a:pt x="440" y="314"/>
                  </a:lnTo>
                  <a:lnTo>
                    <a:pt x="440" y="314"/>
                  </a:lnTo>
                  <a:lnTo>
                    <a:pt x="438" y="318"/>
                  </a:lnTo>
                  <a:lnTo>
                    <a:pt x="434" y="320"/>
                  </a:lnTo>
                  <a:lnTo>
                    <a:pt x="432" y="322"/>
                  </a:lnTo>
                  <a:lnTo>
                    <a:pt x="432" y="324"/>
                  </a:lnTo>
                  <a:lnTo>
                    <a:pt x="432" y="324"/>
                  </a:lnTo>
                  <a:lnTo>
                    <a:pt x="432" y="328"/>
                  </a:lnTo>
                  <a:lnTo>
                    <a:pt x="430" y="330"/>
                  </a:lnTo>
                  <a:lnTo>
                    <a:pt x="426" y="336"/>
                  </a:lnTo>
                  <a:lnTo>
                    <a:pt x="426" y="336"/>
                  </a:lnTo>
                  <a:lnTo>
                    <a:pt x="424" y="338"/>
                  </a:lnTo>
                  <a:lnTo>
                    <a:pt x="426" y="340"/>
                  </a:lnTo>
                  <a:lnTo>
                    <a:pt x="426" y="340"/>
                  </a:lnTo>
                  <a:lnTo>
                    <a:pt x="428" y="342"/>
                  </a:lnTo>
                  <a:lnTo>
                    <a:pt x="428" y="342"/>
                  </a:lnTo>
                  <a:lnTo>
                    <a:pt x="448" y="356"/>
                  </a:lnTo>
                  <a:lnTo>
                    <a:pt x="448" y="356"/>
                  </a:lnTo>
                  <a:lnTo>
                    <a:pt x="456" y="362"/>
                  </a:lnTo>
                  <a:lnTo>
                    <a:pt x="460" y="368"/>
                  </a:lnTo>
                  <a:lnTo>
                    <a:pt x="458" y="374"/>
                  </a:lnTo>
                  <a:lnTo>
                    <a:pt x="458" y="374"/>
                  </a:lnTo>
                  <a:lnTo>
                    <a:pt x="456" y="378"/>
                  </a:lnTo>
                  <a:lnTo>
                    <a:pt x="452" y="380"/>
                  </a:lnTo>
                  <a:lnTo>
                    <a:pt x="440" y="380"/>
                  </a:lnTo>
                  <a:lnTo>
                    <a:pt x="440" y="380"/>
                  </a:lnTo>
                  <a:lnTo>
                    <a:pt x="432" y="380"/>
                  </a:lnTo>
                  <a:lnTo>
                    <a:pt x="424" y="380"/>
                  </a:lnTo>
                  <a:lnTo>
                    <a:pt x="412" y="374"/>
                  </a:lnTo>
                  <a:lnTo>
                    <a:pt x="412" y="374"/>
                  </a:lnTo>
                  <a:lnTo>
                    <a:pt x="404" y="372"/>
                  </a:lnTo>
                  <a:lnTo>
                    <a:pt x="398" y="370"/>
                  </a:lnTo>
                  <a:lnTo>
                    <a:pt x="390" y="372"/>
                  </a:lnTo>
                  <a:lnTo>
                    <a:pt x="384" y="374"/>
                  </a:lnTo>
                  <a:lnTo>
                    <a:pt x="384" y="374"/>
                  </a:lnTo>
                  <a:lnTo>
                    <a:pt x="374" y="378"/>
                  </a:lnTo>
                  <a:lnTo>
                    <a:pt x="364" y="378"/>
                  </a:lnTo>
                  <a:lnTo>
                    <a:pt x="364" y="378"/>
                  </a:lnTo>
                  <a:lnTo>
                    <a:pt x="360" y="386"/>
                  </a:lnTo>
                  <a:lnTo>
                    <a:pt x="354" y="388"/>
                  </a:lnTo>
                  <a:lnTo>
                    <a:pt x="340" y="388"/>
                  </a:lnTo>
                  <a:lnTo>
                    <a:pt x="340" y="388"/>
                  </a:lnTo>
                  <a:lnTo>
                    <a:pt x="338" y="394"/>
                  </a:lnTo>
                  <a:lnTo>
                    <a:pt x="340" y="398"/>
                  </a:lnTo>
                  <a:lnTo>
                    <a:pt x="342" y="402"/>
                  </a:lnTo>
                  <a:lnTo>
                    <a:pt x="342" y="402"/>
                  </a:lnTo>
                  <a:lnTo>
                    <a:pt x="342" y="402"/>
                  </a:lnTo>
                  <a:lnTo>
                    <a:pt x="342" y="404"/>
                  </a:lnTo>
                  <a:lnTo>
                    <a:pt x="340" y="406"/>
                  </a:lnTo>
                  <a:lnTo>
                    <a:pt x="338" y="410"/>
                  </a:lnTo>
                  <a:lnTo>
                    <a:pt x="344" y="412"/>
                  </a:lnTo>
                  <a:lnTo>
                    <a:pt x="344" y="412"/>
                  </a:lnTo>
                  <a:lnTo>
                    <a:pt x="346" y="418"/>
                  </a:lnTo>
                  <a:lnTo>
                    <a:pt x="352" y="422"/>
                  </a:lnTo>
                  <a:lnTo>
                    <a:pt x="364" y="430"/>
                  </a:lnTo>
                  <a:lnTo>
                    <a:pt x="364" y="430"/>
                  </a:lnTo>
                  <a:lnTo>
                    <a:pt x="366" y="430"/>
                  </a:lnTo>
                  <a:lnTo>
                    <a:pt x="368" y="430"/>
                  </a:lnTo>
                  <a:lnTo>
                    <a:pt x="372" y="428"/>
                  </a:lnTo>
                  <a:lnTo>
                    <a:pt x="372" y="428"/>
                  </a:lnTo>
                  <a:lnTo>
                    <a:pt x="374" y="424"/>
                  </a:lnTo>
                  <a:lnTo>
                    <a:pt x="378" y="424"/>
                  </a:lnTo>
                  <a:lnTo>
                    <a:pt x="380" y="424"/>
                  </a:lnTo>
                  <a:lnTo>
                    <a:pt x="384" y="428"/>
                  </a:lnTo>
                  <a:lnTo>
                    <a:pt x="384" y="428"/>
                  </a:lnTo>
                  <a:lnTo>
                    <a:pt x="388" y="430"/>
                  </a:lnTo>
                  <a:lnTo>
                    <a:pt x="392" y="432"/>
                  </a:lnTo>
                  <a:lnTo>
                    <a:pt x="396" y="430"/>
                  </a:lnTo>
                  <a:lnTo>
                    <a:pt x="400" y="426"/>
                  </a:lnTo>
                  <a:lnTo>
                    <a:pt x="400" y="426"/>
                  </a:lnTo>
                  <a:lnTo>
                    <a:pt x="404" y="424"/>
                  </a:lnTo>
                  <a:lnTo>
                    <a:pt x="406" y="424"/>
                  </a:lnTo>
                  <a:lnTo>
                    <a:pt x="412" y="426"/>
                  </a:lnTo>
                  <a:lnTo>
                    <a:pt x="412" y="426"/>
                  </a:lnTo>
                  <a:lnTo>
                    <a:pt x="414" y="428"/>
                  </a:lnTo>
                  <a:lnTo>
                    <a:pt x="414" y="430"/>
                  </a:lnTo>
                  <a:lnTo>
                    <a:pt x="414" y="434"/>
                  </a:lnTo>
                  <a:lnTo>
                    <a:pt x="414" y="434"/>
                  </a:lnTo>
                  <a:lnTo>
                    <a:pt x="414" y="444"/>
                  </a:lnTo>
                  <a:lnTo>
                    <a:pt x="412" y="452"/>
                  </a:lnTo>
                  <a:lnTo>
                    <a:pt x="406" y="470"/>
                  </a:lnTo>
                  <a:lnTo>
                    <a:pt x="406" y="470"/>
                  </a:lnTo>
                  <a:lnTo>
                    <a:pt x="404" y="478"/>
                  </a:lnTo>
                  <a:lnTo>
                    <a:pt x="398" y="482"/>
                  </a:lnTo>
                  <a:lnTo>
                    <a:pt x="392" y="484"/>
                  </a:lnTo>
                  <a:lnTo>
                    <a:pt x="382" y="482"/>
                  </a:lnTo>
                  <a:lnTo>
                    <a:pt x="382" y="482"/>
                  </a:lnTo>
                  <a:lnTo>
                    <a:pt x="376" y="480"/>
                  </a:lnTo>
                  <a:lnTo>
                    <a:pt x="368" y="482"/>
                  </a:lnTo>
                  <a:lnTo>
                    <a:pt x="368" y="482"/>
                  </a:lnTo>
                  <a:lnTo>
                    <a:pt x="364" y="486"/>
                  </a:lnTo>
                  <a:lnTo>
                    <a:pt x="360" y="486"/>
                  </a:lnTo>
                  <a:lnTo>
                    <a:pt x="360" y="486"/>
                  </a:lnTo>
                  <a:lnTo>
                    <a:pt x="338" y="480"/>
                  </a:lnTo>
                  <a:lnTo>
                    <a:pt x="326" y="476"/>
                  </a:lnTo>
                  <a:lnTo>
                    <a:pt x="316" y="472"/>
                  </a:lnTo>
                  <a:lnTo>
                    <a:pt x="316" y="472"/>
                  </a:lnTo>
                  <a:lnTo>
                    <a:pt x="306" y="466"/>
                  </a:lnTo>
                  <a:lnTo>
                    <a:pt x="300" y="466"/>
                  </a:lnTo>
                  <a:lnTo>
                    <a:pt x="298" y="466"/>
                  </a:lnTo>
                  <a:lnTo>
                    <a:pt x="294" y="468"/>
                  </a:lnTo>
                  <a:lnTo>
                    <a:pt x="294" y="472"/>
                  </a:lnTo>
                  <a:lnTo>
                    <a:pt x="292" y="482"/>
                  </a:lnTo>
                  <a:lnTo>
                    <a:pt x="292" y="482"/>
                  </a:lnTo>
                  <a:lnTo>
                    <a:pt x="290" y="488"/>
                  </a:lnTo>
                  <a:lnTo>
                    <a:pt x="286" y="492"/>
                  </a:lnTo>
                  <a:lnTo>
                    <a:pt x="286" y="492"/>
                  </a:lnTo>
                  <a:lnTo>
                    <a:pt x="284" y="492"/>
                  </a:lnTo>
                  <a:lnTo>
                    <a:pt x="280" y="492"/>
                  </a:lnTo>
                  <a:lnTo>
                    <a:pt x="278" y="488"/>
                  </a:lnTo>
                  <a:lnTo>
                    <a:pt x="278" y="488"/>
                  </a:lnTo>
                  <a:lnTo>
                    <a:pt x="270" y="484"/>
                  </a:lnTo>
                  <a:lnTo>
                    <a:pt x="262" y="482"/>
                  </a:lnTo>
                  <a:lnTo>
                    <a:pt x="262" y="482"/>
                  </a:lnTo>
                  <a:lnTo>
                    <a:pt x="258" y="482"/>
                  </a:lnTo>
                  <a:lnTo>
                    <a:pt x="254" y="476"/>
                  </a:lnTo>
                  <a:lnTo>
                    <a:pt x="254" y="476"/>
                  </a:lnTo>
                  <a:lnTo>
                    <a:pt x="252" y="472"/>
                  </a:lnTo>
                  <a:lnTo>
                    <a:pt x="248" y="468"/>
                  </a:lnTo>
                  <a:lnTo>
                    <a:pt x="244" y="466"/>
                  </a:lnTo>
                  <a:lnTo>
                    <a:pt x="238" y="466"/>
                  </a:lnTo>
                  <a:lnTo>
                    <a:pt x="238" y="466"/>
                  </a:lnTo>
                  <a:lnTo>
                    <a:pt x="232" y="466"/>
                  </a:lnTo>
                  <a:lnTo>
                    <a:pt x="226" y="464"/>
                  </a:lnTo>
                  <a:lnTo>
                    <a:pt x="216" y="458"/>
                  </a:lnTo>
                  <a:lnTo>
                    <a:pt x="216" y="458"/>
                  </a:lnTo>
                  <a:lnTo>
                    <a:pt x="212" y="454"/>
                  </a:lnTo>
                  <a:lnTo>
                    <a:pt x="212" y="452"/>
                  </a:lnTo>
                  <a:lnTo>
                    <a:pt x="212" y="452"/>
                  </a:lnTo>
                  <a:lnTo>
                    <a:pt x="212" y="452"/>
                  </a:lnTo>
                  <a:lnTo>
                    <a:pt x="216" y="446"/>
                  </a:lnTo>
                  <a:lnTo>
                    <a:pt x="218" y="442"/>
                  </a:lnTo>
                  <a:lnTo>
                    <a:pt x="216" y="430"/>
                  </a:lnTo>
                  <a:lnTo>
                    <a:pt x="216" y="430"/>
                  </a:lnTo>
                  <a:lnTo>
                    <a:pt x="214" y="426"/>
                  </a:lnTo>
                  <a:lnTo>
                    <a:pt x="212" y="422"/>
                  </a:lnTo>
                  <a:lnTo>
                    <a:pt x="210" y="420"/>
                  </a:lnTo>
                  <a:lnTo>
                    <a:pt x="204" y="422"/>
                  </a:lnTo>
                  <a:lnTo>
                    <a:pt x="204" y="422"/>
                  </a:lnTo>
                  <a:lnTo>
                    <a:pt x="196" y="424"/>
                  </a:lnTo>
                  <a:lnTo>
                    <a:pt x="188" y="424"/>
                  </a:lnTo>
                  <a:lnTo>
                    <a:pt x="172" y="424"/>
                  </a:lnTo>
                  <a:lnTo>
                    <a:pt x="172" y="424"/>
                  </a:lnTo>
                  <a:lnTo>
                    <a:pt x="154" y="426"/>
                  </a:lnTo>
                  <a:lnTo>
                    <a:pt x="144" y="428"/>
                  </a:lnTo>
                  <a:lnTo>
                    <a:pt x="136" y="432"/>
                  </a:lnTo>
                  <a:lnTo>
                    <a:pt x="136" y="432"/>
                  </a:lnTo>
                  <a:lnTo>
                    <a:pt x="122" y="440"/>
                  </a:lnTo>
                  <a:lnTo>
                    <a:pt x="110" y="442"/>
                  </a:lnTo>
                  <a:lnTo>
                    <a:pt x="98" y="440"/>
                  </a:lnTo>
                  <a:lnTo>
                    <a:pt x="88" y="434"/>
                  </a:lnTo>
                  <a:lnTo>
                    <a:pt x="88" y="434"/>
                  </a:lnTo>
                  <a:lnTo>
                    <a:pt x="86" y="442"/>
                  </a:lnTo>
                  <a:lnTo>
                    <a:pt x="82" y="450"/>
                  </a:lnTo>
                  <a:lnTo>
                    <a:pt x="76" y="456"/>
                  </a:lnTo>
                  <a:lnTo>
                    <a:pt x="68" y="462"/>
                  </a:lnTo>
                  <a:lnTo>
                    <a:pt x="68" y="462"/>
                  </a:lnTo>
                  <a:lnTo>
                    <a:pt x="64" y="466"/>
                  </a:lnTo>
                  <a:lnTo>
                    <a:pt x="60" y="472"/>
                  </a:lnTo>
                  <a:lnTo>
                    <a:pt x="58" y="478"/>
                  </a:lnTo>
                  <a:lnTo>
                    <a:pt x="58" y="486"/>
                  </a:lnTo>
                  <a:lnTo>
                    <a:pt x="58" y="486"/>
                  </a:lnTo>
                  <a:lnTo>
                    <a:pt x="58" y="496"/>
                  </a:lnTo>
                  <a:lnTo>
                    <a:pt x="54" y="504"/>
                  </a:lnTo>
                  <a:lnTo>
                    <a:pt x="48" y="508"/>
                  </a:lnTo>
                  <a:lnTo>
                    <a:pt x="40" y="514"/>
                  </a:lnTo>
                  <a:lnTo>
                    <a:pt x="40" y="514"/>
                  </a:lnTo>
                  <a:lnTo>
                    <a:pt x="34" y="520"/>
                  </a:lnTo>
                  <a:lnTo>
                    <a:pt x="28" y="526"/>
                  </a:lnTo>
                  <a:lnTo>
                    <a:pt x="28" y="526"/>
                  </a:lnTo>
                  <a:lnTo>
                    <a:pt x="24" y="534"/>
                  </a:lnTo>
                  <a:lnTo>
                    <a:pt x="20" y="542"/>
                  </a:lnTo>
                  <a:lnTo>
                    <a:pt x="16" y="550"/>
                  </a:lnTo>
                  <a:lnTo>
                    <a:pt x="12" y="560"/>
                  </a:lnTo>
                  <a:lnTo>
                    <a:pt x="12" y="560"/>
                  </a:lnTo>
                  <a:lnTo>
                    <a:pt x="4" y="572"/>
                  </a:lnTo>
                  <a:lnTo>
                    <a:pt x="2" y="580"/>
                  </a:lnTo>
                  <a:lnTo>
                    <a:pt x="2" y="588"/>
                  </a:lnTo>
                  <a:lnTo>
                    <a:pt x="2" y="588"/>
                  </a:lnTo>
                  <a:lnTo>
                    <a:pt x="8" y="604"/>
                  </a:lnTo>
                  <a:lnTo>
                    <a:pt x="8" y="620"/>
                  </a:lnTo>
                  <a:lnTo>
                    <a:pt x="6" y="634"/>
                  </a:lnTo>
                  <a:lnTo>
                    <a:pt x="2" y="650"/>
                  </a:lnTo>
                  <a:lnTo>
                    <a:pt x="2" y="650"/>
                  </a:lnTo>
                  <a:lnTo>
                    <a:pt x="0" y="654"/>
                  </a:lnTo>
                  <a:lnTo>
                    <a:pt x="2" y="656"/>
                  </a:lnTo>
                  <a:lnTo>
                    <a:pt x="4" y="662"/>
                  </a:lnTo>
                  <a:lnTo>
                    <a:pt x="4" y="662"/>
                  </a:lnTo>
                  <a:lnTo>
                    <a:pt x="4" y="668"/>
                  </a:lnTo>
                  <a:lnTo>
                    <a:pt x="4" y="668"/>
                  </a:lnTo>
                  <a:lnTo>
                    <a:pt x="4" y="676"/>
                  </a:lnTo>
                  <a:lnTo>
                    <a:pt x="6" y="682"/>
                  </a:lnTo>
                  <a:lnTo>
                    <a:pt x="6" y="682"/>
                  </a:lnTo>
                  <a:lnTo>
                    <a:pt x="16" y="690"/>
                  </a:lnTo>
                  <a:lnTo>
                    <a:pt x="22" y="700"/>
                  </a:lnTo>
                  <a:lnTo>
                    <a:pt x="28" y="710"/>
                  </a:lnTo>
                  <a:lnTo>
                    <a:pt x="32" y="722"/>
                  </a:lnTo>
                  <a:lnTo>
                    <a:pt x="32" y="722"/>
                  </a:lnTo>
                  <a:lnTo>
                    <a:pt x="34" y="726"/>
                  </a:lnTo>
                  <a:lnTo>
                    <a:pt x="38" y="730"/>
                  </a:lnTo>
                  <a:lnTo>
                    <a:pt x="38" y="730"/>
                  </a:lnTo>
                  <a:lnTo>
                    <a:pt x="50" y="742"/>
                  </a:lnTo>
                  <a:lnTo>
                    <a:pt x="64" y="754"/>
                  </a:lnTo>
                  <a:lnTo>
                    <a:pt x="64" y="754"/>
                  </a:lnTo>
                  <a:lnTo>
                    <a:pt x="68" y="758"/>
                  </a:lnTo>
                  <a:lnTo>
                    <a:pt x="72" y="760"/>
                  </a:lnTo>
                  <a:lnTo>
                    <a:pt x="78" y="760"/>
                  </a:lnTo>
                  <a:lnTo>
                    <a:pt x="84" y="756"/>
                  </a:lnTo>
                  <a:lnTo>
                    <a:pt x="84" y="756"/>
                  </a:lnTo>
                  <a:lnTo>
                    <a:pt x="90" y="754"/>
                  </a:lnTo>
                  <a:lnTo>
                    <a:pt x="96" y="752"/>
                  </a:lnTo>
                  <a:lnTo>
                    <a:pt x="102" y="752"/>
                  </a:lnTo>
                  <a:lnTo>
                    <a:pt x="108" y="754"/>
                  </a:lnTo>
                  <a:lnTo>
                    <a:pt x="108" y="754"/>
                  </a:lnTo>
                  <a:lnTo>
                    <a:pt x="114" y="754"/>
                  </a:lnTo>
                  <a:lnTo>
                    <a:pt x="120" y="754"/>
                  </a:lnTo>
                  <a:lnTo>
                    <a:pt x="130" y="750"/>
                  </a:lnTo>
                  <a:lnTo>
                    <a:pt x="130" y="750"/>
                  </a:lnTo>
                  <a:lnTo>
                    <a:pt x="144" y="744"/>
                  </a:lnTo>
                  <a:lnTo>
                    <a:pt x="150" y="742"/>
                  </a:lnTo>
                  <a:lnTo>
                    <a:pt x="158" y="740"/>
                  </a:lnTo>
                  <a:lnTo>
                    <a:pt x="158" y="740"/>
                  </a:lnTo>
                  <a:lnTo>
                    <a:pt x="164" y="740"/>
                  </a:lnTo>
                  <a:lnTo>
                    <a:pt x="170" y="742"/>
                  </a:lnTo>
                  <a:lnTo>
                    <a:pt x="174" y="744"/>
                  </a:lnTo>
                  <a:lnTo>
                    <a:pt x="176" y="750"/>
                  </a:lnTo>
                  <a:lnTo>
                    <a:pt x="176" y="750"/>
                  </a:lnTo>
                  <a:lnTo>
                    <a:pt x="178" y="756"/>
                  </a:lnTo>
                  <a:lnTo>
                    <a:pt x="182" y="758"/>
                  </a:lnTo>
                  <a:lnTo>
                    <a:pt x="186" y="760"/>
                  </a:lnTo>
                  <a:lnTo>
                    <a:pt x="192" y="760"/>
                  </a:lnTo>
                  <a:lnTo>
                    <a:pt x="192" y="760"/>
                  </a:lnTo>
                  <a:lnTo>
                    <a:pt x="200" y="760"/>
                  </a:lnTo>
                  <a:lnTo>
                    <a:pt x="206" y="764"/>
                  </a:lnTo>
                  <a:lnTo>
                    <a:pt x="210" y="770"/>
                  </a:lnTo>
                  <a:lnTo>
                    <a:pt x="212" y="778"/>
                  </a:lnTo>
                  <a:lnTo>
                    <a:pt x="212" y="778"/>
                  </a:lnTo>
                  <a:lnTo>
                    <a:pt x="210" y="792"/>
                  </a:lnTo>
                  <a:lnTo>
                    <a:pt x="208" y="806"/>
                  </a:lnTo>
                  <a:lnTo>
                    <a:pt x="208" y="806"/>
                  </a:lnTo>
                  <a:lnTo>
                    <a:pt x="206" y="816"/>
                  </a:lnTo>
                  <a:lnTo>
                    <a:pt x="206" y="824"/>
                  </a:lnTo>
                  <a:lnTo>
                    <a:pt x="210" y="830"/>
                  </a:lnTo>
                  <a:lnTo>
                    <a:pt x="214" y="836"/>
                  </a:lnTo>
                  <a:lnTo>
                    <a:pt x="214" y="836"/>
                  </a:lnTo>
                  <a:lnTo>
                    <a:pt x="222" y="846"/>
                  </a:lnTo>
                  <a:lnTo>
                    <a:pt x="226" y="858"/>
                  </a:lnTo>
                  <a:lnTo>
                    <a:pt x="230" y="868"/>
                  </a:lnTo>
                  <a:lnTo>
                    <a:pt x="234" y="878"/>
                  </a:lnTo>
                  <a:lnTo>
                    <a:pt x="242" y="924"/>
                  </a:lnTo>
                  <a:lnTo>
                    <a:pt x="242" y="924"/>
                  </a:lnTo>
                  <a:lnTo>
                    <a:pt x="242" y="930"/>
                  </a:lnTo>
                  <a:lnTo>
                    <a:pt x="240" y="936"/>
                  </a:lnTo>
                  <a:lnTo>
                    <a:pt x="240" y="936"/>
                  </a:lnTo>
                  <a:lnTo>
                    <a:pt x="234" y="946"/>
                  </a:lnTo>
                  <a:lnTo>
                    <a:pt x="230" y="956"/>
                  </a:lnTo>
                  <a:lnTo>
                    <a:pt x="226" y="976"/>
                  </a:lnTo>
                  <a:lnTo>
                    <a:pt x="226" y="976"/>
                  </a:lnTo>
                  <a:lnTo>
                    <a:pt x="226" y="984"/>
                  </a:lnTo>
                  <a:lnTo>
                    <a:pt x="226" y="992"/>
                  </a:lnTo>
                  <a:lnTo>
                    <a:pt x="232" y="1006"/>
                  </a:lnTo>
                  <a:lnTo>
                    <a:pt x="232" y="1006"/>
                  </a:lnTo>
                  <a:lnTo>
                    <a:pt x="242" y="1030"/>
                  </a:lnTo>
                  <a:lnTo>
                    <a:pt x="246" y="1042"/>
                  </a:lnTo>
                  <a:lnTo>
                    <a:pt x="248" y="1056"/>
                  </a:lnTo>
                  <a:lnTo>
                    <a:pt x="248" y="1056"/>
                  </a:lnTo>
                  <a:lnTo>
                    <a:pt x="250" y="1068"/>
                  </a:lnTo>
                  <a:lnTo>
                    <a:pt x="252" y="1082"/>
                  </a:lnTo>
                  <a:lnTo>
                    <a:pt x="256" y="1094"/>
                  </a:lnTo>
                  <a:lnTo>
                    <a:pt x="262" y="1106"/>
                  </a:lnTo>
                  <a:lnTo>
                    <a:pt x="262" y="1106"/>
                  </a:lnTo>
                  <a:lnTo>
                    <a:pt x="268" y="1116"/>
                  </a:lnTo>
                  <a:lnTo>
                    <a:pt x="274" y="1126"/>
                  </a:lnTo>
                  <a:lnTo>
                    <a:pt x="276" y="1138"/>
                  </a:lnTo>
                  <a:lnTo>
                    <a:pt x="274" y="1150"/>
                  </a:lnTo>
                  <a:lnTo>
                    <a:pt x="274" y="1150"/>
                  </a:lnTo>
                  <a:lnTo>
                    <a:pt x="274" y="1154"/>
                  </a:lnTo>
                  <a:lnTo>
                    <a:pt x="276" y="1156"/>
                  </a:lnTo>
                  <a:lnTo>
                    <a:pt x="280" y="1162"/>
                  </a:lnTo>
                  <a:lnTo>
                    <a:pt x="288" y="1164"/>
                  </a:lnTo>
                  <a:lnTo>
                    <a:pt x="296" y="1166"/>
                  </a:lnTo>
                  <a:lnTo>
                    <a:pt x="296" y="1166"/>
                  </a:lnTo>
                  <a:lnTo>
                    <a:pt x="306" y="1162"/>
                  </a:lnTo>
                  <a:lnTo>
                    <a:pt x="310" y="1160"/>
                  </a:lnTo>
                  <a:lnTo>
                    <a:pt x="316" y="1160"/>
                  </a:lnTo>
                  <a:lnTo>
                    <a:pt x="316" y="1160"/>
                  </a:lnTo>
                  <a:lnTo>
                    <a:pt x="330" y="1160"/>
                  </a:lnTo>
                  <a:lnTo>
                    <a:pt x="342" y="1156"/>
                  </a:lnTo>
                  <a:lnTo>
                    <a:pt x="352" y="1148"/>
                  </a:lnTo>
                  <a:lnTo>
                    <a:pt x="362" y="1138"/>
                  </a:lnTo>
                  <a:lnTo>
                    <a:pt x="362" y="1138"/>
                  </a:lnTo>
                  <a:lnTo>
                    <a:pt x="372" y="1124"/>
                  </a:lnTo>
                  <a:lnTo>
                    <a:pt x="376" y="1116"/>
                  </a:lnTo>
                  <a:lnTo>
                    <a:pt x="380" y="1110"/>
                  </a:lnTo>
                  <a:lnTo>
                    <a:pt x="380" y="1110"/>
                  </a:lnTo>
                  <a:lnTo>
                    <a:pt x="386" y="1104"/>
                  </a:lnTo>
                  <a:lnTo>
                    <a:pt x="388" y="1096"/>
                  </a:lnTo>
                  <a:lnTo>
                    <a:pt x="390" y="1088"/>
                  </a:lnTo>
                  <a:lnTo>
                    <a:pt x="390" y="1080"/>
                  </a:lnTo>
                  <a:lnTo>
                    <a:pt x="390" y="1080"/>
                  </a:lnTo>
                  <a:lnTo>
                    <a:pt x="390" y="1076"/>
                  </a:lnTo>
                  <a:lnTo>
                    <a:pt x="390" y="1072"/>
                  </a:lnTo>
                  <a:lnTo>
                    <a:pt x="392" y="1070"/>
                  </a:lnTo>
                  <a:lnTo>
                    <a:pt x="396" y="1068"/>
                  </a:lnTo>
                  <a:lnTo>
                    <a:pt x="396" y="1068"/>
                  </a:lnTo>
                  <a:lnTo>
                    <a:pt x="404" y="1064"/>
                  </a:lnTo>
                  <a:lnTo>
                    <a:pt x="408" y="1058"/>
                  </a:lnTo>
                  <a:lnTo>
                    <a:pt x="410" y="1052"/>
                  </a:lnTo>
                  <a:lnTo>
                    <a:pt x="410" y="1042"/>
                  </a:lnTo>
                  <a:lnTo>
                    <a:pt x="410" y="1042"/>
                  </a:lnTo>
                  <a:lnTo>
                    <a:pt x="406" y="1022"/>
                  </a:lnTo>
                  <a:lnTo>
                    <a:pt x="406" y="1022"/>
                  </a:lnTo>
                  <a:lnTo>
                    <a:pt x="404" y="1018"/>
                  </a:lnTo>
                  <a:lnTo>
                    <a:pt x="404" y="1016"/>
                  </a:lnTo>
                  <a:lnTo>
                    <a:pt x="406" y="1014"/>
                  </a:lnTo>
                  <a:lnTo>
                    <a:pt x="406" y="1014"/>
                  </a:lnTo>
                  <a:lnTo>
                    <a:pt x="412" y="1006"/>
                  </a:lnTo>
                  <a:lnTo>
                    <a:pt x="420" y="998"/>
                  </a:lnTo>
                  <a:lnTo>
                    <a:pt x="426" y="990"/>
                  </a:lnTo>
                  <a:lnTo>
                    <a:pt x="436" y="984"/>
                  </a:lnTo>
                  <a:lnTo>
                    <a:pt x="436" y="984"/>
                  </a:lnTo>
                  <a:lnTo>
                    <a:pt x="442" y="980"/>
                  </a:lnTo>
                  <a:lnTo>
                    <a:pt x="448" y="974"/>
                  </a:lnTo>
                  <a:lnTo>
                    <a:pt x="450" y="966"/>
                  </a:lnTo>
                  <a:lnTo>
                    <a:pt x="452" y="958"/>
                  </a:lnTo>
                  <a:lnTo>
                    <a:pt x="452" y="958"/>
                  </a:lnTo>
                  <a:lnTo>
                    <a:pt x="450" y="938"/>
                  </a:lnTo>
                  <a:lnTo>
                    <a:pt x="448" y="918"/>
                  </a:lnTo>
                  <a:lnTo>
                    <a:pt x="440" y="880"/>
                  </a:lnTo>
                  <a:lnTo>
                    <a:pt x="440" y="880"/>
                  </a:lnTo>
                  <a:lnTo>
                    <a:pt x="438" y="866"/>
                  </a:lnTo>
                  <a:lnTo>
                    <a:pt x="442" y="852"/>
                  </a:lnTo>
                  <a:lnTo>
                    <a:pt x="448" y="840"/>
                  </a:lnTo>
                  <a:lnTo>
                    <a:pt x="454" y="828"/>
                  </a:lnTo>
                  <a:lnTo>
                    <a:pt x="454" y="828"/>
                  </a:lnTo>
                  <a:lnTo>
                    <a:pt x="464" y="814"/>
                  </a:lnTo>
                  <a:lnTo>
                    <a:pt x="474" y="800"/>
                  </a:lnTo>
                  <a:lnTo>
                    <a:pt x="496" y="776"/>
                  </a:lnTo>
                  <a:lnTo>
                    <a:pt x="496" y="776"/>
                  </a:lnTo>
                  <a:lnTo>
                    <a:pt x="502" y="768"/>
                  </a:lnTo>
                  <a:lnTo>
                    <a:pt x="508" y="760"/>
                  </a:lnTo>
                  <a:lnTo>
                    <a:pt x="516" y="744"/>
                  </a:lnTo>
                  <a:lnTo>
                    <a:pt x="530" y="708"/>
                  </a:lnTo>
                  <a:lnTo>
                    <a:pt x="530" y="708"/>
                  </a:lnTo>
                  <a:lnTo>
                    <a:pt x="532" y="696"/>
                  </a:lnTo>
                  <a:lnTo>
                    <a:pt x="532" y="690"/>
                  </a:lnTo>
                  <a:lnTo>
                    <a:pt x="532" y="682"/>
                  </a:lnTo>
                  <a:lnTo>
                    <a:pt x="532" y="682"/>
                  </a:lnTo>
                  <a:lnTo>
                    <a:pt x="524" y="688"/>
                  </a:lnTo>
                  <a:lnTo>
                    <a:pt x="514" y="690"/>
                  </a:lnTo>
                  <a:lnTo>
                    <a:pt x="504" y="692"/>
                  </a:lnTo>
                  <a:lnTo>
                    <a:pt x="496" y="696"/>
                  </a:lnTo>
                  <a:lnTo>
                    <a:pt x="496" y="696"/>
                  </a:lnTo>
                  <a:lnTo>
                    <a:pt x="490" y="698"/>
                  </a:lnTo>
                  <a:lnTo>
                    <a:pt x="482" y="698"/>
                  </a:lnTo>
                  <a:lnTo>
                    <a:pt x="476" y="696"/>
                  </a:lnTo>
                  <a:lnTo>
                    <a:pt x="470" y="688"/>
                  </a:lnTo>
                  <a:lnTo>
                    <a:pt x="470" y="688"/>
                  </a:lnTo>
                  <a:lnTo>
                    <a:pt x="470" y="684"/>
                  </a:lnTo>
                  <a:lnTo>
                    <a:pt x="472" y="682"/>
                  </a:lnTo>
                  <a:lnTo>
                    <a:pt x="472" y="678"/>
                  </a:lnTo>
                  <a:lnTo>
                    <a:pt x="472" y="676"/>
                  </a:lnTo>
                  <a:lnTo>
                    <a:pt x="472" y="676"/>
                  </a:lnTo>
                  <a:lnTo>
                    <a:pt x="458" y="660"/>
                  </a:lnTo>
                  <a:lnTo>
                    <a:pt x="452" y="654"/>
                  </a:lnTo>
                  <a:lnTo>
                    <a:pt x="444" y="646"/>
                  </a:lnTo>
                  <a:lnTo>
                    <a:pt x="444" y="646"/>
                  </a:lnTo>
                  <a:lnTo>
                    <a:pt x="442" y="644"/>
                  </a:lnTo>
                  <a:lnTo>
                    <a:pt x="440" y="642"/>
                  </a:lnTo>
                  <a:lnTo>
                    <a:pt x="440" y="634"/>
                  </a:lnTo>
                  <a:lnTo>
                    <a:pt x="440" y="634"/>
                  </a:lnTo>
                  <a:lnTo>
                    <a:pt x="438" y="628"/>
                  </a:lnTo>
                  <a:lnTo>
                    <a:pt x="436" y="624"/>
                  </a:lnTo>
                  <a:lnTo>
                    <a:pt x="434" y="622"/>
                  </a:lnTo>
                  <a:lnTo>
                    <a:pt x="434" y="622"/>
                  </a:lnTo>
                  <a:lnTo>
                    <a:pt x="428" y="614"/>
                  </a:lnTo>
                  <a:lnTo>
                    <a:pt x="426" y="606"/>
                  </a:lnTo>
                  <a:lnTo>
                    <a:pt x="424" y="598"/>
                  </a:lnTo>
                  <a:lnTo>
                    <a:pt x="424" y="590"/>
                  </a:lnTo>
                  <a:lnTo>
                    <a:pt x="424" y="590"/>
                  </a:lnTo>
                  <a:lnTo>
                    <a:pt x="422" y="582"/>
                  </a:lnTo>
                  <a:lnTo>
                    <a:pt x="418" y="578"/>
                  </a:lnTo>
                  <a:lnTo>
                    <a:pt x="414" y="572"/>
                  </a:lnTo>
                  <a:lnTo>
                    <a:pt x="412" y="566"/>
                  </a:lnTo>
                  <a:lnTo>
                    <a:pt x="412" y="566"/>
                  </a:lnTo>
                  <a:lnTo>
                    <a:pt x="408" y="556"/>
                  </a:lnTo>
                  <a:lnTo>
                    <a:pt x="404" y="544"/>
                  </a:lnTo>
                  <a:lnTo>
                    <a:pt x="400" y="532"/>
                  </a:lnTo>
                  <a:lnTo>
                    <a:pt x="396" y="522"/>
                  </a:lnTo>
                  <a:lnTo>
                    <a:pt x="396" y="522"/>
                  </a:lnTo>
                  <a:lnTo>
                    <a:pt x="392" y="510"/>
                  </a:lnTo>
                  <a:lnTo>
                    <a:pt x="392" y="510"/>
                  </a:lnTo>
                  <a:lnTo>
                    <a:pt x="394" y="512"/>
                  </a:lnTo>
                  <a:lnTo>
                    <a:pt x="396" y="514"/>
                  </a:lnTo>
                  <a:lnTo>
                    <a:pt x="400" y="518"/>
                  </a:lnTo>
                  <a:lnTo>
                    <a:pt x="400" y="518"/>
                  </a:lnTo>
                  <a:lnTo>
                    <a:pt x="402" y="516"/>
                  </a:lnTo>
                  <a:lnTo>
                    <a:pt x="402" y="516"/>
                  </a:lnTo>
                  <a:lnTo>
                    <a:pt x="402" y="508"/>
                  </a:lnTo>
                  <a:lnTo>
                    <a:pt x="406" y="502"/>
                  </a:lnTo>
                  <a:lnTo>
                    <a:pt x="406" y="502"/>
                  </a:lnTo>
                  <a:lnTo>
                    <a:pt x="408" y="516"/>
                  </a:lnTo>
                  <a:lnTo>
                    <a:pt x="408" y="516"/>
                  </a:lnTo>
                  <a:lnTo>
                    <a:pt x="410" y="518"/>
                  </a:lnTo>
                  <a:lnTo>
                    <a:pt x="412" y="522"/>
                  </a:lnTo>
                  <a:lnTo>
                    <a:pt x="416" y="530"/>
                  </a:lnTo>
                  <a:lnTo>
                    <a:pt x="416" y="530"/>
                  </a:lnTo>
                  <a:lnTo>
                    <a:pt x="420" y="538"/>
                  </a:lnTo>
                  <a:lnTo>
                    <a:pt x="424" y="546"/>
                  </a:lnTo>
                  <a:lnTo>
                    <a:pt x="428" y="554"/>
                  </a:lnTo>
                  <a:lnTo>
                    <a:pt x="434" y="560"/>
                  </a:lnTo>
                  <a:lnTo>
                    <a:pt x="434" y="560"/>
                  </a:lnTo>
                  <a:lnTo>
                    <a:pt x="436" y="564"/>
                  </a:lnTo>
                  <a:lnTo>
                    <a:pt x="436" y="564"/>
                  </a:lnTo>
                  <a:lnTo>
                    <a:pt x="438" y="574"/>
                  </a:lnTo>
                  <a:lnTo>
                    <a:pt x="440" y="582"/>
                  </a:lnTo>
                  <a:lnTo>
                    <a:pt x="448" y="598"/>
                  </a:lnTo>
                  <a:lnTo>
                    <a:pt x="458" y="614"/>
                  </a:lnTo>
                  <a:lnTo>
                    <a:pt x="466" y="632"/>
                  </a:lnTo>
                  <a:lnTo>
                    <a:pt x="466" y="632"/>
                  </a:lnTo>
                  <a:lnTo>
                    <a:pt x="470" y="648"/>
                  </a:lnTo>
                  <a:lnTo>
                    <a:pt x="472" y="666"/>
                  </a:lnTo>
                  <a:lnTo>
                    <a:pt x="472" y="666"/>
                  </a:lnTo>
                  <a:lnTo>
                    <a:pt x="474" y="674"/>
                  </a:lnTo>
                  <a:lnTo>
                    <a:pt x="474" y="674"/>
                  </a:lnTo>
                  <a:lnTo>
                    <a:pt x="476" y="674"/>
                  </a:lnTo>
                  <a:lnTo>
                    <a:pt x="480" y="676"/>
                  </a:lnTo>
                  <a:lnTo>
                    <a:pt x="484" y="672"/>
                  </a:lnTo>
                  <a:lnTo>
                    <a:pt x="488" y="670"/>
                  </a:lnTo>
                  <a:lnTo>
                    <a:pt x="494" y="668"/>
                  </a:lnTo>
                  <a:lnTo>
                    <a:pt x="494" y="668"/>
                  </a:lnTo>
                  <a:lnTo>
                    <a:pt x="506" y="664"/>
                  </a:lnTo>
                  <a:lnTo>
                    <a:pt x="516" y="658"/>
                  </a:lnTo>
                  <a:lnTo>
                    <a:pt x="526" y="652"/>
                  </a:lnTo>
                  <a:lnTo>
                    <a:pt x="536" y="646"/>
                  </a:lnTo>
                  <a:lnTo>
                    <a:pt x="536" y="646"/>
                  </a:lnTo>
                  <a:lnTo>
                    <a:pt x="540" y="644"/>
                  </a:lnTo>
                  <a:lnTo>
                    <a:pt x="540" y="644"/>
                  </a:lnTo>
                  <a:lnTo>
                    <a:pt x="542" y="638"/>
                  </a:lnTo>
                  <a:lnTo>
                    <a:pt x="544" y="634"/>
                  </a:lnTo>
                  <a:lnTo>
                    <a:pt x="554" y="632"/>
                  </a:lnTo>
                  <a:lnTo>
                    <a:pt x="554" y="632"/>
                  </a:lnTo>
                  <a:lnTo>
                    <a:pt x="560" y="628"/>
                  </a:lnTo>
                  <a:lnTo>
                    <a:pt x="566" y="624"/>
                  </a:lnTo>
                  <a:lnTo>
                    <a:pt x="576" y="614"/>
                  </a:lnTo>
                  <a:lnTo>
                    <a:pt x="576" y="614"/>
                  </a:lnTo>
                  <a:lnTo>
                    <a:pt x="582" y="608"/>
                  </a:lnTo>
                  <a:lnTo>
                    <a:pt x="586" y="600"/>
                  </a:lnTo>
                  <a:lnTo>
                    <a:pt x="590" y="592"/>
                  </a:lnTo>
                  <a:lnTo>
                    <a:pt x="594" y="586"/>
                  </a:lnTo>
                  <a:lnTo>
                    <a:pt x="594" y="586"/>
                  </a:lnTo>
                  <a:lnTo>
                    <a:pt x="598" y="578"/>
                  </a:lnTo>
                  <a:lnTo>
                    <a:pt x="598" y="572"/>
                  </a:lnTo>
                  <a:lnTo>
                    <a:pt x="596" y="566"/>
                  </a:lnTo>
                  <a:lnTo>
                    <a:pt x="590" y="562"/>
                  </a:lnTo>
                  <a:lnTo>
                    <a:pt x="590" y="562"/>
                  </a:lnTo>
                  <a:lnTo>
                    <a:pt x="582" y="558"/>
                  </a:lnTo>
                  <a:lnTo>
                    <a:pt x="576" y="554"/>
                  </a:lnTo>
                  <a:lnTo>
                    <a:pt x="574" y="546"/>
                  </a:lnTo>
                  <a:lnTo>
                    <a:pt x="572" y="538"/>
                  </a:lnTo>
                  <a:lnTo>
                    <a:pt x="572" y="538"/>
                  </a:lnTo>
                  <a:lnTo>
                    <a:pt x="564" y="548"/>
                  </a:lnTo>
                  <a:lnTo>
                    <a:pt x="556" y="554"/>
                  </a:lnTo>
                  <a:lnTo>
                    <a:pt x="552" y="556"/>
                  </a:lnTo>
                  <a:lnTo>
                    <a:pt x="546" y="558"/>
                  </a:lnTo>
                  <a:lnTo>
                    <a:pt x="542" y="558"/>
                  </a:lnTo>
                  <a:lnTo>
                    <a:pt x="536" y="554"/>
                  </a:lnTo>
                  <a:lnTo>
                    <a:pt x="536" y="554"/>
                  </a:lnTo>
                  <a:lnTo>
                    <a:pt x="536" y="546"/>
                  </a:lnTo>
                  <a:lnTo>
                    <a:pt x="536" y="542"/>
                  </a:lnTo>
                  <a:lnTo>
                    <a:pt x="534" y="538"/>
                  </a:lnTo>
                  <a:lnTo>
                    <a:pt x="534" y="538"/>
                  </a:lnTo>
                  <a:lnTo>
                    <a:pt x="532" y="540"/>
                  </a:lnTo>
                  <a:lnTo>
                    <a:pt x="530" y="542"/>
                  </a:lnTo>
                  <a:lnTo>
                    <a:pt x="530" y="544"/>
                  </a:lnTo>
                  <a:lnTo>
                    <a:pt x="528" y="546"/>
                  </a:lnTo>
                  <a:lnTo>
                    <a:pt x="528" y="546"/>
                  </a:lnTo>
                  <a:lnTo>
                    <a:pt x="526" y="542"/>
                  </a:lnTo>
                  <a:lnTo>
                    <a:pt x="526" y="536"/>
                  </a:lnTo>
                  <a:lnTo>
                    <a:pt x="524" y="530"/>
                  </a:lnTo>
                  <a:lnTo>
                    <a:pt x="520" y="526"/>
                  </a:lnTo>
                  <a:lnTo>
                    <a:pt x="520" y="526"/>
                  </a:lnTo>
                  <a:lnTo>
                    <a:pt x="516" y="520"/>
                  </a:lnTo>
                  <a:lnTo>
                    <a:pt x="514" y="516"/>
                  </a:lnTo>
                  <a:lnTo>
                    <a:pt x="508" y="504"/>
                  </a:lnTo>
                  <a:lnTo>
                    <a:pt x="508" y="504"/>
                  </a:lnTo>
                  <a:lnTo>
                    <a:pt x="508" y="500"/>
                  </a:lnTo>
                  <a:lnTo>
                    <a:pt x="508" y="498"/>
                  </a:lnTo>
                  <a:lnTo>
                    <a:pt x="514" y="494"/>
                  </a:lnTo>
                  <a:lnTo>
                    <a:pt x="514" y="494"/>
                  </a:lnTo>
                  <a:lnTo>
                    <a:pt x="518" y="492"/>
                  </a:lnTo>
                  <a:lnTo>
                    <a:pt x="522" y="494"/>
                  </a:lnTo>
                  <a:lnTo>
                    <a:pt x="526" y="496"/>
                  </a:lnTo>
                  <a:lnTo>
                    <a:pt x="528" y="500"/>
                  </a:lnTo>
                  <a:lnTo>
                    <a:pt x="528" y="500"/>
                  </a:lnTo>
                  <a:lnTo>
                    <a:pt x="532" y="508"/>
                  </a:lnTo>
                  <a:lnTo>
                    <a:pt x="536" y="514"/>
                  </a:lnTo>
                  <a:lnTo>
                    <a:pt x="548" y="524"/>
                  </a:lnTo>
                  <a:lnTo>
                    <a:pt x="548" y="524"/>
                  </a:lnTo>
                  <a:lnTo>
                    <a:pt x="552" y="528"/>
                  </a:lnTo>
                  <a:lnTo>
                    <a:pt x="558" y="530"/>
                  </a:lnTo>
                  <a:lnTo>
                    <a:pt x="562" y="530"/>
                  </a:lnTo>
                  <a:lnTo>
                    <a:pt x="568" y="526"/>
                  </a:lnTo>
                  <a:lnTo>
                    <a:pt x="568" y="526"/>
                  </a:lnTo>
                  <a:lnTo>
                    <a:pt x="572" y="524"/>
                  </a:lnTo>
                  <a:lnTo>
                    <a:pt x="576" y="524"/>
                  </a:lnTo>
                  <a:lnTo>
                    <a:pt x="578" y="526"/>
                  </a:lnTo>
                  <a:lnTo>
                    <a:pt x="580" y="532"/>
                  </a:lnTo>
                  <a:lnTo>
                    <a:pt x="580" y="532"/>
                  </a:lnTo>
                  <a:lnTo>
                    <a:pt x="582" y="538"/>
                  </a:lnTo>
                  <a:lnTo>
                    <a:pt x="584" y="540"/>
                  </a:lnTo>
                  <a:lnTo>
                    <a:pt x="588" y="540"/>
                  </a:lnTo>
                  <a:lnTo>
                    <a:pt x="588" y="540"/>
                  </a:lnTo>
                  <a:lnTo>
                    <a:pt x="608" y="544"/>
                  </a:lnTo>
                  <a:lnTo>
                    <a:pt x="620" y="544"/>
                  </a:lnTo>
                  <a:lnTo>
                    <a:pt x="630" y="544"/>
                  </a:lnTo>
                  <a:lnTo>
                    <a:pt x="630" y="544"/>
                  </a:lnTo>
                  <a:lnTo>
                    <a:pt x="638" y="542"/>
                  </a:lnTo>
                  <a:lnTo>
                    <a:pt x="648" y="542"/>
                  </a:lnTo>
                  <a:lnTo>
                    <a:pt x="652" y="544"/>
                  </a:lnTo>
                  <a:lnTo>
                    <a:pt x="656" y="546"/>
                  </a:lnTo>
                  <a:lnTo>
                    <a:pt x="658" y="550"/>
                  </a:lnTo>
                  <a:lnTo>
                    <a:pt x="662" y="556"/>
                  </a:lnTo>
                  <a:lnTo>
                    <a:pt x="662" y="556"/>
                  </a:lnTo>
                  <a:lnTo>
                    <a:pt x="664" y="560"/>
                  </a:lnTo>
                  <a:lnTo>
                    <a:pt x="668" y="566"/>
                  </a:lnTo>
                  <a:lnTo>
                    <a:pt x="674" y="570"/>
                  </a:lnTo>
                  <a:lnTo>
                    <a:pt x="678" y="570"/>
                  </a:lnTo>
                  <a:lnTo>
                    <a:pt x="684" y="570"/>
                  </a:lnTo>
                  <a:lnTo>
                    <a:pt x="684" y="570"/>
                  </a:lnTo>
                  <a:lnTo>
                    <a:pt x="680" y="572"/>
                  </a:lnTo>
                  <a:lnTo>
                    <a:pt x="678" y="574"/>
                  </a:lnTo>
                  <a:lnTo>
                    <a:pt x="674" y="576"/>
                  </a:lnTo>
                  <a:lnTo>
                    <a:pt x="674" y="576"/>
                  </a:lnTo>
                  <a:lnTo>
                    <a:pt x="680" y="586"/>
                  </a:lnTo>
                  <a:lnTo>
                    <a:pt x="682" y="588"/>
                  </a:lnTo>
                  <a:lnTo>
                    <a:pt x="688" y="590"/>
                  </a:lnTo>
                  <a:lnTo>
                    <a:pt x="688" y="590"/>
                  </a:lnTo>
                  <a:lnTo>
                    <a:pt x="692" y="590"/>
                  </a:lnTo>
                  <a:lnTo>
                    <a:pt x="696" y="586"/>
                  </a:lnTo>
                  <a:lnTo>
                    <a:pt x="700" y="576"/>
                  </a:lnTo>
                  <a:lnTo>
                    <a:pt x="700" y="576"/>
                  </a:lnTo>
                  <a:lnTo>
                    <a:pt x="702" y="586"/>
                  </a:lnTo>
                  <a:lnTo>
                    <a:pt x="702" y="594"/>
                  </a:lnTo>
                  <a:lnTo>
                    <a:pt x="702" y="594"/>
                  </a:lnTo>
                  <a:lnTo>
                    <a:pt x="704" y="618"/>
                  </a:lnTo>
                  <a:lnTo>
                    <a:pt x="708" y="642"/>
                  </a:lnTo>
                  <a:lnTo>
                    <a:pt x="708" y="642"/>
                  </a:lnTo>
                  <a:lnTo>
                    <a:pt x="730" y="702"/>
                  </a:lnTo>
                  <a:lnTo>
                    <a:pt x="730" y="702"/>
                  </a:lnTo>
                  <a:lnTo>
                    <a:pt x="732" y="712"/>
                  </a:lnTo>
                  <a:lnTo>
                    <a:pt x="732" y="716"/>
                  </a:lnTo>
                  <a:lnTo>
                    <a:pt x="736" y="720"/>
                  </a:lnTo>
                  <a:lnTo>
                    <a:pt x="736" y="720"/>
                  </a:lnTo>
                  <a:lnTo>
                    <a:pt x="738" y="722"/>
                  </a:lnTo>
                  <a:lnTo>
                    <a:pt x="740" y="722"/>
                  </a:lnTo>
                  <a:lnTo>
                    <a:pt x="742" y="720"/>
                  </a:lnTo>
                  <a:lnTo>
                    <a:pt x="742" y="720"/>
                  </a:lnTo>
                  <a:lnTo>
                    <a:pt x="750" y="708"/>
                  </a:lnTo>
                  <a:lnTo>
                    <a:pt x="756" y="694"/>
                  </a:lnTo>
                  <a:lnTo>
                    <a:pt x="758" y="678"/>
                  </a:lnTo>
                  <a:lnTo>
                    <a:pt x="758" y="664"/>
                  </a:lnTo>
                  <a:lnTo>
                    <a:pt x="758" y="664"/>
                  </a:lnTo>
                  <a:lnTo>
                    <a:pt x="758" y="654"/>
                  </a:lnTo>
                  <a:lnTo>
                    <a:pt x="760" y="646"/>
                  </a:lnTo>
                  <a:lnTo>
                    <a:pt x="764" y="640"/>
                  </a:lnTo>
                  <a:lnTo>
                    <a:pt x="772" y="636"/>
                  </a:lnTo>
                  <a:lnTo>
                    <a:pt x="772" y="636"/>
                  </a:lnTo>
                  <a:lnTo>
                    <a:pt x="774" y="634"/>
                  </a:lnTo>
                  <a:lnTo>
                    <a:pt x="774" y="634"/>
                  </a:lnTo>
                  <a:lnTo>
                    <a:pt x="790" y="614"/>
                  </a:lnTo>
                  <a:lnTo>
                    <a:pt x="798" y="606"/>
                  </a:lnTo>
                  <a:lnTo>
                    <a:pt x="808" y="598"/>
                  </a:lnTo>
                  <a:lnTo>
                    <a:pt x="808" y="598"/>
                  </a:lnTo>
                  <a:lnTo>
                    <a:pt x="810" y="594"/>
                  </a:lnTo>
                  <a:lnTo>
                    <a:pt x="812" y="590"/>
                  </a:lnTo>
                  <a:lnTo>
                    <a:pt x="812" y="590"/>
                  </a:lnTo>
                  <a:lnTo>
                    <a:pt x="812" y="584"/>
                  </a:lnTo>
                  <a:lnTo>
                    <a:pt x="816" y="582"/>
                  </a:lnTo>
                  <a:lnTo>
                    <a:pt x="820" y="580"/>
                  </a:lnTo>
                  <a:lnTo>
                    <a:pt x="824" y="580"/>
                  </a:lnTo>
                  <a:lnTo>
                    <a:pt x="824" y="580"/>
                  </a:lnTo>
                  <a:lnTo>
                    <a:pt x="832" y="580"/>
                  </a:lnTo>
                  <a:lnTo>
                    <a:pt x="838" y="578"/>
                  </a:lnTo>
                  <a:lnTo>
                    <a:pt x="840" y="574"/>
                  </a:lnTo>
                  <a:lnTo>
                    <a:pt x="840" y="566"/>
                  </a:lnTo>
                  <a:lnTo>
                    <a:pt x="840" y="566"/>
                  </a:lnTo>
                  <a:lnTo>
                    <a:pt x="846" y="570"/>
                  </a:lnTo>
                  <a:lnTo>
                    <a:pt x="850" y="574"/>
                  </a:lnTo>
                  <a:lnTo>
                    <a:pt x="852" y="578"/>
                  </a:lnTo>
                  <a:lnTo>
                    <a:pt x="852" y="584"/>
                  </a:lnTo>
                  <a:lnTo>
                    <a:pt x="852" y="584"/>
                  </a:lnTo>
                  <a:lnTo>
                    <a:pt x="854" y="590"/>
                  </a:lnTo>
                  <a:lnTo>
                    <a:pt x="858" y="594"/>
                  </a:lnTo>
                  <a:lnTo>
                    <a:pt x="858" y="594"/>
                  </a:lnTo>
                  <a:lnTo>
                    <a:pt x="864" y="602"/>
                  </a:lnTo>
                  <a:lnTo>
                    <a:pt x="870" y="612"/>
                  </a:lnTo>
                  <a:lnTo>
                    <a:pt x="872" y="622"/>
                  </a:lnTo>
                  <a:lnTo>
                    <a:pt x="872" y="632"/>
                  </a:lnTo>
                  <a:lnTo>
                    <a:pt x="872" y="632"/>
                  </a:lnTo>
                  <a:lnTo>
                    <a:pt x="872" y="638"/>
                  </a:lnTo>
                  <a:lnTo>
                    <a:pt x="874" y="640"/>
                  </a:lnTo>
                  <a:lnTo>
                    <a:pt x="874" y="640"/>
                  </a:lnTo>
                  <a:lnTo>
                    <a:pt x="878" y="640"/>
                  </a:lnTo>
                  <a:lnTo>
                    <a:pt x="882" y="638"/>
                  </a:lnTo>
                  <a:lnTo>
                    <a:pt x="882" y="638"/>
                  </a:lnTo>
                  <a:lnTo>
                    <a:pt x="888" y="632"/>
                  </a:lnTo>
                  <a:lnTo>
                    <a:pt x="888" y="632"/>
                  </a:lnTo>
                  <a:lnTo>
                    <a:pt x="894" y="634"/>
                  </a:lnTo>
                  <a:lnTo>
                    <a:pt x="894" y="634"/>
                  </a:lnTo>
                  <a:lnTo>
                    <a:pt x="896" y="642"/>
                  </a:lnTo>
                  <a:lnTo>
                    <a:pt x="898" y="652"/>
                  </a:lnTo>
                  <a:lnTo>
                    <a:pt x="900" y="660"/>
                  </a:lnTo>
                  <a:lnTo>
                    <a:pt x="904" y="668"/>
                  </a:lnTo>
                  <a:lnTo>
                    <a:pt x="904" y="668"/>
                  </a:lnTo>
                  <a:lnTo>
                    <a:pt x="904" y="686"/>
                  </a:lnTo>
                  <a:lnTo>
                    <a:pt x="902" y="702"/>
                  </a:lnTo>
                  <a:lnTo>
                    <a:pt x="902" y="702"/>
                  </a:lnTo>
                  <a:lnTo>
                    <a:pt x="902" y="710"/>
                  </a:lnTo>
                  <a:lnTo>
                    <a:pt x="902" y="716"/>
                  </a:lnTo>
                  <a:lnTo>
                    <a:pt x="906" y="722"/>
                  </a:lnTo>
                  <a:lnTo>
                    <a:pt x="910" y="730"/>
                  </a:lnTo>
                  <a:lnTo>
                    <a:pt x="910" y="730"/>
                  </a:lnTo>
                  <a:lnTo>
                    <a:pt x="916" y="742"/>
                  </a:lnTo>
                  <a:lnTo>
                    <a:pt x="918" y="756"/>
                  </a:lnTo>
                  <a:lnTo>
                    <a:pt x="918" y="756"/>
                  </a:lnTo>
                  <a:lnTo>
                    <a:pt x="920" y="766"/>
                  </a:lnTo>
                  <a:lnTo>
                    <a:pt x="924" y="774"/>
                  </a:lnTo>
                  <a:lnTo>
                    <a:pt x="930" y="782"/>
                  </a:lnTo>
                  <a:lnTo>
                    <a:pt x="938" y="790"/>
                  </a:lnTo>
                  <a:lnTo>
                    <a:pt x="938" y="790"/>
                  </a:lnTo>
                  <a:lnTo>
                    <a:pt x="942" y="792"/>
                  </a:lnTo>
                  <a:lnTo>
                    <a:pt x="946" y="792"/>
                  </a:lnTo>
                  <a:lnTo>
                    <a:pt x="946" y="792"/>
                  </a:lnTo>
                  <a:lnTo>
                    <a:pt x="946" y="790"/>
                  </a:lnTo>
                  <a:lnTo>
                    <a:pt x="946" y="788"/>
                  </a:lnTo>
                  <a:lnTo>
                    <a:pt x="946" y="784"/>
                  </a:lnTo>
                  <a:lnTo>
                    <a:pt x="946" y="784"/>
                  </a:lnTo>
                  <a:lnTo>
                    <a:pt x="942" y="776"/>
                  </a:lnTo>
                  <a:lnTo>
                    <a:pt x="940" y="772"/>
                  </a:lnTo>
                  <a:lnTo>
                    <a:pt x="940" y="768"/>
                  </a:lnTo>
                  <a:lnTo>
                    <a:pt x="940" y="768"/>
                  </a:lnTo>
                  <a:lnTo>
                    <a:pt x="940" y="758"/>
                  </a:lnTo>
                  <a:lnTo>
                    <a:pt x="938" y="750"/>
                  </a:lnTo>
                  <a:lnTo>
                    <a:pt x="932" y="744"/>
                  </a:lnTo>
                  <a:lnTo>
                    <a:pt x="926" y="738"/>
                  </a:lnTo>
                  <a:lnTo>
                    <a:pt x="926" y="738"/>
                  </a:lnTo>
                  <a:lnTo>
                    <a:pt x="918" y="728"/>
                  </a:lnTo>
                  <a:lnTo>
                    <a:pt x="912" y="718"/>
                  </a:lnTo>
                  <a:lnTo>
                    <a:pt x="910" y="708"/>
                  </a:lnTo>
                  <a:lnTo>
                    <a:pt x="908" y="696"/>
                  </a:lnTo>
                  <a:lnTo>
                    <a:pt x="908" y="696"/>
                  </a:lnTo>
                  <a:lnTo>
                    <a:pt x="912" y="684"/>
                  </a:lnTo>
                  <a:lnTo>
                    <a:pt x="914" y="672"/>
                  </a:lnTo>
                  <a:lnTo>
                    <a:pt x="914" y="672"/>
                  </a:lnTo>
                  <a:lnTo>
                    <a:pt x="914" y="668"/>
                  </a:lnTo>
                  <a:lnTo>
                    <a:pt x="918" y="666"/>
                  </a:lnTo>
                  <a:lnTo>
                    <a:pt x="918" y="666"/>
                  </a:lnTo>
                  <a:lnTo>
                    <a:pt x="920" y="666"/>
                  </a:lnTo>
                  <a:lnTo>
                    <a:pt x="922" y="668"/>
                  </a:lnTo>
                  <a:lnTo>
                    <a:pt x="922" y="668"/>
                  </a:lnTo>
                  <a:lnTo>
                    <a:pt x="926" y="676"/>
                  </a:lnTo>
                  <a:lnTo>
                    <a:pt x="932" y="682"/>
                  </a:lnTo>
                  <a:lnTo>
                    <a:pt x="944" y="694"/>
                  </a:lnTo>
                  <a:lnTo>
                    <a:pt x="944" y="694"/>
                  </a:lnTo>
                  <a:lnTo>
                    <a:pt x="952" y="704"/>
                  </a:lnTo>
                  <a:lnTo>
                    <a:pt x="954" y="710"/>
                  </a:lnTo>
                  <a:lnTo>
                    <a:pt x="954" y="716"/>
                  </a:lnTo>
                  <a:lnTo>
                    <a:pt x="954" y="716"/>
                  </a:lnTo>
                  <a:lnTo>
                    <a:pt x="960" y="708"/>
                  </a:lnTo>
                  <a:lnTo>
                    <a:pt x="966" y="702"/>
                  </a:lnTo>
                  <a:lnTo>
                    <a:pt x="982" y="690"/>
                  </a:lnTo>
                  <a:lnTo>
                    <a:pt x="982" y="690"/>
                  </a:lnTo>
                  <a:lnTo>
                    <a:pt x="984" y="686"/>
                  </a:lnTo>
                  <a:lnTo>
                    <a:pt x="984" y="686"/>
                  </a:lnTo>
                  <a:lnTo>
                    <a:pt x="986" y="672"/>
                  </a:lnTo>
                  <a:lnTo>
                    <a:pt x="986" y="660"/>
                  </a:lnTo>
                  <a:lnTo>
                    <a:pt x="982" y="648"/>
                  </a:lnTo>
                  <a:lnTo>
                    <a:pt x="974" y="636"/>
                  </a:lnTo>
                  <a:lnTo>
                    <a:pt x="974" y="636"/>
                  </a:lnTo>
                  <a:lnTo>
                    <a:pt x="964" y="620"/>
                  </a:lnTo>
                  <a:lnTo>
                    <a:pt x="964" y="620"/>
                  </a:lnTo>
                  <a:lnTo>
                    <a:pt x="958" y="612"/>
                  </a:lnTo>
                  <a:lnTo>
                    <a:pt x="958" y="606"/>
                  </a:lnTo>
                  <a:lnTo>
                    <a:pt x="962" y="598"/>
                  </a:lnTo>
                  <a:lnTo>
                    <a:pt x="966" y="592"/>
                  </a:lnTo>
                  <a:lnTo>
                    <a:pt x="966" y="592"/>
                  </a:lnTo>
                  <a:lnTo>
                    <a:pt x="970" y="586"/>
                  </a:lnTo>
                  <a:lnTo>
                    <a:pt x="976" y="582"/>
                  </a:lnTo>
                  <a:lnTo>
                    <a:pt x="982" y="582"/>
                  </a:lnTo>
                  <a:lnTo>
                    <a:pt x="990" y="582"/>
                  </a:lnTo>
                  <a:lnTo>
                    <a:pt x="990" y="582"/>
                  </a:lnTo>
                  <a:lnTo>
                    <a:pt x="990" y="588"/>
                  </a:lnTo>
                  <a:lnTo>
                    <a:pt x="990" y="592"/>
                  </a:lnTo>
                  <a:lnTo>
                    <a:pt x="992" y="592"/>
                  </a:lnTo>
                  <a:lnTo>
                    <a:pt x="992" y="592"/>
                  </a:lnTo>
                  <a:lnTo>
                    <a:pt x="994" y="592"/>
                  </a:lnTo>
                  <a:lnTo>
                    <a:pt x="994" y="592"/>
                  </a:lnTo>
                  <a:lnTo>
                    <a:pt x="994" y="586"/>
                  </a:lnTo>
                  <a:lnTo>
                    <a:pt x="994" y="586"/>
                  </a:lnTo>
                  <a:lnTo>
                    <a:pt x="1000" y="584"/>
                  </a:lnTo>
                  <a:lnTo>
                    <a:pt x="1008" y="580"/>
                  </a:lnTo>
                  <a:lnTo>
                    <a:pt x="1014" y="578"/>
                  </a:lnTo>
                  <a:lnTo>
                    <a:pt x="1020" y="574"/>
                  </a:lnTo>
                  <a:lnTo>
                    <a:pt x="1020" y="574"/>
                  </a:lnTo>
                  <a:lnTo>
                    <a:pt x="1022" y="574"/>
                  </a:lnTo>
                  <a:lnTo>
                    <a:pt x="1026" y="574"/>
                  </a:lnTo>
                  <a:lnTo>
                    <a:pt x="1026" y="574"/>
                  </a:lnTo>
                  <a:lnTo>
                    <a:pt x="1026" y="572"/>
                  </a:lnTo>
                  <a:lnTo>
                    <a:pt x="1026" y="572"/>
                  </a:lnTo>
                  <a:lnTo>
                    <a:pt x="1038" y="568"/>
                  </a:lnTo>
                  <a:lnTo>
                    <a:pt x="1048" y="562"/>
                  </a:lnTo>
                  <a:lnTo>
                    <a:pt x="1056" y="552"/>
                  </a:lnTo>
                  <a:lnTo>
                    <a:pt x="1064" y="544"/>
                  </a:lnTo>
                  <a:lnTo>
                    <a:pt x="1064" y="544"/>
                  </a:lnTo>
                  <a:lnTo>
                    <a:pt x="1072" y="526"/>
                  </a:lnTo>
                  <a:lnTo>
                    <a:pt x="1076" y="518"/>
                  </a:lnTo>
                  <a:lnTo>
                    <a:pt x="1080" y="510"/>
                  </a:lnTo>
                  <a:lnTo>
                    <a:pt x="1080" y="510"/>
                  </a:lnTo>
                  <a:lnTo>
                    <a:pt x="1084" y="502"/>
                  </a:lnTo>
                  <a:lnTo>
                    <a:pt x="1084" y="498"/>
                  </a:lnTo>
                  <a:lnTo>
                    <a:pt x="1082" y="494"/>
                  </a:lnTo>
                  <a:lnTo>
                    <a:pt x="1082" y="494"/>
                  </a:lnTo>
                  <a:lnTo>
                    <a:pt x="1078" y="488"/>
                  </a:lnTo>
                  <a:lnTo>
                    <a:pt x="1078" y="488"/>
                  </a:lnTo>
                  <a:lnTo>
                    <a:pt x="1082" y="488"/>
                  </a:lnTo>
                  <a:lnTo>
                    <a:pt x="1082" y="486"/>
                  </a:lnTo>
                  <a:lnTo>
                    <a:pt x="1082" y="482"/>
                  </a:lnTo>
                  <a:lnTo>
                    <a:pt x="1080" y="476"/>
                  </a:lnTo>
                  <a:lnTo>
                    <a:pt x="1080" y="476"/>
                  </a:lnTo>
                  <a:lnTo>
                    <a:pt x="1082" y="474"/>
                  </a:lnTo>
                  <a:lnTo>
                    <a:pt x="1082" y="474"/>
                  </a:lnTo>
                  <a:lnTo>
                    <a:pt x="1078" y="468"/>
                  </a:lnTo>
                  <a:lnTo>
                    <a:pt x="1076" y="462"/>
                  </a:lnTo>
                  <a:lnTo>
                    <a:pt x="1074" y="454"/>
                  </a:lnTo>
                  <a:lnTo>
                    <a:pt x="1068" y="448"/>
                  </a:lnTo>
                  <a:lnTo>
                    <a:pt x="1068" y="448"/>
                  </a:lnTo>
                  <a:lnTo>
                    <a:pt x="1064" y="446"/>
                  </a:lnTo>
                  <a:lnTo>
                    <a:pt x="1064" y="442"/>
                  </a:lnTo>
                  <a:lnTo>
                    <a:pt x="1068" y="436"/>
                  </a:lnTo>
                  <a:lnTo>
                    <a:pt x="1068" y="436"/>
                  </a:lnTo>
                  <a:lnTo>
                    <a:pt x="1078" y="426"/>
                  </a:lnTo>
                  <a:lnTo>
                    <a:pt x="1090" y="420"/>
                  </a:lnTo>
                  <a:lnTo>
                    <a:pt x="1090" y="420"/>
                  </a:lnTo>
                  <a:lnTo>
                    <a:pt x="1078" y="416"/>
                  </a:lnTo>
                  <a:lnTo>
                    <a:pt x="1074" y="416"/>
                  </a:lnTo>
                  <a:lnTo>
                    <a:pt x="1068" y="420"/>
                  </a:lnTo>
                  <a:lnTo>
                    <a:pt x="1068" y="420"/>
                  </a:lnTo>
                  <a:lnTo>
                    <a:pt x="1066" y="420"/>
                  </a:lnTo>
                  <a:lnTo>
                    <a:pt x="1064" y="420"/>
                  </a:lnTo>
                  <a:lnTo>
                    <a:pt x="1062" y="416"/>
                  </a:lnTo>
                  <a:lnTo>
                    <a:pt x="1058" y="410"/>
                  </a:lnTo>
                  <a:lnTo>
                    <a:pt x="1056" y="408"/>
                  </a:lnTo>
                  <a:lnTo>
                    <a:pt x="1052" y="408"/>
                  </a:lnTo>
                  <a:lnTo>
                    <a:pt x="1052" y="408"/>
                  </a:lnTo>
                  <a:lnTo>
                    <a:pt x="1052" y="406"/>
                  </a:lnTo>
                  <a:lnTo>
                    <a:pt x="1052" y="402"/>
                  </a:lnTo>
                  <a:lnTo>
                    <a:pt x="1052" y="402"/>
                  </a:lnTo>
                  <a:lnTo>
                    <a:pt x="1054" y="400"/>
                  </a:lnTo>
                  <a:lnTo>
                    <a:pt x="1054" y="400"/>
                  </a:lnTo>
                  <a:lnTo>
                    <a:pt x="1060" y="398"/>
                  </a:lnTo>
                  <a:lnTo>
                    <a:pt x="1066" y="394"/>
                  </a:lnTo>
                  <a:lnTo>
                    <a:pt x="1070" y="390"/>
                  </a:lnTo>
                  <a:lnTo>
                    <a:pt x="1074" y="386"/>
                  </a:lnTo>
                  <a:lnTo>
                    <a:pt x="1074" y="386"/>
                  </a:lnTo>
                  <a:lnTo>
                    <a:pt x="1080" y="382"/>
                  </a:lnTo>
                  <a:lnTo>
                    <a:pt x="1082" y="382"/>
                  </a:lnTo>
                  <a:lnTo>
                    <a:pt x="1086" y="382"/>
                  </a:lnTo>
                  <a:lnTo>
                    <a:pt x="1086" y="382"/>
                  </a:lnTo>
                  <a:lnTo>
                    <a:pt x="1088" y="386"/>
                  </a:lnTo>
                  <a:lnTo>
                    <a:pt x="1088" y="388"/>
                  </a:lnTo>
                  <a:lnTo>
                    <a:pt x="1084" y="392"/>
                  </a:lnTo>
                  <a:lnTo>
                    <a:pt x="1084" y="392"/>
                  </a:lnTo>
                  <a:lnTo>
                    <a:pt x="1082" y="394"/>
                  </a:lnTo>
                  <a:lnTo>
                    <a:pt x="1082" y="396"/>
                  </a:lnTo>
                  <a:lnTo>
                    <a:pt x="1084" y="400"/>
                  </a:lnTo>
                  <a:lnTo>
                    <a:pt x="1084" y="400"/>
                  </a:lnTo>
                  <a:lnTo>
                    <a:pt x="1086" y="400"/>
                  </a:lnTo>
                  <a:lnTo>
                    <a:pt x="1086" y="400"/>
                  </a:lnTo>
                  <a:lnTo>
                    <a:pt x="1090" y="396"/>
                  </a:lnTo>
                  <a:lnTo>
                    <a:pt x="1090" y="396"/>
                  </a:lnTo>
                  <a:lnTo>
                    <a:pt x="1096" y="394"/>
                  </a:lnTo>
                  <a:lnTo>
                    <a:pt x="1096" y="394"/>
                  </a:lnTo>
                  <a:lnTo>
                    <a:pt x="1100" y="392"/>
                  </a:lnTo>
                  <a:lnTo>
                    <a:pt x="1102" y="392"/>
                  </a:lnTo>
                  <a:lnTo>
                    <a:pt x="1110" y="394"/>
                  </a:lnTo>
                  <a:lnTo>
                    <a:pt x="1110" y="394"/>
                  </a:lnTo>
                  <a:lnTo>
                    <a:pt x="1112" y="398"/>
                  </a:lnTo>
                  <a:lnTo>
                    <a:pt x="1112" y="400"/>
                  </a:lnTo>
                  <a:lnTo>
                    <a:pt x="1110" y="406"/>
                  </a:lnTo>
                  <a:lnTo>
                    <a:pt x="1110" y="406"/>
                  </a:lnTo>
                  <a:lnTo>
                    <a:pt x="1110" y="410"/>
                  </a:lnTo>
                  <a:lnTo>
                    <a:pt x="1110" y="412"/>
                  </a:lnTo>
                  <a:lnTo>
                    <a:pt x="1112" y="412"/>
                  </a:lnTo>
                  <a:lnTo>
                    <a:pt x="1116" y="412"/>
                  </a:lnTo>
                  <a:lnTo>
                    <a:pt x="1116" y="412"/>
                  </a:lnTo>
                  <a:lnTo>
                    <a:pt x="1120" y="414"/>
                  </a:lnTo>
                  <a:lnTo>
                    <a:pt x="1122" y="416"/>
                  </a:lnTo>
                  <a:lnTo>
                    <a:pt x="1124" y="418"/>
                  </a:lnTo>
                  <a:lnTo>
                    <a:pt x="1124" y="422"/>
                  </a:lnTo>
                  <a:lnTo>
                    <a:pt x="1124" y="422"/>
                  </a:lnTo>
                  <a:lnTo>
                    <a:pt x="1120" y="448"/>
                  </a:lnTo>
                  <a:lnTo>
                    <a:pt x="1120" y="448"/>
                  </a:lnTo>
                  <a:lnTo>
                    <a:pt x="1132" y="444"/>
                  </a:lnTo>
                  <a:lnTo>
                    <a:pt x="1140" y="440"/>
                  </a:lnTo>
                  <a:lnTo>
                    <a:pt x="1140" y="440"/>
                  </a:lnTo>
                  <a:lnTo>
                    <a:pt x="1144" y="436"/>
                  </a:lnTo>
                  <a:lnTo>
                    <a:pt x="1144" y="432"/>
                  </a:lnTo>
                  <a:lnTo>
                    <a:pt x="1142" y="422"/>
                  </a:lnTo>
                  <a:lnTo>
                    <a:pt x="1142" y="422"/>
                  </a:lnTo>
                  <a:lnTo>
                    <a:pt x="1138" y="412"/>
                  </a:lnTo>
                  <a:lnTo>
                    <a:pt x="1132" y="402"/>
                  </a:lnTo>
                  <a:lnTo>
                    <a:pt x="1132" y="402"/>
                  </a:lnTo>
                  <a:lnTo>
                    <a:pt x="1128" y="398"/>
                  </a:lnTo>
                  <a:lnTo>
                    <a:pt x="1128" y="396"/>
                  </a:lnTo>
                  <a:lnTo>
                    <a:pt x="1130" y="392"/>
                  </a:lnTo>
                  <a:lnTo>
                    <a:pt x="1134" y="390"/>
                  </a:lnTo>
                  <a:lnTo>
                    <a:pt x="1134" y="390"/>
                  </a:lnTo>
                  <a:lnTo>
                    <a:pt x="1142" y="384"/>
                  </a:lnTo>
                  <a:lnTo>
                    <a:pt x="1146" y="374"/>
                  </a:lnTo>
                  <a:lnTo>
                    <a:pt x="1146" y="374"/>
                  </a:lnTo>
                  <a:lnTo>
                    <a:pt x="1150" y="368"/>
                  </a:lnTo>
                  <a:lnTo>
                    <a:pt x="1154" y="362"/>
                  </a:lnTo>
                  <a:lnTo>
                    <a:pt x="1160" y="360"/>
                  </a:lnTo>
                  <a:lnTo>
                    <a:pt x="1162" y="358"/>
                  </a:lnTo>
                  <a:lnTo>
                    <a:pt x="1166" y="360"/>
                  </a:lnTo>
                  <a:lnTo>
                    <a:pt x="1166" y="360"/>
                  </a:lnTo>
                  <a:lnTo>
                    <a:pt x="1172" y="362"/>
                  </a:lnTo>
                  <a:lnTo>
                    <a:pt x="1178" y="360"/>
                  </a:lnTo>
                  <a:lnTo>
                    <a:pt x="1184" y="358"/>
                  </a:lnTo>
                  <a:lnTo>
                    <a:pt x="1188" y="354"/>
                  </a:lnTo>
                  <a:lnTo>
                    <a:pt x="1188" y="354"/>
                  </a:lnTo>
                  <a:lnTo>
                    <a:pt x="1202" y="336"/>
                  </a:lnTo>
                  <a:lnTo>
                    <a:pt x="1216" y="320"/>
                  </a:lnTo>
                  <a:lnTo>
                    <a:pt x="1222" y="310"/>
                  </a:lnTo>
                  <a:lnTo>
                    <a:pt x="1226" y="300"/>
                  </a:lnTo>
                  <a:lnTo>
                    <a:pt x="1230" y="290"/>
                  </a:lnTo>
                  <a:lnTo>
                    <a:pt x="1230" y="278"/>
                  </a:lnTo>
                  <a:lnTo>
                    <a:pt x="1230" y="278"/>
                  </a:lnTo>
                  <a:lnTo>
                    <a:pt x="1232" y="274"/>
                  </a:lnTo>
                  <a:lnTo>
                    <a:pt x="1232" y="272"/>
                  </a:lnTo>
                  <a:lnTo>
                    <a:pt x="1232" y="272"/>
                  </a:lnTo>
                  <a:lnTo>
                    <a:pt x="1236" y="268"/>
                  </a:lnTo>
                  <a:lnTo>
                    <a:pt x="1236" y="264"/>
                  </a:lnTo>
                  <a:lnTo>
                    <a:pt x="1236" y="254"/>
                  </a:lnTo>
                  <a:lnTo>
                    <a:pt x="1236" y="254"/>
                  </a:lnTo>
                  <a:lnTo>
                    <a:pt x="1232" y="250"/>
                  </a:lnTo>
                  <a:lnTo>
                    <a:pt x="1228" y="246"/>
                  </a:lnTo>
                  <a:lnTo>
                    <a:pt x="1220" y="246"/>
                  </a:lnTo>
                  <a:lnTo>
                    <a:pt x="1216" y="248"/>
                  </a:lnTo>
                  <a:lnTo>
                    <a:pt x="1216" y="248"/>
                  </a:lnTo>
                  <a:lnTo>
                    <a:pt x="1210" y="250"/>
                  </a:lnTo>
                  <a:lnTo>
                    <a:pt x="1206" y="250"/>
                  </a:lnTo>
                  <a:lnTo>
                    <a:pt x="1204" y="248"/>
                  </a:lnTo>
                  <a:lnTo>
                    <a:pt x="1202" y="248"/>
                  </a:lnTo>
                  <a:lnTo>
                    <a:pt x="1202" y="248"/>
                  </a:lnTo>
                  <a:lnTo>
                    <a:pt x="1200" y="242"/>
                  </a:lnTo>
                  <a:lnTo>
                    <a:pt x="1196" y="240"/>
                  </a:lnTo>
                  <a:lnTo>
                    <a:pt x="1186" y="236"/>
                  </a:lnTo>
                  <a:lnTo>
                    <a:pt x="1186" y="236"/>
                  </a:lnTo>
                  <a:lnTo>
                    <a:pt x="1202" y="228"/>
                  </a:lnTo>
                  <a:lnTo>
                    <a:pt x="1214" y="218"/>
                  </a:lnTo>
                  <a:lnTo>
                    <a:pt x="1238" y="196"/>
                  </a:lnTo>
                  <a:lnTo>
                    <a:pt x="1238" y="196"/>
                  </a:lnTo>
                  <a:lnTo>
                    <a:pt x="1248" y="190"/>
                  </a:lnTo>
                  <a:lnTo>
                    <a:pt x="1260" y="190"/>
                  </a:lnTo>
                  <a:lnTo>
                    <a:pt x="1260" y="190"/>
                  </a:lnTo>
                  <a:lnTo>
                    <a:pt x="1280" y="190"/>
                  </a:lnTo>
                  <a:lnTo>
                    <a:pt x="1290" y="190"/>
                  </a:lnTo>
                  <a:lnTo>
                    <a:pt x="1300" y="186"/>
                  </a:lnTo>
                  <a:lnTo>
                    <a:pt x="1300" y="186"/>
                  </a:lnTo>
                  <a:lnTo>
                    <a:pt x="1304" y="184"/>
                  </a:lnTo>
                  <a:lnTo>
                    <a:pt x="1308" y="186"/>
                  </a:lnTo>
                  <a:lnTo>
                    <a:pt x="1316" y="188"/>
                  </a:lnTo>
                  <a:lnTo>
                    <a:pt x="1316" y="188"/>
                  </a:lnTo>
                  <a:lnTo>
                    <a:pt x="1322" y="192"/>
                  </a:lnTo>
                  <a:lnTo>
                    <a:pt x="1328" y="192"/>
                  </a:lnTo>
                  <a:lnTo>
                    <a:pt x="1328" y="192"/>
                  </a:lnTo>
                  <a:lnTo>
                    <a:pt x="1342" y="192"/>
                  </a:lnTo>
                  <a:lnTo>
                    <a:pt x="1342" y="192"/>
                  </a:lnTo>
                  <a:lnTo>
                    <a:pt x="1340" y="188"/>
                  </a:lnTo>
                  <a:lnTo>
                    <a:pt x="1338" y="186"/>
                  </a:lnTo>
                  <a:lnTo>
                    <a:pt x="1338" y="186"/>
                  </a:lnTo>
                  <a:lnTo>
                    <a:pt x="1338" y="184"/>
                  </a:lnTo>
                  <a:lnTo>
                    <a:pt x="1338" y="184"/>
                  </a:lnTo>
                  <a:lnTo>
                    <a:pt x="1340" y="182"/>
                  </a:lnTo>
                  <a:lnTo>
                    <a:pt x="1340" y="182"/>
                  </a:lnTo>
                  <a:lnTo>
                    <a:pt x="1348" y="174"/>
                  </a:lnTo>
                  <a:lnTo>
                    <a:pt x="1358" y="168"/>
                  </a:lnTo>
                  <a:lnTo>
                    <a:pt x="1368" y="164"/>
                  </a:lnTo>
                  <a:lnTo>
                    <a:pt x="1374" y="164"/>
                  </a:lnTo>
                  <a:lnTo>
                    <a:pt x="1380" y="164"/>
                  </a:lnTo>
                  <a:lnTo>
                    <a:pt x="1380" y="164"/>
                  </a:lnTo>
                  <a:lnTo>
                    <a:pt x="1382" y="164"/>
                  </a:lnTo>
                  <a:lnTo>
                    <a:pt x="1384" y="166"/>
                  </a:lnTo>
                  <a:lnTo>
                    <a:pt x="1384" y="166"/>
                  </a:lnTo>
                  <a:lnTo>
                    <a:pt x="1386" y="170"/>
                  </a:lnTo>
                  <a:lnTo>
                    <a:pt x="1388" y="172"/>
                  </a:lnTo>
                  <a:lnTo>
                    <a:pt x="1396" y="170"/>
                  </a:lnTo>
                  <a:lnTo>
                    <a:pt x="1396" y="170"/>
                  </a:lnTo>
                  <a:lnTo>
                    <a:pt x="1402" y="164"/>
                  </a:lnTo>
                  <a:lnTo>
                    <a:pt x="1406" y="160"/>
                  </a:lnTo>
                  <a:lnTo>
                    <a:pt x="1412" y="156"/>
                  </a:lnTo>
                  <a:lnTo>
                    <a:pt x="1416" y="154"/>
                  </a:lnTo>
                  <a:lnTo>
                    <a:pt x="1420" y="154"/>
                  </a:lnTo>
                  <a:lnTo>
                    <a:pt x="1420" y="154"/>
                  </a:lnTo>
                  <a:lnTo>
                    <a:pt x="1416" y="164"/>
                  </a:lnTo>
                  <a:lnTo>
                    <a:pt x="1410" y="172"/>
                  </a:lnTo>
                  <a:lnTo>
                    <a:pt x="1402" y="178"/>
                  </a:lnTo>
                  <a:lnTo>
                    <a:pt x="1394" y="182"/>
                  </a:lnTo>
                  <a:lnTo>
                    <a:pt x="1394" y="182"/>
                  </a:lnTo>
                  <a:lnTo>
                    <a:pt x="1382" y="194"/>
                  </a:lnTo>
                  <a:lnTo>
                    <a:pt x="1368" y="204"/>
                  </a:lnTo>
                  <a:lnTo>
                    <a:pt x="1368" y="204"/>
                  </a:lnTo>
                  <a:lnTo>
                    <a:pt x="1358" y="212"/>
                  </a:lnTo>
                  <a:lnTo>
                    <a:pt x="1350" y="222"/>
                  </a:lnTo>
                  <a:lnTo>
                    <a:pt x="1348" y="230"/>
                  </a:lnTo>
                  <a:lnTo>
                    <a:pt x="1350" y="242"/>
                  </a:lnTo>
                  <a:lnTo>
                    <a:pt x="1350" y="242"/>
                  </a:lnTo>
                  <a:lnTo>
                    <a:pt x="1356" y="270"/>
                  </a:lnTo>
                  <a:lnTo>
                    <a:pt x="1356" y="270"/>
                  </a:lnTo>
                  <a:lnTo>
                    <a:pt x="1358" y="274"/>
                  </a:lnTo>
                  <a:lnTo>
                    <a:pt x="1360" y="272"/>
                  </a:lnTo>
                  <a:lnTo>
                    <a:pt x="1360" y="272"/>
                  </a:lnTo>
                  <a:lnTo>
                    <a:pt x="1366" y="270"/>
                  </a:lnTo>
                  <a:lnTo>
                    <a:pt x="1368" y="266"/>
                  </a:lnTo>
                  <a:lnTo>
                    <a:pt x="1370" y="262"/>
                  </a:lnTo>
                  <a:lnTo>
                    <a:pt x="1370" y="256"/>
                  </a:lnTo>
                  <a:lnTo>
                    <a:pt x="1370" y="256"/>
                  </a:lnTo>
                  <a:lnTo>
                    <a:pt x="1376" y="254"/>
                  </a:lnTo>
                  <a:lnTo>
                    <a:pt x="1378" y="254"/>
                  </a:lnTo>
                  <a:lnTo>
                    <a:pt x="1380" y="250"/>
                  </a:lnTo>
                  <a:lnTo>
                    <a:pt x="1380" y="250"/>
                  </a:lnTo>
                  <a:lnTo>
                    <a:pt x="1380" y="248"/>
                  </a:lnTo>
                  <a:lnTo>
                    <a:pt x="1380" y="246"/>
                  </a:lnTo>
                  <a:lnTo>
                    <a:pt x="1382" y="244"/>
                  </a:lnTo>
                  <a:lnTo>
                    <a:pt x="1382" y="244"/>
                  </a:lnTo>
                  <a:lnTo>
                    <a:pt x="1394" y="238"/>
                  </a:lnTo>
                  <a:lnTo>
                    <a:pt x="1396" y="234"/>
                  </a:lnTo>
                  <a:lnTo>
                    <a:pt x="1398" y="232"/>
                  </a:lnTo>
                  <a:lnTo>
                    <a:pt x="1396" y="226"/>
                  </a:lnTo>
                  <a:lnTo>
                    <a:pt x="1396" y="226"/>
                  </a:lnTo>
                  <a:lnTo>
                    <a:pt x="1398" y="224"/>
                  </a:lnTo>
                  <a:lnTo>
                    <a:pt x="1402" y="222"/>
                  </a:lnTo>
                  <a:lnTo>
                    <a:pt x="1402" y="222"/>
                  </a:lnTo>
                  <a:lnTo>
                    <a:pt x="1406" y="222"/>
                  </a:lnTo>
                  <a:lnTo>
                    <a:pt x="1408" y="222"/>
                  </a:lnTo>
                  <a:lnTo>
                    <a:pt x="1404" y="216"/>
                  </a:lnTo>
                  <a:lnTo>
                    <a:pt x="1404" y="216"/>
                  </a:lnTo>
                  <a:lnTo>
                    <a:pt x="1404" y="212"/>
                  </a:lnTo>
                  <a:lnTo>
                    <a:pt x="1404" y="208"/>
                  </a:lnTo>
                  <a:lnTo>
                    <a:pt x="1404" y="208"/>
                  </a:lnTo>
                  <a:lnTo>
                    <a:pt x="1406" y="208"/>
                  </a:lnTo>
                  <a:lnTo>
                    <a:pt x="1406" y="206"/>
                  </a:lnTo>
                  <a:lnTo>
                    <a:pt x="1404" y="206"/>
                  </a:lnTo>
                  <a:lnTo>
                    <a:pt x="1404" y="206"/>
                  </a:lnTo>
                  <a:lnTo>
                    <a:pt x="1400" y="206"/>
                  </a:lnTo>
                  <a:lnTo>
                    <a:pt x="1398" y="204"/>
                  </a:lnTo>
                  <a:lnTo>
                    <a:pt x="1398" y="200"/>
                  </a:lnTo>
                  <a:lnTo>
                    <a:pt x="1398" y="200"/>
                  </a:lnTo>
                  <a:lnTo>
                    <a:pt x="1410" y="188"/>
                  </a:lnTo>
                  <a:lnTo>
                    <a:pt x="1416" y="182"/>
                  </a:lnTo>
                  <a:lnTo>
                    <a:pt x="1424" y="180"/>
                  </a:lnTo>
                  <a:lnTo>
                    <a:pt x="1424" y="180"/>
                  </a:lnTo>
                  <a:lnTo>
                    <a:pt x="1430" y="182"/>
                  </a:lnTo>
                  <a:lnTo>
                    <a:pt x="1434" y="182"/>
                  </a:lnTo>
                  <a:lnTo>
                    <a:pt x="1436" y="180"/>
                  </a:lnTo>
                  <a:lnTo>
                    <a:pt x="1436" y="180"/>
                  </a:lnTo>
                  <a:lnTo>
                    <a:pt x="1446" y="176"/>
                  </a:lnTo>
                  <a:lnTo>
                    <a:pt x="1450" y="176"/>
                  </a:lnTo>
                  <a:lnTo>
                    <a:pt x="1454" y="178"/>
                  </a:lnTo>
                  <a:lnTo>
                    <a:pt x="1454" y="178"/>
                  </a:lnTo>
                  <a:lnTo>
                    <a:pt x="1460" y="180"/>
                  </a:lnTo>
                  <a:lnTo>
                    <a:pt x="1464" y="180"/>
                  </a:lnTo>
                  <a:lnTo>
                    <a:pt x="1474" y="174"/>
                  </a:lnTo>
                  <a:lnTo>
                    <a:pt x="1474" y="174"/>
                  </a:lnTo>
                  <a:lnTo>
                    <a:pt x="1484" y="168"/>
                  </a:lnTo>
                  <a:lnTo>
                    <a:pt x="1496" y="162"/>
                  </a:lnTo>
                  <a:lnTo>
                    <a:pt x="1496" y="162"/>
                  </a:lnTo>
                  <a:lnTo>
                    <a:pt x="1504" y="160"/>
                  </a:lnTo>
                  <a:lnTo>
                    <a:pt x="1512" y="156"/>
                  </a:lnTo>
                  <a:lnTo>
                    <a:pt x="1520" y="156"/>
                  </a:lnTo>
                  <a:lnTo>
                    <a:pt x="1528" y="156"/>
                  </a:lnTo>
                  <a:lnTo>
                    <a:pt x="1528" y="156"/>
                  </a:lnTo>
                  <a:lnTo>
                    <a:pt x="1532" y="156"/>
                  </a:lnTo>
                  <a:lnTo>
                    <a:pt x="1534" y="154"/>
                  </a:lnTo>
                  <a:lnTo>
                    <a:pt x="1534" y="152"/>
                  </a:lnTo>
                  <a:lnTo>
                    <a:pt x="1532" y="150"/>
                  </a:lnTo>
                  <a:lnTo>
                    <a:pt x="1532" y="150"/>
                  </a:lnTo>
                  <a:lnTo>
                    <a:pt x="1526" y="142"/>
                  </a:lnTo>
                  <a:lnTo>
                    <a:pt x="1522" y="138"/>
                  </a:lnTo>
                  <a:lnTo>
                    <a:pt x="1518" y="134"/>
                  </a:lnTo>
                  <a:lnTo>
                    <a:pt x="1518" y="134"/>
                  </a:lnTo>
                  <a:lnTo>
                    <a:pt x="1524" y="134"/>
                  </a:lnTo>
                  <a:lnTo>
                    <a:pt x="1524" y="134"/>
                  </a:lnTo>
                  <a:lnTo>
                    <a:pt x="1536" y="132"/>
                  </a:lnTo>
                  <a:lnTo>
                    <a:pt x="1540" y="128"/>
                  </a:lnTo>
                  <a:lnTo>
                    <a:pt x="1540" y="126"/>
                  </a:lnTo>
                  <a:lnTo>
                    <a:pt x="1540" y="122"/>
                  </a:lnTo>
                  <a:lnTo>
                    <a:pt x="1540" y="122"/>
                  </a:lnTo>
                  <a:lnTo>
                    <a:pt x="1542" y="118"/>
                  </a:lnTo>
                  <a:lnTo>
                    <a:pt x="1544" y="118"/>
                  </a:lnTo>
                  <a:lnTo>
                    <a:pt x="1544" y="118"/>
                  </a:lnTo>
                  <a:lnTo>
                    <a:pt x="1548" y="118"/>
                  </a:lnTo>
                  <a:lnTo>
                    <a:pt x="1548" y="118"/>
                  </a:lnTo>
                  <a:lnTo>
                    <a:pt x="1548" y="120"/>
                  </a:lnTo>
                  <a:lnTo>
                    <a:pt x="1548" y="120"/>
                  </a:lnTo>
                  <a:lnTo>
                    <a:pt x="1550" y="124"/>
                  </a:lnTo>
                  <a:lnTo>
                    <a:pt x="1552" y="124"/>
                  </a:lnTo>
                  <a:lnTo>
                    <a:pt x="1552" y="124"/>
                  </a:lnTo>
                  <a:lnTo>
                    <a:pt x="1562" y="124"/>
                  </a:lnTo>
                  <a:lnTo>
                    <a:pt x="1570" y="128"/>
                  </a:lnTo>
                  <a:lnTo>
                    <a:pt x="1578" y="132"/>
                  </a:lnTo>
                  <a:lnTo>
                    <a:pt x="1586" y="136"/>
                  </a:lnTo>
                  <a:lnTo>
                    <a:pt x="1586" y="136"/>
                  </a:lnTo>
                  <a:lnTo>
                    <a:pt x="1590" y="138"/>
                  </a:lnTo>
                  <a:lnTo>
                    <a:pt x="1592" y="138"/>
                  </a:lnTo>
                  <a:lnTo>
                    <a:pt x="1594" y="134"/>
                  </a:lnTo>
                  <a:lnTo>
                    <a:pt x="1594" y="134"/>
                  </a:lnTo>
                  <a:lnTo>
                    <a:pt x="1596" y="130"/>
                  </a:lnTo>
                  <a:lnTo>
                    <a:pt x="1598" y="126"/>
                  </a:lnTo>
                  <a:lnTo>
                    <a:pt x="1602" y="124"/>
                  </a:lnTo>
                  <a:lnTo>
                    <a:pt x="1608" y="124"/>
                  </a:lnTo>
                  <a:lnTo>
                    <a:pt x="1608" y="124"/>
                  </a:lnTo>
                  <a:lnTo>
                    <a:pt x="1612" y="122"/>
                  </a:lnTo>
                  <a:lnTo>
                    <a:pt x="1612" y="120"/>
                  </a:lnTo>
                  <a:lnTo>
                    <a:pt x="1612" y="118"/>
                  </a:lnTo>
                  <a:lnTo>
                    <a:pt x="1612" y="118"/>
                  </a:lnTo>
                  <a:close/>
                  <a:moveTo>
                    <a:pt x="350" y="152"/>
                  </a:moveTo>
                  <a:lnTo>
                    <a:pt x="350" y="152"/>
                  </a:lnTo>
                  <a:lnTo>
                    <a:pt x="352" y="152"/>
                  </a:lnTo>
                  <a:lnTo>
                    <a:pt x="352" y="152"/>
                  </a:lnTo>
                  <a:lnTo>
                    <a:pt x="354" y="154"/>
                  </a:lnTo>
                  <a:lnTo>
                    <a:pt x="354" y="156"/>
                  </a:lnTo>
                  <a:lnTo>
                    <a:pt x="352" y="160"/>
                  </a:lnTo>
                  <a:lnTo>
                    <a:pt x="352" y="160"/>
                  </a:lnTo>
                  <a:lnTo>
                    <a:pt x="350" y="156"/>
                  </a:lnTo>
                  <a:lnTo>
                    <a:pt x="348" y="154"/>
                  </a:lnTo>
                  <a:lnTo>
                    <a:pt x="350" y="152"/>
                  </a:lnTo>
                  <a:lnTo>
                    <a:pt x="350" y="152"/>
                  </a:lnTo>
                  <a:close/>
                  <a:moveTo>
                    <a:pt x="348" y="168"/>
                  </a:moveTo>
                  <a:lnTo>
                    <a:pt x="348" y="168"/>
                  </a:lnTo>
                  <a:lnTo>
                    <a:pt x="348" y="168"/>
                  </a:lnTo>
                  <a:lnTo>
                    <a:pt x="348" y="166"/>
                  </a:lnTo>
                  <a:lnTo>
                    <a:pt x="352" y="166"/>
                  </a:lnTo>
                  <a:lnTo>
                    <a:pt x="356" y="164"/>
                  </a:lnTo>
                  <a:lnTo>
                    <a:pt x="352" y="160"/>
                  </a:lnTo>
                  <a:lnTo>
                    <a:pt x="352" y="160"/>
                  </a:lnTo>
                  <a:lnTo>
                    <a:pt x="360" y="158"/>
                  </a:lnTo>
                  <a:lnTo>
                    <a:pt x="364" y="158"/>
                  </a:lnTo>
                  <a:lnTo>
                    <a:pt x="368" y="156"/>
                  </a:lnTo>
                  <a:lnTo>
                    <a:pt x="368" y="156"/>
                  </a:lnTo>
                  <a:lnTo>
                    <a:pt x="364" y="164"/>
                  </a:lnTo>
                  <a:lnTo>
                    <a:pt x="360" y="170"/>
                  </a:lnTo>
                  <a:lnTo>
                    <a:pt x="354" y="170"/>
                  </a:lnTo>
                  <a:lnTo>
                    <a:pt x="348" y="168"/>
                  </a:lnTo>
                  <a:lnTo>
                    <a:pt x="348" y="168"/>
                  </a:lnTo>
                  <a:close/>
                  <a:moveTo>
                    <a:pt x="380" y="184"/>
                  </a:moveTo>
                  <a:lnTo>
                    <a:pt x="380" y="184"/>
                  </a:lnTo>
                  <a:lnTo>
                    <a:pt x="376" y="182"/>
                  </a:lnTo>
                  <a:lnTo>
                    <a:pt x="372" y="178"/>
                  </a:lnTo>
                  <a:lnTo>
                    <a:pt x="368" y="170"/>
                  </a:lnTo>
                  <a:lnTo>
                    <a:pt x="368" y="170"/>
                  </a:lnTo>
                  <a:lnTo>
                    <a:pt x="372" y="166"/>
                  </a:lnTo>
                  <a:lnTo>
                    <a:pt x="374" y="166"/>
                  </a:lnTo>
                  <a:lnTo>
                    <a:pt x="376" y="166"/>
                  </a:lnTo>
                  <a:lnTo>
                    <a:pt x="376" y="166"/>
                  </a:lnTo>
                  <a:lnTo>
                    <a:pt x="384" y="168"/>
                  </a:lnTo>
                  <a:lnTo>
                    <a:pt x="388" y="170"/>
                  </a:lnTo>
                  <a:lnTo>
                    <a:pt x="390" y="174"/>
                  </a:lnTo>
                  <a:lnTo>
                    <a:pt x="390" y="174"/>
                  </a:lnTo>
                  <a:lnTo>
                    <a:pt x="388" y="180"/>
                  </a:lnTo>
                  <a:lnTo>
                    <a:pt x="386" y="182"/>
                  </a:lnTo>
                  <a:lnTo>
                    <a:pt x="380" y="184"/>
                  </a:lnTo>
                  <a:lnTo>
                    <a:pt x="380" y="184"/>
                  </a:lnTo>
                  <a:close/>
                  <a:moveTo>
                    <a:pt x="410" y="174"/>
                  </a:moveTo>
                  <a:lnTo>
                    <a:pt x="410" y="174"/>
                  </a:lnTo>
                  <a:lnTo>
                    <a:pt x="406" y="172"/>
                  </a:lnTo>
                  <a:lnTo>
                    <a:pt x="406" y="170"/>
                  </a:lnTo>
                  <a:lnTo>
                    <a:pt x="406" y="168"/>
                  </a:lnTo>
                  <a:lnTo>
                    <a:pt x="406" y="168"/>
                  </a:lnTo>
                  <a:lnTo>
                    <a:pt x="404" y="166"/>
                  </a:lnTo>
                  <a:lnTo>
                    <a:pt x="402" y="164"/>
                  </a:lnTo>
                  <a:lnTo>
                    <a:pt x="402" y="160"/>
                  </a:lnTo>
                  <a:lnTo>
                    <a:pt x="404" y="156"/>
                  </a:lnTo>
                  <a:lnTo>
                    <a:pt x="404" y="156"/>
                  </a:lnTo>
                  <a:lnTo>
                    <a:pt x="404" y="154"/>
                  </a:lnTo>
                  <a:lnTo>
                    <a:pt x="404" y="154"/>
                  </a:lnTo>
                  <a:lnTo>
                    <a:pt x="406" y="154"/>
                  </a:lnTo>
                  <a:lnTo>
                    <a:pt x="406" y="154"/>
                  </a:lnTo>
                  <a:lnTo>
                    <a:pt x="412" y="156"/>
                  </a:lnTo>
                  <a:lnTo>
                    <a:pt x="414" y="162"/>
                  </a:lnTo>
                  <a:lnTo>
                    <a:pt x="414" y="162"/>
                  </a:lnTo>
                  <a:lnTo>
                    <a:pt x="418" y="170"/>
                  </a:lnTo>
                  <a:lnTo>
                    <a:pt x="416" y="172"/>
                  </a:lnTo>
                  <a:lnTo>
                    <a:pt x="410" y="174"/>
                  </a:lnTo>
                  <a:lnTo>
                    <a:pt x="410" y="174"/>
                  </a:lnTo>
                  <a:close/>
                  <a:moveTo>
                    <a:pt x="432" y="202"/>
                  </a:moveTo>
                  <a:lnTo>
                    <a:pt x="432" y="202"/>
                  </a:lnTo>
                  <a:lnTo>
                    <a:pt x="428" y="200"/>
                  </a:lnTo>
                  <a:lnTo>
                    <a:pt x="428" y="198"/>
                  </a:lnTo>
                  <a:lnTo>
                    <a:pt x="426" y="196"/>
                  </a:lnTo>
                  <a:lnTo>
                    <a:pt x="426" y="196"/>
                  </a:lnTo>
                  <a:lnTo>
                    <a:pt x="428" y="192"/>
                  </a:lnTo>
                  <a:lnTo>
                    <a:pt x="428" y="192"/>
                  </a:lnTo>
                  <a:lnTo>
                    <a:pt x="430" y="192"/>
                  </a:lnTo>
                  <a:lnTo>
                    <a:pt x="430" y="192"/>
                  </a:lnTo>
                  <a:lnTo>
                    <a:pt x="434" y="194"/>
                  </a:lnTo>
                  <a:lnTo>
                    <a:pt x="436" y="198"/>
                  </a:lnTo>
                  <a:lnTo>
                    <a:pt x="436" y="198"/>
                  </a:lnTo>
                  <a:lnTo>
                    <a:pt x="436" y="202"/>
                  </a:lnTo>
                  <a:lnTo>
                    <a:pt x="432" y="202"/>
                  </a:lnTo>
                  <a:lnTo>
                    <a:pt x="432" y="202"/>
                  </a:lnTo>
                  <a:close/>
                  <a:moveTo>
                    <a:pt x="470" y="218"/>
                  </a:moveTo>
                  <a:lnTo>
                    <a:pt x="470" y="218"/>
                  </a:lnTo>
                  <a:lnTo>
                    <a:pt x="468" y="212"/>
                  </a:lnTo>
                  <a:lnTo>
                    <a:pt x="470" y="210"/>
                  </a:lnTo>
                  <a:lnTo>
                    <a:pt x="472" y="208"/>
                  </a:lnTo>
                  <a:lnTo>
                    <a:pt x="472" y="208"/>
                  </a:lnTo>
                  <a:lnTo>
                    <a:pt x="474" y="214"/>
                  </a:lnTo>
                  <a:lnTo>
                    <a:pt x="472" y="216"/>
                  </a:lnTo>
                  <a:lnTo>
                    <a:pt x="470" y="218"/>
                  </a:lnTo>
                  <a:lnTo>
                    <a:pt x="470" y="218"/>
                  </a:lnTo>
                  <a:close/>
                  <a:moveTo>
                    <a:pt x="518" y="232"/>
                  </a:moveTo>
                  <a:lnTo>
                    <a:pt x="518" y="232"/>
                  </a:lnTo>
                  <a:lnTo>
                    <a:pt x="522" y="232"/>
                  </a:lnTo>
                  <a:lnTo>
                    <a:pt x="522" y="234"/>
                  </a:lnTo>
                  <a:lnTo>
                    <a:pt x="522" y="234"/>
                  </a:lnTo>
                  <a:lnTo>
                    <a:pt x="516" y="238"/>
                  </a:lnTo>
                  <a:lnTo>
                    <a:pt x="516" y="238"/>
                  </a:lnTo>
                  <a:lnTo>
                    <a:pt x="512" y="238"/>
                  </a:lnTo>
                  <a:lnTo>
                    <a:pt x="512" y="238"/>
                  </a:lnTo>
                  <a:lnTo>
                    <a:pt x="518" y="232"/>
                  </a:lnTo>
                  <a:lnTo>
                    <a:pt x="518" y="232"/>
                  </a:lnTo>
                  <a:close/>
                  <a:moveTo>
                    <a:pt x="552" y="384"/>
                  </a:moveTo>
                  <a:lnTo>
                    <a:pt x="552" y="384"/>
                  </a:lnTo>
                  <a:lnTo>
                    <a:pt x="548" y="384"/>
                  </a:lnTo>
                  <a:lnTo>
                    <a:pt x="546" y="386"/>
                  </a:lnTo>
                  <a:lnTo>
                    <a:pt x="546" y="386"/>
                  </a:lnTo>
                  <a:lnTo>
                    <a:pt x="546" y="388"/>
                  </a:lnTo>
                  <a:lnTo>
                    <a:pt x="548" y="392"/>
                  </a:lnTo>
                  <a:lnTo>
                    <a:pt x="548" y="392"/>
                  </a:lnTo>
                  <a:lnTo>
                    <a:pt x="554" y="398"/>
                  </a:lnTo>
                  <a:lnTo>
                    <a:pt x="554" y="406"/>
                  </a:lnTo>
                  <a:lnTo>
                    <a:pt x="554" y="420"/>
                  </a:lnTo>
                  <a:lnTo>
                    <a:pt x="554" y="420"/>
                  </a:lnTo>
                  <a:lnTo>
                    <a:pt x="552" y="424"/>
                  </a:lnTo>
                  <a:lnTo>
                    <a:pt x="546" y="426"/>
                  </a:lnTo>
                  <a:lnTo>
                    <a:pt x="538" y="426"/>
                  </a:lnTo>
                  <a:lnTo>
                    <a:pt x="532" y="424"/>
                  </a:lnTo>
                  <a:lnTo>
                    <a:pt x="532" y="424"/>
                  </a:lnTo>
                  <a:lnTo>
                    <a:pt x="520" y="418"/>
                  </a:lnTo>
                  <a:lnTo>
                    <a:pt x="518" y="416"/>
                  </a:lnTo>
                  <a:lnTo>
                    <a:pt x="516" y="412"/>
                  </a:lnTo>
                  <a:lnTo>
                    <a:pt x="514" y="408"/>
                  </a:lnTo>
                  <a:lnTo>
                    <a:pt x="516" y="404"/>
                  </a:lnTo>
                  <a:lnTo>
                    <a:pt x="520" y="390"/>
                  </a:lnTo>
                  <a:lnTo>
                    <a:pt x="520" y="390"/>
                  </a:lnTo>
                  <a:lnTo>
                    <a:pt x="520" y="386"/>
                  </a:lnTo>
                  <a:lnTo>
                    <a:pt x="518" y="382"/>
                  </a:lnTo>
                  <a:lnTo>
                    <a:pt x="518" y="382"/>
                  </a:lnTo>
                  <a:lnTo>
                    <a:pt x="508" y="364"/>
                  </a:lnTo>
                  <a:lnTo>
                    <a:pt x="500" y="346"/>
                  </a:lnTo>
                  <a:lnTo>
                    <a:pt x="500" y="346"/>
                  </a:lnTo>
                  <a:lnTo>
                    <a:pt x="500" y="342"/>
                  </a:lnTo>
                  <a:lnTo>
                    <a:pt x="500" y="338"/>
                  </a:lnTo>
                  <a:lnTo>
                    <a:pt x="504" y="334"/>
                  </a:lnTo>
                  <a:lnTo>
                    <a:pt x="504" y="334"/>
                  </a:lnTo>
                  <a:lnTo>
                    <a:pt x="512" y="328"/>
                  </a:lnTo>
                  <a:lnTo>
                    <a:pt x="522" y="322"/>
                  </a:lnTo>
                  <a:lnTo>
                    <a:pt x="530" y="318"/>
                  </a:lnTo>
                  <a:lnTo>
                    <a:pt x="536" y="318"/>
                  </a:lnTo>
                  <a:lnTo>
                    <a:pt x="542" y="318"/>
                  </a:lnTo>
                  <a:lnTo>
                    <a:pt x="542" y="318"/>
                  </a:lnTo>
                  <a:lnTo>
                    <a:pt x="546" y="320"/>
                  </a:lnTo>
                  <a:lnTo>
                    <a:pt x="548" y="322"/>
                  </a:lnTo>
                  <a:lnTo>
                    <a:pt x="548" y="324"/>
                  </a:lnTo>
                  <a:lnTo>
                    <a:pt x="548" y="324"/>
                  </a:lnTo>
                  <a:lnTo>
                    <a:pt x="548" y="332"/>
                  </a:lnTo>
                  <a:lnTo>
                    <a:pt x="546" y="334"/>
                  </a:lnTo>
                  <a:lnTo>
                    <a:pt x="544" y="334"/>
                  </a:lnTo>
                  <a:lnTo>
                    <a:pt x="544" y="334"/>
                  </a:lnTo>
                  <a:lnTo>
                    <a:pt x="538" y="336"/>
                  </a:lnTo>
                  <a:lnTo>
                    <a:pt x="534" y="338"/>
                  </a:lnTo>
                  <a:lnTo>
                    <a:pt x="532" y="342"/>
                  </a:lnTo>
                  <a:lnTo>
                    <a:pt x="528" y="346"/>
                  </a:lnTo>
                  <a:lnTo>
                    <a:pt x="528" y="346"/>
                  </a:lnTo>
                  <a:lnTo>
                    <a:pt x="534" y="354"/>
                  </a:lnTo>
                  <a:lnTo>
                    <a:pt x="536" y="356"/>
                  </a:lnTo>
                  <a:lnTo>
                    <a:pt x="540" y="360"/>
                  </a:lnTo>
                  <a:lnTo>
                    <a:pt x="540" y="360"/>
                  </a:lnTo>
                  <a:lnTo>
                    <a:pt x="542" y="362"/>
                  </a:lnTo>
                  <a:lnTo>
                    <a:pt x="544" y="366"/>
                  </a:lnTo>
                  <a:lnTo>
                    <a:pt x="544" y="370"/>
                  </a:lnTo>
                  <a:lnTo>
                    <a:pt x="542" y="376"/>
                  </a:lnTo>
                  <a:lnTo>
                    <a:pt x="542" y="376"/>
                  </a:lnTo>
                  <a:lnTo>
                    <a:pt x="550" y="370"/>
                  </a:lnTo>
                  <a:lnTo>
                    <a:pt x="552" y="370"/>
                  </a:lnTo>
                  <a:lnTo>
                    <a:pt x="554" y="370"/>
                  </a:lnTo>
                  <a:lnTo>
                    <a:pt x="558" y="374"/>
                  </a:lnTo>
                  <a:lnTo>
                    <a:pt x="560" y="378"/>
                  </a:lnTo>
                  <a:lnTo>
                    <a:pt x="560" y="378"/>
                  </a:lnTo>
                  <a:lnTo>
                    <a:pt x="560" y="382"/>
                  </a:lnTo>
                  <a:lnTo>
                    <a:pt x="558" y="384"/>
                  </a:lnTo>
                  <a:lnTo>
                    <a:pt x="552" y="384"/>
                  </a:lnTo>
                  <a:lnTo>
                    <a:pt x="552" y="384"/>
                  </a:lnTo>
                  <a:close/>
                  <a:moveTo>
                    <a:pt x="604" y="354"/>
                  </a:moveTo>
                  <a:lnTo>
                    <a:pt x="604" y="354"/>
                  </a:lnTo>
                  <a:lnTo>
                    <a:pt x="596" y="354"/>
                  </a:lnTo>
                  <a:lnTo>
                    <a:pt x="592" y="352"/>
                  </a:lnTo>
                  <a:lnTo>
                    <a:pt x="590" y="350"/>
                  </a:lnTo>
                  <a:lnTo>
                    <a:pt x="590" y="350"/>
                  </a:lnTo>
                  <a:lnTo>
                    <a:pt x="588" y="344"/>
                  </a:lnTo>
                  <a:lnTo>
                    <a:pt x="588" y="338"/>
                  </a:lnTo>
                  <a:lnTo>
                    <a:pt x="590" y="334"/>
                  </a:lnTo>
                  <a:lnTo>
                    <a:pt x="592" y="330"/>
                  </a:lnTo>
                  <a:lnTo>
                    <a:pt x="592" y="330"/>
                  </a:lnTo>
                  <a:lnTo>
                    <a:pt x="602" y="322"/>
                  </a:lnTo>
                  <a:lnTo>
                    <a:pt x="608" y="320"/>
                  </a:lnTo>
                  <a:lnTo>
                    <a:pt x="614" y="322"/>
                  </a:lnTo>
                  <a:lnTo>
                    <a:pt x="614" y="322"/>
                  </a:lnTo>
                  <a:lnTo>
                    <a:pt x="612" y="326"/>
                  </a:lnTo>
                  <a:lnTo>
                    <a:pt x="610" y="330"/>
                  </a:lnTo>
                  <a:lnTo>
                    <a:pt x="612" y="334"/>
                  </a:lnTo>
                  <a:lnTo>
                    <a:pt x="616" y="338"/>
                  </a:lnTo>
                  <a:lnTo>
                    <a:pt x="616" y="338"/>
                  </a:lnTo>
                  <a:lnTo>
                    <a:pt x="612" y="342"/>
                  </a:lnTo>
                  <a:lnTo>
                    <a:pt x="610" y="348"/>
                  </a:lnTo>
                  <a:lnTo>
                    <a:pt x="608" y="352"/>
                  </a:lnTo>
                  <a:lnTo>
                    <a:pt x="604" y="354"/>
                  </a:lnTo>
                  <a:lnTo>
                    <a:pt x="604" y="354"/>
                  </a:lnTo>
                  <a:close/>
                  <a:moveTo>
                    <a:pt x="784" y="76"/>
                  </a:moveTo>
                  <a:lnTo>
                    <a:pt x="784" y="76"/>
                  </a:lnTo>
                  <a:lnTo>
                    <a:pt x="778" y="78"/>
                  </a:lnTo>
                  <a:lnTo>
                    <a:pt x="778" y="74"/>
                  </a:lnTo>
                  <a:lnTo>
                    <a:pt x="778" y="74"/>
                  </a:lnTo>
                  <a:lnTo>
                    <a:pt x="784" y="68"/>
                  </a:lnTo>
                  <a:lnTo>
                    <a:pt x="784" y="68"/>
                  </a:lnTo>
                  <a:lnTo>
                    <a:pt x="786" y="70"/>
                  </a:lnTo>
                  <a:lnTo>
                    <a:pt x="788" y="74"/>
                  </a:lnTo>
                  <a:lnTo>
                    <a:pt x="786" y="76"/>
                  </a:lnTo>
                  <a:lnTo>
                    <a:pt x="784" y="76"/>
                  </a:lnTo>
                  <a:lnTo>
                    <a:pt x="784" y="7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 name="Freeform 72"/>
            <p:cNvSpPr>
              <a:spLocks/>
            </p:cNvSpPr>
            <p:nvPr/>
          </p:nvSpPr>
          <p:spPr bwMode="auto">
            <a:xfrm>
              <a:off x="7213600" y="412750"/>
              <a:ext cx="1588" cy="1588"/>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73"/>
            <p:cNvSpPr>
              <a:spLocks/>
            </p:cNvSpPr>
            <p:nvPr/>
          </p:nvSpPr>
          <p:spPr bwMode="auto">
            <a:xfrm>
              <a:off x="4886325" y="714375"/>
              <a:ext cx="1588" cy="3175"/>
            </a:xfrm>
            <a:custGeom>
              <a:avLst/>
              <a:gdLst/>
              <a:ahLst/>
              <a:cxnLst>
                <a:cxn ang="0">
                  <a:pos x="0" y="0"/>
                </a:cxn>
                <a:cxn ang="0">
                  <a:pos x="0" y="0"/>
                </a:cxn>
                <a:cxn ang="0">
                  <a:pos x="0" y="2"/>
                </a:cxn>
                <a:cxn ang="0">
                  <a:pos x="0" y="2"/>
                </a:cxn>
                <a:cxn ang="0">
                  <a:pos x="0" y="0"/>
                </a:cxn>
                <a:cxn ang="0">
                  <a:pos x="0" y="0"/>
                </a:cxn>
              </a:cxnLst>
              <a:rect l="0" t="0" r="r" b="b"/>
              <a:pathLst>
                <a:path h="2">
                  <a:moveTo>
                    <a:pt x="0" y="0"/>
                  </a:moveTo>
                  <a:lnTo>
                    <a:pt x="0" y="0"/>
                  </a:lnTo>
                  <a:lnTo>
                    <a:pt x="0" y="2"/>
                  </a:lnTo>
                  <a:lnTo>
                    <a:pt x="0" y="2"/>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 name="Freeform 74"/>
            <p:cNvSpPr>
              <a:spLocks noEditPoints="1"/>
            </p:cNvSpPr>
            <p:nvPr/>
          </p:nvSpPr>
          <p:spPr bwMode="auto">
            <a:xfrm>
              <a:off x="4391025" y="336550"/>
              <a:ext cx="1644650" cy="2139950"/>
            </a:xfrm>
            <a:custGeom>
              <a:avLst/>
              <a:gdLst/>
              <a:ahLst/>
              <a:cxnLst>
                <a:cxn ang="0">
                  <a:pos x="924" y="772"/>
                </a:cxn>
                <a:cxn ang="0">
                  <a:pos x="872" y="710"/>
                </a:cxn>
                <a:cxn ang="0">
                  <a:pos x="776" y="662"/>
                </a:cxn>
                <a:cxn ang="0">
                  <a:pos x="708" y="686"/>
                </a:cxn>
                <a:cxn ang="0">
                  <a:pos x="618" y="592"/>
                </a:cxn>
                <a:cxn ang="0">
                  <a:pos x="544" y="532"/>
                </a:cxn>
                <a:cxn ang="0">
                  <a:pos x="646" y="462"/>
                </a:cxn>
                <a:cxn ang="0">
                  <a:pos x="712" y="378"/>
                </a:cxn>
                <a:cxn ang="0">
                  <a:pos x="734" y="344"/>
                </a:cxn>
                <a:cxn ang="0">
                  <a:pos x="798" y="318"/>
                </a:cxn>
                <a:cxn ang="0">
                  <a:pos x="806" y="264"/>
                </a:cxn>
                <a:cxn ang="0">
                  <a:pos x="854" y="208"/>
                </a:cxn>
                <a:cxn ang="0">
                  <a:pos x="776" y="164"/>
                </a:cxn>
                <a:cxn ang="0">
                  <a:pos x="698" y="160"/>
                </a:cxn>
                <a:cxn ang="0">
                  <a:pos x="666" y="212"/>
                </a:cxn>
                <a:cxn ang="0">
                  <a:pos x="610" y="104"/>
                </a:cxn>
                <a:cxn ang="0">
                  <a:pos x="672" y="54"/>
                </a:cxn>
                <a:cxn ang="0">
                  <a:pos x="734" y="80"/>
                </a:cxn>
                <a:cxn ang="0">
                  <a:pos x="792" y="126"/>
                </a:cxn>
                <a:cxn ang="0">
                  <a:pos x="782" y="80"/>
                </a:cxn>
                <a:cxn ang="0">
                  <a:pos x="774" y="54"/>
                </a:cxn>
                <a:cxn ang="0">
                  <a:pos x="732" y="28"/>
                </a:cxn>
                <a:cxn ang="0">
                  <a:pos x="640" y="24"/>
                </a:cxn>
                <a:cxn ang="0">
                  <a:pos x="618" y="30"/>
                </a:cxn>
                <a:cxn ang="0">
                  <a:pos x="630" y="70"/>
                </a:cxn>
                <a:cxn ang="0">
                  <a:pos x="570" y="24"/>
                </a:cxn>
                <a:cxn ang="0">
                  <a:pos x="574" y="60"/>
                </a:cxn>
                <a:cxn ang="0">
                  <a:pos x="536" y="52"/>
                </a:cxn>
                <a:cxn ang="0">
                  <a:pos x="468" y="68"/>
                </a:cxn>
                <a:cxn ang="0">
                  <a:pos x="338" y="48"/>
                </a:cxn>
                <a:cxn ang="0">
                  <a:pos x="258" y="48"/>
                </a:cxn>
                <a:cxn ang="0">
                  <a:pos x="12" y="56"/>
                </a:cxn>
                <a:cxn ang="0">
                  <a:pos x="52" y="100"/>
                </a:cxn>
                <a:cxn ang="0">
                  <a:pos x="78" y="160"/>
                </a:cxn>
                <a:cxn ang="0">
                  <a:pos x="128" y="136"/>
                </a:cxn>
                <a:cxn ang="0">
                  <a:pos x="200" y="146"/>
                </a:cxn>
                <a:cxn ang="0">
                  <a:pos x="282" y="194"/>
                </a:cxn>
                <a:cxn ang="0">
                  <a:pos x="338" y="252"/>
                </a:cxn>
                <a:cxn ang="0">
                  <a:pos x="354" y="380"/>
                </a:cxn>
                <a:cxn ang="0">
                  <a:pos x="448" y="528"/>
                </a:cxn>
                <a:cxn ang="0">
                  <a:pos x="442" y="480"/>
                </a:cxn>
                <a:cxn ang="0">
                  <a:pos x="582" y="612"/>
                </a:cxn>
                <a:cxn ang="0">
                  <a:pos x="692" y="678"/>
                </a:cxn>
                <a:cxn ang="0">
                  <a:pos x="676" y="826"/>
                </a:cxn>
                <a:cxn ang="0">
                  <a:pos x="746" y="1130"/>
                </a:cxn>
                <a:cxn ang="0">
                  <a:pos x="730" y="1262"/>
                </a:cxn>
                <a:cxn ang="0">
                  <a:pos x="748" y="1336"/>
                </a:cxn>
                <a:cxn ang="0">
                  <a:pos x="770" y="1310"/>
                </a:cxn>
                <a:cxn ang="0">
                  <a:pos x="800" y="1196"/>
                </a:cxn>
                <a:cxn ang="0">
                  <a:pos x="884" y="1132"/>
                </a:cxn>
                <a:cxn ang="0">
                  <a:pos x="968" y="1010"/>
                </a:cxn>
                <a:cxn ang="0">
                  <a:pos x="796" y="210"/>
                </a:cxn>
                <a:cxn ang="0">
                  <a:pos x="738" y="240"/>
                </a:cxn>
                <a:cxn ang="0">
                  <a:pos x="688" y="318"/>
                </a:cxn>
                <a:cxn ang="0">
                  <a:pos x="670" y="316"/>
                </a:cxn>
                <a:cxn ang="0">
                  <a:pos x="624" y="336"/>
                </a:cxn>
                <a:cxn ang="0">
                  <a:pos x="682" y="10"/>
                </a:cxn>
                <a:cxn ang="0">
                  <a:pos x="564" y="260"/>
                </a:cxn>
                <a:cxn ang="0">
                  <a:pos x="374" y="80"/>
                </a:cxn>
                <a:cxn ang="0">
                  <a:pos x="426" y="126"/>
                </a:cxn>
                <a:cxn ang="0">
                  <a:pos x="508" y="180"/>
                </a:cxn>
                <a:cxn ang="0">
                  <a:pos x="530" y="214"/>
                </a:cxn>
                <a:cxn ang="0">
                  <a:pos x="542" y="208"/>
                </a:cxn>
              </a:cxnLst>
              <a:rect l="0" t="0" r="r" b="b"/>
              <a:pathLst>
                <a:path w="1036" h="1348">
                  <a:moveTo>
                    <a:pt x="1028" y="824"/>
                  </a:moveTo>
                  <a:lnTo>
                    <a:pt x="1028" y="824"/>
                  </a:lnTo>
                  <a:lnTo>
                    <a:pt x="1022" y="824"/>
                  </a:lnTo>
                  <a:lnTo>
                    <a:pt x="1016" y="820"/>
                  </a:lnTo>
                  <a:lnTo>
                    <a:pt x="1008" y="812"/>
                  </a:lnTo>
                  <a:lnTo>
                    <a:pt x="1008" y="812"/>
                  </a:lnTo>
                  <a:lnTo>
                    <a:pt x="1004" y="808"/>
                  </a:lnTo>
                  <a:lnTo>
                    <a:pt x="998" y="804"/>
                  </a:lnTo>
                  <a:lnTo>
                    <a:pt x="992" y="800"/>
                  </a:lnTo>
                  <a:lnTo>
                    <a:pt x="984" y="800"/>
                  </a:lnTo>
                  <a:lnTo>
                    <a:pt x="984" y="800"/>
                  </a:lnTo>
                  <a:lnTo>
                    <a:pt x="970" y="800"/>
                  </a:lnTo>
                  <a:lnTo>
                    <a:pt x="964" y="798"/>
                  </a:lnTo>
                  <a:lnTo>
                    <a:pt x="962" y="796"/>
                  </a:lnTo>
                  <a:lnTo>
                    <a:pt x="962" y="796"/>
                  </a:lnTo>
                  <a:lnTo>
                    <a:pt x="956" y="788"/>
                  </a:lnTo>
                  <a:lnTo>
                    <a:pt x="950" y="784"/>
                  </a:lnTo>
                  <a:lnTo>
                    <a:pt x="934" y="778"/>
                  </a:lnTo>
                  <a:lnTo>
                    <a:pt x="934" y="778"/>
                  </a:lnTo>
                  <a:lnTo>
                    <a:pt x="930" y="786"/>
                  </a:lnTo>
                  <a:lnTo>
                    <a:pt x="928" y="788"/>
                  </a:lnTo>
                  <a:lnTo>
                    <a:pt x="922" y="790"/>
                  </a:lnTo>
                  <a:lnTo>
                    <a:pt x="922" y="790"/>
                  </a:lnTo>
                  <a:lnTo>
                    <a:pt x="928" y="782"/>
                  </a:lnTo>
                  <a:lnTo>
                    <a:pt x="928" y="778"/>
                  </a:lnTo>
                  <a:lnTo>
                    <a:pt x="928" y="774"/>
                  </a:lnTo>
                  <a:lnTo>
                    <a:pt x="928" y="774"/>
                  </a:lnTo>
                  <a:lnTo>
                    <a:pt x="924" y="772"/>
                  </a:lnTo>
                  <a:lnTo>
                    <a:pt x="924" y="772"/>
                  </a:lnTo>
                  <a:lnTo>
                    <a:pt x="914" y="774"/>
                  </a:lnTo>
                  <a:lnTo>
                    <a:pt x="914" y="774"/>
                  </a:lnTo>
                  <a:lnTo>
                    <a:pt x="912" y="778"/>
                  </a:lnTo>
                  <a:lnTo>
                    <a:pt x="912" y="782"/>
                  </a:lnTo>
                  <a:lnTo>
                    <a:pt x="910" y="784"/>
                  </a:lnTo>
                  <a:lnTo>
                    <a:pt x="910" y="784"/>
                  </a:lnTo>
                  <a:lnTo>
                    <a:pt x="906" y="782"/>
                  </a:lnTo>
                  <a:lnTo>
                    <a:pt x="906" y="782"/>
                  </a:lnTo>
                  <a:lnTo>
                    <a:pt x="906" y="774"/>
                  </a:lnTo>
                  <a:lnTo>
                    <a:pt x="908" y="770"/>
                  </a:lnTo>
                  <a:lnTo>
                    <a:pt x="912" y="768"/>
                  </a:lnTo>
                  <a:lnTo>
                    <a:pt x="912" y="768"/>
                  </a:lnTo>
                  <a:lnTo>
                    <a:pt x="916" y="762"/>
                  </a:lnTo>
                  <a:lnTo>
                    <a:pt x="916" y="762"/>
                  </a:lnTo>
                  <a:lnTo>
                    <a:pt x="916" y="762"/>
                  </a:lnTo>
                  <a:lnTo>
                    <a:pt x="916" y="762"/>
                  </a:lnTo>
                  <a:lnTo>
                    <a:pt x="918" y="756"/>
                  </a:lnTo>
                  <a:lnTo>
                    <a:pt x="918" y="754"/>
                  </a:lnTo>
                  <a:lnTo>
                    <a:pt x="916" y="752"/>
                  </a:lnTo>
                  <a:lnTo>
                    <a:pt x="916" y="752"/>
                  </a:lnTo>
                  <a:lnTo>
                    <a:pt x="912" y="750"/>
                  </a:lnTo>
                  <a:lnTo>
                    <a:pt x="912" y="746"/>
                  </a:lnTo>
                  <a:lnTo>
                    <a:pt x="910" y="738"/>
                  </a:lnTo>
                  <a:lnTo>
                    <a:pt x="910" y="738"/>
                  </a:lnTo>
                  <a:lnTo>
                    <a:pt x="904" y="726"/>
                  </a:lnTo>
                  <a:lnTo>
                    <a:pt x="896" y="716"/>
                  </a:lnTo>
                  <a:lnTo>
                    <a:pt x="886" y="710"/>
                  </a:lnTo>
                  <a:lnTo>
                    <a:pt x="880" y="710"/>
                  </a:lnTo>
                  <a:lnTo>
                    <a:pt x="872" y="710"/>
                  </a:lnTo>
                  <a:lnTo>
                    <a:pt x="872" y="710"/>
                  </a:lnTo>
                  <a:lnTo>
                    <a:pt x="866" y="710"/>
                  </a:lnTo>
                  <a:lnTo>
                    <a:pt x="860" y="706"/>
                  </a:lnTo>
                  <a:lnTo>
                    <a:pt x="854" y="702"/>
                  </a:lnTo>
                  <a:lnTo>
                    <a:pt x="852" y="698"/>
                  </a:lnTo>
                  <a:lnTo>
                    <a:pt x="852" y="698"/>
                  </a:lnTo>
                  <a:lnTo>
                    <a:pt x="848" y="690"/>
                  </a:lnTo>
                  <a:lnTo>
                    <a:pt x="842" y="686"/>
                  </a:lnTo>
                  <a:lnTo>
                    <a:pt x="836" y="682"/>
                  </a:lnTo>
                  <a:lnTo>
                    <a:pt x="828" y="682"/>
                  </a:lnTo>
                  <a:lnTo>
                    <a:pt x="828" y="682"/>
                  </a:lnTo>
                  <a:lnTo>
                    <a:pt x="830" y="678"/>
                  </a:lnTo>
                  <a:lnTo>
                    <a:pt x="832" y="674"/>
                  </a:lnTo>
                  <a:lnTo>
                    <a:pt x="830" y="672"/>
                  </a:lnTo>
                  <a:lnTo>
                    <a:pt x="826" y="668"/>
                  </a:lnTo>
                  <a:lnTo>
                    <a:pt x="826" y="668"/>
                  </a:lnTo>
                  <a:lnTo>
                    <a:pt x="820" y="664"/>
                  </a:lnTo>
                  <a:lnTo>
                    <a:pt x="814" y="662"/>
                  </a:lnTo>
                  <a:lnTo>
                    <a:pt x="808" y="662"/>
                  </a:lnTo>
                  <a:lnTo>
                    <a:pt x="800" y="666"/>
                  </a:lnTo>
                  <a:lnTo>
                    <a:pt x="800" y="666"/>
                  </a:lnTo>
                  <a:lnTo>
                    <a:pt x="798" y="666"/>
                  </a:lnTo>
                  <a:lnTo>
                    <a:pt x="796" y="664"/>
                  </a:lnTo>
                  <a:lnTo>
                    <a:pt x="796" y="664"/>
                  </a:lnTo>
                  <a:lnTo>
                    <a:pt x="790" y="662"/>
                  </a:lnTo>
                  <a:lnTo>
                    <a:pt x="782" y="662"/>
                  </a:lnTo>
                  <a:lnTo>
                    <a:pt x="782" y="662"/>
                  </a:lnTo>
                  <a:lnTo>
                    <a:pt x="778" y="662"/>
                  </a:lnTo>
                  <a:lnTo>
                    <a:pt x="776" y="662"/>
                  </a:lnTo>
                  <a:lnTo>
                    <a:pt x="776" y="660"/>
                  </a:lnTo>
                  <a:lnTo>
                    <a:pt x="776" y="660"/>
                  </a:lnTo>
                  <a:lnTo>
                    <a:pt x="770" y="652"/>
                  </a:lnTo>
                  <a:lnTo>
                    <a:pt x="766" y="652"/>
                  </a:lnTo>
                  <a:lnTo>
                    <a:pt x="760" y="654"/>
                  </a:lnTo>
                  <a:lnTo>
                    <a:pt x="754" y="656"/>
                  </a:lnTo>
                  <a:lnTo>
                    <a:pt x="754" y="656"/>
                  </a:lnTo>
                  <a:lnTo>
                    <a:pt x="752" y="658"/>
                  </a:lnTo>
                  <a:lnTo>
                    <a:pt x="750" y="658"/>
                  </a:lnTo>
                  <a:lnTo>
                    <a:pt x="748" y="656"/>
                  </a:lnTo>
                  <a:lnTo>
                    <a:pt x="748" y="656"/>
                  </a:lnTo>
                  <a:lnTo>
                    <a:pt x="746" y="652"/>
                  </a:lnTo>
                  <a:lnTo>
                    <a:pt x="746" y="650"/>
                  </a:lnTo>
                  <a:lnTo>
                    <a:pt x="750" y="648"/>
                  </a:lnTo>
                  <a:lnTo>
                    <a:pt x="750" y="648"/>
                  </a:lnTo>
                  <a:lnTo>
                    <a:pt x="752" y="646"/>
                  </a:lnTo>
                  <a:lnTo>
                    <a:pt x="750" y="642"/>
                  </a:lnTo>
                  <a:lnTo>
                    <a:pt x="750" y="642"/>
                  </a:lnTo>
                  <a:lnTo>
                    <a:pt x="738" y="652"/>
                  </a:lnTo>
                  <a:lnTo>
                    <a:pt x="730" y="656"/>
                  </a:lnTo>
                  <a:lnTo>
                    <a:pt x="722" y="658"/>
                  </a:lnTo>
                  <a:lnTo>
                    <a:pt x="722" y="658"/>
                  </a:lnTo>
                  <a:lnTo>
                    <a:pt x="720" y="662"/>
                  </a:lnTo>
                  <a:lnTo>
                    <a:pt x="720" y="662"/>
                  </a:lnTo>
                  <a:lnTo>
                    <a:pt x="718" y="668"/>
                  </a:lnTo>
                  <a:lnTo>
                    <a:pt x="716" y="674"/>
                  </a:lnTo>
                  <a:lnTo>
                    <a:pt x="710" y="680"/>
                  </a:lnTo>
                  <a:lnTo>
                    <a:pt x="708" y="686"/>
                  </a:lnTo>
                  <a:lnTo>
                    <a:pt x="708" y="686"/>
                  </a:lnTo>
                  <a:lnTo>
                    <a:pt x="698" y="676"/>
                  </a:lnTo>
                  <a:lnTo>
                    <a:pt x="692" y="672"/>
                  </a:lnTo>
                  <a:lnTo>
                    <a:pt x="688" y="674"/>
                  </a:lnTo>
                  <a:lnTo>
                    <a:pt x="684" y="674"/>
                  </a:lnTo>
                  <a:lnTo>
                    <a:pt x="684" y="674"/>
                  </a:lnTo>
                  <a:lnTo>
                    <a:pt x="678" y="678"/>
                  </a:lnTo>
                  <a:lnTo>
                    <a:pt x="672" y="678"/>
                  </a:lnTo>
                  <a:lnTo>
                    <a:pt x="666" y="676"/>
                  </a:lnTo>
                  <a:lnTo>
                    <a:pt x="662" y="670"/>
                  </a:lnTo>
                  <a:lnTo>
                    <a:pt x="662" y="670"/>
                  </a:lnTo>
                  <a:lnTo>
                    <a:pt x="658" y="664"/>
                  </a:lnTo>
                  <a:lnTo>
                    <a:pt x="656" y="660"/>
                  </a:lnTo>
                  <a:lnTo>
                    <a:pt x="654" y="648"/>
                  </a:lnTo>
                  <a:lnTo>
                    <a:pt x="658" y="626"/>
                  </a:lnTo>
                  <a:lnTo>
                    <a:pt x="658" y="626"/>
                  </a:lnTo>
                  <a:lnTo>
                    <a:pt x="656" y="616"/>
                  </a:lnTo>
                  <a:lnTo>
                    <a:pt x="652" y="610"/>
                  </a:lnTo>
                  <a:lnTo>
                    <a:pt x="646" y="606"/>
                  </a:lnTo>
                  <a:lnTo>
                    <a:pt x="638" y="606"/>
                  </a:lnTo>
                  <a:lnTo>
                    <a:pt x="638" y="606"/>
                  </a:lnTo>
                  <a:lnTo>
                    <a:pt x="626" y="606"/>
                  </a:lnTo>
                  <a:lnTo>
                    <a:pt x="616" y="608"/>
                  </a:lnTo>
                  <a:lnTo>
                    <a:pt x="616" y="608"/>
                  </a:lnTo>
                  <a:lnTo>
                    <a:pt x="614" y="602"/>
                  </a:lnTo>
                  <a:lnTo>
                    <a:pt x="614" y="602"/>
                  </a:lnTo>
                  <a:lnTo>
                    <a:pt x="616" y="600"/>
                  </a:lnTo>
                  <a:lnTo>
                    <a:pt x="618" y="598"/>
                  </a:lnTo>
                  <a:lnTo>
                    <a:pt x="618" y="592"/>
                  </a:lnTo>
                  <a:lnTo>
                    <a:pt x="618" y="592"/>
                  </a:lnTo>
                  <a:lnTo>
                    <a:pt x="626" y="560"/>
                  </a:lnTo>
                  <a:lnTo>
                    <a:pt x="626" y="560"/>
                  </a:lnTo>
                  <a:lnTo>
                    <a:pt x="630" y="554"/>
                  </a:lnTo>
                  <a:lnTo>
                    <a:pt x="630" y="552"/>
                  </a:lnTo>
                  <a:lnTo>
                    <a:pt x="630" y="550"/>
                  </a:lnTo>
                  <a:lnTo>
                    <a:pt x="630" y="550"/>
                  </a:lnTo>
                  <a:lnTo>
                    <a:pt x="626" y="548"/>
                  </a:lnTo>
                  <a:lnTo>
                    <a:pt x="622" y="548"/>
                  </a:lnTo>
                  <a:lnTo>
                    <a:pt x="616" y="548"/>
                  </a:lnTo>
                  <a:lnTo>
                    <a:pt x="616" y="548"/>
                  </a:lnTo>
                  <a:lnTo>
                    <a:pt x="610" y="550"/>
                  </a:lnTo>
                  <a:lnTo>
                    <a:pt x="606" y="552"/>
                  </a:lnTo>
                  <a:lnTo>
                    <a:pt x="604" y="556"/>
                  </a:lnTo>
                  <a:lnTo>
                    <a:pt x="602" y="562"/>
                  </a:lnTo>
                  <a:lnTo>
                    <a:pt x="602" y="562"/>
                  </a:lnTo>
                  <a:lnTo>
                    <a:pt x="600" y="568"/>
                  </a:lnTo>
                  <a:lnTo>
                    <a:pt x="598" y="572"/>
                  </a:lnTo>
                  <a:lnTo>
                    <a:pt x="594" y="576"/>
                  </a:lnTo>
                  <a:lnTo>
                    <a:pt x="588" y="580"/>
                  </a:lnTo>
                  <a:lnTo>
                    <a:pt x="582" y="580"/>
                  </a:lnTo>
                  <a:lnTo>
                    <a:pt x="576" y="582"/>
                  </a:lnTo>
                  <a:lnTo>
                    <a:pt x="572" y="580"/>
                  </a:lnTo>
                  <a:lnTo>
                    <a:pt x="566" y="578"/>
                  </a:lnTo>
                  <a:lnTo>
                    <a:pt x="566" y="578"/>
                  </a:lnTo>
                  <a:lnTo>
                    <a:pt x="556" y="568"/>
                  </a:lnTo>
                  <a:lnTo>
                    <a:pt x="550" y="558"/>
                  </a:lnTo>
                  <a:lnTo>
                    <a:pt x="546" y="546"/>
                  </a:lnTo>
                  <a:lnTo>
                    <a:pt x="544" y="532"/>
                  </a:lnTo>
                  <a:lnTo>
                    <a:pt x="544" y="532"/>
                  </a:lnTo>
                  <a:lnTo>
                    <a:pt x="546" y="516"/>
                  </a:lnTo>
                  <a:lnTo>
                    <a:pt x="548" y="500"/>
                  </a:lnTo>
                  <a:lnTo>
                    <a:pt x="548" y="500"/>
                  </a:lnTo>
                  <a:lnTo>
                    <a:pt x="550" y="490"/>
                  </a:lnTo>
                  <a:lnTo>
                    <a:pt x="552" y="480"/>
                  </a:lnTo>
                  <a:lnTo>
                    <a:pt x="556" y="472"/>
                  </a:lnTo>
                  <a:lnTo>
                    <a:pt x="562" y="468"/>
                  </a:lnTo>
                  <a:lnTo>
                    <a:pt x="570" y="464"/>
                  </a:lnTo>
                  <a:lnTo>
                    <a:pt x="578" y="462"/>
                  </a:lnTo>
                  <a:lnTo>
                    <a:pt x="586" y="462"/>
                  </a:lnTo>
                  <a:lnTo>
                    <a:pt x="598" y="466"/>
                  </a:lnTo>
                  <a:lnTo>
                    <a:pt x="598" y="466"/>
                  </a:lnTo>
                  <a:lnTo>
                    <a:pt x="602" y="466"/>
                  </a:lnTo>
                  <a:lnTo>
                    <a:pt x="604" y="466"/>
                  </a:lnTo>
                  <a:lnTo>
                    <a:pt x="608" y="464"/>
                  </a:lnTo>
                  <a:lnTo>
                    <a:pt x="608" y="460"/>
                  </a:lnTo>
                  <a:lnTo>
                    <a:pt x="608" y="460"/>
                  </a:lnTo>
                  <a:lnTo>
                    <a:pt x="610" y="456"/>
                  </a:lnTo>
                  <a:lnTo>
                    <a:pt x="612" y="454"/>
                  </a:lnTo>
                  <a:lnTo>
                    <a:pt x="614" y="454"/>
                  </a:lnTo>
                  <a:lnTo>
                    <a:pt x="614" y="454"/>
                  </a:lnTo>
                  <a:lnTo>
                    <a:pt x="628" y="454"/>
                  </a:lnTo>
                  <a:lnTo>
                    <a:pt x="636" y="456"/>
                  </a:lnTo>
                  <a:lnTo>
                    <a:pt x="640" y="458"/>
                  </a:lnTo>
                  <a:lnTo>
                    <a:pt x="642" y="460"/>
                  </a:lnTo>
                  <a:lnTo>
                    <a:pt x="642" y="460"/>
                  </a:lnTo>
                  <a:lnTo>
                    <a:pt x="644" y="462"/>
                  </a:lnTo>
                  <a:lnTo>
                    <a:pt x="646" y="462"/>
                  </a:lnTo>
                  <a:lnTo>
                    <a:pt x="646" y="462"/>
                  </a:lnTo>
                  <a:lnTo>
                    <a:pt x="652" y="460"/>
                  </a:lnTo>
                  <a:lnTo>
                    <a:pt x="658" y="464"/>
                  </a:lnTo>
                  <a:lnTo>
                    <a:pt x="662" y="468"/>
                  </a:lnTo>
                  <a:lnTo>
                    <a:pt x="664" y="474"/>
                  </a:lnTo>
                  <a:lnTo>
                    <a:pt x="664" y="474"/>
                  </a:lnTo>
                  <a:lnTo>
                    <a:pt x="664" y="484"/>
                  </a:lnTo>
                  <a:lnTo>
                    <a:pt x="668" y="492"/>
                  </a:lnTo>
                  <a:lnTo>
                    <a:pt x="678" y="510"/>
                  </a:lnTo>
                  <a:lnTo>
                    <a:pt x="678" y="510"/>
                  </a:lnTo>
                  <a:lnTo>
                    <a:pt x="682" y="502"/>
                  </a:lnTo>
                  <a:lnTo>
                    <a:pt x="682" y="496"/>
                  </a:lnTo>
                  <a:lnTo>
                    <a:pt x="682" y="488"/>
                  </a:lnTo>
                  <a:lnTo>
                    <a:pt x="680" y="482"/>
                  </a:lnTo>
                  <a:lnTo>
                    <a:pt x="680" y="482"/>
                  </a:lnTo>
                  <a:lnTo>
                    <a:pt x="674" y="460"/>
                  </a:lnTo>
                  <a:lnTo>
                    <a:pt x="672" y="452"/>
                  </a:lnTo>
                  <a:lnTo>
                    <a:pt x="672" y="444"/>
                  </a:lnTo>
                  <a:lnTo>
                    <a:pt x="676" y="438"/>
                  </a:lnTo>
                  <a:lnTo>
                    <a:pt x="682" y="432"/>
                  </a:lnTo>
                  <a:lnTo>
                    <a:pt x="700" y="416"/>
                  </a:lnTo>
                  <a:lnTo>
                    <a:pt x="700" y="416"/>
                  </a:lnTo>
                  <a:lnTo>
                    <a:pt x="706" y="410"/>
                  </a:lnTo>
                  <a:lnTo>
                    <a:pt x="712" y="402"/>
                  </a:lnTo>
                  <a:lnTo>
                    <a:pt x="714" y="398"/>
                  </a:lnTo>
                  <a:lnTo>
                    <a:pt x="714" y="394"/>
                  </a:lnTo>
                  <a:lnTo>
                    <a:pt x="714" y="388"/>
                  </a:lnTo>
                  <a:lnTo>
                    <a:pt x="712" y="382"/>
                  </a:lnTo>
                  <a:lnTo>
                    <a:pt x="712" y="382"/>
                  </a:lnTo>
                  <a:lnTo>
                    <a:pt x="712" y="378"/>
                  </a:lnTo>
                  <a:lnTo>
                    <a:pt x="712" y="378"/>
                  </a:lnTo>
                  <a:lnTo>
                    <a:pt x="710" y="376"/>
                  </a:lnTo>
                  <a:lnTo>
                    <a:pt x="710" y="376"/>
                  </a:lnTo>
                  <a:lnTo>
                    <a:pt x="712" y="370"/>
                  </a:lnTo>
                  <a:lnTo>
                    <a:pt x="712" y="364"/>
                  </a:lnTo>
                  <a:lnTo>
                    <a:pt x="712" y="364"/>
                  </a:lnTo>
                  <a:lnTo>
                    <a:pt x="712" y="362"/>
                  </a:lnTo>
                  <a:lnTo>
                    <a:pt x="712" y="362"/>
                  </a:lnTo>
                  <a:lnTo>
                    <a:pt x="714" y="360"/>
                  </a:lnTo>
                  <a:lnTo>
                    <a:pt x="714" y="360"/>
                  </a:lnTo>
                  <a:lnTo>
                    <a:pt x="714" y="368"/>
                  </a:lnTo>
                  <a:lnTo>
                    <a:pt x="714" y="372"/>
                  </a:lnTo>
                  <a:lnTo>
                    <a:pt x="716" y="376"/>
                  </a:lnTo>
                  <a:lnTo>
                    <a:pt x="716" y="376"/>
                  </a:lnTo>
                  <a:lnTo>
                    <a:pt x="722" y="372"/>
                  </a:lnTo>
                  <a:lnTo>
                    <a:pt x="722" y="368"/>
                  </a:lnTo>
                  <a:lnTo>
                    <a:pt x="720" y="364"/>
                  </a:lnTo>
                  <a:lnTo>
                    <a:pt x="720" y="362"/>
                  </a:lnTo>
                  <a:lnTo>
                    <a:pt x="720" y="362"/>
                  </a:lnTo>
                  <a:lnTo>
                    <a:pt x="726" y="362"/>
                  </a:lnTo>
                  <a:lnTo>
                    <a:pt x="728" y="360"/>
                  </a:lnTo>
                  <a:lnTo>
                    <a:pt x="730" y="356"/>
                  </a:lnTo>
                  <a:lnTo>
                    <a:pt x="730" y="352"/>
                  </a:lnTo>
                  <a:lnTo>
                    <a:pt x="730" y="352"/>
                  </a:lnTo>
                  <a:lnTo>
                    <a:pt x="730" y="350"/>
                  </a:lnTo>
                  <a:lnTo>
                    <a:pt x="732" y="348"/>
                  </a:lnTo>
                  <a:lnTo>
                    <a:pt x="736" y="348"/>
                  </a:lnTo>
                  <a:lnTo>
                    <a:pt x="736" y="348"/>
                  </a:lnTo>
                  <a:lnTo>
                    <a:pt x="734" y="344"/>
                  </a:lnTo>
                  <a:lnTo>
                    <a:pt x="736" y="342"/>
                  </a:lnTo>
                  <a:lnTo>
                    <a:pt x="744" y="342"/>
                  </a:lnTo>
                  <a:lnTo>
                    <a:pt x="744" y="342"/>
                  </a:lnTo>
                  <a:lnTo>
                    <a:pt x="754" y="338"/>
                  </a:lnTo>
                  <a:lnTo>
                    <a:pt x="754" y="338"/>
                  </a:lnTo>
                  <a:lnTo>
                    <a:pt x="756" y="338"/>
                  </a:lnTo>
                  <a:lnTo>
                    <a:pt x="756" y="334"/>
                  </a:lnTo>
                  <a:lnTo>
                    <a:pt x="756" y="334"/>
                  </a:lnTo>
                  <a:lnTo>
                    <a:pt x="754" y="328"/>
                  </a:lnTo>
                  <a:lnTo>
                    <a:pt x="756" y="322"/>
                  </a:lnTo>
                  <a:lnTo>
                    <a:pt x="760" y="318"/>
                  </a:lnTo>
                  <a:lnTo>
                    <a:pt x="764" y="314"/>
                  </a:lnTo>
                  <a:lnTo>
                    <a:pt x="764" y="314"/>
                  </a:lnTo>
                  <a:lnTo>
                    <a:pt x="776" y="308"/>
                  </a:lnTo>
                  <a:lnTo>
                    <a:pt x="786" y="302"/>
                  </a:lnTo>
                  <a:lnTo>
                    <a:pt x="786" y="302"/>
                  </a:lnTo>
                  <a:lnTo>
                    <a:pt x="790" y="300"/>
                  </a:lnTo>
                  <a:lnTo>
                    <a:pt x="796" y="298"/>
                  </a:lnTo>
                  <a:lnTo>
                    <a:pt x="802" y="298"/>
                  </a:lnTo>
                  <a:lnTo>
                    <a:pt x="810" y="302"/>
                  </a:lnTo>
                  <a:lnTo>
                    <a:pt x="810" y="302"/>
                  </a:lnTo>
                  <a:lnTo>
                    <a:pt x="804" y="302"/>
                  </a:lnTo>
                  <a:lnTo>
                    <a:pt x="800" y="302"/>
                  </a:lnTo>
                  <a:lnTo>
                    <a:pt x="794" y="308"/>
                  </a:lnTo>
                  <a:lnTo>
                    <a:pt x="794" y="308"/>
                  </a:lnTo>
                  <a:lnTo>
                    <a:pt x="792" y="312"/>
                  </a:lnTo>
                  <a:lnTo>
                    <a:pt x="794" y="316"/>
                  </a:lnTo>
                  <a:lnTo>
                    <a:pt x="794" y="316"/>
                  </a:lnTo>
                  <a:lnTo>
                    <a:pt x="798" y="318"/>
                  </a:lnTo>
                  <a:lnTo>
                    <a:pt x="800" y="316"/>
                  </a:lnTo>
                  <a:lnTo>
                    <a:pt x="800" y="316"/>
                  </a:lnTo>
                  <a:lnTo>
                    <a:pt x="804" y="310"/>
                  </a:lnTo>
                  <a:lnTo>
                    <a:pt x="810" y="308"/>
                  </a:lnTo>
                  <a:lnTo>
                    <a:pt x="822" y="304"/>
                  </a:lnTo>
                  <a:lnTo>
                    <a:pt x="822" y="304"/>
                  </a:lnTo>
                  <a:lnTo>
                    <a:pt x="826" y="302"/>
                  </a:lnTo>
                  <a:lnTo>
                    <a:pt x="828" y="300"/>
                  </a:lnTo>
                  <a:lnTo>
                    <a:pt x="828" y="298"/>
                  </a:lnTo>
                  <a:lnTo>
                    <a:pt x="828" y="298"/>
                  </a:lnTo>
                  <a:lnTo>
                    <a:pt x="826" y="296"/>
                  </a:lnTo>
                  <a:lnTo>
                    <a:pt x="824" y="296"/>
                  </a:lnTo>
                  <a:lnTo>
                    <a:pt x="820" y="296"/>
                  </a:lnTo>
                  <a:lnTo>
                    <a:pt x="820" y="296"/>
                  </a:lnTo>
                  <a:lnTo>
                    <a:pt x="814" y="294"/>
                  </a:lnTo>
                  <a:lnTo>
                    <a:pt x="808" y="292"/>
                  </a:lnTo>
                  <a:lnTo>
                    <a:pt x="802" y="288"/>
                  </a:lnTo>
                  <a:lnTo>
                    <a:pt x="800" y="282"/>
                  </a:lnTo>
                  <a:lnTo>
                    <a:pt x="800" y="282"/>
                  </a:lnTo>
                  <a:lnTo>
                    <a:pt x="800" y="278"/>
                  </a:lnTo>
                  <a:lnTo>
                    <a:pt x="798" y="276"/>
                  </a:lnTo>
                  <a:lnTo>
                    <a:pt x="792" y="274"/>
                  </a:lnTo>
                  <a:lnTo>
                    <a:pt x="792" y="274"/>
                  </a:lnTo>
                  <a:lnTo>
                    <a:pt x="796" y="272"/>
                  </a:lnTo>
                  <a:lnTo>
                    <a:pt x="796" y="272"/>
                  </a:lnTo>
                  <a:lnTo>
                    <a:pt x="802" y="268"/>
                  </a:lnTo>
                  <a:lnTo>
                    <a:pt x="804" y="266"/>
                  </a:lnTo>
                  <a:lnTo>
                    <a:pt x="806" y="264"/>
                  </a:lnTo>
                  <a:lnTo>
                    <a:pt x="806" y="264"/>
                  </a:lnTo>
                  <a:lnTo>
                    <a:pt x="804" y="260"/>
                  </a:lnTo>
                  <a:lnTo>
                    <a:pt x="800" y="260"/>
                  </a:lnTo>
                  <a:lnTo>
                    <a:pt x="794" y="260"/>
                  </a:lnTo>
                  <a:lnTo>
                    <a:pt x="794" y="260"/>
                  </a:lnTo>
                  <a:lnTo>
                    <a:pt x="786" y="262"/>
                  </a:lnTo>
                  <a:lnTo>
                    <a:pt x="786" y="262"/>
                  </a:lnTo>
                  <a:lnTo>
                    <a:pt x="766" y="270"/>
                  </a:lnTo>
                  <a:lnTo>
                    <a:pt x="766" y="270"/>
                  </a:lnTo>
                  <a:lnTo>
                    <a:pt x="778" y="258"/>
                  </a:lnTo>
                  <a:lnTo>
                    <a:pt x="790" y="250"/>
                  </a:lnTo>
                  <a:lnTo>
                    <a:pt x="796" y="248"/>
                  </a:lnTo>
                  <a:lnTo>
                    <a:pt x="804" y="246"/>
                  </a:lnTo>
                  <a:lnTo>
                    <a:pt x="810" y="246"/>
                  </a:lnTo>
                  <a:lnTo>
                    <a:pt x="818" y="248"/>
                  </a:lnTo>
                  <a:lnTo>
                    <a:pt x="818" y="248"/>
                  </a:lnTo>
                  <a:lnTo>
                    <a:pt x="826" y="248"/>
                  </a:lnTo>
                  <a:lnTo>
                    <a:pt x="834" y="248"/>
                  </a:lnTo>
                  <a:lnTo>
                    <a:pt x="846" y="242"/>
                  </a:lnTo>
                  <a:lnTo>
                    <a:pt x="858" y="236"/>
                  </a:lnTo>
                  <a:lnTo>
                    <a:pt x="864" y="232"/>
                  </a:lnTo>
                  <a:lnTo>
                    <a:pt x="870" y="232"/>
                  </a:lnTo>
                  <a:lnTo>
                    <a:pt x="870" y="232"/>
                  </a:lnTo>
                  <a:lnTo>
                    <a:pt x="870" y="230"/>
                  </a:lnTo>
                  <a:lnTo>
                    <a:pt x="872" y="230"/>
                  </a:lnTo>
                  <a:lnTo>
                    <a:pt x="872" y="226"/>
                  </a:lnTo>
                  <a:lnTo>
                    <a:pt x="872" y="226"/>
                  </a:lnTo>
                  <a:lnTo>
                    <a:pt x="870" y="218"/>
                  </a:lnTo>
                  <a:lnTo>
                    <a:pt x="866" y="214"/>
                  </a:lnTo>
                  <a:lnTo>
                    <a:pt x="854" y="208"/>
                  </a:lnTo>
                  <a:lnTo>
                    <a:pt x="854" y="208"/>
                  </a:lnTo>
                  <a:lnTo>
                    <a:pt x="856" y="206"/>
                  </a:lnTo>
                  <a:lnTo>
                    <a:pt x="856" y="206"/>
                  </a:lnTo>
                  <a:lnTo>
                    <a:pt x="858" y="204"/>
                  </a:lnTo>
                  <a:lnTo>
                    <a:pt x="858" y="204"/>
                  </a:lnTo>
                  <a:lnTo>
                    <a:pt x="858" y="204"/>
                  </a:lnTo>
                  <a:lnTo>
                    <a:pt x="858" y="204"/>
                  </a:lnTo>
                  <a:lnTo>
                    <a:pt x="842" y="198"/>
                  </a:lnTo>
                  <a:lnTo>
                    <a:pt x="842" y="198"/>
                  </a:lnTo>
                  <a:lnTo>
                    <a:pt x="832" y="192"/>
                  </a:lnTo>
                  <a:lnTo>
                    <a:pt x="828" y="188"/>
                  </a:lnTo>
                  <a:lnTo>
                    <a:pt x="826" y="184"/>
                  </a:lnTo>
                  <a:lnTo>
                    <a:pt x="826" y="184"/>
                  </a:lnTo>
                  <a:lnTo>
                    <a:pt x="824" y="174"/>
                  </a:lnTo>
                  <a:lnTo>
                    <a:pt x="818" y="166"/>
                  </a:lnTo>
                  <a:lnTo>
                    <a:pt x="812" y="158"/>
                  </a:lnTo>
                  <a:lnTo>
                    <a:pt x="808" y="150"/>
                  </a:lnTo>
                  <a:lnTo>
                    <a:pt x="808" y="150"/>
                  </a:lnTo>
                  <a:lnTo>
                    <a:pt x="806" y="146"/>
                  </a:lnTo>
                  <a:lnTo>
                    <a:pt x="802" y="146"/>
                  </a:lnTo>
                  <a:lnTo>
                    <a:pt x="800" y="148"/>
                  </a:lnTo>
                  <a:lnTo>
                    <a:pt x="798" y="152"/>
                  </a:lnTo>
                  <a:lnTo>
                    <a:pt x="798" y="152"/>
                  </a:lnTo>
                  <a:lnTo>
                    <a:pt x="796" y="158"/>
                  </a:lnTo>
                  <a:lnTo>
                    <a:pt x="790" y="162"/>
                  </a:lnTo>
                  <a:lnTo>
                    <a:pt x="786" y="164"/>
                  </a:lnTo>
                  <a:lnTo>
                    <a:pt x="780" y="164"/>
                  </a:lnTo>
                  <a:lnTo>
                    <a:pt x="780" y="164"/>
                  </a:lnTo>
                  <a:lnTo>
                    <a:pt x="776" y="164"/>
                  </a:lnTo>
                  <a:lnTo>
                    <a:pt x="770" y="160"/>
                  </a:lnTo>
                  <a:lnTo>
                    <a:pt x="766" y="156"/>
                  </a:lnTo>
                  <a:lnTo>
                    <a:pt x="764" y="150"/>
                  </a:lnTo>
                  <a:lnTo>
                    <a:pt x="764" y="150"/>
                  </a:lnTo>
                  <a:lnTo>
                    <a:pt x="762" y="144"/>
                  </a:lnTo>
                  <a:lnTo>
                    <a:pt x="760" y="138"/>
                  </a:lnTo>
                  <a:lnTo>
                    <a:pt x="756" y="136"/>
                  </a:lnTo>
                  <a:lnTo>
                    <a:pt x="750" y="134"/>
                  </a:lnTo>
                  <a:lnTo>
                    <a:pt x="750" y="134"/>
                  </a:lnTo>
                  <a:lnTo>
                    <a:pt x="746" y="130"/>
                  </a:lnTo>
                  <a:lnTo>
                    <a:pt x="740" y="126"/>
                  </a:lnTo>
                  <a:lnTo>
                    <a:pt x="736" y="124"/>
                  </a:lnTo>
                  <a:lnTo>
                    <a:pt x="730" y="124"/>
                  </a:lnTo>
                  <a:lnTo>
                    <a:pt x="718" y="124"/>
                  </a:lnTo>
                  <a:lnTo>
                    <a:pt x="706" y="122"/>
                  </a:lnTo>
                  <a:lnTo>
                    <a:pt x="706" y="122"/>
                  </a:lnTo>
                  <a:lnTo>
                    <a:pt x="704" y="120"/>
                  </a:lnTo>
                  <a:lnTo>
                    <a:pt x="702" y="122"/>
                  </a:lnTo>
                  <a:lnTo>
                    <a:pt x="700" y="124"/>
                  </a:lnTo>
                  <a:lnTo>
                    <a:pt x="700" y="130"/>
                  </a:lnTo>
                  <a:lnTo>
                    <a:pt x="700" y="130"/>
                  </a:lnTo>
                  <a:lnTo>
                    <a:pt x="702" y="136"/>
                  </a:lnTo>
                  <a:lnTo>
                    <a:pt x="704" y="142"/>
                  </a:lnTo>
                  <a:lnTo>
                    <a:pt x="704" y="148"/>
                  </a:lnTo>
                  <a:lnTo>
                    <a:pt x="704" y="150"/>
                  </a:lnTo>
                  <a:lnTo>
                    <a:pt x="700" y="154"/>
                  </a:lnTo>
                  <a:lnTo>
                    <a:pt x="700" y="154"/>
                  </a:lnTo>
                  <a:lnTo>
                    <a:pt x="698" y="156"/>
                  </a:lnTo>
                  <a:lnTo>
                    <a:pt x="698" y="160"/>
                  </a:lnTo>
                  <a:lnTo>
                    <a:pt x="698" y="162"/>
                  </a:lnTo>
                  <a:lnTo>
                    <a:pt x="702" y="166"/>
                  </a:lnTo>
                  <a:lnTo>
                    <a:pt x="702" y="166"/>
                  </a:lnTo>
                  <a:lnTo>
                    <a:pt x="710" y="172"/>
                  </a:lnTo>
                  <a:lnTo>
                    <a:pt x="712" y="180"/>
                  </a:lnTo>
                  <a:lnTo>
                    <a:pt x="712" y="184"/>
                  </a:lnTo>
                  <a:lnTo>
                    <a:pt x="710" y="188"/>
                  </a:lnTo>
                  <a:lnTo>
                    <a:pt x="706" y="192"/>
                  </a:lnTo>
                  <a:lnTo>
                    <a:pt x="702" y="194"/>
                  </a:lnTo>
                  <a:lnTo>
                    <a:pt x="702" y="194"/>
                  </a:lnTo>
                  <a:lnTo>
                    <a:pt x="694" y="200"/>
                  </a:lnTo>
                  <a:lnTo>
                    <a:pt x="692" y="204"/>
                  </a:lnTo>
                  <a:lnTo>
                    <a:pt x="690" y="206"/>
                  </a:lnTo>
                  <a:lnTo>
                    <a:pt x="692" y="214"/>
                  </a:lnTo>
                  <a:lnTo>
                    <a:pt x="694" y="222"/>
                  </a:lnTo>
                  <a:lnTo>
                    <a:pt x="694" y="222"/>
                  </a:lnTo>
                  <a:lnTo>
                    <a:pt x="696" y="226"/>
                  </a:lnTo>
                  <a:lnTo>
                    <a:pt x="696" y="226"/>
                  </a:lnTo>
                  <a:lnTo>
                    <a:pt x="694" y="230"/>
                  </a:lnTo>
                  <a:lnTo>
                    <a:pt x="692" y="232"/>
                  </a:lnTo>
                  <a:lnTo>
                    <a:pt x="686" y="238"/>
                  </a:lnTo>
                  <a:lnTo>
                    <a:pt x="686" y="238"/>
                  </a:lnTo>
                  <a:lnTo>
                    <a:pt x="684" y="238"/>
                  </a:lnTo>
                  <a:lnTo>
                    <a:pt x="682" y="238"/>
                  </a:lnTo>
                  <a:lnTo>
                    <a:pt x="678" y="234"/>
                  </a:lnTo>
                  <a:lnTo>
                    <a:pt x="678" y="234"/>
                  </a:lnTo>
                  <a:lnTo>
                    <a:pt x="672" y="228"/>
                  </a:lnTo>
                  <a:lnTo>
                    <a:pt x="668" y="220"/>
                  </a:lnTo>
                  <a:lnTo>
                    <a:pt x="666" y="212"/>
                  </a:lnTo>
                  <a:lnTo>
                    <a:pt x="666" y="204"/>
                  </a:lnTo>
                  <a:lnTo>
                    <a:pt x="666" y="204"/>
                  </a:lnTo>
                  <a:lnTo>
                    <a:pt x="664" y="200"/>
                  </a:lnTo>
                  <a:lnTo>
                    <a:pt x="664" y="198"/>
                  </a:lnTo>
                  <a:lnTo>
                    <a:pt x="658" y="198"/>
                  </a:lnTo>
                  <a:lnTo>
                    <a:pt x="658" y="198"/>
                  </a:lnTo>
                  <a:lnTo>
                    <a:pt x="648" y="196"/>
                  </a:lnTo>
                  <a:lnTo>
                    <a:pt x="638" y="192"/>
                  </a:lnTo>
                  <a:lnTo>
                    <a:pt x="618" y="184"/>
                  </a:lnTo>
                  <a:lnTo>
                    <a:pt x="618" y="184"/>
                  </a:lnTo>
                  <a:lnTo>
                    <a:pt x="606" y="178"/>
                  </a:lnTo>
                  <a:lnTo>
                    <a:pt x="598" y="176"/>
                  </a:lnTo>
                  <a:lnTo>
                    <a:pt x="592" y="178"/>
                  </a:lnTo>
                  <a:lnTo>
                    <a:pt x="592" y="178"/>
                  </a:lnTo>
                  <a:lnTo>
                    <a:pt x="588" y="174"/>
                  </a:lnTo>
                  <a:lnTo>
                    <a:pt x="580" y="166"/>
                  </a:lnTo>
                  <a:lnTo>
                    <a:pt x="568" y="150"/>
                  </a:lnTo>
                  <a:lnTo>
                    <a:pt x="568" y="150"/>
                  </a:lnTo>
                  <a:lnTo>
                    <a:pt x="570" y="140"/>
                  </a:lnTo>
                  <a:lnTo>
                    <a:pt x="576" y="130"/>
                  </a:lnTo>
                  <a:lnTo>
                    <a:pt x="586" y="122"/>
                  </a:lnTo>
                  <a:lnTo>
                    <a:pt x="596" y="116"/>
                  </a:lnTo>
                  <a:lnTo>
                    <a:pt x="596" y="116"/>
                  </a:lnTo>
                  <a:lnTo>
                    <a:pt x="598" y="116"/>
                  </a:lnTo>
                  <a:lnTo>
                    <a:pt x="600" y="114"/>
                  </a:lnTo>
                  <a:lnTo>
                    <a:pt x="600" y="114"/>
                  </a:lnTo>
                  <a:lnTo>
                    <a:pt x="604" y="108"/>
                  </a:lnTo>
                  <a:lnTo>
                    <a:pt x="606" y="104"/>
                  </a:lnTo>
                  <a:lnTo>
                    <a:pt x="610" y="104"/>
                  </a:lnTo>
                  <a:lnTo>
                    <a:pt x="610" y="104"/>
                  </a:lnTo>
                  <a:lnTo>
                    <a:pt x="616" y="104"/>
                  </a:lnTo>
                  <a:lnTo>
                    <a:pt x="620" y="102"/>
                  </a:lnTo>
                  <a:lnTo>
                    <a:pt x="624" y="98"/>
                  </a:lnTo>
                  <a:lnTo>
                    <a:pt x="628" y="94"/>
                  </a:lnTo>
                  <a:lnTo>
                    <a:pt x="628" y="94"/>
                  </a:lnTo>
                  <a:lnTo>
                    <a:pt x="628" y="92"/>
                  </a:lnTo>
                  <a:lnTo>
                    <a:pt x="628" y="92"/>
                  </a:lnTo>
                  <a:lnTo>
                    <a:pt x="630" y="90"/>
                  </a:lnTo>
                  <a:lnTo>
                    <a:pt x="632" y="86"/>
                  </a:lnTo>
                  <a:lnTo>
                    <a:pt x="634" y="82"/>
                  </a:lnTo>
                  <a:lnTo>
                    <a:pt x="638" y="78"/>
                  </a:lnTo>
                  <a:lnTo>
                    <a:pt x="638" y="78"/>
                  </a:lnTo>
                  <a:lnTo>
                    <a:pt x="642" y="80"/>
                  </a:lnTo>
                  <a:lnTo>
                    <a:pt x="644" y="82"/>
                  </a:lnTo>
                  <a:lnTo>
                    <a:pt x="648" y="82"/>
                  </a:lnTo>
                  <a:lnTo>
                    <a:pt x="652" y="80"/>
                  </a:lnTo>
                  <a:lnTo>
                    <a:pt x="652" y="80"/>
                  </a:lnTo>
                  <a:lnTo>
                    <a:pt x="656" y="80"/>
                  </a:lnTo>
                  <a:lnTo>
                    <a:pt x="656" y="80"/>
                  </a:lnTo>
                  <a:lnTo>
                    <a:pt x="664" y="78"/>
                  </a:lnTo>
                  <a:lnTo>
                    <a:pt x="668" y="74"/>
                  </a:lnTo>
                  <a:lnTo>
                    <a:pt x="668" y="70"/>
                  </a:lnTo>
                  <a:lnTo>
                    <a:pt x="666" y="62"/>
                  </a:lnTo>
                  <a:lnTo>
                    <a:pt x="666" y="62"/>
                  </a:lnTo>
                  <a:lnTo>
                    <a:pt x="666" y="60"/>
                  </a:lnTo>
                  <a:lnTo>
                    <a:pt x="666" y="60"/>
                  </a:lnTo>
                  <a:lnTo>
                    <a:pt x="672" y="54"/>
                  </a:lnTo>
                  <a:lnTo>
                    <a:pt x="672" y="54"/>
                  </a:lnTo>
                  <a:lnTo>
                    <a:pt x="670" y="52"/>
                  </a:lnTo>
                  <a:lnTo>
                    <a:pt x="666" y="50"/>
                  </a:lnTo>
                  <a:lnTo>
                    <a:pt x="662" y="48"/>
                  </a:lnTo>
                  <a:lnTo>
                    <a:pt x="662" y="48"/>
                  </a:lnTo>
                  <a:lnTo>
                    <a:pt x="662" y="44"/>
                  </a:lnTo>
                  <a:lnTo>
                    <a:pt x="662" y="44"/>
                  </a:lnTo>
                  <a:lnTo>
                    <a:pt x="676" y="44"/>
                  </a:lnTo>
                  <a:lnTo>
                    <a:pt x="690" y="42"/>
                  </a:lnTo>
                  <a:lnTo>
                    <a:pt x="704" y="44"/>
                  </a:lnTo>
                  <a:lnTo>
                    <a:pt x="710" y="46"/>
                  </a:lnTo>
                  <a:lnTo>
                    <a:pt x="716" y="50"/>
                  </a:lnTo>
                  <a:lnTo>
                    <a:pt x="716" y="50"/>
                  </a:lnTo>
                  <a:lnTo>
                    <a:pt x="716" y="52"/>
                  </a:lnTo>
                  <a:lnTo>
                    <a:pt x="714" y="52"/>
                  </a:lnTo>
                  <a:lnTo>
                    <a:pt x="712" y="54"/>
                  </a:lnTo>
                  <a:lnTo>
                    <a:pt x="712" y="56"/>
                  </a:lnTo>
                  <a:lnTo>
                    <a:pt x="712" y="56"/>
                  </a:lnTo>
                  <a:lnTo>
                    <a:pt x="720" y="54"/>
                  </a:lnTo>
                  <a:lnTo>
                    <a:pt x="720" y="54"/>
                  </a:lnTo>
                  <a:lnTo>
                    <a:pt x="726" y="56"/>
                  </a:lnTo>
                  <a:lnTo>
                    <a:pt x="732" y="58"/>
                  </a:lnTo>
                  <a:lnTo>
                    <a:pt x="738" y="62"/>
                  </a:lnTo>
                  <a:lnTo>
                    <a:pt x="742" y="68"/>
                  </a:lnTo>
                  <a:lnTo>
                    <a:pt x="742" y="68"/>
                  </a:lnTo>
                  <a:lnTo>
                    <a:pt x="742" y="70"/>
                  </a:lnTo>
                  <a:lnTo>
                    <a:pt x="742" y="74"/>
                  </a:lnTo>
                  <a:lnTo>
                    <a:pt x="742" y="74"/>
                  </a:lnTo>
                  <a:lnTo>
                    <a:pt x="738" y="76"/>
                  </a:lnTo>
                  <a:lnTo>
                    <a:pt x="734" y="80"/>
                  </a:lnTo>
                  <a:lnTo>
                    <a:pt x="730" y="82"/>
                  </a:lnTo>
                  <a:lnTo>
                    <a:pt x="730" y="86"/>
                  </a:lnTo>
                  <a:lnTo>
                    <a:pt x="732" y="88"/>
                  </a:lnTo>
                  <a:lnTo>
                    <a:pt x="732" y="88"/>
                  </a:lnTo>
                  <a:lnTo>
                    <a:pt x="728" y="90"/>
                  </a:lnTo>
                  <a:lnTo>
                    <a:pt x="728" y="90"/>
                  </a:lnTo>
                  <a:lnTo>
                    <a:pt x="724" y="92"/>
                  </a:lnTo>
                  <a:lnTo>
                    <a:pt x="722" y="92"/>
                  </a:lnTo>
                  <a:lnTo>
                    <a:pt x="722" y="94"/>
                  </a:lnTo>
                  <a:lnTo>
                    <a:pt x="722" y="94"/>
                  </a:lnTo>
                  <a:lnTo>
                    <a:pt x="718" y="94"/>
                  </a:lnTo>
                  <a:lnTo>
                    <a:pt x="716" y="94"/>
                  </a:lnTo>
                  <a:lnTo>
                    <a:pt x="710" y="92"/>
                  </a:lnTo>
                  <a:lnTo>
                    <a:pt x="710" y="92"/>
                  </a:lnTo>
                  <a:lnTo>
                    <a:pt x="702" y="92"/>
                  </a:lnTo>
                  <a:lnTo>
                    <a:pt x="700" y="94"/>
                  </a:lnTo>
                  <a:lnTo>
                    <a:pt x="700" y="98"/>
                  </a:lnTo>
                  <a:lnTo>
                    <a:pt x="700" y="98"/>
                  </a:lnTo>
                  <a:lnTo>
                    <a:pt x="700" y="100"/>
                  </a:lnTo>
                  <a:lnTo>
                    <a:pt x="702" y="102"/>
                  </a:lnTo>
                  <a:lnTo>
                    <a:pt x="708" y="102"/>
                  </a:lnTo>
                  <a:lnTo>
                    <a:pt x="708" y="102"/>
                  </a:lnTo>
                  <a:lnTo>
                    <a:pt x="732" y="98"/>
                  </a:lnTo>
                  <a:lnTo>
                    <a:pt x="732" y="98"/>
                  </a:lnTo>
                  <a:lnTo>
                    <a:pt x="742" y="108"/>
                  </a:lnTo>
                  <a:lnTo>
                    <a:pt x="754" y="116"/>
                  </a:lnTo>
                  <a:lnTo>
                    <a:pt x="754" y="116"/>
                  </a:lnTo>
                  <a:lnTo>
                    <a:pt x="772" y="122"/>
                  </a:lnTo>
                  <a:lnTo>
                    <a:pt x="792" y="126"/>
                  </a:lnTo>
                  <a:lnTo>
                    <a:pt x="792" y="126"/>
                  </a:lnTo>
                  <a:lnTo>
                    <a:pt x="788" y="122"/>
                  </a:lnTo>
                  <a:lnTo>
                    <a:pt x="782" y="118"/>
                  </a:lnTo>
                  <a:lnTo>
                    <a:pt x="778" y="114"/>
                  </a:lnTo>
                  <a:lnTo>
                    <a:pt x="774" y="110"/>
                  </a:lnTo>
                  <a:lnTo>
                    <a:pt x="774" y="110"/>
                  </a:lnTo>
                  <a:lnTo>
                    <a:pt x="780" y="110"/>
                  </a:lnTo>
                  <a:lnTo>
                    <a:pt x="784" y="112"/>
                  </a:lnTo>
                  <a:lnTo>
                    <a:pt x="788" y="114"/>
                  </a:lnTo>
                  <a:lnTo>
                    <a:pt x="792" y="116"/>
                  </a:lnTo>
                  <a:lnTo>
                    <a:pt x="792" y="116"/>
                  </a:lnTo>
                  <a:lnTo>
                    <a:pt x="798" y="118"/>
                  </a:lnTo>
                  <a:lnTo>
                    <a:pt x="800" y="118"/>
                  </a:lnTo>
                  <a:lnTo>
                    <a:pt x="800" y="116"/>
                  </a:lnTo>
                  <a:lnTo>
                    <a:pt x="800" y="116"/>
                  </a:lnTo>
                  <a:lnTo>
                    <a:pt x="802" y="110"/>
                  </a:lnTo>
                  <a:lnTo>
                    <a:pt x="802" y="108"/>
                  </a:lnTo>
                  <a:lnTo>
                    <a:pt x="802" y="106"/>
                  </a:lnTo>
                  <a:lnTo>
                    <a:pt x="802" y="106"/>
                  </a:lnTo>
                  <a:lnTo>
                    <a:pt x="796" y="102"/>
                  </a:lnTo>
                  <a:lnTo>
                    <a:pt x="794" y="98"/>
                  </a:lnTo>
                  <a:lnTo>
                    <a:pt x="790" y="96"/>
                  </a:lnTo>
                  <a:lnTo>
                    <a:pt x="790" y="96"/>
                  </a:lnTo>
                  <a:lnTo>
                    <a:pt x="786" y="94"/>
                  </a:lnTo>
                  <a:lnTo>
                    <a:pt x="782" y="92"/>
                  </a:lnTo>
                  <a:lnTo>
                    <a:pt x="780" y="88"/>
                  </a:lnTo>
                  <a:lnTo>
                    <a:pt x="782" y="82"/>
                  </a:lnTo>
                  <a:lnTo>
                    <a:pt x="782" y="82"/>
                  </a:lnTo>
                  <a:lnTo>
                    <a:pt x="782" y="80"/>
                  </a:lnTo>
                  <a:lnTo>
                    <a:pt x="784" y="78"/>
                  </a:lnTo>
                  <a:lnTo>
                    <a:pt x="788" y="80"/>
                  </a:lnTo>
                  <a:lnTo>
                    <a:pt x="792" y="82"/>
                  </a:lnTo>
                  <a:lnTo>
                    <a:pt x="796" y="84"/>
                  </a:lnTo>
                  <a:lnTo>
                    <a:pt x="796" y="84"/>
                  </a:lnTo>
                  <a:lnTo>
                    <a:pt x="798" y="84"/>
                  </a:lnTo>
                  <a:lnTo>
                    <a:pt x="798" y="84"/>
                  </a:lnTo>
                  <a:lnTo>
                    <a:pt x="802" y="92"/>
                  </a:lnTo>
                  <a:lnTo>
                    <a:pt x="806" y="94"/>
                  </a:lnTo>
                  <a:lnTo>
                    <a:pt x="812" y="92"/>
                  </a:lnTo>
                  <a:lnTo>
                    <a:pt x="816" y="88"/>
                  </a:lnTo>
                  <a:lnTo>
                    <a:pt x="816" y="88"/>
                  </a:lnTo>
                  <a:lnTo>
                    <a:pt x="822" y="84"/>
                  </a:lnTo>
                  <a:lnTo>
                    <a:pt x="826" y="80"/>
                  </a:lnTo>
                  <a:lnTo>
                    <a:pt x="826" y="78"/>
                  </a:lnTo>
                  <a:lnTo>
                    <a:pt x="826" y="78"/>
                  </a:lnTo>
                  <a:lnTo>
                    <a:pt x="824" y="76"/>
                  </a:lnTo>
                  <a:lnTo>
                    <a:pt x="822" y="76"/>
                  </a:lnTo>
                  <a:lnTo>
                    <a:pt x="820" y="76"/>
                  </a:lnTo>
                  <a:lnTo>
                    <a:pt x="816" y="76"/>
                  </a:lnTo>
                  <a:lnTo>
                    <a:pt x="816" y="76"/>
                  </a:lnTo>
                  <a:lnTo>
                    <a:pt x="810" y="72"/>
                  </a:lnTo>
                  <a:lnTo>
                    <a:pt x="810" y="72"/>
                  </a:lnTo>
                  <a:lnTo>
                    <a:pt x="802" y="66"/>
                  </a:lnTo>
                  <a:lnTo>
                    <a:pt x="794" y="64"/>
                  </a:lnTo>
                  <a:lnTo>
                    <a:pt x="784" y="62"/>
                  </a:lnTo>
                  <a:lnTo>
                    <a:pt x="776" y="60"/>
                  </a:lnTo>
                  <a:lnTo>
                    <a:pt x="776" y="60"/>
                  </a:lnTo>
                  <a:lnTo>
                    <a:pt x="774" y="54"/>
                  </a:lnTo>
                  <a:lnTo>
                    <a:pt x="774" y="54"/>
                  </a:lnTo>
                  <a:lnTo>
                    <a:pt x="772" y="52"/>
                  </a:lnTo>
                  <a:lnTo>
                    <a:pt x="772" y="52"/>
                  </a:lnTo>
                  <a:lnTo>
                    <a:pt x="772" y="52"/>
                  </a:lnTo>
                  <a:lnTo>
                    <a:pt x="772" y="52"/>
                  </a:lnTo>
                  <a:lnTo>
                    <a:pt x="772" y="52"/>
                  </a:lnTo>
                  <a:lnTo>
                    <a:pt x="772" y="52"/>
                  </a:lnTo>
                  <a:lnTo>
                    <a:pt x="774" y="48"/>
                  </a:lnTo>
                  <a:lnTo>
                    <a:pt x="774" y="48"/>
                  </a:lnTo>
                  <a:lnTo>
                    <a:pt x="770" y="42"/>
                  </a:lnTo>
                  <a:lnTo>
                    <a:pt x="770" y="42"/>
                  </a:lnTo>
                  <a:lnTo>
                    <a:pt x="770" y="42"/>
                  </a:lnTo>
                  <a:lnTo>
                    <a:pt x="774" y="40"/>
                  </a:lnTo>
                  <a:lnTo>
                    <a:pt x="774" y="40"/>
                  </a:lnTo>
                  <a:lnTo>
                    <a:pt x="772" y="38"/>
                  </a:lnTo>
                  <a:lnTo>
                    <a:pt x="768" y="36"/>
                  </a:lnTo>
                  <a:lnTo>
                    <a:pt x="762" y="36"/>
                  </a:lnTo>
                  <a:lnTo>
                    <a:pt x="762" y="36"/>
                  </a:lnTo>
                  <a:lnTo>
                    <a:pt x="756" y="36"/>
                  </a:lnTo>
                  <a:lnTo>
                    <a:pt x="754" y="36"/>
                  </a:lnTo>
                  <a:lnTo>
                    <a:pt x="752" y="32"/>
                  </a:lnTo>
                  <a:lnTo>
                    <a:pt x="752" y="32"/>
                  </a:lnTo>
                  <a:lnTo>
                    <a:pt x="750" y="28"/>
                  </a:lnTo>
                  <a:lnTo>
                    <a:pt x="746" y="26"/>
                  </a:lnTo>
                  <a:lnTo>
                    <a:pt x="742" y="26"/>
                  </a:lnTo>
                  <a:lnTo>
                    <a:pt x="738" y="28"/>
                  </a:lnTo>
                  <a:lnTo>
                    <a:pt x="738" y="28"/>
                  </a:lnTo>
                  <a:lnTo>
                    <a:pt x="734" y="30"/>
                  </a:lnTo>
                  <a:lnTo>
                    <a:pt x="732" y="28"/>
                  </a:lnTo>
                  <a:lnTo>
                    <a:pt x="728" y="26"/>
                  </a:lnTo>
                  <a:lnTo>
                    <a:pt x="724" y="28"/>
                  </a:lnTo>
                  <a:lnTo>
                    <a:pt x="724" y="28"/>
                  </a:lnTo>
                  <a:lnTo>
                    <a:pt x="722" y="20"/>
                  </a:lnTo>
                  <a:lnTo>
                    <a:pt x="718" y="18"/>
                  </a:lnTo>
                  <a:lnTo>
                    <a:pt x="708" y="14"/>
                  </a:lnTo>
                  <a:lnTo>
                    <a:pt x="708" y="14"/>
                  </a:lnTo>
                  <a:lnTo>
                    <a:pt x="706" y="14"/>
                  </a:lnTo>
                  <a:lnTo>
                    <a:pt x="706" y="14"/>
                  </a:lnTo>
                  <a:lnTo>
                    <a:pt x="710" y="12"/>
                  </a:lnTo>
                  <a:lnTo>
                    <a:pt x="710" y="10"/>
                  </a:lnTo>
                  <a:lnTo>
                    <a:pt x="708" y="8"/>
                  </a:lnTo>
                  <a:lnTo>
                    <a:pt x="708" y="8"/>
                  </a:lnTo>
                  <a:lnTo>
                    <a:pt x="700" y="6"/>
                  </a:lnTo>
                  <a:lnTo>
                    <a:pt x="694" y="4"/>
                  </a:lnTo>
                  <a:lnTo>
                    <a:pt x="680" y="6"/>
                  </a:lnTo>
                  <a:lnTo>
                    <a:pt x="680" y="6"/>
                  </a:lnTo>
                  <a:lnTo>
                    <a:pt x="678" y="6"/>
                  </a:lnTo>
                  <a:lnTo>
                    <a:pt x="678" y="8"/>
                  </a:lnTo>
                  <a:lnTo>
                    <a:pt x="680" y="10"/>
                  </a:lnTo>
                  <a:lnTo>
                    <a:pt x="680" y="10"/>
                  </a:lnTo>
                  <a:lnTo>
                    <a:pt x="672" y="6"/>
                  </a:lnTo>
                  <a:lnTo>
                    <a:pt x="666" y="4"/>
                  </a:lnTo>
                  <a:lnTo>
                    <a:pt x="658" y="6"/>
                  </a:lnTo>
                  <a:lnTo>
                    <a:pt x="650" y="8"/>
                  </a:lnTo>
                  <a:lnTo>
                    <a:pt x="650" y="8"/>
                  </a:lnTo>
                  <a:lnTo>
                    <a:pt x="646" y="10"/>
                  </a:lnTo>
                  <a:lnTo>
                    <a:pt x="644" y="14"/>
                  </a:lnTo>
                  <a:lnTo>
                    <a:pt x="640" y="24"/>
                  </a:lnTo>
                  <a:lnTo>
                    <a:pt x="640" y="24"/>
                  </a:lnTo>
                  <a:lnTo>
                    <a:pt x="644" y="24"/>
                  </a:lnTo>
                  <a:lnTo>
                    <a:pt x="646" y="26"/>
                  </a:lnTo>
                  <a:lnTo>
                    <a:pt x="646" y="26"/>
                  </a:lnTo>
                  <a:lnTo>
                    <a:pt x="648" y="30"/>
                  </a:lnTo>
                  <a:lnTo>
                    <a:pt x="646" y="32"/>
                  </a:lnTo>
                  <a:lnTo>
                    <a:pt x="646" y="32"/>
                  </a:lnTo>
                  <a:lnTo>
                    <a:pt x="642" y="32"/>
                  </a:lnTo>
                  <a:lnTo>
                    <a:pt x="642" y="30"/>
                  </a:lnTo>
                  <a:lnTo>
                    <a:pt x="642" y="28"/>
                  </a:lnTo>
                  <a:lnTo>
                    <a:pt x="640" y="26"/>
                  </a:lnTo>
                  <a:lnTo>
                    <a:pt x="640" y="26"/>
                  </a:lnTo>
                  <a:lnTo>
                    <a:pt x="634" y="20"/>
                  </a:lnTo>
                  <a:lnTo>
                    <a:pt x="632" y="16"/>
                  </a:lnTo>
                  <a:lnTo>
                    <a:pt x="634" y="10"/>
                  </a:lnTo>
                  <a:lnTo>
                    <a:pt x="642" y="4"/>
                  </a:lnTo>
                  <a:lnTo>
                    <a:pt x="642" y="4"/>
                  </a:lnTo>
                  <a:lnTo>
                    <a:pt x="636" y="2"/>
                  </a:lnTo>
                  <a:lnTo>
                    <a:pt x="630" y="2"/>
                  </a:lnTo>
                  <a:lnTo>
                    <a:pt x="620" y="6"/>
                  </a:lnTo>
                  <a:lnTo>
                    <a:pt x="620" y="6"/>
                  </a:lnTo>
                  <a:lnTo>
                    <a:pt x="614" y="10"/>
                  </a:lnTo>
                  <a:lnTo>
                    <a:pt x="610" y="14"/>
                  </a:lnTo>
                  <a:lnTo>
                    <a:pt x="606" y="20"/>
                  </a:lnTo>
                  <a:lnTo>
                    <a:pt x="606" y="26"/>
                  </a:lnTo>
                  <a:lnTo>
                    <a:pt x="606" y="26"/>
                  </a:lnTo>
                  <a:lnTo>
                    <a:pt x="608" y="30"/>
                  </a:lnTo>
                  <a:lnTo>
                    <a:pt x="612" y="30"/>
                  </a:lnTo>
                  <a:lnTo>
                    <a:pt x="618" y="30"/>
                  </a:lnTo>
                  <a:lnTo>
                    <a:pt x="622" y="30"/>
                  </a:lnTo>
                  <a:lnTo>
                    <a:pt x="622" y="30"/>
                  </a:lnTo>
                  <a:lnTo>
                    <a:pt x="620" y="32"/>
                  </a:lnTo>
                  <a:lnTo>
                    <a:pt x="618" y="32"/>
                  </a:lnTo>
                  <a:lnTo>
                    <a:pt x="618" y="32"/>
                  </a:lnTo>
                  <a:lnTo>
                    <a:pt x="612" y="32"/>
                  </a:lnTo>
                  <a:lnTo>
                    <a:pt x="612" y="32"/>
                  </a:lnTo>
                  <a:lnTo>
                    <a:pt x="612" y="34"/>
                  </a:lnTo>
                  <a:lnTo>
                    <a:pt x="614" y="36"/>
                  </a:lnTo>
                  <a:lnTo>
                    <a:pt x="616" y="38"/>
                  </a:lnTo>
                  <a:lnTo>
                    <a:pt x="616" y="38"/>
                  </a:lnTo>
                  <a:lnTo>
                    <a:pt x="622" y="40"/>
                  </a:lnTo>
                  <a:lnTo>
                    <a:pt x="626" y="40"/>
                  </a:lnTo>
                  <a:lnTo>
                    <a:pt x="632" y="40"/>
                  </a:lnTo>
                  <a:lnTo>
                    <a:pt x="638" y="42"/>
                  </a:lnTo>
                  <a:lnTo>
                    <a:pt x="638" y="42"/>
                  </a:lnTo>
                  <a:lnTo>
                    <a:pt x="640" y="48"/>
                  </a:lnTo>
                  <a:lnTo>
                    <a:pt x="640" y="50"/>
                  </a:lnTo>
                  <a:lnTo>
                    <a:pt x="642" y="52"/>
                  </a:lnTo>
                  <a:lnTo>
                    <a:pt x="642" y="52"/>
                  </a:lnTo>
                  <a:lnTo>
                    <a:pt x="646" y="54"/>
                  </a:lnTo>
                  <a:lnTo>
                    <a:pt x="646" y="54"/>
                  </a:lnTo>
                  <a:lnTo>
                    <a:pt x="644" y="56"/>
                  </a:lnTo>
                  <a:lnTo>
                    <a:pt x="644" y="56"/>
                  </a:lnTo>
                  <a:lnTo>
                    <a:pt x="640" y="58"/>
                  </a:lnTo>
                  <a:lnTo>
                    <a:pt x="638" y="60"/>
                  </a:lnTo>
                  <a:lnTo>
                    <a:pt x="632" y="66"/>
                  </a:lnTo>
                  <a:lnTo>
                    <a:pt x="632" y="66"/>
                  </a:lnTo>
                  <a:lnTo>
                    <a:pt x="630" y="70"/>
                  </a:lnTo>
                  <a:lnTo>
                    <a:pt x="628" y="72"/>
                  </a:lnTo>
                  <a:lnTo>
                    <a:pt x="626" y="70"/>
                  </a:lnTo>
                  <a:lnTo>
                    <a:pt x="626" y="70"/>
                  </a:lnTo>
                  <a:lnTo>
                    <a:pt x="620" y="68"/>
                  </a:lnTo>
                  <a:lnTo>
                    <a:pt x="618" y="64"/>
                  </a:lnTo>
                  <a:lnTo>
                    <a:pt x="620" y="60"/>
                  </a:lnTo>
                  <a:lnTo>
                    <a:pt x="620" y="60"/>
                  </a:lnTo>
                  <a:lnTo>
                    <a:pt x="622" y="58"/>
                  </a:lnTo>
                  <a:lnTo>
                    <a:pt x="620" y="56"/>
                  </a:lnTo>
                  <a:lnTo>
                    <a:pt x="616" y="54"/>
                  </a:lnTo>
                  <a:lnTo>
                    <a:pt x="616" y="54"/>
                  </a:lnTo>
                  <a:lnTo>
                    <a:pt x="612" y="52"/>
                  </a:lnTo>
                  <a:lnTo>
                    <a:pt x="610" y="52"/>
                  </a:lnTo>
                  <a:lnTo>
                    <a:pt x="608" y="54"/>
                  </a:lnTo>
                  <a:lnTo>
                    <a:pt x="608" y="54"/>
                  </a:lnTo>
                  <a:lnTo>
                    <a:pt x="606" y="58"/>
                  </a:lnTo>
                  <a:lnTo>
                    <a:pt x="602" y="60"/>
                  </a:lnTo>
                  <a:lnTo>
                    <a:pt x="602" y="60"/>
                  </a:lnTo>
                  <a:lnTo>
                    <a:pt x="598" y="52"/>
                  </a:lnTo>
                  <a:lnTo>
                    <a:pt x="594" y="48"/>
                  </a:lnTo>
                  <a:lnTo>
                    <a:pt x="588" y="48"/>
                  </a:lnTo>
                  <a:lnTo>
                    <a:pt x="588" y="48"/>
                  </a:lnTo>
                  <a:lnTo>
                    <a:pt x="586" y="46"/>
                  </a:lnTo>
                  <a:lnTo>
                    <a:pt x="586" y="44"/>
                  </a:lnTo>
                  <a:lnTo>
                    <a:pt x="586" y="44"/>
                  </a:lnTo>
                  <a:lnTo>
                    <a:pt x="586" y="36"/>
                  </a:lnTo>
                  <a:lnTo>
                    <a:pt x="584" y="32"/>
                  </a:lnTo>
                  <a:lnTo>
                    <a:pt x="578" y="28"/>
                  </a:lnTo>
                  <a:lnTo>
                    <a:pt x="570" y="24"/>
                  </a:lnTo>
                  <a:lnTo>
                    <a:pt x="570" y="24"/>
                  </a:lnTo>
                  <a:lnTo>
                    <a:pt x="576" y="18"/>
                  </a:lnTo>
                  <a:lnTo>
                    <a:pt x="578" y="14"/>
                  </a:lnTo>
                  <a:lnTo>
                    <a:pt x="580" y="14"/>
                  </a:lnTo>
                  <a:lnTo>
                    <a:pt x="580" y="14"/>
                  </a:lnTo>
                  <a:lnTo>
                    <a:pt x="588" y="14"/>
                  </a:lnTo>
                  <a:lnTo>
                    <a:pt x="592" y="12"/>
                  </a:lnTo>
                  <a:lnTo>
                    <a:pt x="602" y="2"/>
                  </a:lnTo>
                  <a:lnTo>
                    <a:pt x="602" y="2"/>
                  </a:lnTo>
                  <a:lnTo>
                    <a:pt x="578" y="0"/>
                  </a:lnTo>
                  <a:lnTo>
                    <a:pt x="578" y="0"/>
                  </a:lnTo>
                  <a:lnTo>
                    <a:pt x="568" y="0"/>
                  </a:lnTo>
                  <a:lnTo>
                    <a:pt x="564" y="4"/>
                  </a:lnTo>
                  <a:lnTo>
                    <a:pt x="562" y="8"/>
                  </a:lnTo>
                  <a:lnTo>
                    <a:pt x="566" y="18"/>
                  </a:lnTo>
                  <a:lnTo>
                    <a:pt x="566" y="18"/>
                  </a:lnTo>
                  <a:lnTo>
                    <a:pt x="566" y="24"/>
                  </a:lnTo>
                  <a:lnTo>
                    <a:pt x="566" y="24"/>
                  </a:lnTo>
                  <a:lnTo>
                    <a:pt x="560" y="28"/>
                  </a:lnTo>
                  <a:lnTo>
                    <a:pt x="556" y="32"/>
                  </a:lnTo>
                  <a:lnTo>
                    <a:pt x="556" y="38"/>
                  </a:lnTo>
                  <a:lnTo>
                    <a:pt x="558" y="44"/>
                  </a:lnTo>
                  <a:lnTo>
                    <a:pt x="558" y="44"/>
                  </a:lnTo>
                  <a:lnTo>
                    <a:pt x="568" y="46"/>
                  </a:lnTo>
                  <a:lnTo>
                    <a:pt x="572" y="50"/>
                  </a:lnTo>
                  <a:lnTo>
                    <a:pt x="576" y="54"/>
                  </a:lnTo>
                  <a:lnTo>
                    <a:pt x="576" y="54"/>
                  </a:lnTo>
                  <a:lnTo>
                    <a:pt x="576" y="56"/>
                  </a:lnTo>
                  <a:lnTo>
                    <a:pt x="574" y="60"/>
                  </a:lnTo>
                  <a:lnTo>
                    <a:pt x="574" y="60"/>
                  </a:lnTo>
                  <a:lnTo>
                    <a:pt x="568" y="64"/>
                  </a:lnTo>
                  <a:lnTo>
                    <a:pt x="564" y="66"/>
                  </a:lnTo>
                  <a:lnTo>
                    <a:pt x="562" y="70"/>
                  </a:lnTo>
                  <a:lnTo>
                    <a:pt x="562" y="70"/>
                  </a:lnTo>
                  <a:lnTo>
                    <a:pt x="562" y="72"/>
                  </a:lnTo>
                  <a:lnTo>
                    <a:pt x="558" y="72"/>
                  </a:lnTo>
                  <a:lnTo>
                    <a:pt x="558" y="72"/>
                  </a:lnTo>
                  <a:lnTo>
                    <a:pt x="556" y="70"/>
                  </a:lnTo>
                  <a:lnTo>
                    <a:pt x="556" y="68"/>
                  </a:lnTo>
                  <a:lnTo>
                    <a:pt x="556" y="64"/>
                  </a:lnTo>
                  <a:lnTo>
                    <a:pt x="556" y="64"/>
                  </a:lnTo>
                  <a:lnTo>
                    <a:pt x="558" y="64"/>
                  </a:lnTo>
                  <a:lnTo>
                    <a:pt x="558" y="64"/>
                  </a:lnTo>
                  <a:lnTo>
                    <a:pt x="556" y="62"/>
                  </a:lnTo>
                  <a:lnTo>
                    <a:pt x="556" y="62"/>
                  </a:lnTo>
                  <a:lnTo>
                    <a:pt x="554" y="62"/>
                  </a:lnTo>
                  <a:lnTo>
                    <a:pt x="552" y="62"/>
                  </a:lnTo>
                  <a:lnTo>
                    <a:pt x="552" y="60"/>
                  </a:lnTo>
                  <a:lnTo>
                    <a:pt x="552" y="60"/>
                  </a:lnTo>
                  <a:lnTo>
                    <a:pt x="562" y="56"/>
                  </a:lnTo>
                  <a:lnTo>
                    <a:pt x="562" y="56"/>
                  </a:lnTo>
                  <a:lnTo>
                    <a:pt x="556" y="50"/>
                  </a:lnTo>
                  <a:lnTo>
                    <a:pt x="550" y="48"/>
                  </a:lnTo>
                  <a:lnTo>
                    <a:pt x="550" y="48"/>
                  </a:lnTo>
                  <a:lnTo>
                    <a:pt x="548" y="46"/>
                  </a:lnTo>
                  <a:lnTo>
                    <a:pt x="544" y="44"/>
                  </a:lnTo>
                  <a:lnTo>
                    <a:pt x="540" y="48"/>
                  </a:lnTo>
                  <a:lnTo>
                    <a:pt x="536" y="52"/>
                  </a:lnTo>
                  <a:lnTo>
                    <a:pt x="534" y="52"/>
                  </a:lnTo>
                  <a:lnTo>
                    <a:pt x="530" y="52"/>
                  </a:lnTo>
                  <a:lnTo>
                    <a:pt x="530" y="52"/>
                  </a:lnTo>
                  <a:lnTo>
                    <a:pt x="538" y="54"/>
                  </a:lnTo>
                  <a:lnTo>
                    <a:pt x="542" y="56"/>
                  </a:lnTo>
                  <a:lnTo>
                    <a:pt x="544" y="60"/>
                  </a:lnTo>
                  <a:lnTo>
                    <a:pt x="544" y="60"/>
                  </a:lnTo>
                  <a:lnTo>
                    <a:pt x="542" y="60"/>
                  </a:lnTo>
                  <a:lnTo>
                    <a:pt x="540" y="62"/>
                  </a:lnTo>
                  <a:lnTo>
                    <a:pt x="538" y="66"/>
                  </a:lnTo>
                  <a:lnTo>
                    <a:pt x="538" y="66"/>
                  </a:lnTo>
                  <a:lnTo>
                    <a:pt x="510" y="66"/>
                  </a:lnTo>
                  <a:lnTo>
                    <a:pt x="498" y="64"/>
                  </a:lnTo>
                  <a:lnTo>
                    <a:pt x="484" y="60"/>
                  </a:lnTo>
                  <a:lnTo>
                    <a:pt x="484" y="60"/>
                  </a:lnTo>
                  <a:lnTo>
                    <a:pt x="482" y="56"/>
                  </a:lnTo>
                  <a:lnTo>
                    <a:pt x="480" y="54"/>
                  </a:lnTo>
                  <a:lnTo>
                    <a:pt x="474" y="56"/>
                  </a:lnTo>
                  <a:lnTo>
                    <a:pt x="474" y="56"/>
                  </a:lnTo>
                  <a:lnTo>
                    <a:pt x="464" y="58"/>
                  </a:lnTo>
                  <a:lnTo>
                    <a:pt x="464" y="58"/>
                  </a:lnTo>
                  <a:lnTo>
                    <a:pt x="462" y="58"/>
                  </a:lnTo>
                  <a:lnTo>
                    <a:pt x="462" y="60"/>
                  </a:lnTo>
                  <a:lnTo>
                    <a:pt x="462" y="60"/>
                  </a:lnTo>
                  <a:lnTo>
                    <a:pt x="466" y="62"/>
                  </a:lnTo>
                  <a:lnTo>
                    <a:pt x="466" y="62"/>
                  </a:lnTo>
                  <a:lnTo>
                    <a:pt x="468" y="64"/>
                  </a:lnTo>
                  <a:lnTo>
                    <a:pt x="468" y="64"/>
                  </a:lnTo>
                  <a:lnTo>
                    <a:pt x="468" y="68"/>
                  </a:lnTo>
                  <a:lnTo>
                    <a:pt x="468" y="68"/>
                  </a:lnTo>
                  <a:lnTo>
                    <a:pt x="464" y="72"/>
                  </a:lnTo>
                  <a:lnTo>
                    <a:pt x="464" y="72"/>
                  </a:lnTo>
                  <a:lnTo>
                    <a:pt x="452" y="66"/>
                  </a:lnTo>
                  <a:lnTo>
                    <a:pt x="446" y="66"/>
                  </a:lnTo>
                  <a:lnTo>
                    <a:pt x="440" y="66"/>
                  </a:lnTo>
                  <a:lnTo>
                    <a:pt x="440" y="66"/>
                  </a:lnTo>
                  <a:lnTo>
                    <a:pt x="424" y="68"/>
                  </a:lnTo>
                  <a:lnTo>
                    <a:pt x="408" y="66"/>
                  </a:lnTo>
                  <a:lnTo>
                    <a:pt x="408" y="66"/>
                  </a:lnTo>
                  <a:lnTo>
                    <a:pt x="410" y="62"/>
                  </a:lnTo>
                  <a:lnTo>
                    <a:pt x="412" y="62"/>
                  </a:lnTo>
                  <a:lnTo>
                    <a:pt x="414" y="60"/>
                  </a:lnTo>
                  <a:lnTo>
                    <a:pt x="416" y="60"/>
                  </a:lnTo>
                  <a:lnTo>
                    <a:pt x="416" y="60"/>
                  </a:lnTo>
                  <a:lnTo>
                    <a:pt x="412" y="56"/>
                  </a:lnTo>
                  <a:lnTo>
                    <a:pt x="406" y="54"/>
                  </a:lnTo>
                  <a:lnTo>
                    <a:pt x="406" y="54"/>
                  </a:lnTo>
                  <a:lnTo>
                    <a:pt x="398" y="54"/>
                  </a:lnTo>
                  <a:lnTo>
                    <a:pt x="390" y="54"/>
                  </a:lnTo>
                  <a:lnTo>
                    <a:pt x="374" y="50"/>
                  </a:lnTo>
                  <a:lnTo>
                    <a:pt x="374" y="50"/>
                  </a:lnTo>
                  <a:lnTo>
                    <a:pt x="358" y="46"/>
                  </a:lnTo>
                  <a:lnTo>
                    <a:pt x="350" y="46"/>
                  </a:lnTo>
                  <a:lnTo>
                    <a:pt x="348" y="46"/>
                  </a:lnTo>
                  <a:lnTo>
                    <a:pt x="344" y="50"/>
                  </a:lnTo>
                  <a:lnTo>
                    <a:pt x="344" y="50"/>
                  </a:lnTo>
                  <a:lnTo>
                    <a:pt x="340" y="50"/>
                  </a:lnTo>
                  <a:lnTo>
                    <a:pt x="338" y="48"/>
                  </a:lnTo>
                  <a:lnTo>
                    <a:pt x="338" y="48"/>
                  </a:lnTo>
                  <a:lnTo>
                    <a:pt x="336" y="44"/>
                  </a:lnTo>
                  <a:lnTo>
                    <a:pt x="334" y="44"/>
                  </a:lnTo>
                  <a:lnTo>
                    <a:pt x="330" y="48"/>
                  </a:lnTo>
                  <a:lnTo>
                    <a:pt x="330" y="48"/>
                  </a:lnTo>
                  <a:lnTo>
                    <a:pt x="326" y="50"/>
                  </a:lnTo>
                  <a:lnTo>
                    <a:pt x="324" y="48"/>
                  </a:lnTo>
                  <a:lnTo>
                    <a:pt x="324" y="48"/>
                  </a:lnTo>
                  <a:lnTo>
                    <a:pt x="318" y="44"/>
                  </a:lnTo>
                  <a:lnTo>
                    <a:pt x="314" y="42"/>
                  </a:lnTo>
                  <a:lnTo>
                    <a:pt x="308" y="42"/>
                  </a:lnTo>
                  <a:lnTo>
                    <a:pt x="302" y="46"/>
                  </a:lnTo>
                  <a:lnTo>
                    <a:pt x="302" y="46"/>
                  </a:lnTo>
                  <a:lnTo>
                    <a:pt x="296" y="44"/>
                  </a:lnTo>
                  <a:lnTo>
                    <a:pt x="296" y="44"/>
                  </a:lnTo>
                  <a:lnTo>
                    <a:pt x="294" y="48"/>
                  </a:lnTo>
                  <a:lnTo>
                    <a:pt x="290" y="48"/>
                  </a:lnTo>
                  <a:lnTo>
                    <a:pt x="290" y="48"/>
                  </a:lnTo>
                  <a:lnTo>
                    <a:pt x="286" y="46"/>
                  </a:lnTo>
                  <a:lnTo>
                    <a:pt x="286" y="46"/>
                  </a:lnTo>
                  <a:lnTo>
                    <a:pt x="286" y="46"/>
                  </a:lnTo>
                  <a:lnTo>
                    <a:pt x="286" y="46"/>
                  </a:lnTo>
                  <a:lnTo>
                    <a:pt x="280" y="46"/>
                  </a:lnTo>
                  <a:lnTo>
                    <a:pt x="278" y="44"/>
                  </a:lnTo>
                  <a:lnTo>
                    <a:pt x="274" y="46"/>
                  </a:lnTo>
                  <a:lnTo>
                    <a:pt x="274" y="46"/>
                  </a:lnTo>
                  <a:lnTo>
                    <a:pt x="268" y="48"/>
                  </a:lnTo>
                  <a:lnTo>
                    <a:pt x="264" y="48"/>
                  </a:lnTo>
                  <a:lnTo>
                    <a:pt x="258" y="48"/>
                  </a:lnTo>
                  <a:lnTo>
                    <a:pt x="254" y="50"/>
                  </a:lnTo>
                  <a:lnTo>
                    <a:pt x="254" y="50"/>
                  </a:lnTo>
                  <a:lnTo>
                    <a:pt x="246" y="54"/>
                  </a:lnTo>
                  <a:lnTo>
                    <a:pt x="238" y="54"/>
                  </a:lnTo>
                  <a:lnTo>
                    <a:pt x="224" y="50"/>
                  </a:lnTo>
                  <a:lnTo>
                    <a:pt x="224" y="50"/>
                  </a:lnTo>
                  <a:lnTo>
                    <a:pt x="202" y="46"/>
                  </a:lnTo>
                  <a:lnTo>
                    <a:pt x="192" y="44"/>
                  </a:lnTo>
                  <a:lnTo>
                    <a:pt x="180" y="42"/>
                  </a:lnTo>
                  <a:lnTo>
                    <a:pt x="180" y="42"/>
                  </a:lnTo>
                  <a:lnTo>
                    <a:pt x="166" y="42"/>
                  </a:lnTo>
                  <a:lnTo>
                    <a:pt x="152" y="42"/>
                  </a:lnTo>
                  <a:lnTo>
                    <a:pt x="124" y="38"/>
                  </a:lnTo>
                  <a:lnTo>
                    <a:pt x="124" y="38"/>
                  </a:lnTo>
                  <a:lnTo>
                    <a:pt x="96" y="32"/>
                  </a:lnTo>
                  <a:lnTo>
                    <a:pt x="82" y="32"/>
                  </a:lnTo>
                  <a:lnTo>
                    <a:pt x="68" y="36"/>
                  </a:lnTo>
                  <a:lnTo>
                    <a:pt x="68" y="36"/>
                  </a:lnTo>
                  <a:lnTo>
                    <a:pt x="52" y="38"/>
                  </a:lnTo>
                  <a:lnTo>
                    <a:pt x="44" y="40"/>
                  </a:lnTo>
                  <a:lnTo>
                    <a:pt x="38" y="46"/>
                  </a:lnTo>
                  <a:lnTo>
                    <a:pt x="38" y="46"/>
                  </a:lnTo>
                  <a:lnTo>
                    <a:pt x="34" y="50"/>
                  </a:lnTo>
                  <a:lnTo>
                    <a:pt x="30" y="52"/>
                  </a:lnTo>
                  <a:lnTo>
                    <a:pt x="24" y="54"/>
                  </a:lnTo>
                  <a:lnTo>
                    <a:pt x="18" y="54"/>
                  </a:lnTo>
                  <a:lnTo>
                    <a:pt x="18" y="54"/>
                  </a:lnTo>
                  <a:lnTo>
                    <a:pt x="14" y="56"/>
                  </a:lnTo>
                  <a:lnTo>
                    <a:pt x="12" y="56"/>
                  </a:lnTo>
                  <a:lnTo>
                    <a:pt x="12" y="58"/>
                  </a:lnTo>
                  <a:lnTo>
                    <a:pt x="12" y="58"/>
                  </a:lnTo>
                  <a:lnTo>
                    <a:pt x="12" y="60"/>
                  </a:lnTo>
                  <a:lnTo>
                    <a:pt x="12" y="62"/>
                  </a:lnTo>
                  <a:lnTo>
                    <a:pt x="16" y="62"/>
                  </a:lnTo>
                  <a:lnTo>
                    <a:pt x="16" y="62"/>
                  </a:lnTo>
                  <a:lnTo>
                    <a:pt x="50" y="78"/>
                  </a:lnTo>
                  <a:lnTo>
                    <a:pt x="50" y="78"/>
                  </a:lnTo>
                  <a:lnTo>
                    <a:pt x="46" y="84"/>
                  </a:lnTo>
                  <a:lnTo>
                    <a:pt x="40" y="86"/>
                  </a:lnTo>
                  <a:lnTo>
                    <a:pt x="34" y="84"/>
                  </a:lnTo>
                  <a:lnTo>
                    <a:pt x="30" y="82"/>
                  </a:lnTo>
                  <a:lnTo>
                    <a:pt x="30" y="82"/>
                  </a:lnTo>
                  <a:lnTo>
                    <a:pt x="26" y="80"/>
                  </a:lnTo>
                  <a:lnTo>
                    <a:pt x="22" y="80"/>
                  </a:lnTo>
                  <a:lnTo>
                    <a:pt x="22" y="80"/>
                  </a:lnTo>
                  <a:lnTo>
                    <a:pt x="0" y="88"/>
                  </a:lnTo>
                  <a:lnTo>
                    <a:pt x="0" y="88"/>
                  </a:lnTo>
                  <a:lnTo>
                    <a:pt x="6" y="90"/>
                  </a:lnTo>
                  <a:lnTo>
                    <a:pt x="8" y="94"/>
                  </a:lnTo>
                  <a:lnTo>
                    <a:pt x="10" y="98"/>
                  </a:lnTo>
                  <a:lnTo>
                    <a:pt x="14" y="100"/>
                  </a:lnTo>
                  <a:lnTo>
                    <a:pt x="14" y="100"/>
                  </a:lnTo>
                  <a:lnTo>
                    <a:pt x="30" y="100"/>
                  </a:lnTo>
                  <a:lnTo>
                    <a:pt x="44" y="98"/>
                  </a:lnTo>
                  <a:lnTo>
                    <a:pt x="44" y="98"/>
                  </a:lnTo>
                  <a:lnTo>
                    <a:pt x="48" y="96"/>
                  </a:lnTo>
                  <a:lnTo>
                    <a:pt x="50" y="96"/>
                  </a:lnTo>
                  <a:lnTo>
                    <a:pt x="52" y="100"/>
                  </a:lnTo>
                  <a:lnTo>
                    <a:pt x="52" y="100"/>
                  </a:lnTo>
                  <a:lnTo>
                    <a:pt x="52" y="108"/>
                  </a:lnTo>
                  <a:lnTo>
                    <a:pt x="52" y="110"/>
                  </a:lnTo>
                  <a:lnTo>
                    <a:pt x="46" y="112"/>
                  </a:lnTo>
                  <a:lnTo>
                    <a:pt x="46" y="112"/>
                  </a:lnTo>
                  <a:lnTo>
                    <a:pt x="36" y="114"/>
                  </a:lnTo>
                  <a:lnTo>
                    <a:pt x="24" y="116"/>
                  </a:lnTo>
                  <a:lnTo>
                    <a:pt x="24" y="116"/>
                  </a:lnTo>
                  <a:lnTo>
                    <a:pt x="22" y="118"/>
                  </a:lnTo>
                  <a:lnTo>
                    <a:pt x="18" y="122"/>
                  </a:lnTo>
                  <a:lnTo>
                    <a:pt x="14" y="130"/>
                  </a:lnTo>
                  <a:lnTo>
                    <a:pt x="14" y="130"/>
                  </a:lnTo>
                  <a:lnTo>
                    <a:pt x="18" y="134"/>
                  </a:lnTo>
                  <a:lnTo>
                    <a:pt x="20" y="140"/>
                  </a:lnTo>
                  <a:lnTo>
                    <a:pt x="22" y="144"/>
                  </a:lnTo>
                  <a:lnTo>
                    <a:pt x="28" y="146"/>
                  </a:lnTo>
                  <a:lnTo>
                    <a:pt x="28" y="146"/>
                  </a:lnTo>
                  <a:lnTo>
                    <a:pt x="40" y="148"/>
                  </a:lnTo>
                  <a:lnTo>
                    <a:pt x="46" y="152"/>
                  </a:lnTo>
                  <a:lnTo>
                    <a:pt x="46" y="154"/>
                  </a:lnTo>
                  <a:lnTo>
                    <a:pt x="48" y="160"/>
                  </a:lnTo>
                  <a:lnTo>
                    <a:pt x="48" y="160"/>
                  </a:lnTo>
                  <a:lnTo>
                    <a:pt x="48" y="160"/>
                  </a:lnTo>
                  <a:lnTo>
                    <a:pt x="48" y="160"/>
                  </a:lnTo>
                  <a:lnTo>
                    <a:pt x="52" y="158"/>
                  </a:lnTo>
                  <a:lnTo>
                    <a:pt x="56" y="158"/>
                  </a:lnTo>
                  <a:lnTo>
                    <a:pt x="66" y="160"/>
                  </a:lnTo>
                  <a:lnTo>
                    <a:pt x="74" y="160"/>
                  </a:lnTo>
                  <a:lnTo>
                    <a:pt x="78" y="160"/>
                  </a:lnTo>
                  <a:lnTo>
                    <a:pt x="82" y="158"/>
                  </a:lnTo>
                  <a:lnTo>
                    <a:pt x="82" y="158"/>
                  </a:lnTo>
                  <a:lnTo>
                    <a:pt x="80" y="166"/>
                  </a:lnTo>
                  <a:lnTo>
                    <a:pt x="74" y="174"/>
                  </a:lnTo>
                  <a:lnTo>
                    <a:pt x="68" y="180"/>
                  </a:lnTo>
                  <a:lnTo>
                    <a:pt x="60" y="184"/>
                  </a:lnTo>
                  <a:lnTo>
                    <a:pt x="60" y="184"/>
                  </a:lnTo>
                  <a:lnTo>
                    <a:pt x="58" y="186"/>
                  </a:lnTo>
                  <a:lnTo>
                    <a:pt x="56" y="188"/>
                  </a:lnTo>
                  <a:lnTo>
                    <a:pt x="56" y="190"/>
                  </a:lnTo>
                  <a:lnTo>
                    <a:pt x="56" y="190"/>
                  </a:lnTo>
                  <a:lnTo>
                    <a:pt x="58" y="190"/>
                  </a:lnTo>
                  <a:lnTo>
                    <a:pt x="60" y="190"/>
                  </a:lnTo>
                  <a:lnTo>
                    <a:pt x="64" y="190"/>
                  </a:lnTo>
                  <a:lnTo>
                    <a:pt x="64" y="190"/>
                  </a:lnTo>
                  <a:lnTo>
                    <a:pt x="70" y="188"/>
                  </a:lnTo>
                  <a:lnTo>
                    <a:pt x="70" y="188"/>
                  </a:lnTo>
                  <a:lnTo>
                    <a:pt x="98" y="168"/>
                  </a:lnTo>
                  <a:lnTo>
                    <a:pt x="98" y="168"/>
                  </a:lnTo>
                  <a:lnTo>
                    <a:pt x="104" y="164"/>
                  </a:lnTo>
                  <a:lnTo>
                    <a:pt x="106" y="160"/>
                  </a:lnTo>
                  <a:lnTo>
                    <a:pt x="106" y="156"/>
                  </a:lnTo>
                  <a:lnTo>
                    <a:pt x="106" y="156"/>
                  </a:lnTo>
                  <a:lnTo>
                    <a:pt x="106" y="154"/>
                  </a:lnTo>
                  <a:lnTo>
                    <a:pt x="106" y="154"/>
                  </a:lnTo>
                  <a:lnTo>
                    <a:pt x="112" y="150"/>
                  </a:lnTo>
                  <a:lnTo>
                    <a:pt x="118" y="144"/>
                  </a:lnTo>
                  <a:lnTo>
                    <a:pt x="122" y="140"/>
                  </a:lnTo>
                  <a:lnTo>
                    <a:pt x="128" y="136"/>
                  </a:lnTo>
                  <a:lnTo>
                    <a:pt x="128" y="136"/>
                  </a:lnTo>
                  <a:lnTo>
                    <a:pt x="130" y="138"/>
                  </a:lnTo>
                  <a:lnTo>
                    <a:pt x="130" y="138"/>
                  </a:lnTo>
                  <a:lnTo>
                    <a:pt x="128" y="140"/>
                  </a:lnTo>
                  <a:lnTo>
                    <a:pt x="128" y="142"/>
                  </a:lnTo>
                  <a:lnTo>
                    <a:pt x="126" y="146"/>
                  </a:lnTo>
                  <a:lnTo>
                    <a:pt x="126" y="146"/>
                  </a:lnTo>
                  <a:lnTo>
                    <a:pt x="124" y="148"/>
                  </a:lnTo>
                  <a:lnTo>
                    <a:pt x="124" y="150"/>
                  </a:lnTo>
                  <a:lnTo>
                    <a:pt x="126" y="152"/>
                  </a:lnTo>
                  <a:lnTo>
                    <a:pt x="124" y="156"/>
                  </a:lnTo>
                  <a:lnTo>
                    <a:pt x="124" y="156"/>
                  </a:lnTo>
                  <a:lnTo>
                    <a:pt x="128" y="156"/>
                  </a:lnTo>
                  <a:lnTo>
                    <a:pt x="128" y="154"/>
                  </a:lnTo>
                  <a:lnTo>
                    <a:pt x="130" y="152"/>
                  </a:lnTo>
                  <a:lnTo>
                    <a:pt x="132" y="150"/>
                  </a:lnTo>
                  <a:lnTo>
                    <a:pt x="132" y="150"/>
                  </a:lnTo>
                  <a:lnTo>
                    <a:pt x="142" y="148"/>
                  </a:lnTo>
                  <a:lnTo>
                    <a:pt x="148" y="146"/>
                  </a:lnTo>
                  <a:lnTo>
                    <a:pt x="150" y="142"/>
                  </a:lnTo>
                  <a:lnTo>
                    <a:pt x="150" y="142"/>
                  </a:lnTo>
                  <a:lnTo>
                    <a:pt x="152" y="138"/>
                  </a:lnTo>
                  <a:lnTo>
                    <a:pt x="152" y="136"/>
                  </a:lnTo>
                  <a:lnTo>
                    <a:pt x="160" y="138"/>
                  </a:lnTo>
                  <a:lnTo>
                    <a:pt x="160" y="138"/>
                  </a:lnTo>
                  <a:lnTo>
                    <a:pt x="180" y="144"/>
                  </a:lnTo>
                  <a:lnTo>
                    <a:pt x="190" y="146"/>
                  </a:lnTo>
                  <a:lnTo>
                    <a:pt x="200" y="146"/>
                  </a:lnTo>
                  <a:lnTo>
                    <a:pt x="200" y="146"/>
                  </a:lnTo>
                  <a:lnTo>
                    <a:pt x="210" y="148"/>
                  </a:lnTo>
                  <a:lnTo>
                    <a:pt x="220" y="150"/>
                  </a:lnTo>
                  <a:lnTo>
                    <a:pt x="220" y="150"/>
                  </a:lnTo>
                  <a:lnTo>
                    <a:pt x="230" y="156"/>
                  </a:lnTo>
                  <a:lnTo>
                    <a:pt x="240" y="164"/>
                  </a:lnTo>
                  <a:lnTo>
                    <a:pt x="240" y="164"/>
                  </a:lnTo>
                  <a:lnTo>
                    <a:pt x="244" y="168"/>
                  </a:lnTo>
                  <a:lnTo>
                    <a:pt x="244" y="168"/>
                  </a:lnTo>
                  <a:lnTo>
                    <a:pt x="246" y="166"/>
                  </a:lnTo>
                  <a:lnTo>
                    <a:pt x="250" y="166"/>
                  </a:lnTo>
                  <a:lnTo>
                    <a:pt x="250" y="166"/>
                  </a:lnTo>
                  <a:lnTo>
                    <a:pt x="252" y="166"/>
                  </a:lnTo>
                  <a:lnTo>
                    <a:pt x="252" y="166"/>
                  </a:lnTo>
                  <a:lnTo>
                    <a:pt x="258" y="164"/>
                  </a:lnTo>
                  <a:lnTo>
                    <a:pt x="258" y="164"/>
                  </a:lnTo>
                  <a:lnTo>
                    <a:pt x="262" y="164"/>
                  </a:lnTo>
                  <a:lnTo>
                    <a:pt x="264" y="168"/>
                  </a:lnTo>
                  <a:lnTo>
                    <a:pt x="264" y="168"/>
                  </a:lnTo>
                  <a:lnTo>
                    <a:pt x="266" y="170"/>
                  </a:lnTo>
                  <a:lnTo>
                    <a:pt x="268" y="172"/>
                  </a:lnTo>
                  <a:lnTo>
                    <a:pt x="270" y="178"/>
                  </a:lnTo>
                  <a:lnTo>
                    <a:pt x="270" y="178"/>
                  </a:lnTo>
                  <a:lnTo>
                    <a:pt x="272" y="180"/>
                  </a:lnTo>
                  <a:lnTo>
                    <a:pt x="272" y="180"/>
                  </a:lnTo>
                  <a:lnTo>
                    <a:pt x="276" y="182"/>
                  </a:lnTo>
                  <a:lnTo>
                    <a:pt x="276" y="186"/>
                  </a:lnTo>
                  <a:lnTo>
                    <a:pt x="276" y="186"/>
                  </a:lnTo>
                  <a:lnTo>
                    <a:pt x="282" y="190"/>
                  </a:lnTo>
                  <a:lnTo>
                    <a:pt x="282" y="194"/>
                  </a:lnTo>
                  <a:lnTo>
                    <a:pt x="282" y="194"/>
                  </a:lnTo>
                  <a:lnTo>
                    <a:pt x="284" y="194"/>
                  </a:lnTo>
                  <a:lnTo>
                    <a:pt x="286" y="196"/>
                  </a:lnTo>
                  <a:lnTo>
                    <a:pt x="286" y="200"/>
                  </a:lnTo>
                  <a:lnTo>
                    <a:pt x="286" y="200"/>
                  </a:lnTo>
                  <a:lnTo>
                    <a:pt x="288" y="202"/>
                  </a:lnTo>
                  <a:lnTo>
                    <a:pt x="292" y="206"/>
                  </a:lnTo>
                  <a:lnTo>
                    <a:pt x="292" y="206"/>
                  </a:lnTo>
                  <a:lnTo>
                    <a:pt x="294" y="208"/>
                  </a:lnTo>
                  <a:lnTo>
                    <a:pt x="294" y="210"/>
                  </a:lnTo>
                  <a:lnTo>
                    <a:pt x="296" y="214"/>
                  </a:lnTo>
                  <a:lnTo>
                    <a:pt x="298" y="216"/>
                  </a:lnTo>
                  <a:lnTo>
                    <a:pt x="298" y="216"/>
                  </a:lnTo>
                  <a:lnTo>
                    <a:pt x="304" y="218"/>
                  </a:lnTo>
                  <a:lnTo>
                    <a:pt x="310" y="224"/>
                  </a:lnTo>
                  <a:lnTo>
                    <a:pt x="312" y="230"/>
                  </a:lnTo>
                  <a:lnTo>
                    <a:pt x="312" y="234"/>
                  </a:lnTo>
                  <a:lnTo>
                    <a:pt x="312" y="238"/>
                  </a:lnTo>
                  <a:lnTo>
                    <a:pt x="312" y="238"/>
                  </a:lnTo>
                  <a:lnTo>
                    <a:pt x="314" y="240"/>
                  </a:lnTo>
                  <a:lnTo>
                    <a:pt x="316" y="242"/>
                  </a:lnTo>
                  <a:lnTo>
                    <a:pt x="322" y="242"/>
                  </a:lnTo>
                  <a:lnTo>
                    <a:pt x="322" y="242"/>
                  </a:lnTo>
                  <a:lnTo>
                    <a:pt x="324" y="242"/>
                  </a:lnTo>
                  <a:lnTo>
                    <a:pt x="328" y="244"/>
                  </a:lnTo>
                  <a:lnTo>
                    <a:pt x="334" y="246"/>
                  </a:lnTo>
                  <a:lnTo>
                    <a:pt x="334" y="246"/>
                  </a:lnTo>
                  <a:lnTo>
                    <a:pt x="336" y="250"/>
                  </a:lnTo>
                  <a:lnTo>
                    <a:pt x="338" y="252"/>
                  </a:lnTo>
                  <a:lnTo>
                    <a:pt x="344" y="256"/>
                  </a:lnTo>
                  <a:lnTo>
                    <a:pt x="344" y="256"/>
                  </a:lnTo>
                  <a:lnTo>
                    <a:pt x="348" y="260"/>
                  </a:lnTo>
                  <a:lnTo>
                    <a:pt x="352" y="264"/>
                  </a:lnTo>
                  <a:lnTo>
                    <a:pt x="354" y="268"/>
                  </a:lnTo>
                  <a:lnTo>
                    <a:pt x="354" y="274"/>
                  </a:lnTo>
                  <a:lnTo>
                    <a:pt x="354" y="274"/>
                  </a:lnTo>
                  <a:lnTo>
                    <a:pt x="348" y="272"/>
                  </a:lnTo>
                  <a:lnTo>
                    <a:pt x="348" y="272"/>
                  </a:lnTo>
                  <a:lnTo>
                    <a:pt x="346" y="272"/>
                  </a:lnTo>
                  <a:lnTo>
                    <a:pt x="342" y="270"/>
                  </a:lnTo>
                  <a:lnTo>
                    <a:pt x="338" y="270"/>
                  </a:lnTo>
                  <a:lnTo>
                    <a:pt x="336" y="272"/>
                  </a:lnTo>
                  <a:lnTo>
                    <a:pt x="336" y="272"/>
                  </a:lnTo>
                  <a:lnTo>
                    <a:pt x="338" y="278"/>
                  </a:lnTo>
                  <a:lnTo>
                    <a:pt x="340" y="284"/>
                  </a:lnTo>
                  <a:lnTo>
                    <a:pt x="342" y="292"/>
                  </a:lnTo>
                  <a:lnTo>
                    <a:pt x="342" y="298"/>
                  </a:lnTo>
                  <a:lnTo>
                    <a:pt x="342" y="298"/>
                  </a:lnTo>
                  <a:lnTo>
                    <a:pt x="340" y="314"/>
                  </a:lnTo>
                  <a:lnTo>
                    <a:pt x="338" y="330"/>
                  </a:lnTo>
                  <a:lnTo>
                    <a:pt x="340" y="346"/>
                  </a:lnTo>
                  <a:lnTo>
                    <a:pt x="342" y="362"/>
                  </a:lnTo>
                  <a:lnTo>
                    <a:pt x="342" y="362"/>
                  </a:lnTo>
                  <a:lnTo>
                    <a:pt x="346" y="368"/>
                  </a:lnTo>
                  <a:lnTo>
                    <a:pt x="348" y="372"/>
                  </a:lnTo>
                  <a:lnTo>
                    <a:pt x="352" y="376"/>
                  </a:lnTo>
                  <a:lnTo>
                    <a:pt x="354" y="380"/>
                  </a:lnTo>
                  <a:lnTo>
                    <a:pt x="354" y="380"/>
                  </a:lnTo>
                  <a:lnTo>
                    <a:pt x="358" y="392"/>
                  </a:lnTo>
                  <a:lnTo>
                    <a:pt x="364" y="402"/>
                  </a:lnTo>
                  <a:lnTo>
                    <a:pt x="372" y="412"/>
                  </a:lnTo>
                  <a:lnTo>
                    <a:pt x="376" y="414"/>
                  </a:lnTo>
                  <a:lnTo>
                    <a:pt x="382" y="418"/>
                  </a:lnTo>
                  <a:lnTo>
                    <a:pt x="382" y="418"/>
                  </a:lnTo>
                  <a:lnTo>
                    <a:pt x="386" y="420"/>
                  </a:lnTo>
                  <a:lnTo>
                    <a:pt x="390" y="422"/>
                  </a:lnTo>
                  <a:lnTo>
                    <a:pt x="394" y="432"/>
                  </a:lnTo>
                  <a:lnTo>
                    <a:pt x="394" y="432"/>
                  </a:lnTo>
                  <a:lnTo>
                    <a:pt x="402" y="452"/>
                  </a:lnTo>
                  <a:lnTo>
                    <a:pt x="408" y="462"/>
                  </a:lnTo>
                  <a:lnTo>
                    <a:pt x="414" y="470"/>
                  </a:lnTo>
                  <a:lnTo>
                    <a:pt x="414" y="470"/>
                  </a:lnTo>
                  <a:lnTo>
                    <a:pt x="416" y="472"/>
                  </a:lnTo>
                  <a:lnTo>
                    <a:pt x="418" y="476"/>
                  </a:lnTo>
                  <a:lnTo>
                    <a:pt x="418" y="478"/>
                  </a:lnTo>
                  <a:lnTo>
                    <a:pt x="416" y="482"/>
                  </a:lnTo>
                  <a:lnTo>
                    <a:pt x="416" y="482"/>
                  </a:lnTo>
                  <a:lnTo>
                    <a:pt x="414" y="484"/>
                  </a:lnTo>
                  <a:lnTo>
                    <a:pt x="414" y="486"/>
                  </a:lnTo>
                  <a:lnTo>
                    <a:pt x="414" y="486"/>
                  </a:lnTo>
                  <a:lnTo>
                    <a:pt x="424" y="492"/>
                  </a:lnTo>
                  <a:lnTo>
                    <a:pt x="430" y="500"/>
                  </a:lnTo>
                  <a:lnTo>
                    <a:pt x="440" y="518"/>
                  </a:lnTo>
                  <a:lnTo>
                    <a:pt x="440" y="518"/>
                  </a:lnTo>
                  <a:lnTo>
                    <a:pt x="442" y="520"/>
                  </a:lnTo>
                  <a:lnTo>
                    <a:pt x="442" y="520"/>
                  </a:lnTo>
                  <a:lnTo>
                    <a:pt x="448" y="528"/>
                  </a:lnTo>
                  <a:lnTo>
                    <a:pt x="448" y="528"/>
                  </a:lnTo>
                  <a:lnTo>
                    <a:pt x="450" y="530"/>
                  </a:lnTo>
                  <a:lnTo>
                    <a:pt x="450" y="532"/>
                  </a:lnTo>
                  <a:lnTo>
                    <a:pt x="452" y="530"/>
                  </a:lnTo>
                  <a:lnTo>
                    <a:pt x="452" y="530"/>
                  </a:lnTo>
                  <a:lnTo>
                    <a:pt x="454" y="528"/>
                  </a:lnTo>
                  <a:lnTo>
                    <a:pt x="454" y="528"/>
                  </a:lnTo>
                  <a:lnTo>
                    <a:pt x="452" y="524"/>
                  </a:lnTo>
                  <a:lnTo>
                    <a:pt x="452" y="524"/>
                  </a:lnTo>
                  <a:lnTo>
                    <a:pt x="448" y="520"/>
                  </a:lnTo>
                  <a:lnTo>
                    <a:pt x="444" y="514"/>
                  </a:lnTo>
                  <a:lnTo>
                    <a:pt x="444" y="514"/>
                  </a:lnTo>
                  <a:lnTo>
                    <a:pt x="442" y="512"/>
                  </a:lnTo>
                  <a:lnTo>
                    <a:pt x="442" y="512"/>
                  </a:lnTo>
                  <a:lnTo>
                    <a:pt x="432" y="486"/>
                  </a:lnTo>
                  <a:lnTo>
                    <a:pt x="418" y="464"/>
                  </a:lnTo>
                  <a:lnTo>
                    <a:pt x="418" y="464"/>
                  </a:lnTo>
                  <a:lnTo>
                    <a:pt x="414" y="458"/>
                  </a:lnTo>
                  <a:lnTo>
                    <a:pt x="412" y="452"/>
                  </a:lnTo>
                  <a:lnTo>
                    <a:pt x="412" y="442"/>
                  </a:lnTo>
                  <a:lnTo>
                    <a:pt x="412" y="442"/>
                  </a:lnTo>
                  <a:lnTo>
                    <a:pt x="418" y="442"/>
                  </a:lnTo>
                  <a:lnTo>
                    <a:pt x="424" y="446"/>
                  </a:lnTo>
                  <a:lnTo>
                    <a:pt x="426" y="450"/>
                  </a:lnTo>
                  <a:lnTo>
                    <a:pt x="428" y="456"/>
                  </a:lnTo>
                  <a:lnTo>
                    <a:pt x="428" y="456"/>
                  </a:lnTo>
                  <a:lnTo>
                    <a:pt x="430" y="462"/>
                  </a:lnTo>
                  <a:lnTo>
                    <a:pt x="434" y="470"/>
                  </a:lnTo>
                  <a:lnTo>
                    <a:pt x="442" y="480"/>
                  </a:lnTo>
                  <a:lnTo>
                    <a:pt x="452" y="492"/>
                  </a:lnTo>
                  <a:lnTo>
                    <a:pt x="458" y="504"/>
                  </a:lnTo>
                  <a:lnTo>
                    <a:pt x="458" y="504"/>
                  </a:lnTo>
                  <a:lnTo>
                    <a:pt x="462" y="510"/>
                  </a:lnTo>
                  <a:lnTo>
                    <a:pt x="468" y="518"/>
                  </a:lnTo>
                  <a:lnTo>
                    <a:pt x="478" y="530"/>
                  </a:lnTo>
                  <a:lnTo>
                    <a:pt x="478" y="530"/>
                  </a:lnTo>
                  <a:lnTo>
                    <a:pt x="482" y="536"/>
                  </a:lnTo>
                  <a:lnTo>
                    <a:pt x="486" y="544"/>
                  </a:lnTo>
                  <a:lnTo>
                    <a:pt x="486" y="550"/>
                  </a:lnTo>
                  <a:lnTo>
                    <a:pt x="486" y="558"/>
                  </a:lnTo>
                  <a:lnTo>
                    <a:pt x="486" y="558"/>
                  </a:lnTo>
                  <a:lnTo>
                    <a:pt x="484" y="562"/>
                  </a:lnTo>
                  <a:lnTo>
                    <a:pt x="486" y="566"/>
                  </a:lnTo>
                  <a:lnTo>
                    <a:pt x="492" y="570"/>
                  </a:lnTo>
                  <a:lnTo>
                    <a:pt x="492" y="570"/>
                  </a:lnTo>
                  <a:lnTo>
                    <a:pt x="504" y="580"/>
                  </a:lnTo>
                  <a:lnTo>
                    <a:pt x="516" y="588"/>
                  </a:lnTo>
                  <a:lnTo>
                    <a:pt x="516" y="588"/>
                  </a:lnTo>
                  <a:lnTo>
                    <a:pt x="534" y="598"/>
                  </a:lnTo>
                  <a:lnTo>
                    <a:pt x="550" y="606"/>
                  </a:lnTo>
                  <a:lnTo>
                    <a:pt x="550" y="606"/>
                  </a:lnTo>
                  <a:lnTo>
                    <a:pt x="556" y="608"/>
                  </a:lnTo>
                  <a:lnTo>
                    <a:pt x="560" y="606"/>
                  </a:lnTo>
                  <a:lnTo>
                    <a:pt x="560" y="606"/>
                  </a:lnTo>
                  <a:lnTo>
                    <a:pt x="566" y="602"/>
                  </a:lnTo>
                  <a:lnTo>
                    <a:pt x="572" y="602"/>
                  </a:lnTo>
                  <a:lnTo>
                    <a:pt x="578" y="606"/>
                  </a:lnTo>
                  <a:lnTo>
                    <a:pt x="582" y="612"/>
                  </a:lnTo>
                  <a:lnTo>
                    <a:pt x="582" y="612"/>
                  </a:lnTo>
                  <a:lnTo>
                    <a:pt x="592" y="622"/>
                  </a:lnTo>
                  <a:lnTo>
                    <a:pt x="596" y="624"/>
                  </a:lnTo>
                  <a:lnTo>
                    <a:pt x="604" y="628"/>
                  </a:lnTo>
                  <a:lnTo>
                    <a:pt x="604" y="628"/>
                  </a:lnTo>
                  <a:lnTo>
                    <a:pt x="614" y="630"/>
                  </a:lnTo>
                  <a:lnTo>
                    <a:pt x="622" y="634"/>
                  </a:lnTo>
                  <a:lnTo>
                    <a:pt x="630" y="642"/>
                  </a:lnTo>
                  <a:lnTo>
                    <a:pt x="636" y="652"/>
                  </a:lnTo>
                  <a:lnTo>
                    <a:pt x="636" y="652"/>
                  </a:lnTo>
                  <a:lnTo>
                    <a:pt x="638" y="652"/>
                  </a:lnTo>
                  <a:lnTo>
                    <a:pt x="638" y="652"/>
                  </a:lnTo>
                  <a:lnTo>
                    <a:pt x="638" y="656"/>
                  </a:lnTo>
                  <a:lnTo>
                    <a:pt x="638" y="656"/>
                  </a:lnTo>
                  <a:lnTo>
                    <a:pt x="638" y="662"/>
                  </a:lnTo>
                  <a:lnTo>
                    <a:pt x="640" y="666"/>
                  </a:lnTo>
                  <a:lnTo>
                    <a:pt x="640" y="666"/>
                  </a:lnTo>
                  <a:lnTo>
                    <a:pt x="678" y="694"/>
                  </a:lnTo>
                  <a:lnTo>
                    <a:pt x="678" y="694"/>
                  </a:lnTo>
                  <a:lnTo>
                    <a:pt x="682" y="694"/>
                  </a:lnTo>
                  <a:lnTo>
                    <a:pt x="682" y="694"/>
                  </a:lnTo>
                  <a:lnTo>
                    <a:pt x="682" y="692"/>
                  </a:lnTo>
                  <a:lnTo>
                    <a:pt x="682" y="692"/>
                  </a:lnTo>
                  <a:lnTo>
                    <a:pt x="680" y="686"/>
                  </a:lnTo>
                  <a:lnTo>
                    <a:pt x="682" y="684"/>
                  </a:lnTo>
                  <a:lnTo>
                    <a:pt x="686" y="680"/>
                  </a:lnTo>
                  <a:lnTo>
                    <a:pt x="688" y="676"/>
                  </a:lnTo>
                  <a:lnTo>
                    <a:pt x="688" y="676"/>
                  </a:lnTo>
                  <a:lnTo>
                    <a:pt x="692" y="678"/>
                  </a:lnTo>
                  <a:lnTo>
                    <a:pt x="694" y="678"/>
                  </a:lnTo>
                  <a:lnTo>
                    <a:pt x="696" y="684"/>
                  </a:lnTo>
                  <a:lnTo>
                    <a:pt x="698" y="690"/>
                  </a:lnTo>
                  <a:lnTo>
                    <a:pt x="700" y="694"/>
                  </a:lnTo>
                  <a:lnTo>
                    <a:pt x="700" y="694"/>
                  </a:lnTo>
                  <a:lnTo>
                    <a:pt x="702" y="702"/>
                  </a:lnTo>
                  <a:lnTo>
                    <a:pt x="704" y="710"/>
                  </a:lnTo>
                  <a:lnTo>
                    <a:pt x="706" y="720"/>
                  </a:lnTo>
                  <a:lnTo>
                    <a:pt x="704" y="728"/>
                  </a:lnTo>
                  <a:lnTo>
                    <a:pt x="702" y="738"/>
                  </a:lnTo>
                  <a:lnTo>
                    <a:pt x="700" y="746"/>
                  </a:lnTo>
                  <a:lnTo>
                    <a:pt x="696" y="754"/>
                  </a:lnTo>
                  <a:lnTo>
                    <a:pt x="690" y="760"/>
                  </a:lnTo>
                  <a:lnTo>
                    <a:pt x="690" y="760"/>
                  </a:lnTo>
                  <a:lnTo>
                    <a:pt x="684" y="766"/>
                  </a:lnTo>
                  <a:lnTo>
                    <a:pt x="680" y="774"/>
                  </a:lnTo>
                  <a:lnTo>
                    <a:pt x="678" y="784"/>
                  </a:lnTo>
                  <a:lnTo>
                    <a:pt x="678" y="792"/>
                  </a:lnTo>
                  <a:lnTo>
                    <a:pt x="678" y="792"/>
                  </a:lnTo>
                  <a:lnTo>
                    <a:pt x="678" y="796"/>
                  </a:lnTo>
                  <a:lnTo>
                    <a:pt x="680" y="798"/>
                  </a:lnTo>
                  <a:lnTo>
                    <a:pt x="680" y="798"/>
                  </a:lnTo>
                  <a:lnTo>
                    <a:pt x="684" y="800"/>
                  </a:lnTo>
                  <a:lnTo>
                    <a:pt x="686" y="802"/>
                  </a:lnTo>
                  <a:lnTo>
                    <a:pt x="682" y="806"/>
                  </a:lnTo>
                  <a:lnTo>
                    <a:pt x="682" y="806"/>
                  </a:lnTo>
                  <a:lnTo>
                    <a:pt x="678" y="812"/>
                  </a:lnTo>
                  <a:lnTo>
                    <a:pt x="676" y="816"/>
                  </a:lnTo>
                  <a:lnTo>
                    <a:pt x="676" y="826"/>
                  </a:lnTo>
                  <a:lnTo>
                    <a:pt x="676" y="826"/>
                  </a:lnTo>
                  <a:lnTo>
                    <a:pt x="676" y="832"/>
                  </a:lnTo>
                  <a:lnTo>
                    <a:pt x="680" y="836"/>
                  </a:lnTo>
                  <a:lnTo>
                    <a:pt x="684" y="840"/>
                  </a:lnTo>
                  <a:lnTo>
                    <a:pt x="686" y="846"/>
                  </a:lnTo>
                  <a:lnTo>
                    <a:pt x="686" y="846"/>
                  </a:lnTo>
                  <a:lnTo>
                    <a:pt x="700" y="876"/>
                  </a:lnTo>
                  <a:lnTo>
                    <a:pt x="706" y="892"/>
                  </a:lnTo>
                  <a:lnTo>
                    <a:pt x="712" y="908"/>
                  </a:lnTo>
                  <a:lnTo>
                    <a:pt x="712" y="908"/>
                  </a:lnTo>
                  <a:lnTo>
                    <a:pt x="716" y="920"/>
                  </a:lnTo>
                  <a:lnTo>
                    <a:pt x="722" y="930"/>
                  </a:lnTo>
                  <a:lnTo>
                    <a:pt x="730" y="938"/>
                  </a:lnTo>
                  <a:lnTo>
                    <a:pt x="740" y="944"/>
                  </a:lnTo>
                  <a:lnTo>
                    <a:pt x="740" y="944"/>
                  </a:lnTo>
                  <a:lnTo>
                    <a:pt x="748" y="950"/>
                  </a:lnTo>
                  <a:lnTo>
                    <a:pt x="754" y="958"/>
                  </a:lnTo>
                  <a:lnTo>
                    <a:pt x="760" y="966"/>
                  </a:lnTo>
                  <a:lnTo>
                    <a:pt x="760" y="976"/>
                  </a:lnTo>
                  <a:lnTo>
                    <a:pt x="760" y="976"/>
                  </a:lnTo>
                  <a:lnTo>
                    <a:pt x="760" y="1006"/>
                  </a:lnTo>
                  <a:lnTo>
                    <a:pt x="758" y="1038"/>
                  </a:lnTo>
                  <a:lnTo>
                    <a:pt x="758" y="1038"/>
                  </a:lnTo>
                  <a:lnTo>
                    <a:pt x="752" y="1066"/>
                  </a:lnTo>
                  <a:lnTo>
                    <a:pt x="750" y="1080"/>
                  </a:lnTo>
                  <a:lnTo>
                    <a:pt x="750" y="1094"/>
                  </a:lnTo>
                  <a:lnTo>
                    <a:pt x="750" y="1094"/>
                  </a:lnTo>
                  <a:lnTo>
                    <a:pt x="748" y="1118"/>
                  </a:lnTo>
                  <a:lnTo>
                    <a:pt x="746" y="1130"/>
                  </a:lnTo>
                  <a:lnTo>
                    <a:pt x="742" y="1140"/>
                  </a:lnTo>
                  <a:lnTo>
                    <a:pt x="742" y="1140"/>
                  </a:lnTo>
                  <a:lnTo>
                    <a:pt x="740" y="1148"/>
                  </a:lnTo>
                  <a:lnTo>
                    <a:pt x="738" y="1154"/>
                  </a:lnTo>
                  <a:lnTo>
                    <a:pt x="736" y="1170"/>
                  </a:lnTo>
                  <a:lnTo>
                    <a:pt x="734" y="1184"/>
                  </a:lnTo>
                  <a:lnTo>
                    <a:pt x="732" y="1198"/>
                  </a:lnTo>
                  <a:lnTo>
                    <a:pt x="732" y="1198"/>
                  </a:lnTo>
                  <a:lnTo>
                    <a:pt x="732" y="1202"/>
                  </a:lnTo>
                  <a:lnTo>
                    <a:pt x="734" y="1206"/>
                  </a:lnTo>
                  <a:lnTo>
                    <a:pt x="734" y="1206"/>
                  </a:lnTo>
                  <a:lnTo>
                    <a:pt x="738" y="1204"/>
                  </a:lnTo>
                  <a:lnTo>
                    <a:pt x="740" y="1204"/>
                  </a:lnTo>
                  <a:lnTo>
                    <a:pt x="742" y="1206"/>
                  </a:lnTo>
                  <a:lnTo>
                    <a:pt x="742" y="1210"/>
                  </a:lnTo>
                  <a:lnTo>
                    <a:pt x="742" y="1210"/>
                  </a:lnTo>
                  <a:lnTo>
                    <a:pt x="738" y="1232"/>
                  </a:lnTo>
                  <a:lnTo>
                    <a:pt x="736" y="1242"/>
                  </a:lnTo>
                  <a:lnTo>
                    <a:pt x="732" y="1252"/>
                  </a:lnTo>
                  <a:lnTo>
                    <a:pt x="732" y="1252"/>
                  </a:lnTo>
                  <a:lnTo>
                    <a:pt x="730" y="1252"/>
                  </a:lnTo>
                  <a:lnTo>
                    <a:pt x="728" y="1250"/>
                  </a:lnTo>
                  <a:lnTo>
                    <a:pt x="726" y="1248"/>
                  </a:lnTo>
                  <a:lnTo>
                    <a:pt x="722" y="1252"/>
                  </a:lnTo>
                  <a:lnTo>
                    <a:pt x="722" y="1252"/>
                  </a:lnTo>
                  <a:lnTo>
                    <a:pt x="722" y="1254"/>
                  </a:lnTo>
                  <a:lnTo>
                    <a:pt x="724" y="1258"/>
                  </a:lnTo>
                  <a:lnTo>
                    <a:pt x="724" y="1258"/>
                  </a:lnTo>
                  <a:lnTo>
                    <a:pt x="730" y="1262"/>
                  </a:lnTo>
                  <a:lnTo>
                    <a:pt x="730" y="1268"/>
                  </a:lnTo>
                  <a:lnTo>
                    <a:pt x="730" y="1274"/>
                  </a:lnTo>
                  <a:lnTo>
                    <a:pt x="726" y="1278"/>
                  </a:lnTo>
                  <a:lnTo>
                    <a:pt x="726" y="1278"/>
                  </a:lnTo>
                  <a:lnTo>
                    <a:pt x="724" y="1282"/>
                  </a:lnTo>
                  <a:lnTo>
                    <a:pt x="724" y="1284"/>
                  </a:lnTo>
                  <a:lnTo>
                    <a:pt x="724" y="1284"/>
                  </a:lnTo>
                  <a:lnTo>
                    <a:pt x="726" y="1290"/>
                  </a:lnTo>
                  <a:lnTo>
                    <a:pt x="728" y="1294"/>
                  </a:lnTo>
                  <a:lnTo>
                    <a:pt x="728" y="1294"/>
                  </a:lnTo>
                  <a:lnTo>
                    <a:pt x="728" y="1294"/>
                  </a:lnTo>
                  <a:lnTo>
                    <a:pt x="734" y="1316"/>
                  </a:lnTo>
                  <a:lnTo>
                    <a:pt x="734" y="1316"/>
                  </a:lnTo>
                  <a:lnTo>
                    <a:pt x="736" y="1320"/>
                  </a:lnTo>
                  <a:lnTo>
                    <a:pt x="736" y="1322"/>
                  </a:lnTo>
                  <a:lnTo>
                    <a:pt x="734" y="1324"/>
                  </a:lnTo>
                  <a:lnTo>
                    <a:pt x="734" y="1324"/>
                  </a:lnTo>
                  <a:lnTo>
                    <a:pt x="734" y="1328"/>
                  </a:lnTo>
                  <a:lnTo>
                    <a:pt x="736" y="1332"/>
                  </a:lnTo>
                  <a:lnTo>
                    <a:pt x="736" y="1332"/>
                  </a:lnTo>
                  <a:lnTo>
                    <a:pt x="740" y="1332"/>
                  </a:lnTo>
                  <a:lnTo>
                    <a:pt x="742" y="1332"/>
                  </a:lnTo>
                  <a:lnTo>
                    <a:pt x="744" y="1330"/>
                  </a:lnTo>
                  <a:lnTo>
                    <a:pt x="744" y="1330"/>
                  </a:lnTo>
                  <a:lnTo>
                    <a:pt x="746" y="1330"/>
                  </a:lnTo>
                  <a:lnTo>
                    <a:pt x="748" y="1332"/>
                  </a:lnTo>
                  <a:lnTo>
                    <a:pt x="748" y="1332"/>
                  </a:lnTo>
                  <a:lnTo>
                    <a:pt x="746" y="1334"/>
                  </a:lnTo>
                  <a:lnTo>
                    <a:pt x="748" y="1336"/>
                  </a:lnTo>
                  <a:lnTo>
                    <a:pt x="752" y="1338"/>
                  </a:lnTo>
                  <a:lnTo>
                    <a:pt x="752" y="1338"/>
                  </a:lnTo>
                  <a:lnTo>
                    <a:pt x="756" y="1342"/>
                  </a:lnTo>
                  <a:lnTo>
                    <a:pt x="758" y="1342"/>
                  </a:lnTo>
                  <a:lnTo>
                    <a:pt x="760" y="1340"/>
                  </a:lnTo>
                  <a:lnTo>
                    <a:pt x="760" y="1340"/>
                  </a:lnTo>
                  <a:lnTo>
                    <a:pt x="766" y="1342"/>
                  </a:lnTo>
                  <a:lnTo>
                    <a:pt x="766" y="1342"/>
                  </a:lnTo>
                  <a:lnTo>
                    <a:pt x="766" y="1342"/>
                  </a:lnTo>
                  <a:lnTo>
                    <a:pt x="766" y="1346"/>
                  </a:lnTo>
                  <a:lnTo>
                    <a:pt x="768" y="1346"/>
                  </a:lnTo>
                  <a:lnTo>
                    <a:pt x="770" y="1348"/>
                  </a:lnTo>
                  <a:lnTo>
                    <a:pt x="772" y="1348"/>
                  </a:lnTo>
                  <a:lnTo>
                    <a:pt x="772" y="1348"/>
                  </a:lnTo>
                  <a:lnTo>
                    <a:pt x="782" y="1346"/>
                  </a:lnTo>
                  <a:lnTo>
                    <a:pt x="786" y="1346"/>
                  </a:lnTo>
                  <a:lnTo>
                    <a:pt x="788" y="1344"/>
                  </a:lnTo>
                  <a:lnTo>
                    <a:pt x="788" y="1344"/>
                  </a:lnTo>
                  <a:lnTo>
                    <a:pt x="792" y="1340"/>
                  </a:lnTo>
                  <a:lnTo>
                    <a:pt x="788" y="1338"/>
                  </a:lnTo>
                  <a:lnTo>
                    <a:pt x="788" y="1338"/>
                  </a:lnTo>
                  <a:lnTo>
                    <a:pt x="778" y="1330"/>
                  </a:lnTo>
                  <a:lnTo>
                    <a:pt x="774" y="1326"/>
                  </a:lnTo>
                  <a:lnTo>
                    <a:pt x="774" y="1320"/>
                  </a:lnTo>
                  <a:lnTo>
                    <a:pt x="774" y="1320"/>
                  </a:lnTo>
                  <a:lnTo>
                    <a:pt x="774" y="1314"/>
                  </a:lnTo>
                  <a:lnTo>
                    <a:pt x="772" y="1312"/>
                  </a:lnTo>
                  <a:lnTo>
                    <a:pt x="770" y="1310"/>
                  </a:lnTo>
                  <a:lnTo>
                    <a:pt x="770" y="1310"/>
                  </a:lnTo>
                  <a:lnTo>
                    <a:pt x="768" y="1302"/>
                  </a:lnTo>
                  <a:lnTo>
                    <a:pt x="768" y="1298"/>
                  </a:lnTo>
                  <a:lnTo>
                    <a:pt x="770" y="1296"/>
                  </a:lnTo>
                  <a:lnTo>
                    <a:pt x="770" y="1296"/>
                  </a:lnTo>
                  <a:lnTo>
                    <a:pt x="776" y="1292"/>
                  </a:lnTo>
                  <a:lnTo>
                    <a:pt x="780" y="1284"/>
                  </a:lnTo>
                  <a:lnTo>
                    <a:pt x="782" y="1278"/>
                  </a:lnTo>
                  <a:lnTo>
                    <a:pt x="788" y="1274"/>
                  </a:lnTo>
                  <a:lnTo>
                    <a:pt x="788" y="1274"/>
                  </a:lnTo>
                  <a:lnTo>
                    <a:pt x="792" y="1270"/>
                  </a:lnTo>
                  <a:lnTo>
                    <a:pt x="794" y="1268"/>
                  </a:lnTo>
                  <a:lnTo>
                    <a:pt x="794" y="1264"/>
                  </a:lnTo>
                  <a:lnTo>
                    <a:pt x="788" y="1260"/>
                  </a:lnTo>
                  <a:lnTo>
                    <a:pt x="788" y="1260"/>
                  </a:lnTo>
                  <a:lnTo>
                    <a:pt x="784" y="1258"/>
                  </a:lnTo>
                  <a:lnTo>
                    <a:pt x="782" y="1256"/>
                  </a:lnTo>
                  <a:lnTo>
                    <a:pt x="780" y="1252"/>
                  </a:lnTo>
                  <a:lnTo>
                    <a:pt x="780" y="1248"/>
                  </a:lnTo>
                  <a:lnTo>
                    <a:pt x="780" y="1248"/>
                  </a:lnTo>
                  <a:lnTo>
                    <a:pt x="784" y="1244"/>
                  </a:lnTo>
                  <a:lnTo>
                    <a:pt x="784" y="1244"/>
                  </a:lnTo>
                  <a:lnTo>
                    <a:pt x="794" y="1236"/>
                  </a:lnTo>
                  <a:lnTo>
                    <a:pt x="798" y="1230"/>
                  </a:lnTo>
                  <a:lnTo>
                    <a:pt x="800" y="1226"/>
                  </a:lnTo>
                  <a:lnTo>
                    <a:pt x="802" y="1214"/>
                  </a:lnTo>
                  <a:lnTo>
                    <a:pt x="800" y="1202"/>
                  </a:lnTo>
                  <a:lnTo>
                    <a:pt x="800" y="1202"/>
                  </a:lnTo>
                  <a:lnTo>
                    <a:pt x="800" y="1198"/>
                  </a:lnTo>
                  <a:lnTo>
                    <a:pt x="800" y="1196"/>
                  </a:lnTo>
                  <a:lnTo>
                    <a:pt x="806" y="1196"/>
                  </a:lnTo>
                  <a:lnTo>
                    <a:pt x="806" y="1196"/>
                  </a:lnTo>
                  <a:lnTo>
                    <a:pt x="814" y="1198"/>
                  </a:lnTo>
                  <a:lnTo>
                    <a:pt x="818" y="1198"/>
                  </a:lnTo>
                  <a:lnTo>
                    <a:pt x="820" y="1194"/>
                  </a:lnTo>
                  <a:lnTo>
                    <a:pt x="820" y="1194"/>
                  </a:lnTo>
                  <a:lnTo>
                    <a:pt x="822" y="1186"/>
                  </a:lnTo>
                  <a:lnTo>
                    <a:pt x="822" y="1180"/>
                  </a:lnTo>
                  <a:lnTo>
                    <a:pt x="820" y="1176"/>
                  </a:lnTo>
                  <a:lnTo>
                    <a:pt x="820" y="1176"/>
                  </a:lnTo>
                  <a:lnTo>
                    <a:pt x="844" y="1174"/>
                  </a:lnTo>
                  <a:lnTo>
                    <a:pt x="844" y="1174"/>
                  </a:lnTo>
                  <a:lnTo>
                    <a:pt x="852" y="1172"/>
                  </a:lnTo>
                  <a:lnTo>
                    <a:pt x="858" y="1168"/>
                  </a:lnTo>
                  <a:lnTo>
                    <a:pt x="862" y="1162"/>
                  </a:lnTo>
                  <a:lnTo>
                    <a:pt x="864" y="1154"/>
                  </a:lnTo>
                  <a:lnTo>
                    <a:pt x="864" y="1154"/>
                  </a:lnTo>
                  <a:lnTo>
                    <a:pt x="864" y="1148"/>
                  </a:lnTo>
                  <a:lnTo>
                    <a:pt x="862" y="1142"/>
                  </a:lnTo>
                  <a:lnTo>
                    <a:pt x="858" y="1136"/>
                  </a:lnTo>
                  <a:lnTo>
                    <a:pt x="852" y="1132"/>
                  </a:lnTo>
                  <a:lnTo>
                    <a:pt x="852" y="1132"/>
                  </a:lnTo>
                  <a:lnTo>
                    <a:pt x="852" y="1128"/>
                  </a:lnTo>
                  <a:lnTo>
                    <a:pt x="854" y="1126"/>
                  </a:lnTo>
                  <a:lnTo>
                    <a:pt x="854" y="1126"/>
                  </a:lnTo>
                  <a:lnTo>
                    <a:pt x="868" y="1132"/>
                  </a:lnTo>
                  <a:lnTo>
                    <a:pt x="868" y="1132"/>
                  </a:lnTo>
                  <a:lnTo>
                    <a:pt x="876" y="1134"/>
                  </a:lnTo>
                  <a:lnTo>
                    <a:pt x="884" y="1132"/>
                  </a:lnTo>
                  <a:lnTo>
                    <a:pt x="888" y="1128"/>
                  </a:lnTo>
                  <a:lnTo>
                    <a:pt x="892" y="1120"/>
                  </a:lnTo>
                  <a:lnTo>
                    <a:pt x="892" y="1120"/>
                  </a:lnTo>
                  <a:lnTo>
                    <a:pt x="894" y="1112"/>
                  </a:lnTo>
                  <a:lnTo>
                    <a:pt x="900" y="1104"/>
                  </a:lnTo>
                  <a:lnTo>
                    <a:pt x="910" y="1088"/>
                  </a:lnTo>
                  <a:lnTo>
                    <a:pt x="910" y="1088"/>
                  </a:lnTo>
                  <a:lnTo>
                    <a:pt x="908" y="1092"/>
                  </a:lnTo>
                  <a:lnTo>
                    <a:pt x="910" y="1096"/>
                  </a:lnTo>
                  <a:lnTo>
                    <a:pt x="910" y="1096"/>
                  </a:lnTo>
                  <a:lnTo>
                    <a:pt x="914" y="1090"/>
                  </a:lnTo>
                  <a:lnTo>
                    <a:pt x="916" y="1084"/>
                  </a:lnTo>
                  <a:lnTo>
                    <a:pt x="916" y="1084"/>
                  </a:lnTo>
                  <a:lnTo>
                    <a:pt x="918" y="1078"/>
                  </a:lnTo>
                  <a:lnTo>
                    <a:pt x="922" y="1072"/>
                  </a:lnTo>
                  <a:lnTo>
                    <a:pt x="922" y="1072"/>
                  </a:lnTo>
                  <a:lnTo>
                    <a:pt x="926" y="1068"/>
                  </a:lnTo>
                  <a:lnTo>
                    <a:pt x="928" y="1064"/>
                  </a:lnTo>
                  <a:lnTo>
                    <a:pt x="928" y="1054"/>
                  </a:lnTo>
                  <a:lnTo>
                    <a:pt x="928" y="1054"/>
                  </a:lnTo>
                  <a:lnTo>
                    <a:pt x="930" y="1046"/>
                  </a:lnTo>
                  <a:lnTo>
                    <a:pt x="932" y="1038"/>
                  </a:lnTo>
                  <a:lnTo>
                    <a:pt x="936" y="1030"/>
                  </a:lnTo>
                  <a:lnTo>
                    <a:pt x="940" y="1024"/>
                  </a:lnTo>
                  <a:lnTo>
                    <a:pt x="946" y="1018"/>
                  </a:lnTo>
                  <a:lnTo>
                    <a:pt x="954" y="1014"/>
                  </a:lnTo>
                  <a:lnTo>
                    <a:pt x="962" y="1012"/>
                  </a:lnTo>
                  <a:lnTo>
                    <a:pt x="968" y="1010"/>
                  </a:lnTo>
                  <a:lnTo>
                    <a:pt x="968" y="1010"/>
                  </a:lnTo>
                  <a:lnTo>
                    <a:pt x="976" y="1008"/>
                  </a:lnTo>
                  <a:lnTo>
                    <a:pt x="982" y="1004"/>
                  </a:lnTo>
                  <a:lnTo>
                    <a:pt x="982" y="1004"/>
                  </a:lnTo>
                  <a:lnTo>
                    <a:pt x="986" y="1000"/>
                  </a:lnTo>
                  <a:lnTo>
                    <a:pt x="988" y="994"/>
                  </a:lnTo>
                  <a:lnTo>
                    <a:pt x="990" y="986"/>
                  </a:lnTo>
                  <a:lnTo>
                    <a:pt x="990" y="986"/>
                  </a:lnTo>
                  <a:lnTo>
                    <a:pt x="996" y="972"/>
                  </a:lnTo>
                  <a:lnTo>
                    <a:pt x="1000" y="960"/>
                  </a:lnTo>
                  <a:lnTo>
                    <a:pt x="1002" y="946"/>
                  </a:lnTo>
                  <a:lnTo>
                    <a:pt x="1002" y="932"/>
                  </a:lnTo>
                  <a:lnTo>
                    <a:pt x="1002" y="932"/>
                  </a:lnTo>
                  <a:lnTo>
                    <a:pt x="1004" y="918"/>
                  </a:lnTo>
                  <a:lnTo>
                    <a:pt x="1008" y="904"/>
                  </a:lnTo>
                  <a:lnTo>
                    <a:pt x="1014" y="892"/>
                  </a:lnTo>
                  <a:lnTo>
                    <a:pt x="1022" y="880"/>
                  </a:lnTo>
                  <a:lnTo>
                    <a:pt x="1022" y="880"/>
                  </a:lnTo>
                  <a:lnTo>
                    <a:pt x="1030" y="870"/>
                  </a:lnTo>
                  <a:lnTo>
                    <a:pt x="1034" y="858"/>
                  </a:lnTo>
                  <a:lnTo>
                    <a:pt x="1036" y="846"/>
                  </a:lnTo>
                  <a:lnTo>
                    <a:pt x="1032" y="832"/>
                  </a:lnTo>
                  <a:lnTo>
                    <a:pt x="1032" y="832"/>
                  </a:lnTo>
                  <a:lnTo>
                    <a:pt x="1032" y="828"/>
                  </a:lnTo>
                  <a:lnTo>
                    <a:pt x="1030" y="826"/>
                  </a:lnTo>
                  <a:lnTo>
                    <a:pt x="1028" y="824"/>
                  </a:lnTo>
                  <a:lnTo>
                    <a:pt x="1028" y="824"/>
                  </a:lnTo>
                  <a:close/>
                  <a:moveTo>
                    <a:pt x="796" y="214"/>
                  </a:moveTo>
                  <a:lnTo>
                    <a:pt x="796" y="214"/>
                  </a:lnTo>
                  <a:lnTo>
                    <a:pt x="796" y="210"/>
                  </a:lnTo>
                  <a:lnTo>
                    <a:pt x="798" y="208"/>
                  </a:lnTo>
                  <a:lnTo>
                    <a:pt x="800" y="208"/>
                  </a:lnTo>
                  <a:lnTo>
                    <a:pt x="800" y="208"/>
                  </a:lnTo>
                  <a:lnTo>
                    <a:pt x="800" y="210"/>
                  </a:lnTo>
                  <a:lnTo>
                    <a:pt x="800" y="210"/>
                  </a:lnTo>
                  <a:lnTo>
                    <a:pt x="800" y="212"/>
                  </a:lnTo>
                  <a:lnTo>
                    <a:pt x="798" y="214"/>
                  </a:lnTo>
                  <a:lnTo>
                    <a:pt x="798" y="214"/>
                  </a:lnTo>
                  <a:lnTo>
                    <a:pt x="796" y="214"/>
                  </a:lnTo>
                  <a:lnTo>
                    <a:pt x="796" y="214"/>
                  </a:lnTo>
                  <a:lnTo>
                    <a:pt x="796" y="214"/>
                  </a:lnTo>
                  <a:close/>
                  <a:moveTo>
                    <a:pt x="772" y="232"/>
                  </a:moveTo>
                  <a:lnTo>
                    <a:pt x="772" y="232"/>
                  </a:lnTo>
                  <a:lnTo>
                    <a:pt x="776" y="234"/>
                  </a:lnTo>
                  <a:lnTo>
                    <a:pt x="776" y="238"/>
                  </a:lnTo>
                  <a:lnTo>
                    <a:pt x="776" y="238"/>
                  </a:lnTo>
                  <a:lnTo>
                    <a:pt x="774" y="240"/>
                  </a:lnTo>
                  <a:lnTo>
                    <a:pt x="772" y="240"/>
                  </a:lnTo>
                  <a:lnTo>
                    <a:pt x="772" y="240"/>
                  </a:lnTo>
                  <a:lnTo>
                    <a:pt x="768" y="238"/>
                  </a:lnTo>
                  <a:lnTo>
                    <a:pt x="768" y="236"/>
                  </a:lnTo>
                  <a:lnTo>
                    <a:pt x="768" y="236"/>
                  </a:lnTo>
                  <a:lnTo>
                    <a:pt x="770" y="232"/>
                  </a:lnTo>
                  <a:lnTo>
                    <a:pt x="772" y="232"/>
                  </a:lnTo>
                  <a:lnTo>
                    <a:pt x="772" y="232"/>
                  </a:lnTo>
                  <a:close/>
                  <a:moveTo>
                    <a:pt x="736" y="238"/>
                  </a:moveTo>
                  <a:lnTo>
                    <a:pt x="736" y="238"/>
                  </a:lnTo>
                  <a:lnTo>
                    <a:pt x="738" y="240"/>
                  </a:lnTo>
                  <a:lnTo>
                    <a:pt x="738" y="240"/>
                  </a:lnTo>
                  <a:lnTo>
                    <a:pt x="734" y="244"/>
                  </a:lnTo>
                  <a:lnTo>
                    <a:pt x="728" y="244"/>
                  </a:lnTo>
                  <a:lnTo>
                    <a:pt x="728" y="244"/>
                  </a:lnTo>
                  <a:lnTo>
                    <a:pt x="732" y="240"/>
                  </a:lnTo>
                  <a:lnTo>
                    <a:pt x="736" y="238"/>
                  </a:lnTo>
                  <a:lnTo>
                    <a:pt x="736" y="238"/>
                  </a:lnTo>
                  <a:close/>
                  <a:moveTo>
                    <a:pt x="658" y="336"/>
                  </a:moveTo>
                  <a:lnTo>
                    <a:pt x="658" y="336"/>
                  </a:lnTo>
                  <a:lnTo>
                    <a:pt x="676" y="328"/>
                  </a:lnTo>
                  <a:lnTo>
                    <a:pt x="682" y="326"/>
                  </a:lnTo>
                  <a:lnTo>
                    <a:pt x="690" y="328"/>
                  </a:lnTo>
                  <a:lnTo>
                    <a:pt x="690" y="328"/>
                  </a:lnTo>
                  <a:lnTo>
                    <a:pt x="680" y="334"/>
                  </a:lnTo>
                  <a:lnTo>
                    <a:pt x="672" y="338"/>
                  </a:lnTo>
                  <a:lnTo>
                    <a:pt x="664" y="338"/>
                  </a:lnTo>
                  <a:lnTo>
                    <a:pt x="658" y="336"/>
                  </a:lnTo>
                  <a:lnTo>
                    <a:pt x="658" y="336"/>
                  </a:lnTo>
                  <a:close/>
                  <a:moveTo>
                    <a:pt x="712" y="310"/>
                  </a:moveTo>
                  <a:lnTo>
                    <a:pt x="712" y="310"/>
                  </a:lnTo>
                  <a:lnTo>
                    <a:pt x="714" y="312"/>
                  </a:lnTo>
                  <a:lnTo>
                    <a:pt x="714" y="314"/>
                  </a:lnTo>
                  <a:lnTo>
                    <a:pt x="714" y="314"/>
                  </a:lnTo>
                  <a:lnTo>
                    <a:pt x="714" y="316"/>
                  </a:lnTo>
                  <a:lnTo>
                    <a:pt x="712" y="318"/>
                  </a:lnTo>
                  <a:lnTo>
                    <a:pt x="708" y="320"/>
                  </a:lnTo>
                  <a:lnTo>
                    <a:pt x="708" y="320"/>
                  </a:lnTo>
                  <a:lnTo>
                    <a:pt x="686" y="320"/>
                  </a:lnTo>
                  <a:lnTo>
                    <a:pt x="686" y="320"/>
                  </a:lnTo>
                  <a:lnTo>
                    <a:pt x="688" y="318"/>
                  </a:lnTo>
                  <a:lnTo>
                    <a:pt x="692" y="316"/>
                  </a:lnTo>
                  <a:lnTo>
                    <a:pt x="698" y="314"/>
                  </a:lnTo>
                  <a:lnTo>
                    <a:pt x="706" y="312"/>
                  </a:lnTo>
                  <a:lnTo>
                    <a:pt x="712" y="310"/>
                  </a:lnTo>
                  <a:lnTo>
                    <a:pt x="712" y="310"/>
                  </a:lnTo>
                  <a:close/>
                  <a:moveTo>
                    <a:pt x="628" y="264"/>
                  </a:moveTo>
                  <a:lnTo>
                    <a:pt x="628" y="264"/>
                  </a:lnTo>
                  <a:lnTo>
                    <a:pt x="634" y="266"/>
                  </a:lnTo>
                  <a:lnTo>
                    <a:pt x="640" y="270"/>
                  </a:lnTo>
                  <a:lnTo>
                    <a:pt x="646" y="274"/>
                  </a:lnTo>
                  <a:lnTo>
                    <a:pt x="648" y="284"/>
                  </a:lnTo>
                  <a:lnTo>
                    <a:pt x="648" y="284"/>
                  </a:lnTo>
                  <a:lnTo>
                    <a:pt x="652" y="290"/>
                  </a:lnTo>
                  <a:lnTo>
                    <a:pt x="652" y="290"/>
                  </a:lnTo>
                  <a:lnTo>
                    <a:pt x="668" y="290"/>
                  </a:lnTo>
                  <a:lnTo>
                    <a:pt x="676" y="292"/>
                  </a:lnTo>
                  <a:lnTo>
                    <a:pt x="682" y="298"/>
                  </a:lnTo>
                  <a:lnTo>
                    <a:pt x="682" y="298"/>
                  </a:lnTo>
                  <a:lnTo>
                    <a:pt x="684" y="302"/>
                  </a:lnTo>
                  <a:lnTo>
                    <a:pt x="684" y="306"/>
                  </a:lnTo>
                  <a:lnTo>
                    <a:pt x="684" y="306"/>
                  </a:lnTo>
                  <a:lnTo>
                    <a:pt x="682" y="308"/>
                  </a:lnTo>
                  <a:lnTo>
                    <a:pt x="682" y="308"/>
                  </a:lnTo>
                  <a:lnTo>
                    <a:pt x="678" y="306"/>
                  </a:lnTo>
                  <a:lnTo>
                    <a:pt x="678" y="306"/>
                  </a:lnTo>
                  <a:lnTo>
                    <a:pt x="674" y="308"/>
                  </a:lnTo>
                  <a:lnTo>
                    <a:pt x="672" y="310"/>
                  </a:lnTo>
                  <a:lnTo>
                    <a:pt x="670" y="316"/>
                  </a:lnTo>
                  <a:lnTo>
                    <a:pt x="670" y="316"/>
                  </a:lnTo>
                  <a:lnTo>
                    <a:pt x="670" y="320"/>
                  </a:lnTo>
                  <a:lnTo>
                    <a:pt x="666" y="322"/>
                  </a:lnTo>
                  <a:lnTo>
                    <a:pt x="666" y="322"/>
                  </a:lnTo>
                  <a:lnTo>
                    <a:pt x="664" y="322"/>
                  </a:lnTo>
                  <a:lnTo>
                    <a:pt x="664" y="322"/>
                  </a:lnTo>
                  <a:lnTo>
                    <a:pt x="662" y="318"/>
                  </a:lnTo>
                  <a:lnTo>
                    <a:pt x="662" y="318"/>
                  </a:lnTo>
                  <a:lnTo>
                    <a:pt x="662" y="314"/>
                  </a:lnTo>
                  <a:lnTo>
                    <a:pt x="658" y="314"/>
                  </a:lnTo>
                  <a:lnTo>
                    <a:pt x="656" y="316"/>
                  </a:lnTo>
                  <a:lnTo>
                    <a:pt x="654" y="316"/>
                  </a:lnTo>
                  <a:lnTo>
                    <a:pt x="654" y="316"/>
                  </a:lnTo>
                  <a:lnTo>
                    <a:pt x="656" y="310"/>
                  </a:lnTo>
                  <a:lnTo>
                    <a:pt x="658" y="304"/>
                  </a:lnTo>
                  <a:lnTo>
                    <a:pt x="656" y="300"/>
                  </a:lnTo>
                  <a:lnTo>
                    <a:pt x="650" y="296"/>
                  </a:lnTo>
                  <a:lnTo>
                    <a:pt x="650" y="296"/>
                  </a:lnTo>
                  <a:lnTo>
                    <a:pt x="642" y="300"/>
                  </a:lnTo>
                  <a:lnTo>
                    <a:pt x="638" y="306"/>
                  </a:lnTo>
                  <a:lnTo>
                    <a:pt x="634" y="312"/>
                  </a:lnTo>
                  <a:lnTo>
                    <a:pt x="634" y="320"/>
                  </a:lnTo>
                  <a:lnTo>
                    <a:pt x="634" y="320"/>
                  </a:lnTo>
                  <a:lnTo>
                    <a:pt x="636" y="326"/>
                  </a:lnTo>
                  <a:lnTo>
                    <a:pt x="636" y="326"/>
                  </a:lnTo>
                  <a:lnTo>
                    <a:pt x="634" y="334"/>
                  </a:lnTo>
                  <a:lnTo>
                    <a:pt x="632" y="336"/>
                  </a:lnTo>
                  <a:lnTo>
                    <a:pt x="628" y="338"/>
                  </a:lnTo>
                  <a:lnTo>
                    <a:pt x="628" y="338"/>
                  </a:lnTo>
                  <a:lnTo>
                    <a:pt x="624" y="336"/>
                  </a:lnTo>
                  <a:lnTo>
                    <a:pt x="624" y="334"/>
                  </a:lnTo>
                  <a:lnTo>
                    <a:pt x="622" y="326"/>
                  </a:lnTo>
                  <a:lnTo>
                    <a:pt x="622" y="326"/>
                  </a:lnTo>
                  <a:lnTo>
                    <a:pt x="622" y="320"/>
                  </a:lnTo>
                  <a:lnTo>
                    <a:pt x="622" y="314"/>
                  </a:lnTo>
                  <a:lnTo>
                    <a:pt x="624" y="304"/>
                  </a:lnTo>
                  <a:lnTo>
                    <a:pt x="624" y="304"/>
                  </a:lnTo>
                  <a:lnTo>
                    <a:pt x="626" y="298"/>
                  </a:lnTo>
                  <a:lnTo>
                    <a:pt x="630" y="294"/>
                  </a:lnTo>
                  <a:lnTo>
                    <a:pt x="636" y="292"/>
                  </a:lnTo>
                  <a:lnTo>
                    <a:pt x="644" y="292"/>
                  </a:lnTo>
                  <a:lnTo>
                    <a:pt x="644" y="292"/>
                  </a:lnTo>
                  <a:lnTo>
                    <a:pt x="648" y="292"/>
                  </a:lnTo>
                  <a:lnTo>
                    <a:pt x="650" y="290"/>
                  </a:lnTo>
                  <a:lnTo>
                    <a:pt x="648" y="286"/>
                  </a:lnTo>
                  <a:lnTo>
                    <a:pt x="648" y="286"/>
                  </a:lnTo>
                  <a:lnTo>
                    <a:pt x="620" y="284"/>
                  </a:lnTo>
                  <a:lnTo>
                    <a:pt x="604" y="284"/>
                  </a:lnTo>
                  <a:lnTo>
                    <a:pt x="590" y="284"/>
                  </a:lnTo>
                  <a:lnTo>
                    <a:pt x="590" y="284"/>
                  </a:lnTo>
                  <a:lnTo>
                    <a:pt x="600" y="278"/>
                  </a:lnTo>
                  <a:lnTo>
                    <a:pt x="608" y="270"/>
                  </a:lnTo>
                  <a:lnTo>
                    <a:pt x="616" y="264"/>
                  </a:lnTo>
                  <a:lnTo>
                    <a:pt x="622" y="264"/>
                  </a:lnTo>
                  <a:lnTo>
                    <a:pt x="628" y="264"/>
                  </a:lnTo>
                  <a:lnTo>
                    <a:pt x="628" y="264"/>
                  </a:lnTo>
                  <a:close/>
                  <a:moveTo>
                    <a:pt x="682" y="10"/>
                  </a:moveTo>
                  <a:lnTo>
                    <a:pt x="682" y="10"/>
                  </a:lnTo>
                  <a:lnTo>
                    <a:pt x="682" y="10"/>
                  </a:lnTo>
                  <a:lnTo>
                    <a:pt x="682" y="10"/>
                  </a:lnTo>
                  <a:lnTo>
                    <a:pt x="686" y="14"/>
                  </a:lnTo>
                  <a:lnTo>
                    <a:pt x="690" y="14"/>
                  </a:lnTo>
                  <a:lnTo>
                    <a:pt x="694" y="12"/>
                  </a:lnTo>
                  <a:lnTo>
                    <a:pt x="694" y="12"/>
                  </a:lnTo>
                  <a:lnTo>
                    <a:pt x="698" y="12"/>
                  </a:lnTo>
                  <a:lnTo>
                    <a:pt x="702" y="12"/>
                  </a:lnTo>
                  <a:lnTo>
                    <a:pt x="704" y="14"/>
                  </a:lnTo>
                  <a:lnTo>
                    <a:pt x="704" y="14"/>
                  </a:lnTo>
                  <a:lnTo>
                    <a:pt x="690" y="20"/>
                  </a:lnTo>
                  <a:lnTo>
                    <a:pt x="678" y="22"/>
                  </a:lnTo>
                  <a:lnTo>
                    <a:pt x="678" y="22"/>
                  </a:lnTo>
                  <a:lnTo>
                    <a:pt x="676" y="18"/>
                  </a:lnTo>
                  <a:lnTo>
                    <a:pt x="678" y="16"/>
                  </a:lnTo>
                  <a:lnTo>
                    <a:pt x="682" y="10"/>
                  </a:lnTo>
                  <a:lnTo>
                    <a:pt x="682" y="10"/>
                  </a:lnTo>
                  <a:close/>
                  <a:moveTo>
                    <a:pt x="564" y="260"/>
                  </a:moveTo>
                  <a:lnTo>
                    <a:pt x="564" y="260"/>
                  </a:lnTo>
                  <a:lnTo>
                    <a:pt x="566" y="256"/>
                  </a:lnTo>
                  <a:lnTo>
                    <a:pt x="570" y="254"/>
                  </a:lnTo>
                  <a:lnTo>
                    <a:pt x="570" y="254"/>
                  </a:lnTo>
                  <a:lnTo>
                    <a:pt x="572" y="254"/>
                  </a:lnTo>
                  <a:lnTo>
                    <a:pt x="574" y="258"/>
                  </a:lnTo>
                  <a:lnTo>
                    <a:pt x="574" y="258"/>
                  </a:lnTo>
                  <a:lnTo>
                    <a:pt x="572" y="262"/>
                  </a:lnTo>
                  <a:lnTo>
                    <a:pt x="568" y="262"/>
                  </a:lnTo>
                  <a:lnTo>
                    <a:pt x="568" y="262"/>
                  </a:lnTo>
                  <a:lnTo>
                    <a:pt x="566" y="262"/>
                  </a:lnTo>
                  <a:lnTo>
                    <a:pt x="564" y="260"/>
                  </a:lnTo>
                  <a:lnTo>
                    <a:pt x="564" y="260"/>
                  </a:lnTo>
                  <a:close/>
                  <a:moveTo>
                    <a:pt x="378" y="86"/>
                  </a:moveTo>
                  <a:lnTo>
                    <a:pt x="378" y="86"/>
                  </a:lnTo>
                  <a:lnTo>
                    <a:pt x="376" y="86"/>
                  </a:lnTo>
                  <a:lnTo>
                    <a:pt x="374" y="88"/>
                  </a:lnTo>
                  <a:lnTo>
                    <a:pt x="374" y="88"/>
                  </a:lnTo>
                  <a:lnTo>
                    <a:pt x="368" y="94"/>
                  </a:lnTo>
                  <a:lnTo>
                    <a:pt x="362" y="96"/>
                  </a:lnTo>
                  <a:lnTo>
                    <a:pt x="350" y="94"/>
                  </a:lnTo>
                  <a:lnTo>
                    <a:pt x="350" y="94"/>
                  </a:lnTo>
                  <a:lnTo>
                    <a:pt x="346" y="94"/>
                  </a:lnTo>
                  <a:lnTo>
                    <a:pt x="348" y="92"/>
                  </a:lnTo>
                  <a:lnTo>
                    <a:pt x="350" y="88"/>
                  </a:lnTo>
                  <a:lnTo>
                    <a:pt x="350" y="88"/>
                  </a:lnTo>
                  <a:lnTo>
                    <a:pt x="358" y="82"/>
                  </a:lnTo>
                  <a:lnTo>
                    <a:pt x="358" y="82"/>
                  </a:lnTo>
                  <a:lnTo>
                    <a:pt x="348" y="82"/>
                  </a:lnTo>
                  <a:lnTo>
                    <a:pt x="348" y="82"/>
                  </a:lnTo>
                  <a:lnTo>
                    <a:pt x="346" y="80"/>
                  </a:lnTo>
                  <a:lnTo>
                    <a:pt x="346" y="80"/>
                  </a:lnTo>
                  <a:lnTo>
                    <a:pt x="354" y="78"/>
                  </a:lnTo>
                  <a:lnTo>
                    <a:pt x="360" y="76"/>
                  </a:lnTo>
                  <a:lnTo>
                    <a:pt x="368" y="74"/>
                  </a:lnTo>
                  <a:lnTo>
                    <a:pt x="376" y="74"/>
                  </a:lnTo>
                  <a:lnTo>
                    <a:pt x="376" y="74"/>
                  </a:lnTo>
                  <a:lnTo>
                    <a:pt x="376" y="76"/>
                  </a:lnTo>
                  <a:lnTo>
                    <a:pt x="374" y="78"/>
                  </a:lnTo>
                  <a:lnTo>
                    <a:pt x="372" y="78"/>
                  </a:lnTo>
                  <a:lnTo>
                    <a:pt x="374" y="80"/>
                  </a:lnTo>
                  <a:lnTo>
                    <a:pt x="374" y="80"/>
                  </a:lnTo>
                  <a:lnTo>
                    <a:pt x="376" y="82"/>
                  </a:lnTo>
                  <a:lnTo>
                    <a:pt x="382" y="80"/>
                  </a:lnTo>
                  <a:lnTo>
                    <a:pt x="392" y="78"/>
                  </a:lnTo>
                  <a:lnTo>
                    <a:pt x="392" y="78"/>
                  </a:lnTo>
                  <a:lnTo>
                    <a:pt x="390" y="82"/>
                  </a:lnTo>
                  <a:lnTo>
                    <a:pt x="388" y="86"/>
                  </a:lnTo>
                  <a:lnTo>
                    <a:pt x="384" y="88"/>
                  </a:lnTo>
                  <a:lnTo>
                    <a:pt x="378" y="86"/>
                  </a:lnTo>
                  <a:lnTo>
                    <a:pt x="378" y="86"/>
                  </a:lnTo>
                  <a:close/>
                  <a:moveTo>
                    <a:pt x="442" y="124"/>
                  </a:moveTo>
                  <a:lnTo>
                    <a:pt x="442" y="124"/>
                  </a:lnTo>
                  <a:lnTo>
                    <a:pt x="440" y="124"/>
                  </a:lnTo>
                  <a:lnTo>
                    <a:pt x="440" y="124"/>
                  </a:lnTo>
                  <a:lnTo>
                    <a:pt x="428" y="132"/>
                  </a:lnTo>
                  <a:lnTo>
                    <a:pt x="418" y="138"/>
                  </a:lnTo>
                  <a:lnTo>
                    <a:pt x="406" y="138"/>
                  </a:lnTo>
                  <a:lnTo>
                    <a:pt x="394" y="134"/>
                  </a:lnTo>
                  <a:lnTo>
                    <a:pt x="394" y="134"/>
                  </a:lnTo>
                  <a:lnTo>
                    <a:pt x="402" y="132"/>
                  </a:lnTo>
                  <a:lnTo>
                    <a:pt x="408" y="128"/>
                  </a:lnTo>
                  <a:lnTo>
                    <a:pt x="408" y="128"/>
                  </a:lnTo>
                  <a:lnTo>
                    <a:pt x="410" y="128"/>
                  </a:lnTo>
                  <a:lnTo>
                    <a:pt x="410" y="128"/>
                  </a:lnTo>
                  <a:lnTo>
                    <a:pt x="410" y="124"/>
                  </a:lnTo>
                  <a:lnTo>
                    <a:pt x="408" y="122"/>
                  </a:lnTo>
                  <a:lnTo>
                    <a:pt x="412" y="122"/>
                  </a:lnTo>
                  <a:lnTo>
                    <a:pt x="412" y="122"/>
                  </a:lnTo>
                  <a:lnTo>
                    <a:pt x="426" y="126"/>
                  </a:lnTo>
                  <a:lnTo>
                    <a:pt x="426" y="126"/>
                  </a:lnTo>
                  <a:lnTo>
                    <a:pt x="428" y="126"/>
                  </a:lnTo>
                  <a:lnTo>
                    <a:pt x="432" y="124"/>
                  </a:lnTo>
                  <a:lnTo>
                    <a:pt x="438" y="122"/>
                  </a:lnTo>
                  <a:lnTo>
                    <a:pt x="438" y="122"/>
                  </a:lnTo>
                  <a:lnTo>
                    <a:pt x="442" y="118"/>
                  </a:lnTo>
                  <a:lnTo>
                    <a:pt x="442" y="118"/>
                  </a:lnTo>
                  <a:lnTo>
                    <a:pt x="446" y="116"/>
                  </a:lnTo>
                  <a:lnTo>
                    <a:pt x="448" y="116"/>
                  </a:lnTo>
                  <a:lnTo>
                    <a:pt x="450" y="118"/>
                  </a:lnTo>
                  <a:lnTo>
                    <a:pt x="450" y="118"/>
                  </a:lnTo>
                  <a:lnTo>
                    <a:pt x="450" y="120"/>
                  </a:lnTo>
                  <a:lnTo>
                    <a:pt x="448" y="122"/>
                  </a:lnTo>
                  <a:lnTo>
                    <a:pt x="442" y="124"/>
                  </a:lnTo>
                  <a:lnTo>
                    <a:pt x="442" y="124"/>
                  </a:lnTo>
                  <a:close/>
                  <a:moveTo>
                    <a:pt x="456" y="156"/>
                  </a:moveTo>
                  <a:lnTo>
                    <a:pt x="456" y="156"/>
                  </a:lnTo>
                  <a:lnTo>
                    <a:pt x="450" y="154"/>
                  </a:lnTo>
                  <a:lnTo>
                    <a:pt x="450" y="154"/>
                  </a:lnTo>
                  <a:lnTo>
                    <a:pt x="454" y="152"/>
                  </a:lnTo>
                  <a:lnTo>
                    <a:pt x="458" y="152"/>
                  </a:lnTo>
                  <a:lnTo>
                    <a:pt x="462" y="154"/>
                  </a:lnTo>
                  <a:lnTo>
                    <a:pt x="466" y="154"/>
                  </a:lnTo>
                  <a:lnTo>
                    <a:pt x="466" y="154"/>
                  </a:lnTo>
                  <a:lnTo>
                    <a:pt x="460" y="156"/>
                  </a:lnTo>
                  <a:lnTo>
                    <a:pt x="456" y="156"/>
                  </a:lnTo>
                  <a:lnTo>
                    <a:pt x="456" y="156"/>
                  </a:lnTo>
                  <a:close/>
                  <a:moveTo>
                    <a:pt x="508" y="180"/>
                  </a:moveTo>
                  <a:lnTo>
                    <a:pt x="508" y="180"/>
                  </a:lnTo>
                  <a:lnTo>
                    <a:pt x="506" y="176"/>
                  </a:lnTo>
                  <a:lnTo>
                    <a:pt x="506" y="172"/>
                  </a:lnTo>
                  <a:lnTo>
                    <a:pt x="510" y="170"/>
                  </a:lnTo>
                  <a:lnTo>
                    <a:pt x="516" y="168"/>
                  </a:lnTo>
                  <a:lnTo>
                    <a:pt x="516" y="168"/>
                  </a:lnTo>
                  <a:lnTo>
                    <a:pt x="512" y="176"/>
                  </a:lnTo>
                  <a:lnTo>
                    <a:pt x="510" y="178"/>
                  </a:lnTo>
                  <a:lnTo>
                    <a:pt x="508" y="180"/>
                  </a:lnTo>
                  <a:lnTo>
                    <a:pt x="508" y="180"/>
                  </a:lnTo>
                  <a:close/>
                  <a:moveTo>
                    <a:pt x="516" y="118"/>
                  </a:moveTo>
                  <a:lnTo>
                    <a:pt x="516" y="118"/>
                  </a:lnTo>
                  <a:lnTo>
                    <a:pt x="514" y="118"/>
                  </a:lnTo>
                  <a:lnTo>
                    <a:pt x="512" y="116"/>
                  </a:lnTo>
                  <a:lnTo>
                    <a:pt x="512" y="116"/>
                  </a:lnTo>
                  <a:lnTo>
                    <a:pt x="512" y="114"/>
                  </a:lnTo>
                  <a:lnTo>
                    <a:pt x="514" y="112"/>
                  </a:lnTo>
                  <a:lnTo>
                    <a:pt x="518" y="110"/>
                  </a:lnTo>
                  <a:lnTo>
                    <a:pt x="518" y="110"/>
                  </a:lnTo>
                  <a:lnTo>
                    <a:pt x="520" y="110"/>
                  </a:lnTo>
                  <a:lnTo>
                    <a:pt x="522" y="114"/>
                  </a:lnTo>
                  <a:lnTo>
                    <a:pt x="522" y="114"/>
                  </a:lnTo>
                  <a:lnTo>
                    <a:pt x="520" y="116"/>
                  </a:lnTo>
                  <a:lnTo>
                    <a:pt x="518" y="118"/>
                  </a:lnTo>
                  <a:lnTo>
                    <a:pt x="516" y="118"/>
                  </a:lnTo>
                  <a:lnTo>
                    <a:pt x="516" y="118"/>
                  </a:lnTo>
                  <a:close/>
                  <a:moveTo>
                    <a:pt x="526" y="208"/>
                  </a:moveTo>
                  <a:lnTo>
                    <a:pt x="526" y="208"/>
                  </a:lnTo>
                  <a:lnTo>
                    <a:pt x="528" y="210"/>
                  </a:lnTo>
                  <a:lnTo>
                    <a:pt x="530" y="214"/>
                  </a:lnTo>
                  <a:lnTo>
                    <a:pt x="530" y="222"/>
                  </a:lnTo>
                  <a:lnTo>
                    <a:pt x="532" y="230"/>
                  </a:lnTo>
                  <a:lnTo>
                    <a:pt x="534" y="232"/>
                  </a:lnTo>
                  <a:lnTo>
                    <a:pt x="536" y="236"/>
                  </a:lnTo>
                  <a:lnTo>
                    <a:pt x="536" y="236"/>
                  </a:lnTo>
                  <a:lnTo>
                    <a:pt x="528" y="230"/>
                  </a:lnTo>
                  <a:lnTo>
                    <a:pt x="522" y="224"/>
                  </a:lnTo>
                  <a:lnTo>
                    <a:pt x="522" y="216"/>
                  </a:lnTo>
                  <a:lnTo>
                    <a:pt x="526" y="208"/>
                  </a:lnTo>
                  <a:lnTo>
                    <a:pt x="526" y="208"/>
                  </a:lnTo>
                  <a:close/>
                  <a:moveTo>
                    <a:pt x="542" y="208"/>
                  </a:moveTo>
                  <a:lnTo>
                    <a:pt x="542" y="208"/>
                  </a:lnTo>
                  <a:lnTo>
                    <a:pt x="544" y="208"/>
                  </a:lnTo>
                  <a:lnTo>
                    <a:pt x="544" y="208"/>
                  </a:lnTo>
                  <a:lnTo>
                    <a:pt x="554" y="234"/>
                  </a:lnTo>
                  <a:lnTo>
                    <a:pt x="554" y="234"/>
                  </a:lnTo>
                  <a:lnTo>
                    <a:pt x="556" y="238"/>
                  </a:lnTo>
                  <a:lnTo>
                    <a:pt x="556" y="240"/>
                  </a:lnTo>
                  <a:lnTo>
                    <a:pt x="552" y="248"/>
                  </a:lnTo>
                  <a:lnTo>
                    <a:pt x="552" y="248"/>
                  </a:lnTo>
                  <a:lnTo>
                    <a:pt x="550" y="236"/>
                  </a:lnTo>
                  <a:lnTo>
                    <a:pt x="546" y="232"/>
                  </a:lnTo>
                  <a:lnTo>
                    <a:pt x="542" y="228"/>
                  </a:lnTo>
                  <a:lnTo>
                    <a:pt x="542" y="228"/>
                  </a:lnTo>
                  <a:lnTo>
                    <a:pt x="536" y="222"/>
                  </a:lnTo>
                  <a:lnTo>
                    <a:pt x="534" y="218"/>
                  </a:lnTo>
                  <a:lnTo>
                    <a:pt x="536" y="212"/>
                  </a:lnTo>
                  <a:lnTo>
                    <a:pt x="542" y="208"/>
                  </a:lnTo>
                  <a:lnTo>
                    <a:pt x="542" y="208"/>
                  </a:lnTo>
                  <a:close/>
                  <a:moveTo>
                    <a:pt x="752" y="676"/>
                  </a:moveTo>
                  <a:lnTo>
                    <a:pt x="752" y="676"/>
                  </a:lnTo>
                  <a:lnTo>
                    <a:pt x="750" y="676"/>
                  </a:lnTo>
                  <a:lnTo>
                    <a:pt x="748" y="676"/>
                  </a:lnTo>
                  <a:lnTo>
                    <a:pt x="748" y="676"/>
                  </a:lnTo>
                  <a:lnTo>
                    <a:pt x="746" y="672"/>
                  </a:lnTo>
                  <a:lnTo>
                    <a:pt x="746" y="668"/>
                  </a:lnTo>
                  <a:lnTo>
                    <a:pt x="746" y="664"/>
                  </a:lnTo>
                  <a:lnTo>
                    <a:pt x="750" y="662"/>
                  </a:lnTo>
                  <a:lnTo>
                    <a:pt x="750" y="662"/>
                  </a:lnTo>
                  <a:lnTo>
                    <a:pt x="754" y="668"/>
                  </a:lnTo>
                  <a:lnTo>
                    <a:pt x="754" y="672"/>
                  </a:lnTo>
                  <a:lnTo>
                    <a:pt x="752" y="676"/>
                  </a:lnTo>
                  <a:lnTo>
                    <a:pt x="752" y="67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 name="Freeform 75"/>
            <p:cNvSpPr>
              <a:spLocks/>
            </p:cNvSpPr>
            <p:nvPr/>
          </p:nvSpPr>
          <p:spPr bwMode="auto">
            <a:xfrm>
              <a:off x="5556250" y="2251075"/>
              <a:ext cx="1588" cy="1588"/>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 name="Freeform 76"/>
            <p:cNvSpPr>
              <a:spLocks/>
            </p:cNvSpPr>
            <p:nvPr/>
          </p:nvSpPr>
          <p:spPr bwMode="auto">
            <a:xfrm>
              <a:off x="7816850" y="1447800"/>
              <a:ext cx="123825" cy="177800"/>
            </a:xfrm>
            <a:custGeom>
              <a:avLst/>
              <a:gdLst/>
              <a:ahLst/>
              <a:cxnLst>
                <a:cxn ang="0">
                  <a:pos x="0" y="64"/>
                </a:cxn>
                <a:cxn ang="0">
                  <a:pos x="6" y="82"/>
                </a:cxn>
                <a:cxn ang="0">
                  <a:pos x="10" y="98"/>
                </a:cxn>
                <a:cxn ang="0">
                  <a:pos x="12" y="100"/>
                </a:cxn>
                <a:cxn ang="0">
                  <a:pos x="22" y="104"/>
                </a:cxn>
                <a:cxn ang="0">
                  <a:pos x="40" y="106"/>
                </a:cxn>
                <a:cxn ang="0">
                  <a:pos x="46" y="112"/>
                </a:cxn>
                <a:cxn ang="0">
                  <a:pos x="50" y="110"/>
                </a:cxn>
                <a:cxn ang="0">
                  <a:pos x="54" y="108"/>
                </a:cxn>
                <a:cxn ang="0">
                  <a:pos x="58" y="96"/>
                </a:cxn>
                <a:cxn ang="0">
                  <a:pos x="60" y="88"/>
                </a:cxn>
                <a:cxn ang="0">
                  <a:pos x="66" y="74"/>
                </a:cxn>
                <a:cxn ang="0">
                  <a:pos x="68" y="66"/>
                </a:cxn>
                <a:cxn ang="0">
                  <a:pos x="72" y="62"/>
                </a:cxn>
                <a:cxn ang="0">
                  <a:pos x="78" y="60"/>
                </a:cxn>
                <a:cxn ang="0">
                  <a:pos x="70" y="50"/>
                </a:cxn>
                <a:cxn ang="0">
                  <a:pos x="66" y="38"/>
                </a:cxn>
                <a:cxn ang="0">
                  <a:pos x="66" y="32"/>
                </a:cxn>
                <a:cxn ang="0">
                  <a:pos x="68" y="26"/>
                </a:cxn>
                <a:cxn ang="0">
                  <a:pos x="78" y="16"/>
                </a:cxn>
                <a:cxn ang="0">
                  <a:pos x="70" y="10"/>
                </a:cxn>
                <a:cxn ang="0">
                  <a:pos x="68" y="8"/>
                </a:cxn>
                <a:cxn ang="0">
                  <a:pos x="68" y="6"/>
                </a:cxn>
                <a:cxn ang="0">
                  <a:pos x="62" y="0"/>
                </a:cxn>
                <a:cxn ang="0">
                  <a:pos x="58" y="6"/>
                </a:cxn>
                <a:cxn ang="0">
                  <a:pos x="48" y="20"/>
                </a:cxn>
                <a:cxn ang="0">
                  <a:pos x="40" y="28"/>
                </a:cxn>
                <a:cxn ang="0">
                  <a:pos x="24" y="44"/>
                </a:cxn>
                <a:cxn ang="0">
                  <a:pos x="18" y="52"/>
                </a:cxn>
                <a:cxn ang="0">
                  <a:pos x="12" y="54"/>
                </a:cxn>
                <a:cxn ang="0">
                  <a:pos x="6" y="52"/>
                </a:cxn>
                <a:cxn ang="0">
                  <a:pos x="0" y="58"/>
                </a:cxn>
                <a:cxn ang="0">
                  <a:pos x="0" y="64"/>
                </a:cxn>
              </a:cxnLst>
              <a:rect l="0" t="0" r="r" b="b"/>
              <a:pathLst>
                <a:path w="78" h="112">
                  <a:moveTo>
                    <a:pt x="0" y="64"/>
                  </a:moveTo>
                  <a:lnTo>
                    <a:pt x="0" y="64"/>
                  </a:lnTo>
                  <a:lnTo>
                    <a:pt x="2" y="74"/>
                  </a:lnTo>
                  <a:lnTo>
                    <a:pt x="6" y="82"/>
                  </a:lnTo>
                  <a:lnTo>
                    <a:pt x="8" y="90"/>
                  </a:lnTo>
                  <a:lnTo>
                    <a:pt x="10" y="98"/>
                  </a:lnTo>
                  <a:lnTo>
                    <a:pt x="10" y="98"/>
                  </a:lnTo>
                  <a:lnTo>
                    <a:pt x="12" y="100"/>
                  </a:lnTo>
                  <a:lnTo>
                    <a:pt x="12" y="100"/>
                  </a:lnTo>
                  <a:lnTo>
                    <a:pt x="22" y="104"/>
                  </a:lnTo>
                  <a:lnTo>
                    <a:pt x="30" y="104"/>
                  </a:lnTo>
                  <a:lnTo>
                    <a:pt x="40" y="106"/>
                  </a:lnTo>
                  <a:lnTo>
                    <a:pt x="44" y="108"/>
                  </a:lnTo>
                  <a:lnTo>
                    <a:pt x="46" y="112"/>
                  </a:lnTo>
                  <a:lnTo>
                    <a:pt x="46" y="112"/>
                  </a:lnTo>
                  <a:lnTo>
                    <a:pt x="50" y="110"/>
                  </a:lnTo>
                  <a:lnTo>
                    <a:pt x="54" y="108"/>
                  </a:lnTo>
                  <a:lnTo>
                    <a:pt x="54" y="108"/>
                  </a:lnTo>
                  <a:lnTo>
                    <a:pt x="56" y="102"/>
                  </a:lnTo>
                  <a:lnTo>
                    <a:pt x="58" y="96"/>
                  </a:lnTo>
                  <a:lnTo>
                    <a:pt x="58" y="96"/>
                  </a:lnTo>
                  <a:lnTo>
                    <a:pt x="60" y="88"/>
                  </a:lnTo>
                  <a:lnTo>
                    <a:pt x="62" y="80"/>
                  </a:lnTo>
                  <a:lnTo>
                    <a:pt x="66" y="74"/>
                  </a:lnTo>
                  <a:lnTo>
                    <a:pt x="68" y="66"/>
                  </a:lnTo>
                  <a:lnTo>
                    <a:pt x="68" y="66"/>
                  </a:lnTo>
                  <a:lnTo>
                    <a:pt x="68" y="62"/>
                  </a:lnTo>
                  <a:lnTo>
                    <a:pt x="72" y="62"/>
                  </a:lnTo>
                  <a:lnTo>
                    <a:pt x="78" y="60"/>
                  </a:lnTo>
                  <a:lnTo>
                    <a:pt x="78" y="60"/>
                  </a:lnTo>
                  <a:lnTo>
                    <a:pt x="72" y="56"/>
                  </a:lnTo>
                  <a:lnTo>
                    <a:pt x="70" y="50"/>
                  </a:lnTo>
                  <a:lnTo>
                    <a:pt x="66" y="38"/>
                  </a:lnTo>
                  <a:lnTo>
                    <a:pt x="66" y="38"/>
                  </a:lnTo>
                  <a:lnTo>
                    <a:pt x="66" y="36"/>
                  </a:lnTo>
                  <a:lnTo>
                    <a:pt x="66" y="32"/>
                  </a:lnTo>
                  <a:lnTo>
                    <a:pt x="68" y="26"/>
                  </a:lnTo>
                  <a:lnTo>
                    <a:pt x="68" y="26"/>
                  </a:lnTo>
                  <a:lnTo>
                    <a:pt x="76" y="18"/>
                  </a:lnTo>
                  <a:lnTo>
                    <a:pt x="78" y="16"/>
                  </a:lnTo>
                  <a:lnTo>
                    <a:pt x="76" y="14"/>
                  </a:lnTo>
                  <a:lnTo>
                    <a:pt x="70" y="10"/>
                  </a:lnTo>
                  <a:lnTo>
                    <a:pt x="70" y="10"/>
                  </a:lnTo>
                  <a:lnTo>
                    <a:pt x="68" y="8"/>
                  </a:lnTo>
                  <a:lnTo>
                    <a:pt x="68" y="6"/>
                  </a:lnTo>
                  <a:lnTo>
                    <a:pt x="68" y="6"/>
                  </a:lnTo>
                  <a:lnTo>
                    <a:pt x="66" y="2"/>
                  </a:lnTo>
                  <a:lnTo>
                    <a:pt x="62" y="0"/>
                  </a:lnTo>
                  <a:lnTo>
                    <a:pt x="60" y="2"/>
                  </a:lnTo>
                  <a:lnTo>
                    <a:pt x="58" y="6"/>
                  </a:lnTo>
                  <a:lnTo>
                    <a:pt x="58" y="6"/>
                  </a:lnTo>
                  <a:lnTo>
                    <a:pt x="48" y="20"/>
                  </a:lnTo>
                  <a:lnTo>
                    <a:pt x="48" y="20"/>
                  </a:lnTo>
                  <a:lnTo>
                    <a:pt x="40" y="28"/>
                  </a:lnTo>
                  <a:lnTo>
                    <a:pt x="30" y="36"/>
                  </a:lnTo>
                  <a:lnTo>
                    <a:pt x="24" y="44"/>
                  </a:lnTo>
                  <a:lnTo>
                    <a:pt x="18" y="52"/>
                  </a:lnTo>
                  <a:lnTo>
                    <a:pt x="18" y="52"/>
                  </a:lnTo>
                  <a:lnTo>
                    <a:pt x="16" y="56"/>
                  </a:lnTo>
                  <a:lnTo>
                    <a:pt x="12" y="54"/>
                  </a:lnTo>
                  <a:lnTo>
                    <a:pt x="12" y="54"/>
                  </a:lnTo>
                  <a:lnTo>
                    <a:pt x="6" y="52"/>
                  </a:lnTo>
                  <a:lnTo>
                    <a:pt x="2" y="54"/>
                  </a:lnTo>
                  <a:lnTo>
                    <a:pt x="0" y="58"/>
                  </a:lnTo>
                  <a:lnTo>
                    <a:pt x="0" y="64"/>
                  </a:lnTo>
                  <a:lnTo>
                    <a:pt x="0" y="6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 name="Freeform 77"/>
            <p:cNvSpPr>
              <a:spLocks/>
            </p:cNvSpPr>
            <p:nvPr/>
          </p:nvSpPr>
          <p:spPr bwMode="auto">
            <a:xfrm>
              <a:off x="7648575" y="1470025"/>
              <a:ext cx="133350" cy="184150"/>
            </a:xfrm>
            <a:custGeom>
              <a:avLst/>
              <a:gdLst/>
              <a:ahLst/>
              <a:cxnLst>
                <a:cxn ang="0">
                  <a:pos x="82" y="108"/>
                </a:cxn>
                <a:cxn ang="0">
                  <a:pos x="82" y="108"/>
                </a:cxn>
                <a:cxn ang="0">
                  <a:pos x="82" y="98"/>
                </a:cxn>
                <a:cxn ang="0">
                  <a:pos x="84" y="88"/>
                </a:cxn>
                <a:cxn ang="0">
                  <a:pos x="84" y="88"/>
                </a:cxn>
                <a:cxn ang="0">
                  <a:pos x="84" y="88"/>
                </a:cxn>
                <a:cxn ang="0">
                  <a:pos x="84" y="88"/>
                </a:cxn>
                <a:cxn ang="0">
                  <a:pos x="84" y="88"/>
                </a:cxn>
                <a:cxn ang="0">
                  <a:pos x="84" y="88"/>
                </a:cxn>
                <a:cxn ang="0">
                  <a:pos x="82" y="88"/>
                </a:cxn>
                <a:cxn ang="0">
                  <a:pos x="82" y="88"/>
                </a:cxn>
                <a:cxn ang="0">
                  <a:pos x="84" y="88"/>
                </a:cxn>
                <a:cxn ang="0">
                  <a:pos x="84" y="88"/>
                </a:cxn>
                <a:cxn ang="0">
                  <a:pos x="82" y="88"/>
                </a:cxn>
                <a:cxn ang="0">
                  <a:pos x="82" y="88"/>
                </a:cxn>
                <a:cxn ang="0">
                  <a:pos x="82" y="88"/>
                </a:cxn>
                <a:cxn ang="0">
                  <a:pos x="82" y="88"/>
                </a:cxn>
                <a:cxn ang="0">
                  <a:pos x="84" y="88"/>
                </a:cxn>
                <a:cxn ang="0">
                  <a:pos x="84" y="88"/>
                </a:cxn>
                <a:cxn ang="0">
                  <a:pos x="76" y="82"/>
                </a:cxn>
                <a:cxn ang="0">
                  <a:pos x="76" y="82"/>
                </a:cxn>
                <a:cxn ang="0">
                  <a:pos x="72" y="78"/>
                </a:cxn>
                <a:cxn ang="0">
                  <a:pos x="68" y="72"/>
                </a:cxn>
                <a:cxn ang="0">
                  <a:pos x="64" y="66"/>
                </a:cxn>
                <a:cxn ang="0">
                  <a:pos x="64" y="64"/>
                </a:cxn>
                <a:cxn ang="0">
                  <a:pos x="64" y="64"/>
                </a:cxn>
                <a:cxn ang="0">
                  <a:pos x="64" y="56"/>
                </a:cxn>
                <a:cxn ang="0">
                  <a:pos x="62" y="52"/>
                </a:cxn>
                <a:cxn ang="0">
                  <a:pos x="54" y="44"/>
                </a:cxn>
                <a:cxn ang="0">
                  <a:pos x="54" y="44"/>
                </a:cxn>
                <a:cxn ang="0">
                  <a:pos x="38" y="30"/>
                </a:cxn>
                <a:cxn ang="0">
                  <a:pos x="32" y="24"/>
                </a:cxn>
                <a:cxn ang="0">
                  <a:pos x="26" y="16"/>
                </a:cxn>
                <a:cxn ang="0">
                  <a:pos x="26" y="16"/>
                </a:cxn>
                <a:cxn ang="0">
                  <a:pos x="20" y="10"/>
                </a:cxn>
                <a:cxn ang="0">
                  <a:pos x="14" y="4"/>
                </a:cxn>
                <a:cxn ang="0">
                  <a:pos x="8" y="2"/>
                </a:cxn>
                <a:cxn ang="0">
                  <a:pos x="0" y="0"/>
                </a:cxn>
                <a:cxn ang="0">
                  <a:pos x="0" y="0"/>
                </a:cxn>
                <a:cxn ang="0">
                  <a:pos x="0" y="4"/>
                </a:cxn>
                <a:cxn ang="0">
                  <a:pos x="2" y="8"/>
                </a:cxn>
                <a:cxn ang="0">
                  <a:pos x="6" y="14"/>
                </a:cxn>
                <a:cxn ang="0">
                  <a:pos x="6" y="14"/>
                </a:cxn>
                <a:cxn ang="0">
                  <a:pos x="18" y="26"/>
                </a:cxn>
                <a:cxn ang="0">
                  <a:pos x="26" y="42"/>
                </a:cxn>
                <a:cxn ang="0">
                  <a:pos x="34" y="56"/>
                </a:cxn>
                <a:cxn ang="0">
                  <a:pos x="40" y="72"/>
                </a:cxn>
                <a:cxn ang="0">
                  <a:pos x="40" y="72"/>
                </a:cxn>
                <a:cxn ang="0">
                  <a:pos x="46" y="84"/>
                </a:cxn>
                <a:cxn ang="0">
                  <a:pos x="54" y="94"/>
                </a:cxn>
                <a:cxn ang="0">
                  <a:pos x="70" y="114"/>
                </a:cxn>
                <a:cxn ang="0">
                  <a:pos x="70" y="114"/>
                </a:cxn>
                <a:cxn ang="0">
                  <a:pos x="72" y="116"/>
                </a:cxn>
                <a:cxn ang="0">
                  <a:pos x="74" y="116"/>
                </a:cxn>
                <a:cxn ang="0">
                  <a:pos x="78" y="114"/>
                </a:cxn>
                <a:cxn ang="0">
                  <a:pos x="78" y="114"/>
                </a:cxn>
                <a:cxn ang="0">
                  <a:pos x="80" y="114"/>
                </a:cxn>
                <a:cxn ang="0">
                  <a:pos x="82" y="112"/>
                </a:cxn>
                <a:cxn ang="0">
                  <a:pos x="82" y="108"/>
                </a:cxn>
                <a:cxn ang="0">
                  <a:pos x="82" y="108"/>
                </a:cxn>
              </a:cxnLst>
              <a:rect l="0" t="0" r="r" b="b"/>
              <a:pathLst>
                <a:path w="84" h="116">
                  <a:moveTo>
                    <a:pt x="82" y="108"/>
                  </a:moveTo>
                  <a:lnTo>
                    <a:pt x="82" y="108"/>
                  </a:lnTo>
                  <a:lnTo>
                    <a:pt x="82" y="98"/>
                  </a:lnTo>
                  <a:lnTo>
                    <a:pt x="84" y="88"/>
                  </a:lnTo>
                  <a:lnTo>
                    <a:pt x="84" y="88"/>
                  </a:lnTo>
                  <a:lnTo>
                    <a:pt x="84" y="88"/>
                  </a:lnTo>
                  <a:lnTo>
                    <a:pt x="84" y="88"/>
                  </a:lnTo>
                  <a:lnTo>
                    <a:pt x="84" y="88"/>
                  </a:lnTo>
                  <a:lnTo>
                    <a:pt x="84" y="88"/>
                  </a:lnTo>
                  <a:lnTo>
                    <a:pt x="82" y="88"/>
                  </a:lnTo>
                  <a:lnTo>
                    <a:pt x="82" y="88"/>
                  </a:lnTo>
                  <a:lnTo>
                    <a:pt x="84" y="88"/>
                  </a:lnTo>
                  <a:lnTo>
                    <a:pt x="84" y="88"/>
                  </a:lnTo>
                  <a:lnTo>
                    <a:pt x="82" y="88"/>
                  </a:lnTo>
                  <a:lnTo>
                    <a:pt x="82" y="88"/>
                  </a:lnTo>
                  <a:lnTo>
                    <a:pt x="82" y="88"/>
                  </a:lnTo>
                  <a:lnTo>
                    <a:pt x="82" y="88"/>
                  </a:lnTo>
                  <a:lnTo>
                    <a:pt x="84" y="88"/>
                  </a:lnTo>
                  <a:lnTo>
                    <a:pt x="84" y="88"/>
                  </a:lnTo>
                  <a:lnTo>
                    <a:pt x="76" y="82"/>
                  </a:lnTo>
                  <a:lnTo>
                    <a:pt x="76" y="82"/>
                  </a:lnTo>
                  <a:lnTo>
                    <a:pt x="72" y="78"/>
                  </a:lnTo>
                  <a:lnTo>
                    <a:pt x="68" y="72"/>
                  </a:lnTo>
                  <a:lnTo>
                    <a:pt x="64" y="66"/>
                  </a:lnTo>
                  <a:lnTo>
                    <a:pt x="64" y="64"/>
                  </a:lnTo>
                  <a:lnTo>
                    <a:pt x="64" y="64"/>
                  </a:lnTo>
                  <a:lnTo>
                    <a:pt x="64" y="56"/>
                  </a:lnTo>
                  <a:lnTo>
                    <a:pt x="62" y="52"/>
                  </a:lnTo>
                  <a:lnTo>
                    <a:pt x="54" y="44"/>
                  </a:lnTo>
                  <a:lnTo>
                    <a:pt x="54" y="44"/>
                  </a:lnTo>
                  <a:lnTo>
                    <a:pt x="38" y="30"/>
                  </a:lnTo>
                  <a:lnTo>
                    <a:pt x="32" y="24"/>
                  </a:lnTo>
                  <a:lnTo>
                    <a:pt x="26" y="16"/>
                  </a:lnTo>
                  <a:lnTo>
                    <a:pt x="26" y="16"/>
                  </a:lnTo>
                  <a:lnTo>
                    <a:pt x="20" y="10"/>
                  </a:lnTo>
                  <a:lnTo>
                    <a:pt x="14" y="4"/>
                  </a:lnTo>
                  <a:lnTo>
                    <a:pt x="8" y="2"/>
                  </a:lnTo>
                  <a:lnTo>
                    <a:pt x="0" y="0"/>
                  </a:lnTo>
                  <a:lnTo>
                    <a:pt x="0" y="0"/>
                  </a:lnTo>
                  <a:lnTo>
                    <a:pt x="0" y="4"/>
                  </a:lnTo>
                  <a:lnTo>
                    <a:pt x="2" y="8"/>
                  </a:lnTo>
                  <a:lnTo>
                    <a:pt x="6" y="14"/>
                  </a:lnTo>
                  <a:lnTo>
                    <a:pt x="6" y="14"/>
                  </a:lnTo>
                  <a:lnTo>
                    <a:pt x="18" y="26"/>
                  </a:lnTo>
                  <a:lnTo>
                    <a:pt x="26" y="42"/>
                  </a:lnTo>
                  <a:lnTo>
                    <a:pt x="34" y="56"/>
                  </a:lnTo>
                  <a:lnTo>
                    <a:pt x="40" y="72"/>
                  </a:lnTo>
                  <a:lnTo>
                    <a:pt x="40" y="72"/>
                  </a:lnTo>
                  <a:lnTo>
                    <a:pt x="46" y="84"/>
                  </a:lnTo>
                  <a:lnTo>
                    <a:pt x="54" y="94"/>
                  </a:lnTo>
                  <a:lnTo>
                    <a:pt x="70" y="114"/>
                  </a:lnTo>
                  <a:lnTo>
                    <a:pt x="70" y="114"/>
                  </a:lnTo>
                  <a:lnTo>
                    <a:pt x="72" y="116"/>
                  </a:lnTo>
                  <a:lnTo>
                    <a:pt x="74" y="116"/>
                  </a:lnTo>
                  <a:lnTo>
                    <a:pt x="78" y="114"/>
                  </a:lnTo>
                  <a:lnTo>
                    <a:pt x="78" y="114"/>
                  </a:lnTo>
                  <a:lnTo>
                    <a:pt x="80" y="114"/>
                  </a:lnTo>
                  <a:lnTo>
                    <a:pt x="82" y="112"/>
                  </a:lnTo>
                  <a:lnTo>
                    <a:pt x="82" y="108"/>
                  </a:lnTo>
                  <a:lnTo>
                    <a:pt x="82" y="10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 name="Freeform 78"/>
            <p:cNvSpPr>
              <a:spLocks/>
            </p:cNvSpPr>
            <p:nvPr/>
          </p:nvSpPr>
          <p:spPr bwMode="auto">
            <a:xfrm>
              <a:off x="8086725" y="882650"/>
              <a:ext cx="139700" cy="123825"/>
            </a:xfrm>
            <a:custGeom>
              <a:avLst/>
              <a:gdLst/>
              <a:ahLst/>
              <a:cxnLst>
                <a:cxn ang="0">
                  <a:pos x="38" y="58"/>
                </a:cxn>
                <a:cxn ang="0">
                  <a:pos x="36" y="58"/>
                </a:cxn>
                <a:cxn ang="0">
                  <a:pos x="16" y="60"/>
                </a:cxn>
                <a:cxn ang="0">
                  <a:pos x="0" y="74"/>
                </a:cxn>
                <a:cxn ang="0">
                  <a:pos x="8" y="72"/>
                </a:cxn>
                <a:cxn ang="0">
                  <a:pos x="26" y="68"/>
                </a:cxn>
                <a:cxn ang="0">
                  <a:pos x="32" y="64"/>
                </a:cxn>
                <a:cxn ang="0">
                  <a:pos x="36" y="72"/>
                </a:cxn>
                <a:cxn ang="0">
                  <a:pos x="36" y="76"/>
                </a:cxn>
                <a:cxn ang="0">
                  <a:pos x="38" y="78"/>
                </a:cxn>
                <a:cxn ang="0">
                  <a:pos x="42" y="76"/>
                </a:cxn>
                <a:cxn ang="0">
                  <a:pos x="42" y="72"/>
                </a:cxn>
                <a:cxn ang="0">
                  <a:pos x="46" y="68"/>
                </a:cxn>
                <a:cxn ang="0">
                  <a:pos x="46" y="64"/>
                </a:cxn>
                <a:cxn ang="0">
                  <a:pos x="54" y="66"/>
                </a:cxn>
                <a:cxn ang="0">
                  <a:pos x="66" y="60"/>
                </a:cxn>
                <a:cxn ang="0">
                  <a:pos x="70" y="58"/>
                </a:cxn>
                <a:cxn ang="0">
                  <a:pos x="78" y="54"/>
                </a:cxn>
                <a:cxn ang="0">
                  <a:pos x="78" y="46"/>
                </a:cxn>
                <a:cxn ang="0">
                  <a:pos x="82" y="28"/>
                </a:cxn>
                <a:cxn ang="0">
                  <a:pos x="86" y="20"/>
                </a:cxn>
                <a:cxn ang="0">
                  <a:pos x="88" y="14"/>
                </a:cxn>
                <a:cxn ang="0">
                  <a:pos x="84" y="8"/>
                </a:cxn>
                <a:cxn ang="0">
                  <a:pos x="80" y="2"/>
                </a:cxn>
                <a:cxn ang="0">
                  <a:pos x="78" y="0"/>
                </a:cxn>
                <a:cxn ang="0">
                  <a:pos x="74" y="4"/>
                </a:cxn>
                <a:cxn ang="0">
                  <a:pos x="72" y="10"/>
                </a:cxn>
                <a:cxn ang="0">
                  <a:pos x="70" y="26"/>
                </a:cxn>
                <a:cxn ang="0">
                  <a:pos x="68" y="32"/>
                </a:cxn>
                <a:cxn ang="0">
                  <a:pos x="54" y="42"/>
                </a:cxn>
                <a:cxn ang="0">
                  <a:pos x="42" y="52"/>
                </a:cxn>
                <a:cxn ang="0">
                  <a:pos x="38" y="58"/>
                </a:cxn>
              </a:cxnLst>
              <a:rect l="0" t="0" r="r" b="b"/>
              <a:pathLst>
                <a:path w="88" h="78">
                  <a:moveTo>
                    <a:pt x="38" y="58"/>
                  </a:moveTo>
                  <a:lnTo>
                    <a:pt x="38" y="58"/>
                  </a:lnTo>
                  <a:lnTo>
                    <a:pt x="36" y="58"/>
                  </a:lnTo>
                  <a:lnTo>
                    <a:pt x="36" y="58"/>
                  </a:lnTo>
                  <a:lnTo>
                    <a:pt x="26" y="58"/>
                  </a:lnTo>
                  <a:lnTo>
                    <a:pt x="16" y="60"/>
                  </a:lnTo>
                  <a:lnTo>
                    <a:pt x="8" y="66"/>
                  </a:lnTo>
                  <a:lnTo>
                    <a:pt x="0" y="74"/>
                  </a:lnTo>
                  <a:lnTo>
                    <a:pt x="0" y="74"/>
                  </a:lnTo>
                  <a:lnTo>
                    <a:pt x="8" y="72"/>
                  </a:lnTo>
                  <a:lnTo>
                    <a:pt x="14" y="72"/>
                  </a:lnTo>
                  <a:lnTo>
                    <a:pt x="26" y="68"/>
                  </a:lnTo>
                  <a:lnTo>
                    <a:pt x="26" y="68"/>
                  </a:lnTo>
                  <a:lnTo>
                    <a:pt x="32" y="64"/>
                  </a:lnTo>
                  <a:lnTo>
                    <a:pt x="34" y="66"/>
                  </a:lnTo>
                  <a:lnTo>
                    <a:pt x="36" y="72"/>
                  </a:lnTo>
                  <a:lnTo>
                    <a:pt x="36" y="72"/>
                  </a:lnTo>
                  <a:lnTo>
                    <a:pt x="36" y="76"/>
                  </a:lnTo>
                  <a:lnTo>
                    <a:pt x="38" y="78"/>
                  </a:lnTo>
                  <a:lnTo>
                    <a:pt x="38" y="78"/>
                  </a:lnTo>
                  <a:lnTo>
                    <a:pt x="40" y="78"/>
                  </a:lnTo>
                  <a:lnTo>
                    <a:pt x="42" y="76"/>
                  </a:lnTo>
                  <a:lnTo>
                    <a:pt x="42" y="72"/>
                  </a:lnTo>
                  <a:lnTo>
                    <a:pt x="42" y="72"/>
                  </a:lnTo>
                  <a:lnTo>
                    <a:pt x="46" y="70"/>
                  </a:lnTo>
                  <a:lnTo>
                    <a:pt x="46" y="68"/>
                  </a:lnTo>
                  <a:lnTo>
                    <a:pt x="46" y="64"/>
                  </a:lnTo>
                  <a:lnTo>
                    <a:pt x="46" y="64"/>
                  </a:lnTo>
                  <a:lnTo>
                    <a:pt x="50" y="66"/>
                  </a:lnTo>
                  <a:lnTo>
                    <a:pt x="54" y="66"/>
                  </a:lnTo>
                  <a:lnTo>
                    <a:pt x="60" y="64"/>
                  </a:lnTo>
                  <a:lnTo>
                    <a:pt x="66" y="60"/>
                  </a:lnTo>
                  <a:lnTo>
                    <a:pt x="70" y="58"/>
                  </a:lnTo>
                  <a:lnTo>
                    <a:pt x="70" y="58"/>
                  </a:lnTo>
                  <a:lnTo>
                    <a:pt x="76" y="58"/>
                  </a:lnTo>
                  <a:lnTo>
                    <a:pt x="78" y="54"/>
                  </a:lnTo>
                  <a:lnTo>
                    <a:pt x="78" y="54"/>
                  </a:lnTo>
                  <a:lnTo>
                    <a:pt x="78" y="46"/>
                  </a:lnTo>
                  <a:lnTo>
                    <a:pt x="80" y="36"/>
                  </a:lnTo>
                  <a:lnTo>
                    <a:pt x="82" y="28"/>
                  </a:lnTo>
                  <a:lnTo>
                    <a:pt x="86" y="20"/>
                  </a:lnTo>
                  <a:lnTo>
                    <a:pt x="86" y="20"/>
                  </a:lnTo>
                  <a:lnTo>
                    <a:pt x="88" y="16"/>
                  </a:lnTo>
                  <a:lnTo>
                    <a:pt x="88" y="14"/>
                  </a:lnTo>
                  <a:lnTo>
                    <a:pt x="84" y="8"/>
                  </a:lnTo>
                  <a:lnTo>
                    <a:pt x="84" y="8"/>
                  </a:lnTo>
                  <a:lnTo>
                    <a:pt x="82" y="2"/>
                  </a:lnTo>
                  <a:lnTo>
                    <a:pt x="80" y="2"/>
                  </a:lnTo>
                  <a:lnTo>
                    <a:pt x="78" y="0"/>
                  </a:lnTo>
                  <a:lnTo>
                    <a:pt x="78" y="0"/>
                  </a:lnTo>
                  <a:lnTo>
                    <a:pt x="74" y="2"/>
                  </a:lnTo>
                  <a:lnTo>
                    <a:pt x="74" y="4"/>
                  </a:lnTo>
                  <a:lnTo>
                    <a:pt x="72" y="10"/>
                  </a:lnTo>
                  <a:lnTo>
                    <a:pt x="72" y="10"/>
                  </a:lnTo>
                  <a:lnTo>
                    <a:pt x="72" y="18"/>
                  </a:lnTo>
                  <a:lnTo>
                    <a:pt x="70" y="26"/>
                  </a:lnTo>
                  <a:lnTo>
                    <a:pt x="70" y="26"/>
                  </a:lnTo>
                  <a:lnTo>
                    <a:pt x="68" y="32"/>
                  </a:lnTo>
                  <a:lnTo>
                    <a:pt x="64" y="36"/>
                  </a:lnTo>
                  <a:lnTo>
                    <a:pt x="54" y="42"/>
                  </a:lnTo>
                  <a:lnTo>
                    <a:pt x="46" y="48"/>
                  </a:lnTo>
                  <a:lnTo>
                    <a:pt x="42" y="52"/>
                  </a:lnTo>
                  <a:lnTo>
                    <a:pt x="38" y="58"/>
                  </a:lnTo>
                  <a:lnTo>
                    <a:pt x="38" y="5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 name="Freeform 79"/>
            <p:cNvSpPr>
              <a:spLocks/>
            </p:cNvSpPr>
            <p:nvPr/>
          </p:nvSpPr>
          <p:spPr bwMode="auto">
            <a:xfrm>
              <a:off x="4911725" y="330200"/>
              <a:ext cx="301625" cy="98425"/>
            </a:xfrm>
            <a:custGeom>
              <a:avLst/>
              <a:gdLst/>
              <a:ahLst/>
              <a:cxnLst>
                <a:cxn ang="0">
                  <a:pos x="40" y="28"/>
                </a:cxn>
                <a:cxn ang="0">
                  <a:pos x="54" y="18"/>
                </a:cxn>
                <a:cxn ang="0">
                  <a:pos x="62" y="16"/>
                </a:cxn>
                <a:cxn ang="0">
                  <a:pos x="62" y="18"/>
                </a:cxn>
                <a:cxn ang="0">
                  <a:pos x="56" y="24"/>
                </a:cxn>
                <a:cxn ang="0">
                  <a:pos x="52" y="26"/>
                </a:cxn>
                <a:cxn ang="0">
                  <a:pos x="78" y="32"/>
                </a:cxn>
                <a:cxn ang="0">
                  <a:pos x="58" y="36"/>
                </a:cxn>
                <a:cxn ang="0">
                  <a:pos x="70" y="40"/>
                </a:cxn>
                <a:cxn ang="0">
                  <a:pos x="88" y="40"/>
                </a:cxn>
                <a:cxn ang="0">
                  <a:pos x="106" y="44"/>
                </a:cxn>
                <a:cxn ang="0">
                  <a:pos x="66" y="48"/>
                </a:cxn>
                <a:cxn ang="0">
                  <a:pos x="72" y="52"/>
                </a:cxn>
                <a:cxn ang="0">
                  <a:pos x="88" y="54"/>
                </a:cxn>
                <a:cxn ang="0">
                  <a:pos x="96" y="60"/>
                </a:cxn>
                <a:cxn ang="0">
                  <a:pos x="114" y="62"/>
                </a:cxn>
                <a:cxn ang="0">
                  <a:pos x="176" y="58"/>
                </a:cxn>
                <a:cxn ang="0">
                  <a:pos x="182" y="58"/>
                </a:cxn>
                <a:cxn ang="0">
                  <a:pos x="182" y="54"/>
                </a:cxn>
                <a:cxn ang="0">
                  <a:pos x="176" y="52"/>
                </a:cxn>
                <a:cxn ang="0">
                  <a:pos x="182" y="48"/>
                </a:cxn>
                <a:cxn ang="0">
                  <a:pos x="190" y="46"/>
                </a:cxn>
                <a:cxn ang="0">
                  <a:pos x="162" y="28"/>
                </a:cxn>
                <a:cxn ang="0">
                  <a:pos x="162" y="14"/>
                </a:cxn>
                <a:cxn ang="0">
                  <a:pos x="162" y="10"/>
                </a:cxn>
                <a:cxn ang="0">
                  <a:pos x="152" y="8"/>
                </a:cxn>
                <a:cxn ang="0">
                  <a:pos x="148" y="10"/>
                </a:cxn>
                <a:cxn ang="0">
                  <a:pos x="152" y="14"/>
                </a:cxn>
                <a:cxn ang="0">
                  <a:pos x="140" y="14"/>
                </a:cxn>
                <a:cxn ang="0">
                  <a:pos x="138" y="18"/>
                </a:cxn>
                <a:cxn ang="0">
                  <a:pos x="142" y="26"/>
                </a:cxn>
                <a:cxn ang="0">
                  <a:pos x="136" y="30"/>
                </a:cxn>
                <a:cxn ang="0">
                  <a:pos x="132" y="22"/>
                </a:cxn>
                <a:cxn ang="0">
                  <a:pos x="120" y="18"/>
                </a:cxn>
                <a:cxn ang="0">
                  <a:pos x="114" y="22"/>
                </a:cxn>
                <a:cxn ang="0">
                  <a:pos x="102" y="16"/>
                </a:cxn>
                <a:cxn ang="0">
                  <a:pos x="94" y="18"/>
                </a:cxn>
                <a:cxn ang="0">
                  <a:pos x="88" y="14"/>
                </a:cxn>
                <a:cxn ang="0">
                  <a:pos x="78" y="14"/>
                </a:cxn>
                <a:cxn ang="0">
                  <a:pos x="74" y="14"/>
                </a:cxn>
                <a:cxn ang="0">
                  <a:pos x="78" y="12"/>
                </a:cxn>
                <a:cxn ang="0">
                  <a:pos x="78" y="10"/>
                </a:cxn>
                <a:cxn ang="0">
                  <a:pos x="60" y="4"/>
                </a:cxn>
                <a:cxn ang="0">
                  <a:pos x="40" y="2"/>
                </a:cxn>
                <a:cxn ang="0">
                  <a:pos x="26" y="0"/>
                </a:cxn>
                <a:cxn ang="0">
                  <a:pos x="10" y="2"/>
                </a:cxn>
                <a:cxn ang="0">
                  <a:pos x="10" y="8"/>
                </a:cxn>
                <a:cxn ang="0">
                  <a:pos x="4" y="20"/>
                </a:cxn>
                <a:cxn ang="0">
                  <a:pos x="16" y="32"/>
                </a:cxn>
                <a:cxn ang="0">
                  <a:pos x="34" y="32"/>
                </a:cxn>
              </a:cxnLst>
              <a:rect l="0" t="0" r="r" b="b"/>
              <a:pathLst>
                <a:path w="190" h="62">
                  <a:moveTo>
                    <a:pt x="34" y="32"/>
                  </a:moveTo>
                  <a:lnTo>
                    <a:pt x="34" y="32"/>
                  </a:lnTo>
                  <a:lnTo>
                    <a:pt x="40" y="28"/>
                  </a:lnTo>
                  <a:lnTo>
                    <a:pt x="44" y="24"/>
                  </a:lnTo>
                  <a:lnTo>
                    <a:pt x="48" y="20"/>
                  </a:lnTo>
                  <a:lnTo>
                    <a:pt x="54" y="18"/>
                  </a:lnTo>
                  <a:lnTo>
                    <a:pt x="54" y="18"/>
                  </a:lnTo>
                  <a:lnTo>
                    <a:pt x="58" y="16"/>
                  </a:lnTo>
                  <a:lnTo>
                    <a:pt x="62" y="16"/>
                  </a:lnTo>
                  <a:lnTo>
                    <a:pt x="62" y="16"/>
                  </a:lnTo>
                  <a:lnTo>
                    <a:pt x="62" y="18"/>
                  </a:lnTo>
                  <a:lnTo>
                    <a:pt x="62" y="18"/>
                  </a:lnTo>
                  <a:lnTo>
                    <a:pt x="60" y="20"/>
                  </a:lnTo>
                  <a:lnTo>
                    <a:pt x="58" y="20"/>
                  </a:lnTo>
                  <a:lnTo>
                    <a:pt x="56" y="24"/>
                  </a:lnTo>
                  <a:lnTo>
                    <a:pt x="56" y="24"/>
                  </a:lnTo>
                  <a:lnTo>
                    <a:pt x="52" y="26"/>
                  </a:lnTo>
                  <a:lnTo>
                    <a:pt x="52" y="26"/>
                  </a:lnTo>
                  <a:lnTo>
                    <a:pt x="58" y="30"/>
                  </a:lnTo>
                  <a:lnTo>
                    <a:pt x="64" y="32"/>
                  </a:lnTo>
                  <a:lnTo>
                    <a:pt x="78" y="32"/>
                  </a:lnTo>
                  <a:lnTo>
                    <a:pt x="78" y="32"/>
                  </a:lnTo>
                  <a:lnTo>
                    <a:pt x="58" y="36"/>
                  </a:lnTo>
                  <a:lnTo>
                    <a:pt x="58" y="36"/>
                  </a:lnTo>
                  <a:lnTo>
                    <a:pt x="60" y="38"/>
                  </a:lnTo>
                  <a:lnTo>
                    <a:pt x="64" y="40"/>
                  </a:lnTo>
                  <a:lnTo>
                    <a:pt x="70" y="40"/>
                  </a:lnTo>
                  <a:lnTo>
                    <a:pt x="70" y="40"/>
                  </a:lnTo>
                  <a:lnTo>
                    <a:pt x="78" y="40"/>
                  </a:lnTo>
                  <a:lnTo>
                    <a:pt x="88" y="40"/>
                  </a:lnTo>
                  <a:lnTo>
                    <a:pt x="96" y="40"/>
                  </a:lnTo>
                  <a:lnTo>
                    <a:pt x="106" y="44"/>
                  </a:lnTo>
                  <a:lnTo>
                    <a:pt x="106" y="44"/>
                  </a:lnTo>
                  <a:lnTo>
                    <a:pt x="86" y="44"/>
                  </a:lnTo>
                  <a:lnTo>
                    <a:pt x="76" y="44"/>
                  </a:lnTo>
                  <a:lnTo>
                    <a:pt x="66" y="48"/>
                  </a:lnTo>
                  <a:lnTo>
                    <a:pt x="66" y="48"/>
                  </a:lnTo>
                  <a:lnTo>
                    <a:pt x="68" y="50"/>
                  </a:lnTo>
                  <a:lnTo>
                    <a:pt x="72" y="52"/>
                  </a:lnTo>
                  <a:lnTo>
                    <a:pt x="82" y="54"/>
                  </a:lnTo>
                  <a:lnTo>
                    <a:pt x="82" y="54"/>
                  </a:lnTo>
                  <a:lnTo>
                    <a:pt x="88" y="54"/>
                  </a:lnTo>
                  <a:lnTo>
                    <a:pt x="90" y="56"/>
                  </a:lnTo>
                  <a:lnTo>
                    <a:pt x="90" y="56"/>
                  </a:lnTo>
                  <a:lnTo>
                    <a:pt x="96" y="60"/>
                  </a:lnTo>
                  <a:lnTo>
                    <a:pt x="102" y="62"/>
                  </a:lnTo>
                  <a:lnTo>
                    <a:pt x="114" y="62"/>
                  </a:lnTo>
                  <a:lnTo>
                    <a:pt x="114" y="62"/>
                  </a:lnTo>
                  <a:lnTo>
                    <a:pt x="144" y="56"/>
                  </a:lnTo>
                  <a:lnTo>
                    <a:pt x="160" y="56"/>
                  </a:lnTo>
                  <a:lnTo>
                    <a:pt x="176" y="58"/>
                  </a:lnTo>
                  <a:lnTo>
                    <a:pt x="176" y="58"/>
                  </a:lnTo>
                  <a:lnTo>
                    <a:pt x="180" y="58"/>
                  </a:lnTo>
                  <a:lnTo>
                    <a:pt x="182" y="58"/>
                  </a:lnTo>
                  <a:lnTo>
                    <a:pt x="182" y="56"/>
                  </a:lnTo>
                  <a:lnTo>
                    <a:pt x="182" y="56"/>
                  </a:lnTo>
                  <a:lnTo>
                    <a:pt x="182" y="54"/>
                  </a:lnTo>
                  <a:lnTo>
                    <a:pt x="180" y="54"/>
                  </a:lnTo>
                  <a:lnTo>
                    <a:pt x="178" y="54"/>
                  </a:lnTo>
                  <a:lnTo>
                    <a:pt x="176" y="52"/>
                  </a:lnTo>
                  <a:lnTo>
                    <a:pt x="176" y="52"/>
                  </a:lnTo>
                  <a:lnTo>
                    <a:pt x="178" y="50"/>
                  </a:lnTo>
                  <a:lnTo>
                    <a:pt x="182" y="48"/>
                  </a:lnTo>
                  <a:lnTo>
                    <a:pt x="186" y="48"/>
                  </a:lnTo>
                  <a:lnTo>
                    <a:pt x="190" y="46"/>
                  </a:lnTo>
                  <a:lnTo>
                    <a:pt x="190" y="46"/>
                  </a:lnTo>
                  <a:lnTo>
                    <a:pt x="178" y="44"/>
                  </a:lnTo>
                  <a:lnTo>
                    <a:pt x="168" y="38"/>
                  </a:lnTo>
                  <a:lnTo>
                    <a:pt x="162" y="28"/>
                  </a:lnTo>
                  <a:lnTo>
                    <a:pt x="158" y="16"/>
                  </a:lnTo>
                  <a:lnTo>
                    <a:pt x="158" y="16"/>
                  </a:lnTo>
                  <a:lnTo>
                    <a:pt x="162" y="14"/>
                  </a:lnTo>
                  <a:lnTo>
                    <a:pt x="164" y="12"/>
                  </a:lnTo>
                  <a:lnTo>
                    <a:pt x="162" y="10"/>
                  </a:lnTo>
                  <a:lnTo>
                    <a:pt x="162" y="10"/>
                  </a:lnTo>
                  <a:lnTo>
                    <a:pt x="160" y="8"/>
                  </a:lnTo>
                  <a:lnTo>
                    <a:pt x="158" y="8"/>
                  </a:lnTo>
                  <a:lnTo>
                    <a:pt x="152" y="8"/>
                  </a:lnTo>
                  <a:lnTo>
                    <a:pt x="152" y="8"/>
                  </a:lnTo>
                  <a:lnTo>
                    <a:pt x="148" y="8"/>
                  </a:lnTo>
                  <a:lnTo>
                    <a:pt x="148" y="10"/>
                  </a:lnTo>
                  <a:lnTo>
                    <a:pt x="148" y="12"/>
                  </a:lnTo>
                  <a:lnTo>
                    <a:pt x="148" y="12"/>
                  </a:lnTo>
                  <a:lnTo>
                    <a:pt x="152" y="14"/>
                  </a:lnTo>
                  <a:lnTo>
                    <a:pt x="152" y="14"/>
                  </a:lnTo>
                  <a:lnTo>
                    <a:pt x="144" y="14"/>
                  </a:lnTo>
                  <a:lnTo>
                    <a:pt x="140" y="14"/>
                  </a:lnTo>
                  <a:lnTo>
                    <a:pt x="136" y="14"/>
                  </a:lnTo>
                  <a:lnTo>
                    <a:pt x="136" y="14"/>
                  </a:lnTo>
                  <a:lnTo>
                    <a:pt x="138" y="18"/>
                  </a:lnTo>
                  <a:lnTo>
                    <a:pt x="138" y="18"/>
                  </a:lnTo>
                  <a:lnTo>
                    <a:pt x="140" y="24"/>
                  </a:lnTo>
                  <a:lnTo>
                    <a:pt x="142" y="26"/>
                  </a:lnTo>
                  <a:lnTo>
                    <a:pt x="140" y="28"/>
                  </a:lnTo>
                  <a:lnTo>
                    <a:pt x="140" y="28"/>
                  </a:lnTo>
                  <a:lnTo>
                    <a:pt x="136" y="30"/>
                  </a:lnTo>
                  <a:lnTo>
                    <a:pt x="134" y="28"/>
                  </a:lnTo>
                  <a:lnTo>
                    <a:pt x="132" y="22"/>
                  </a:lnTo>
                  <a:lnTo>
                    <a:pt x="132" y="22"/>
                  </a:lnTo>
                  <a:lnTo>
                    <a:pt x="126" y="18"/>
                  </a:lnTo>
                  <a:lnTo>
                    <a:pt x="124" y="18"/>
                  </a:lnTo>
                  <a:lnTo>
                    <a:pt x="120" y="18"/>
                  </a:lnTo>
                  <a:lnTo>
                    <a:pt x="120" y="18"/>
                  </a:lnTo>
                  <a:lnTo>
                    <a:pt x="118" y="20"/>
                  </a:lnTo>
                  <a:lnTo>
                    <a:pt x="114" y="22"/>
                  </a:lnTo>
                  <a:lnTo>
                    <a:pt x="110" y="20"/>
                  </a:lnTo>
                  <a:lnTo>
                    <a:pt x="110" y="20"/>
                  </a:lnTo>
                  <a:lnTo>
                    <a:pt x="102" y="16"/>
                  </a:lnTo>
                  <a:lnTo>
                    <a:pt x="98" y="16"/>
                  </a:lnTo>
                  <a:lnTo>
                    <a:pt x="94" y="18"/>
                  </a:lnTo>
                  <a:lnTo>
                    <a:pt x="94" y="18"/>
                  </a:lnTo>
                  <a:lnTo>
                    <a:pt x="88" y="18"/>
                  </a:lnTo>
                  <a:lnTo>
                    <a:pt x="88" y="18"/>
                  </a:lnTo>
                  <a:lnTo>
                    <a:pt x="88" y="14"/>
                  </a:lnTo>
                  <a:lnTo>
                    <a:pt x="86" y="12"/>
                  </a:lnTo>
                  <a:lnTo>
                    <a:pt x="84" y="12"/>
                  </a:lnTo>
                  <a:lnTo>
                    <a:pt x="78" y="14"/>
                  </a:lnTo>
                  <a:lnTo>
                    <a:pt x="76" y="14"/>
                  </a:lnTo>
                  <a:lnTo>
                    <a:pt x="74" y="14"/>
                  </a:lnTo>
                  <a:lnTo>
                    <a:pt x="74" y="14"/>
                  </a:lnTo>
                  <a:lnTo>
                    <a:pt x="74" y="12"/>
                  </a:lnTo>
                  <a:lnTo>
                    <a:pt x="74" y="12"/>
                  </a:lnTo>
                  <a:lnTo>
                    <a:pt x="78" y="12"/>
                  </a:lnTo>
                  <a:lnTo>
                    <a:pt x="78" y="12"/>
                  </a:lnTo>
                  <a:lnTo>
                    <a:pt x="78" y="10"/>
                  </a:lnTo>
                  <a:lnTo>
                    <a:pt x="78" y="10"/>
                  </a:lnTo>
                  <a:lnTo>
                    <a:pt x="70" y="6"/>
                  </a:lnTo>
                  <a:lnTo>
                    <a:pt x="60" y="4"/>
                  </a:lnTo>
                  <a:lnTo>
                    <a:pt x="60" y="4"/>
                  </a:lnTo>
                  <a:lnTo>
                    <a:pt x="50" y="4"/>
                  </a:lnTo>
                  <a:lnTo>
                    <a:pt x="46" y="4"/>
                  </a:lnTo>
                  <a:lnTo>
                    <a:pt x="40" y="2"/>
                  </a:lnTo>
                  <a:lnTo>
                    <a:pt x="40" y="2"/>
                  </a:lnTo>
                  <a:lnTo>
                    <a:pt x="34" y="0"/>
                  </a:lnTo>
                  <a:lnTo>
                    <a:pt x="26" y="0"/>
                  </a:lnTo>
                  <a:lnTo>
                    <a:pt x="12" y="2"/>
                  </a:lnTo>
                  <a:lnTo>
                    <a:pt x="12" y="2"/>
                  </a:lnTo>
                  <a:lnTo>
                    <a:pt x="10" y="2"/>
                  </a:lnTo>
                  <a:lnTo>
                    <a:pt x="10" y="4"/>
                  </a:lnTo>
                  <a:lnTo>
                    <a:pt x="10" y="4"/>
                  </a:lnTo>
                  <a:lnTo>
                    <a:pt x="10" y="8"/>
                  </a:lnTo>
                  <a:lnTo>
                    <a:pt x="10" y="10"/>
                  </a:lnTo>
                  <a:lnTo>
                    <a:pt x="8" y="16"/>
                  </a:lnTo>
                  <a:lnTo>
                    <a:pt x="4" y="20"/>
                  </a:lnTo>
                  <a:lnTo>
                    <a:pt x="0" y="26"/>
                  </a:lnTo>
                  <a:lnTo>
                    <a:pt x="0" y="26"/>
                  </a:lnTo>
                  <a:lnTo>
                    <a:pt x="16" y="32"/>
                  </a:lnTo>
                  <a:lnTo>
                    <a:pt x="26" y="34"/>
                  </a:lnTo>
                  <a:lnTo>
                    <a:pt x="30" y="34"/>
                  </a:lnTo>
                  <a:lnTo>
                    <a:pt x="34" y="32"/>
                  </a:lnTo>
                  <a:lnTo>
                    <a:pt x="34" y="3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 name="Freeform 80"/>
            <p:cNvSpPr>
              <a:spLocks/>
            </p:cNvSpPr>
            <p:nvPr/>
          </p:nvSpPr>
          <p:spPr bwMode="auto">
            <a:xfrm>
              <a:off x="7004050" y="1758950"/>
              <a:ext cx="88900" cy="222250"/>
            </a:xfrm>
            <a:custGeom>
              <a:avLst/>
              <a:gdLst/>
              <a:ahLst/>
              <a:cxnLst>
                <a:cxn ang="0">
                  <a:pos x="56" y="34"/>
                </a:cxn>
                <a:cxn ang="0">
                  <a:pos x="56" y="34"/>
                </a:cxn>
                <a:cxn ang="0">
                  <a:pos x="54" y="26"/>
                </a:cxn>
                <a:cxn ang="0">
                  <a:pos x="52" y="18"/>
                </a:cxn>
                <a:cxn ang="0">
                  <a:pos x="50" y="10"/>
                </a:cxn>
                <a:cxn ang="0">
                  <a:pos x="46" y="4"/>
                </a:cxn>
                <a:cxn ang="0">
                  <a:pos x="42" y="0"/>
                </a:cxn>
                <a:cxn ang="0">
                  <a:pos x="42" y="0"/>
                </a:cxn>
                <a:cxn ang="0">
                  <a:pos x="44" y="8"/>
                </a:cxn>
                <a:cxn ang="0">
                  <a:pos x="42" y="14"/>
                </a:cxn>
                <a:cxn ang="0">
                  <a:pos x="38" y="18"/>
                </a:cxn>
                <a:cxn ang="0">
                  <a:pos x="36" y="24"/>
                </a:cxn>
                <a:cxn ang="0">
                  <a:pos x="36" y="24"/>
                </a:cxn>
                <a:cxn ang="0">
                  <a:pos x="34" y="30"/>
                </a:cxn>
                <a:cxn ang="0">
                  <a:pos x="30" y="34"/>
                </a:cxn>
                <a:cxn ang="0">
                  <a:pos x="22" y="40"/>
                </a:cxn>
                <a:cxn ang="0">
                  <a:pos x="22" y="40"/>
                </a:cxn>
                <a:cxn ang="0">
                  <a:pos x="12" y="46"/>
                </a:cxn>
                <a:cxn ang="0">
                  <a:pos x="8" y="52"/>
                </a:cxn>
                <a:cxn ang="0">
                  <a:pos x="6" y="60"/>
                </a:cxn>
                <a:cxn ang="0">
                  <a:pos x="8" y="70"/>
                </a:cxn>
                <a:cxn ang="0">
                  <a:pos x="8" y="70"/>
                </a:cxn>
                <a:cxn ang="0">
                  <a:pos x="8" y="80"/>
                </a:cxn>
                <a:cxn ang="0">
                  <a:pos x="6" y="92"/>
                </a:cxn>
                <a:cxn ang="0">
                  <a:pos x="6" y="92"/>
                </a:cxn>
                <a:cxn ang="0">
                  <a:pos x="2" y="96"/>
                </a:cxn>
                <a:cxn ang="0">
                  <a:pos x="2" y="102"/>
                </a:cxn>
                <a:cxn ang="0">
                  <a:pos x="0" y="112"/>
                </a:cxn>
                <a:cxn ang="0">
                  <a:pos x="6" y="132"/>
                </a:cxn>
                <a:cxn ang="0">
                  <a:pos x="6" y="132"/>
                </a:cxn>
                <a:cxn ang="0">
                  <a:pos x="8" y="136"/>
                </a:cxn>
                <a:cxn ang="0">
                  <a:pos x="12" y="138"/>
                </a:cxn>
                <a:cxn ang="0">
                  <a:pos x="12" y="138"/>
                </a:cxn>
                <a:cxn ang="0">
                  <a:pos x="14" y="140"/>
                </a:cxn>
                <a:cxn ang="0">
                  <a:pos x="16" y="140"/>
                </a:cxn>
                <a:cxn ang="0">
                  <a:pos x="18" y="138"/>
                </a:cxn>
                <a:cxn ang="0">
                  <a:pos x="18" y="138"/>
                </a:cxn>
                <a:cxn ang="0">
                  <a:pos x="24" y="136"/>
                </a:cxn>
                <a:cxn ang="0">
                  <a:pos x="28" y="134"/>
                </a:cxn>
                <a:cxn ang="0">
                  <a:pos x="30" y="130"/>
                </a:cxn>
                <a:cxn ang="0">
                  <a:pos x="32" y="124"/>
                </a:cxn>
                <a:cxn ang="0">
                  <a:pos x="32" y="124"/>
                </a:cxn>
                <a:cxn ang="0">
                  <a:pos x="36" y="102"/>
                </a:cxn>
                <a:cxn ang="0">
                  <a:pos x="36" y="102"/>
                </a:cxn>
                <a:cxn ang="0">
                  <a:pos x="36" y="102"/>
                </a:cxn>
                <a:cxn ang="0">
                  <a:pos x="36" y="102"/>
                </a:cxn>
                <a:cxn ang="0">
                  <a:pos x="46" y="68"/>
                </a:cxn>
                <a:cxn ang="0">
                  <a:pos x="46" y="68"/>
                </a:cxn>
                <a:cxn ang="0">
                  <a:pos x="48" y="60"/>
                </a:cxn>
                <a:cxn ang="0">
                  <a:pos x="46" y="52"/>
                </a:cxn>
                <a:cxn ang="0">
                  <a:pos x="46" y="52"/>
                </a:cxn>
                <a:cxn ang="0">
                  <a:pos x="46" y="50"/>
                </a:cxn>
                <a:cxn ang="0">
                  <a:pos x="46" y="50"/>
                </a:cxn>
                <a:cxn ang="0">
                  <a:pos x="50" y="48"/>
                </a:cxn>
                <a:cxn ang="0">
                  <a:pos x="50" y="46"/>
                </a:cxn>
                <a:cxn ang="0">
                  <a:pos x="50" y="46"/>
                </a:cxn>
                <a:cxn ang="0">
                  <a:pos x="48" y="42"/>
                </a:cxn>
                <a:cxn ang="0">
                  <a:pos x="48" y="38"/>
                </a:cxn>
                <a:cxn ang="0">
                  <a:pos x="52" y="36"/>
                </a:cxn>
                <a:cxn ang="0">
                  <a:pos x="56" y="34"/>
                </a:cxn>
                <a:cxn ang="0">
                  <a:pos x="56" y="34"/>
                </a:cxn>
              </a:cxnLst>
              <a:rect l="0" t="0" r="r" b="b"/>
              <a:pathLst>
                <a:path w="56" h="140">
                  <a:moveTo>
                    <a:pt x="56" y="34"/>
                  </a:moveTo>
                  <a:lnTo>
                    <a:pt x="56" y="34"/>
                  </a:lnTo>
                  <a:lnTo>
                    <a:pt x="54" y="26"/>
                  </a:lnTo>
                  <a:lnTo>
                    <a:pt x="52" y="18"/>
                  </a:lnTo>
                  <a:lnTo>
                    <a:pt x="50" y="10"/>
                  </a:lnTo>
                  <a:lnTo>
                    <a:pt x="46" y="4"/>
                  </a:lnTo>
                  <a:lnTo>
                    <a:pt x="42" y="0"/>
                  </a:lnTo>
                  <a:lnTo>
                    <a:pt x="42" y="0"/>
                  </a:lnTo>
                  <a:lnTo>
                    <a:pt x="44" y="8"/>
                  </a:lnTo>
                  <a:lnTo>
                    <a:pt x="42" y="14"/>
                  </a:lnTo>
                  <a:lnTo>
                    <a:pt x="38" y="18"/>
                  </a:lnTo>
                  <a:lnTo>
                    <a:pt x="36" y="24"/>
                  </a:lnTo>
                  <a:lnTo>
                    <a:pt x="36" y="24"/>
                  </a:lnTo>
                  <a:lnTo>
                    <a:pt x="34" y="30"/>
                  </a:lnTo>
                  <a:lnTo>
                    <a:pt x="30" y="34"/>
                  </a:lnTo>
                  <a:lnTo>
                    <a:pt x="22" y="40"/>
                  </a:lnTo>
                  <a:lnTo>
                    <a:pt x="22" y="40"/>
                  </a:lnTo>
                  <a:lnTo>
                    <a:pt x="12" y="46"/>
                  </a:lnTo>
                  <a:lnTo>
                    <a:pt x="8" y="52"/>
                  </a:lnTo>
                  <a:lnTo>
                    <a:pt x="6" y="60"/>
                  </a:lnTo>
                  <a:lnTo>
                    <a:pt x="8" y="70"/>
                  </a:lnTo>
                  <a:lnTo>
                    <a:pt x="8" y="70"/>
                  </a:lnTo>
                  <a:lnTo>
                    <a:pt x="8" y="80"/>
                  </a:lnTo>
                  <a:lnTo>
                    <a:pt x="6" y="92"/>
                  </a:lnTo>
                  <a:lnTo>
                    <a:pt x="6" y="92"/>
                  </a:lnTo>
                  <a:lnTo>
                    <a:pt x="2" y="96"/>
                  </a:lnTo>
                  <a:lnTo>
                    <a:pt x="2" y="102"/>
                  </a:lnTo>
                  <a:lnTo>
                    <a:pt x="0" y="112"/>
                  </a:lnTo>
                  <a:lnTo>
                    <a:pt x="6" y="132"/>
                  </a:lnTo>
                  <a:lnTo>
                    <a:pt x="6" y="132"/>
                  </a:lnTo>
                  <a:lnTo>
                    <a:pt x="8" y="136"/>
                  </a:lnTo>
                  <a:lnTo>
                    <a:pt x="12" y="138"/>
                  </a:lnTo>
                  <a:lnTo>
                    <a:pt x="12" y="138"/>
                  </a:lnTo>
                  <a:lnTo>
                    <a:pt x="14" y="140"/>
                  </a:lnTo>
                  <a:lnTo>
                    <a:pt x="16" y="140"/>
                  </a:lnTo>
                  <a:lnTo>
                    <a:pt x="18" y="138"/>
                  </a:lnTo>
                  <a:lnTo>
                    <a:pt x="18" y="138"/>
                  </a:lnTo>
                  <a:lnTo>
                    <a:pt x="24" y="136"/>
                  </a:lnTo>
                  <a:lnTo>
                    <a:pt x="28" y="134"/>
                  </a:lnTo>
                  <a:lnTo>
                    <a:pt x="30" y="130"/>
                  </a:lnTo>
                  <a:lnTo>
                    <a:pt x="32" y="124"/>
                  </a:lnTo>
                  <a:lnTo>
                    <a:pt x="32" y="124"/>
                  </a:lnTo>
                  <a:lnTo>
                    <a:pt x="36" y="102"/>
                  </a:lnTo>
                  <a:lnTo>
                    <a:pt x="36" y="102"/>
                  </a:lnTo>
                  <a:lnTo>
                    <a:pt x="36" y="102"/>
                  </a:lnTo>
                  <a:lnTo>
                    <a:pt x="36" y="102"/>
                  </a:lnTo>
                  <a:lnTo>
                    <a:pt x="46" y="68"/>
                  </a:lnTo>
                  <a:lnTo>
                    <a:pt x="46" y="68"/>
                  </a:lnTo>
                  <a:lnTo>
                    <a:pt x="48" y="60"/>
                  </a:lnTo>
                  <a:lnTo>
                    <a:pt x="46" y="52"/>
                  </a:lnTo>
                  <a:lnTo>
                    <a:pt x="46" y="52"/>
                  </a:lnTo>
                  <a:lnTo>
                    <a:pt x="46" y="50"/>
                  </a:lnTo>
                  <a:lnTo>
                    <a:pt x="46" y="50"/>
                  </a:lnTo>
                  <a:lnTo>
                    <a:pt x="50" y="48"/>
                  </a:lnTo>
                  <a:lnTo>
                    <a:pt x="50" y="46"/>
                  </a:lnTo>
                  <a:lnTo>
                    <a:pt x="50" y="46"/>
                  </a:lnTo>
                  <a:lnTo>
                    <a:pt x="48" y="42"/>
                  </a:lnTo>
                  <a:lnTo>
                    <a:pt x="48" y="38"/>
                  </a:lnTo>
                  <a:lnTo>
                    <a:pt x="52" y="36"/>
                  </a:lnTo>
                  <a:lnTo>
                    <a:pt x="56" y="34"/>
                  </a:lnTo>
                  <a:lnTo>
                    <a:pt x="56" y="3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 name="Freeform 81"/>
            <p:cNvSpPr>
              <a:spLocks/>
            </p:cNvSpPr>
            <p:nvPr/>
          </p:nvSpPr>
          <p:spPr bwMode="auto">
            <a:xfrm>
              <a:off x="6172200" y="466725"/>
              <a:ext cx="123825" cy="44450"/>
            </a:xfrm>
            <a:custGeom>
              <a:avLst/>
              <a:gdLst/>
              <a:ahLst/>
              <a:cxnLst>
                <a:cxn ang="0">
                  <a:pos x="76" y="14"/>
                </a:cxn>
                <a:cxn ang="0">
                  <a:pos x="76" y="14"/>
                </a:cxn>
                <a:cxn ang="0">
                  <a:pos x="78" y="10"/>
                </a:cxn>
                <a:cxn ang="0">
                  <a:pos x="74" y="6"/>
                </a:cxn>
                <a:cxn ang="0">
                  <a:pos x="74" y="6"/>
                </a:cxn>
                <a:cxn ang="0">
                  <a:pos x="64" y="0"/>
                </a:cxn>
                <a:cxn ang="0">
                  <a:pos x="58" y="0"/>
                </a:cxn>
                <a:cxn ang="0">
                  <a:pos x="52" y="2"/>
                </a:cxn>
                <a:cxn ang="0">
                  <a:pos x="52" y="2"/>
                </a:cxn>
                <a:cxn ang="0">
                  <a:pos x="44" y="4"/>
                </a:cxn>
                <a:cxn ang="0">
                  <a:pos x="36" y="4"/>
                </a:cxn>
                <a:cxn ang="0">
                  <a:pos x="28" y="6"/>
                </a:cxn>
                <a:cxn ang="0">
                  <a:pos x="20" y="10"/>
                </a:cxn>
                <a:cxn ang="0">
                  <a:pos x="20" y="10"/>
                </a:cxn>
                <a:cxn ang="0">
                  <a:pos x="16" y="2"/>
                </a:cxn>
                <a:cxn ang="0">
                  <a:pos x="12" y="0"/>
                </a:cxn>
                <a:cxn ang="0">
                  <a:pos x="6" y="2"/>
                </a:cxn>
                <a:cxn ang="0">
                  <a:pos x="0" y="6"/>
                </a:cxn>
                <a:cxn ang="0">
                  <a:pos x="0" y="6"/>
                </a:cxn>
                <a:cxn ang="0">
                  <a:pos x="4" y="8"/>
                </a:cxn>
                <a:cxn ang="0">
                  <a:pos x="8" y="8"/>
                </a:cxn>
                <a:cxn ang="0">
                  <a:pos x="10" y="8"/>
                </a:cxn>
                <a:cxn ang="0">
                  <a:pos x="14" y="10"/>
                </a:cxn>
                <a:cxn ang="0">
                  <a:pos x="14" y="10"/>
                </a:cxn>
                <a:cxn ang="0">
                  <a:pos x="12" y="12"/>
                </a:cxn>
                <a:cxn ang="0">
                  <a:pos x="12" y="12"/>
                </a:cxn>
                <a:cxn ang="0">
                  <a:pos x="6" y="12"/>
                </a:cxn>
                <a:cxn ang="0">
                  <a:pos x="6" y="12"/>
                </a:cxn>
                <a:cxn ang="0">
                  <a:pos x="8" y="16"/>
                </a:cxn>
                <a:cxn ang="0">
                  <a:pos x="12" y="16"/>
                </a:cxn>
                <a:cxn ang="0">
                  <a:pos x="12" y="16"/>
                </a:cxn>
                <a:cxn ang="0">
                  <a:pos x="14" y="18"/>
                </a:cxn>
                <a:cxn ang="0">
                  <a:pos x="14" y="20"/>
                </a:cxn>
                <a:cxn ang="0">
                  <a:pos x="14" y="22"/>
                </a:cxn>
                <a:cxn ang="0">
                  <a:pos x="16" y="24"/>
                </a:cxn>
                <a:cxn ang="0">
                  <a:pos x="16" y="24"/>
                </a:cxn>
                <a:cxn ang="0">
                  <a:pos x="20" y="26"/>
                </a:cxn>
                <a:cxn ang="0">
                  <a:pos x="28" y="28"/>
                </a:cxn>
                <a:cxn ang="0">
                  <a:pos x="46" y="26"/>
                </a:cxn>
                <a:cxn ang="0">
                  <a:pos x="64" y="22"/>
                </a:cxn>
                <a:cxn ang="0">
                  <a:pos x="72" y="18"/>
                </a:cxn>
                <a:cxn ang="0">
                  <a:pos x="76" y="14"/>
                </a:cxn>
                <a:cxn ang="0">
                  <a:pos x="76" y="14"/>
                </a:cxn>
              </a:cxnLst>
              <a:rect l="0" t="0" r="r" b="b"/>
              <a:pathLst>
                <a:path w="78" h="28">
                  <a:moveTo>
                    <a:pt x="76" y="14"/>
                  </a:moveTo>
                  <a:lnTo>
                    <a:pt x="76" y="14"/>
                  </a:lnTo>
                  <a:lnTo>
                    <a:pt x="78" y="10"/>
                  </a:lnTo>
                  <a:lnTo>
                    <a:pt x="74" y="6"/>
                  </a:lnTo>
                  <a:lnTo>
                    <a:pt x="74" y="6"/>
                  </a:lnTo>
                  <a:lnTo>
                    <a:pt x="64" y="0"/>
                  </a:lnTo>
                  <a:lnTo>
                    <a:pt x="58" y="0"/>
                  </a:lnTo>
                  <a:lnTo>
                    <a:pt x="52" y="2"/>
                  </a:lnTo>
                  <a:lnTo>
                    <a:pt x="52" y="2"/>
                  </a:lnTo>
                  <a:lnTo>
                    <a:pt x="44" y="4"/>
                  </a:lnTo>
                  <a:lnTo>
                    <a:pt x="36" y="4"/>
                  </a:lnTo>
                  <a:lnTo>
                    <a:pt x="28" y="6"/>
                  </a:lnTo>
                  <a:lnTo>
                    <a:pt x="20" y="10"/>
                  </a:lnTo>
                  <a:lnTo>
                    <a:pt x="20" y="10"/>
                  </a:lnTo>
                  <a:lnTo>
                    <a:pt x="16" y="2"/>
                  </a:lnTo>
                  <a:lnTo>
                    <a:pt x="12" y="0"/>
                  </a:lnTo>
                  <a:lnTo>
                    <a:pt x="6" y="2"/>
                  </a:lnTo>
                  <a:lnTo>
                    <a:pt x="0" y="6"/>
                  </a:lnTo>
                  <a:lnTo>
                    <a:pt x="0" y="6"/>
                  </a:lnTo>
                  <a:lnTo>
                    <a:pt x="4" y="8"/>
                  </a:lnTo>
                  <a:lnTo>
                    <a:pt x="8" y="8"/>
                  </a:lnTo>
                  <a:lnTo>
                    <a:pt x="10" y="8"/>
                  </a:lnTo>
                  <a:lnTo>
                    <a:pt x="14" y="10"/>
                  </a:lnTo>
                  <a:lnTo>
                    <a:pt x="14" y="10"/>
                  </a:lnTo>
                  <a:lnTo>
                    <a:pt x="12" y="12"/>
                  </a:lnTo>
                  <a:lnTo>
                    <a:pt x="12" y="12"/>
                  </a:lnTo>
                  <a:lnTo>
                    <a:pt x="6" y="12"/>
                  </a:lnTo>
                  <a:lnTo>
                    <a:pt x="6" y="12"/>
                  </a:lnTo>
                  <a:lnTo>
                    <a:pt x="8" y="16"/>
                  </a:lnTo>
                  <a:lnTo>
                    <a:pt x="12" y="16"/>
                  </a:lnTo>
                  <a:lnTo>
                    <a:pt x="12" y="16"/>
                  </a:lnTo>
                  <a:lnTo>
                    <a:pt x="14" y="18"/>
                  </a:lnTo>
                  <a:lnTo>
                    <a:pt x="14" y="20"/>
                  </a:lnTo>
                  <a:lnTo>
                    <a:pt x="14" y="22"/>
                  </a:lnTo>
                  <a:lnTo>
                    <a:pt x="16" y="24"/>
                  </a:lnTo>
                  <a:lnTo>
                    <a:pt x="16" y="24"/>
                  </a:lnTo>
                  <a:lnTo>
                    <a:pt x="20" y="26"/>
                  </a:lnTo>
                  <a:lnTo>
                    <a:pt x="28" y="28"/>
                  </a:lnTo>
                  <a:lnTo>
                    <a:pt x="46" y="26"/>
                  </a:lnTo>
                  <a:lnTo>
                    <a:pt x="64" y="22"/>
                  </a:lnTo>
                  <a:lnTo>
                    <a:pt x="72" y="18"/>
                  </a:lnTo>
                  <a:lnTo>
                    <a:pt x="76" y="14"/>
                  </a:lnTo>
                  <a:lnTo>
                    <a:pt x="76" y="1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 name="Freeform 82"/>
            <p:cNvSpPr>
              <a:spLocks/>
            </p:cNvSpPr>
            <p:nvPr/>
          </p:nvSpPr>
          <p:spPr bwMode="auto">
            <a:xfrm>
              <a:off x="8531225" y="2232025"/>
              <a:ext cx="92075" cy="98425"/>
            </a:xfrm>
            <a:custGeom>
              <a:avLst/>
              <a:gdLst/>
              <a:ahLst/>
              <a:cxnLst>
                <a:cxn ang="0">
                  <a:pos x="48" y="2"/>
                </a:cxn>
                <a:cxn ang="0">
                  <a:pos x="48" y="2"/>
                </a:cxn>
                <a:cxn ang="0">
                  <a:pos x="46" y="0"/>
                </a:cxn>
                <a:cxn ang="0">
                  <a:pos x="44" y="2"/>
                </a:cxn>
                <a:cxn ang="0">
                  <a:pos x="42" y="6"/>
                </a:cxn>
                <a:cxn ang="0">
                  <a:pos x="42" y="6"/>
                </a:cxn>
                <a:cxn ang="0">
                  <a:pos x="38" y="14"/>
                </a:cxn>
                <a:cxn ang="0">
                  <a:pos x="32" y="22"/>
                </a:cxn>
                <a:cxn ang="0">
                  <a:pos x="26" y="30"/>
                </a:cxn>
                <a:cxn ang="0">
                  <a:pos x="18" y="34"/>
                </a:cxn>
                <a:cxn ang="0">
                  <a:pos x="18" y="34"/>
                </a:cxn>
                <a:cxn ang="0">
                  <a:pos x="12" y="38"/>
                </a:cxn>
                <a:cxn ang="0">
                  <a:pos x="8" y="42"/>
                </a:cxn>
                <a:cxn ang="0">
                  <a:pos x="2" y="52"/>
                </a:cxn>
                <a:cxn ang="0">
                  <a:pos x="2" y="52"/>
                </a:cxn>
                <a:cxn ang="0">
                  <a:pos x="0" y="54"/>
                </a:cxn>
                <a:cxn ang="0">
                  <a:pos x="2" y="56"/>
                </a:cxn>
                <a:cxn ang="0">
                  <a:pos x="2" y="58"/>
                </a:cxn>
                <a:cxn ang="0">
                  <a:pos x="2" y="58"/>
                </a:cxn>
                <a:cxn ang="0">
                  <a:pos x="10" y="60"/>
                </a:cxn>
                <a:cxn ang="0">
                  <a:pos x="18" y="62"/>
                </a:cxn>
                <a:cxn ang="0">
                  <a:pos x="18" y="62"/>
                </a:cxn>
                <a:cxn ang="0">
                  <a:pos x="24" y="60"/>
                </a:cxn>
                <a:cxn ang="0">
                  <a:pos x="28" y="58"/>
                </a:cxn>
                <a:cxn ang="0">
                  <a:pos x="30" y="54"/>
                </a:cxn>
                <a:cxn ang="0">
                  <a:pos x="32" y="52"/>
                </a:cxn>
                <a:cxn ang="0">
                  <a:pos x="32" y="52"/>
                </a:cxn>
                <a:cxn ang="0">
                  <a:pos x="36" y="40"/>
                </a:cxn>
                <a:cxn ang="0">
                  <a:pos x="40" y="34"/>
                </a:cxn>
                <a:cxn ang="0">
                  <a:pos x="46" y="30"/>
                </a:cxn>
                <a:cxn ang="0">
                  <a:pos x="46" y="30"/>
                </a:cxn>
                <a:cxn ang="0">
                  <a:pos x="50" y="28"/>
                </a:cxn>
                <a:cxn ang="0">
                  <a:pos x="52" y="24"/>
                </a:cxn>
                <a:cxn ang="0">
                  <a:pos x="58" y="14"/>
                </a:cxn>
                <a:cxn ang="0">
                  <a:pos x="58" y="14"/>
                </a:cxn>
                <a:cxn ang="0">
                  <a:pos x="58" y="8"/>
                </a:cxn>
                <a:cxn ang="0">
                  <a:pos x="56" y="6"/>
                </a:cxn>
                <a:cxn ang="0">
                  <a:pos x="52" y="4"/>
                </a:cxn>
                <a:cxn ang="0">
                  <a:pos x="48" y="2"/>
                </a:cxn>
                <a:cxn ang="0">
                  <a:pos x="48" y="2"/>
                </a:cxn>
              </a:cxnLst>
              <a:rect l="0" t="0" r="r" b="b"/>
              <a:pathLst>
                <a:path w="58" h="62">
                  <a:moveTo>
                    <a:pt x="48" y="2"/>
                  </a:moveTo>
                  <a:lnTo>
                    <a:pt x="48" y="2"/>
                  </a:lnTo>
                  <a:lnTo>
                    <a:pt x="46" y="0"/>
                  </a:lnTo>
                  <a:lnTo>
                    <a:pt x="44" y="2"/>
                  </a:lnTo>
                  <a:lnTo>
                    <a:pt x="42" y="6"/>
                  </a:lnTo>
                  <a:lnTo>
                    <a:pt x="42" y="6"/>
                  </a:lnTo>
                  <a:lnTo>
                    <a:pt x="38" y="14"/>
                  </a:lnTo>
                  <a:lnTo>
                    <a:pt x="32" y="22"/>
                  </a:lnTo>
                  <a:lnTo>
                    <a:pt x="26" y="30"/>
                  </a:lnTo>
                  <a:lnTo>
                    <a:pt x="18" y="34"/>
                  </a:lnTo>
                  <a:lnTo>
                    <a:pt x="18" y="34"/>
                  </a:lnTo>
                  <a:lnTo>
                    <a:pt x="12" y="38"/>
                  </a:lnTo>
                  <a:lnTo>
                    <a:pt x="8" y="42"/>
                  </a:lnTo>
                  <a:lnTo>
                    <a:pt x="2" y="52"/>
                  </a:lnTo>
                  <a:lnTo>
                    <a:pt x="2" y="52"/>
                  </a:lnTo>
                  <a:lnTo>
                    <a:pt x="0" y="54"/>
                  </a:lnTo>
                  <a:lnTo>
                    <a:pt x="2" y="56"/>
                  </a:lnTo>
                  <a:lnTo>
                    <a:pt x="2" y="58"/>
                  </a:lnTo>
                  <a:lnTo>
                    <a:pt x="2" y="58"/>
                  </a:lnTo>
                  <a:lnTo>
                    <a:pt x="10" y="60"/>
                  </a:lnTo>
                  <a:lnTo>
                    <a:pt x="18" y="62"/>
                  </a:lnTo>
                  <a:lnTo>
                    <a:pt x="18" y="62"/>
                  </a:lnTo>
                  <a:lnTo>
                    <a:pt x="24" y="60"/>
                  </a:lnTo>
                  <a:lnTo>
                    <a:pt x="28" y="58"/>
                  </a:lnTo>
                  <a:lnTo>
                    <a:pt x="30" y="54"/>
                  </a:lnTo>
                  <a:lnTo>
                    <a:pt x="32" y="52"/>
                  </a:lnTo>
                  <a:lnTo>
                    <a:pt x="32" y="52"/>
                  </a:lnTo>
                  <a:lnTo>
                    <a:pt x="36" y="40"/>
                  </a:lnTo>
                  <a:lnTo>
                    <a:pt x="40" y="34"/>
                  </a:lnTo>
                  <a:lnTo>
                    <a:pt x="46" y="30"/>
                  </a:lnTo>
                  <a:lnTo>
                    <a:pt x="46" y="30"/>
                  </a:lnTo>
                  <a:lnTo>
                    <a:pt x="50" y="28"/>
                  </a:lnTo>
                  <a:lnTo>
                    <a:pt x="52" y="24"/>
                  </a:lnTo>
                  <a:lnTo>
                    <a:pt x="58" y="14"/>
                  </a:lnTo>
                  <a:lnTo>
                    <a:pt x="58" y="14"/>
                  </a:lnTo>
                  <a:lnTo>
                    <a:pt x="58" y="8"/>
                  </a:lnTo>
                  <a:lnTo>
                    <a:pt x="56" y="6"/>
                  </a:lnTo>
                  <a:lnTo>
                    <a:pt x="52" y="4"/>
                  </a:lnTo>
                  <a:lnTo>
                    <a:pt x="48" y="2"/>
                  </a:lnTo>
                  <a:lnTo>
                    <a:pt x="48"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 name="Freeform 83"/>
            <p:cNvSpPr>
              <a:spLocks/>
            </p:cNvSpPr>
            <p:nvPr/>
          </p:nvSpPr>
          <p:spPr bwMode="auto">
            <a:xfrm>
              <a:off x="5314950" y="295275"/>
              <a:ext cx="161925" cy="34925"/>
            </a:xfrm>
            <a:custGeom>
              <a:avLst/>
              <a:gdLst/>
              <a:ahLst/>
              <a:cxnLst>
                <a:cxn ang="0">
                  <a:pos x="14" y="20"/>
                </a:cxn>
                <a:cxn ang="0">
                  <a:pos x="14" y="20"/>
                </a:cxn>
                <a:cxn ang="0">
                  <a:pos x="42" y="20"/>
                </a:cxn>
                <a:cxn ang="0">
                  <a:pos x="70" y="20"/>
                </a:cxn>
                <a:cxn ang="0">
                  <a:pos x="70" y="20"/>
                </a:cxn>
                <a:cxn ang="0">
                  <a:pos x="82" y="22"/>
                </a:cxn>
                <a:cxn ang="0">
                  <a:pos x="94" y="22"/>
                </a:cxn>
                <a:cxn ang="0">
                  <a:pos x="94" y="22"/>
                </a:cxn>
                <a:cxn ang="0">
                  <a:pos x="100" y="18"/>
                </a:cxn>
                <a:cxn ang="0">
                  <a:pos x="102" y="14"/>
                </a:cxn>
                <a:cxn ang="0">
                  <a:pos x="102" y="14"/>
                </a:cxn>
                <a:cxn ang="0">
                  <a:pos x="102" y="12"/>
                </a:cxn>
                <a:cxn ang="0">
                  <a:pos x="100" y="12"/>
                </a:cxn>
                <a:cxn ang="0">
                  <a:pos x="96" y="10"/>
                </a:cxn>
                <a:cxn ang="0">
                  <a:pos x="96" y="10"/>
                </a:cxn>
                <a:cxn ang="0">
                  <a:pos x="88" y="10"/>
                </a:cxn>
                <a:cxn ang="0">
                  <a:pos x="82" y="8"/>
                </a:cxn>
                <a:cxn ang="0">
                  <a:pos x="68" y="10"/>
                </a:cxn>
                <a:cxn ang="0">
                  <a:pos x="68" y="10"/>
                </a:cxn>
                <a:cxn ang="0">
                  <a:pos x="48" y="12"/>
                </a:cxn>
                <a:cxn ang="0">
                  <a:pos x="38" y="12"/>
                </a:cxn>
                <a:cxn ang="0">
                  <a:pos x="28" y="8"/>
                </a:cxn>
                <a:cxn ang="0">
                  <a:pos x="28" y="8"/>
                </a:cxn>
                <a:cxn ang="0">
                  <a:pos x="14" y="2"/>
                </a:cxn>
                <a:cxn ang="0">
                  <a:pos x="8" y="0"/>
                </a:cxn>
                <a:cxn ang="0">
                  <a:pos x="0" y="0"/>
                </a:cxn>
                <a:cxn ang="0">
                  <a:pos x="0" y="0"/>
                </a:cxn>
                <a:cxn ang="0">
                  <a:pos x="2" y="4"/>
                </a:cxn>
                <a:cxn ang="0">
                  <a:pos x="4" y="8"/>
                </a:cxn>
                <a:cxn ang="0">
                  <a:pos x="8" y="12"/>
                </a:cxn>
                <a:cxn ang="0">
                  <a:pos x="8" y="18"/>
                </a:cxn>
                <a:cxn ang="0">
                  <a:pos x="8" y="18"/>
                </a:cxn>
                <a:cxn ang="0">
                  <a:pos x="10" y="20"/>
                </a:cxn>
                <a:cxn ang="0">
                  <a:pos x="14" y="20"/>
                </a:cxn>
                <a:cxn ang="0">
                  <a:pos x="14" y="20"/>
                </a:cxn>
              </a:cxnLst>
              <a:rect l="0" t="0" r="r" b="b"/>
              <a:pathLst>
                <a:path w="102" h="22">
                  <a:moveTo>
                    <a:pt x="14" y="20"/>
                  </a:moveTo>
                  <a:lnTo>
                    <a:pt x="14" y="20"/>
                  </a:lnTo>
                  <a:lnTo>
                    <a:pt x="42" y="20"/>
                  </a:lnTo>
                  <a:lnTo>
                    <a:pt x="70" y="20"/>
                  </a:lnTo>
                  <a:lnTo>
                    <a:pt x="70" y="20"/>
                  </a:lnTo>
                  <a:lnTo>
                    <a:pt x="82" y="22"/>
                  </a:lnTo>
                  <a:lnTo>
                    <a:pt x="94" y="22"/>
                  </a:lnTo>
                  <a:lnTo>
                    <a:pt x="94" y="22"/>
                  </a:lnTo>
                  <a:lnTo>
                    <a:pt x="100" y="18"/>
                  </a:lnTo>
                  <a:lnTo>
                    <a:pt x="102" y="14"/>
                  </a:lnTo>
                  <a:lnTo>
                    <a:pt x="102" y="14"/>
                  </a:lnTo>
                  <a:lnTo>
                    <a:pt x="102" y="12"/>
                  </a:lnTo>
                  <a:lnTo>
                    <a:pt x="100" y="12"/>
                  </a:lnTo>
                  <a:lnTo>
                    <a:pt x="96" y="10"/>
                  </a:lnTo>
                  <a:lnTo>
                    <a:pt x="96" y="10"/>
                  </a:lnTo>
                  <a:lnTo>
                    <a:pt x="88" y="10"/>
                  </a:lnTo>
                  <a:lnTo>
                    <a:pt x="82" y="8"/>
                  </a:lnTo>
                  <a:lnTo>
                    <a:pt x="68" y="10"/>
                  </a:lnTo>
                  <a:lnTo>
                    <a:pt x="68" y="10"/>
                  </a:lnTo>
                  <a:lnTo>
                    <a:pt x="48" y="12"/>
                  </a:lnTo>
                  <a:lnTo>
                    <a:pt x="38" y="12"/>
                  </a:lnTo>
                  <a:lnTo>
                    <a:pt x="28" y="8"/>
                  </a:lnTo>
                  <a:lnTo>
                    <a:pt x="28" y="8"/>
                  </a:lnTo>
                  <a:lnTo>
                    <a:pt x="14" y="2"/>
                  </a:lnTo>
                  <a:lnTo>
                    <a:pt x="8" y="0"/>
                  </a:lnTo>
                  <a:lnTo>
                    <a:pt x="0" y="0"/>
                  </a:lnTo>
                  <a:lnTo>
                    <a:pt x="0" y="0"/>
                  </a:lnTo>
                  <a:lnTo>
                    <a:pt x="2" y="4"/>
                  </a:lnTo>
                  <a:lnTo>
                    <a:pt x="4" y="8"/>
                  </a:lnTo>
                  <a:lnTo>
                    <a:pt x="8" y="12"/>
                  </a:lnTo>
                  <a:lnTo>
                    <a:pt x="8" y="18"/>
                  </a:lnTo>
                  <a:lnTo>
                    <a:pt x="8" y="18"/>
                  </a:lnTo>
                  <a:lnTo>
                    <a:pt x="10" y="20"/>
                  </a:lnTo>
                  <a:lnTo>
                    <a:pt x="14" y="20"/>
                  </a:lnTo>
                  <a:lnTo>
                    <a:pt x="14" y="2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 name="Freeform 84"/>
            <p:cNvSpPr>
              <a:spLocks/>
            </p:cNvSpPr>
            <p:nvPr/>
          </p:nvSpPr>
          <p:spPr bwMode="auto">
            <a:xfrm>
              <a:off x="5273675" y="288925"/>
              <a:ext cx="41275" cy="12700"/>
            </a:xfrm>
            <a:custGeom>
              <a:avLst/>
              <a:gdLst/>
              <a:ahLst/>
              <a:cxnLst>
                <a:cxn ang="0">
                  <a:pos x="24" y="4"/>
                </a:cxn>
                <a:cxn ang="0">
                  <a:pos x="24" y="4"/>
                </a:cxn>
                <a:cxn ang="0">
                  <a:pos x="12" y="0"/>
                </a:cxn>
                <a:cxn ang="0">
                  <a:pos x="0" y="2"/>
                </a:cxn>
                <a:cxn ang="0">
                  <a:pos x="0" y="2"/>
                </a:cxn>
                <a:cxn ang="0">
                  <a:pos x="12" y="8"/>
                </a:cxn>
                <a:cxn ang="0">
                  <a:pos x="18" y="8"/>
                </a:cxn>
                <a:cxn ang="0">
                  <a:pos x="26" y="4"/>
                </a:cxn>
                <a:cxn ang="0">
                  <a:pos x="26" y="4"/>
                </a:cxn>
                <a:cxn ang="0">
                  <a:pos x="26" y="4"/>
                </a:cxn>
                <a:cxn ang="0">
                  <a:pos x="26" y="4"/>
                </a:cxn>
                <a:cxn ang="0">
                  <a:pos x="26" y="4"/>
                </a:cxn>
                <a:cxn ang="0">
                  <a:pos x="26" y="4"/>
                </a:cxn>
                <a:cxn ang="0">
                  <a:pos x="26" y="4"/>
                </a:cxn>
                <a:cxn ang="0">
                  <a:pos x="26" y="4"/>
                </a:cxn>
                <a:cxn ang="0">
                  <a:pos x="26" y="4"/>
                </a:cxn>
                <a:cxn ang="0">
                  <a:pos x="26" y="4"/>
                </a:cxn>
                <a:cxn ang="0">
                  <a:pos x="26" y="4"/>
                </a:cxn>
                <a:cxn ang="0">
                  <a:pos x="24" y="4"/>
                </a:cxn>
              </a:cxnLst>
              <a:rect l="0" t="0" r="r" b="b"/>
              <a:pathLst>
                <a:path w="26" h="8">
                  <a:moveTo>
                    <a:pt x="24" y="4"/>
                  </a:moveTo>
                  <a:lnTo>
                    <a:pt x="24" y="4"/>
                  </a:lnTo>
                  <a:lnTo>
                    <a:pt x="12" y="0"/>
                  </a:lnTo>
                  <a:lnTo>
                    <a:pt x="0" y="2"/>
                  </a:lnTo>
                  <a:lnTo>
                    <a:pt x="0" y="2"/>
                  </a:lnTo>
                  <a:lnTo>
                    <a:pt x="12" y="8"/>
                  </a:lnTo>
                  <a:lnTo>
                    <a:pt x="18" y="8"/>
                  </a:lnTo>
                  <a:lnTo>
                    <a:pt x="26" y="4"/>
                  </a:lnTo>
                  <a:lnTo>
                    <a:pt x="26" y="4"/>
                  </a:lnTo>
                  <a:lnTo>
                    <a:pt x="26" y="4"/>
                  </a:lnTo>
                  <a:lnTo>
                    <a:pt x="26" y="4"/>
                  </a:lnTo>
                  <a:lnTo>
                    <a:pt x="26" y="4"/>
                  </a:lnTo>
                  <a:lnTo>
                    <a:pt x="26" y="4"/>
                  </a:lnTo>
                  <a:lnTo>
                    <a:pt x="26" y="4"/>
                  </a:lnTo>
                  <a:lnTo>
                    <a:pt x="26" y="4"/>
                  </a:lnTo>
                  <a:lnTo>
                    <a:pt x="26" y="4"/>
                  </a:lnTo>
                  <a:lnTo>
                    <a:pt x="26" y="4"/>
                  </a:lnTo>
                  <a:lnTo>
                    <a:pt x="26" y="4"/>
                  </a:lnTo>
                  <a:lnTo>
                    <a:pt x="24" y="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 name="Freeform 85"/>
            <p:cNvSpPr>
              <a:spLocks/>
            </p:cNvSpPr>
            <p:nvPr/>
          </p:nvSpPr>
          <p:spPr bwMode="auto">
            <a:xfrm>
              <a:off x="5730875" y="708025"/>
              <a:ext cx="69850" cy="79375"/>
            </a:xfrm>
            <a:custGeom>
              <a:avLst/>
              <a:gdLst/>
              <a:ahLst/>
              <a:cxnLst>
                <a:cxn ang="0">
                  <a:pos x="30" y="0"/>
                </a:cxn>
                <a:cxn ang="0">
                  <a:pos x="30" y="0"/>
                </a:cxn>
                <a:cxn ang="0">
                  <a:pos x="24" y="4"/>
                </a:cxn>
                <a:cxn ang="0">
                  <a:pos x="20" y="8"/>
                </a:cxn>
                <a:cxn ang="0">
                  <a:pos x="14" y="20"/>
                </a:cxn>
                <a:cxn ang="0">
                  <a:pos x="8" y="30"/>
                </a:cxn>
                <a:cxn ang="0">
                  <a:pos x="0" y="40"/>
                </a:cxn>
                <a:cxn ang="0">
                  <a:pos x="0" y="40"/>
                </a:cxn>
                <a:cxn ang="0">
                  <a:pos x="18" y="42"/>
                </a:cxn>
                <a:cxn ang="0">
                  <a:pos x="24" y="42"/>
                </a:cxn>
                <a:cxn ang="0">
                  <a:pos x="32" y="44"/>
                </a:cxn>
                <a:cxn ang="0">
                  <a:pos x="32" y="44"/>
                </a:cxn>
                <a:cxn ang="0">
                  <a:pos x="30" y="46"/>
                </a:cxn>
                <a:cxn ang="0">
                  <a:pos x="30" y="48"/>
                </a:cxn>
                <a:cxn ang="0">
                  <a:pos x="30" y="50"/>
                </a:cxn>
                <a:cxn ang="0">
                  <a:pos x="30" y="50"/>
                </a:cxn>
                <a:cxn ang="0">
                  <a:pos x="34" y="48"/>
                </a:cxn>
                <a:cxn ang="0">
                  <a:pos x="38" y="42"/>
                </a:cxn>
                <a:cxn ang="0">
                  <a:pos x="38" y="42"/>
                </a:cxn>
                <a:cxn ang="0">
                  <a:pos x="42" y="40"/>
                </a:cxn>
                <a:cxn ang="0">
                  <a:pos x="42" y="40"/>
                </a:cxn>
                <a:cxn ang="0">
                  <a:pos x="44" y="36"/>
                </a:cxn>
                <a:cxn ang="0">
                  <a:pos x="44" y="32"/>
                </a:cxn>
                <a:cxn ang="0">
                  <a:pos x="44" y="28"/>
                </a:cxn>
                <a:cxn ang="0">
                  <a:pos x="44" y="24"/>
                </a:cxn>
                <a:cxn ang="0">
                  <a:pos x="44" y="24"/>
                </a:cxn>
                <a:cxn ang="0">
                  <a:pos x="44" y="24"/>
                </a:cxn>
                <a:cxn ang="0">
                  <a:pos x="42" y="24"/>
                </a:cxn>
                <a:cxn ang="0">
                  <a:pos x="36" y="24"/>
                </a:cxn>
                <a:cxn ang="0">
                  <a:pos x="36" y="24"/>
                </a:cxn>
                <a:cxn ang="0">
                  <a:pos x="32" y="24"/>
                </a:cxn>
                <a:cxn ang="0">
                  <a:pos x="28" y="22"/>
                </a:cxn>
                <a:cxn ang="0">
                  <a:pos x="26" y="18"/>
                </a:cxn>
                <a:cxn ang="0">
                  <a:pos x="22" y="18"/>
                </a:cxn>
                <a:cxn ang="0">
                  <a:pos x="22" y="18"/>
                </a:cxn>
                <a:cxn ang="0">
                  <a:pos x="24" y="14"/>
                </a:cxn>
                <a:cxn ang="0">
                  <a:pos x="26" y="10"/>
                </a:cxn>
                <a:cxn ang="0">
                  <a:pos x="26" y="10"/>
                </a:cxn>
                <a:cxn ang="0">
                  <a:pos x="30" y="0"/>
                </a:cxn>
                <a:cxn ang="0">
                  <a:pos x="30" y="0"/>
                </a:cxn>
              </a:cxnLst>
              <a:rect l="0" t="0" r="r" b="b"/>
              <a:pathLst>
                <a:path w="44" h="50">
                  <a:moveTo>
                    <a:pt x="30" y="0"/>
                  </a:moveTo>
                  <a:lnTo>
                    <a:pt x="30" y="0"/>
                  </a:lnTo>
                  <a:lnTo>
                    <a:pt x="24" y="4"/>
                  </a:lnTo>
                  <a:lnTo>
                    <a:pt x="20" y="8"/>
                  </a:lnTo>
                  <a:lnTo>
                    <a:pt x="14" y="20"/>
                  </a:lnTo>
                  <a:lnTo>
                    <a:pt x="8" y="30"/>
                  </a:lnTo>
                  <a:lnTo>
                    <a:pt x="0" y="40"/>
                  </a:lnTo>
                  <a:lnTo>
                    <a:pt x="0" y="40"/>
                  </a:lnTo>
                  <a:lnTo>
                    <a:pt x="18" y="42"/>
                  </a:lnTo>
                  <a:lnTo>
                    <a:pt x="24" y="42"/>
                  </a:lnTo>
                  <a:lnTo>
                    <a:pt x="32" y="44"/>
                  </a:lnTo>
                  <a:lnTo>
                    <a:pt x="32" y="44"/>
                  </a:lnTo>
                  <a:lnTo>
                    <a:pt x="30" y="46"/>
                  </a:lnTo>
                  <a:lnTo>
                    <a:pt x="30" y="48"/>
                  </a:lnTo>
                  <a:lnTo>
                    <a:pt x="30" y="50"/>
                  </a:lnTo>
                  <a:lnTo>
                    <a:pt x="30" y="50"/>
                  </a:lnTo>
                  <a:lnTo>
                    <a:pt x="34" y="48"/>
                  </a:lnTo>
                  <a:lnTo>
                    <a:pt x="38" y="42"/>
                  </a:lnTo>
                  <a:lnTo>
                    <a:pt x="38" y="42"/>
                  </a:lnTo>
                  <a:lnTo>
                    <a:pt x="42" y="40"/>
                  </a:lnTo>
                  <a:lnTo>
                    <a:pt x="42" y="40"/>
                  </a:lnTo>
                  <a:lnTo>
                    <a:pt x="44" y="36"/>
                  </a:lnTo>
                  <a:lnTo>
                    <a:pt x="44" y="32"/>
                  </a:lnTo>
                  <a:lnTo>
                    <a:pt x="44" y="28"/>
                  </a:lnTo>
                  <a:lnTo>
                    <a:pt x="44" y="24"/>
                  </a:lnTo>
                  <a:lnTo>
                    <a:pt x="44" y="24"/>
                  </a:lnTo>
                  <a:lnTo>
                    <a:pt x="44" y="24"/>
                  </a:lnTo>
                  <a:lnTo>
                    <a:pt x="42" y="24"/>
                  </a:lnTo>
                  <a:lnTo>
                    <a:pt x="36" y="24"/>
                  </a:lnTo>
                  <a:lnTo>
                    <a:pt x="36" y="24"/>
                  </a:lnTo>
                  <a:lnTo>
                    <a:pt x="32" y="24"/>
                  </a:lnTo>
                  <a:lnTo>
                    <a:pt x="28" y="22"/>
                  </a:lnTo>
                  <a:lnTo>
                    <a:pt x="26" y="18"/>
                  </a:lnTo>
                  <a:lnTo>
                    <a:pt x="22" y="18"/>
                  </a:lnTo>
                  <a:lnTo>
                    <a:pt x="22" y="18"/>
                  </a:lnTo>
                  <a:lnTo>
                    <a:pt x="24" y="14"/>
                  </a:lnTo>
                  <a:lnTo>
                    <a:pt x="26" y="10"/>
                  </a:lnTo>
                  <a:lnTo>
                    <a:pt x="26" y="10"/>
                  </a:lnTo>
                  <a:lnTo>
                    <a:pt x="30" y="0"/>
                  </a:lnTo>
                  <a:lnTo>
                    <a:pt x="3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 name="Freeform 86"/>
            <p:cNvSpPr>
              <a:spLocks/>
            </p:cNvSpPr>
            <p:nvPr/>
          </p:nvSpPr>
          <p:spPr bwMode="auto">
            <a:xfrm>
              <a:off x="6340475" y="647700"/>
              <a:ext cx="53975" cy="60325"/>
            </a:xfrm>
            <a:custGeom>
              <a:avLst/>
              <a:gdLst/>
              <a:ahLst/>
              <a:cxnLst>
                <a:cxn ang="0">
                  <a:pos x="8" y="38"/>
                </a:cxn>
                <a:cxn ang="0">
                  <a:pos x="8" y="38"/>
                </a:cxn>
                <a:cxn ang="0">
                  <a:pos x="20" y="34"/>
                </a:cxn>
                <a:cxn ang="0">
                  <a:pos x="30" y="30"/>
                </a:cxn>
                <a:cxn ang="0">
                  <a:pos x="30" y="30"/>
                </a:cxn>
                <a:cxn ang="0">
                  <a:pos x="32" y="28"/>
                </a:cxn>
                <a:cxn ang="0">
                  <a:pos x="32" y="24"/>
                </a:cxn>
                <a:cxn ang="0">
                  <a:pos x="32" y="18"/>
                </a:cxn>
                <a:cxn ang="0">
                  <a:pos x="32" y="18"/>
                </a:cxn>
                <a:cxn ang="0">
                  <a:pos x="32" y="12"/>
                </a:cxn>
                <a:cxn ang="0">
                  <a:pos x="32" y="12"/>
                </a:cxn>
                <a:cxn ang="0">
                  <a:pos x="34" y="6"/>
                </a:cxn>
                <a:cxn ang="0">
                  <a:pos x="32" y="2"/>
                </a:cxn>
                <a:cxn ang="0">
                  <a:pos x="30" y="0"/>
                </a:cxn>
                <a:cxn ang="0">
                  <a:pos x="24" y="0"/>
                </a:cxn>
                <a:cxn ang="0">
                  <a:pos x="24" y="0"/>
                </a:cxn>
                <a:cxn ang="0">
                  <a:pos x="18" y="2"/>
                </a:cxn>
                <a:cxn ang="0">
                  <a:pos x="14" y="6"/>
                </a:cxn>
                <a:cxn ang="0">
                  <a:pos x="10" y="12"/>
                </a:cxn>
                <a:cxn ang="0">
                  <a:pos x="4" y="14"/>
                </a:cxn>
                <a:cxn ang="0">
                  <a:pos x="4" y="14"/>
                </a:cxn>
                <a:cxn ang="0">
                  <a:pos x="4" y="16"/>
                </a:cxn>
                <a:cxn ang="0">
                  <a:pos x="2" y="18"/>
                </a:cxn>
                <a:cxn ang="0">
                  <a:pos x="4" y="20"/>
                </a:cxn>
                <a:cxn ang="0">
                  <a:pos x="4" y="20"/>
                </a:cxn>
                <a:cxn ang="0">
                  <a:pos x="6" y="22"/>
                </a:cxn>
                <a:cxn ang="0">
                  <a:pos x="8" y="24"/>
                </a:cxn>
                <a:cxn ang="0">
                  <a:pos x="4" y="30"/>
                </a:cxn>
                <a:cxn ang="0">
                  <a:pos x="4" y="30"/>
                </a:cxn>
                <a:cxn ang="0">
                  <a:pos x="2" y="32"/>
                </a:cxn>
                <a:cxn ang="0">
                  <a:pos x="0" y="34"/>
                </a:cxn>
                <a:cxn ang="0">
                  <a:pos x="0" y="36"/>
                </a:cxn>
                <a:cxn ang="0">
                  <a:pos x="0" y="36"/>
                </a:cxn>
                <a:cxn ang="0">
                  <a:pos x="4" y="38"/>
                </a:cxn>
                <a:cxn ang="0">
                  <a:pos x="8" y="38"/>
                </a:cxn>
                <a:cxn ang="0">
                  <a:pos x="8" y="38"/>
                </a:cxn>
              </a:cxnLst>
              <a:rect l="0" t="0" r="r" b="b"/>
              <a:pathLst>
                <a:path w="34" h="38">
                  <a:moveTo>
                    <a:pt x="8" y="38"/>
                  </a:moveTo>
                  <a:lnTo>
                    <a:pt x="8" y="38"/>
                  </a:lnTo>
                  <a:lnTo>
                    <a:pt x="20" y="34"/>
                  </a:lnTo>
                  <a:lnTo>
                    <a:pt x="30" y="30"/>
                  </a:lnTo>
                  <a:lnTo>
                    <a:pt x="30" y="30"/>
                  </a:lnTo>
                  <a:lnTo>
                    <a:pt x="32" y="28"/>
                  </a:lnTo>
                  <a:lnTo>
                    <a:pt x="32" y="24"/>
                  </a:lnTo>
                  <a:lnTo>
                    <a:pt x="32" y="18"/>
                  </a:lnTo>
                  <a:lnTo>
                    <a:pt x="32" y="18"/>
                  </a:lnTo>
                  <a:lnTo>
                    <a:pt x="32" y="12"/>
                  </a:lnTo>
                  <a:lnTo>
                    <a:pt x="32" y="12"/>
                  </a:lnTo>
                  <a:lnTo>
                    <a:pt x="34" y="6"/>
                  </a:lnTo>
                  <a:lnTo>
                    <a:pt x="32" y="2"/>
                  </a:lnTo>
                  <a:lnTo>
                    <a:pt x="30" y="0"/>
                  </a:lnTo>
                  <a:lnTo>
                    <a:pt x="24" y="0"/>
                  </a:lnTo>
                  <a:lnTo>
                    <a:pt x="24" y="0"/>
                  </a:lnTo>
                  <a:lnTo>
                    <a:pt x="18" y="2"/>
                  </a:lnTo>
                  <a:lnTo>
                    <a:pt x="14" y="6"/>
                  </a:lnTo>
                  <a:lnTo>
                    <a:pt x="10" y="12"/>
                  </a:lnTo>
                  <a:lnTo>
                    <a:pt x="4" y="14"/>
                  </a:lnTo>
                  <a:lnTo>
                    <a:pt x="4" y="14"/>
                  </a:lnTo>
                  <a:lnTo>
                    <a:pt x="4" y="16"/>
                  </a:lnTo>
                  <a:lnTo>
                    <a:pt x="2" y="18"/>
                  </a:lnTo>
                  <a:lnTo>
                    <a:pt x="4" y="20"/>
                  </a:lnTo>
                  <a:lnTo>
                    <a:pt x="4" y="20"/>
                  </a:lnTo>
                  <a:lnTo>
                    <a:pt x="6" y="22"/>
                  </a:lnTo>
                  <a:lnTo>
                    <a:pt x="8" y="24"/>
                  </a:lnTo>
                  <a:lnTo>
                    <a:pt x="4" y="30"/>
                  </a:lnTo>
                  <a:lnTo>
                    <a:pt x="4" y="30"/>
                  </a:lnTo>
                  <a:lnTo>
                    <a:pt x="2" y="32"/>
                  </a:lnTo>
                  <a:lnTo>
                    <a:pt x="0" y="34"/>
                  </a:lnTo>
                  <a:lnTo>
                    <a:pt x="0" y="36"/>
                  </a:lnTo>
                  <a:lnTo>
                    <a:pt x="0" y="36"/>
                  </a:lnTo>
                  <a:lnTo>
                    <a:pt x="4" y="38"/>
                  </a:lnTo>
                  <a:lnTo>
                    <a:pt x="8" y="38"/>
                  </a:lnTo>
                  <a:lnTo>
                    <a:pt x="8" y="3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4" name="Freeform 87"/>
            <p:cNvSpPr>
              <a:spLocks/>
            </p:cNvSpPr>
            <p:nvPr/>
          </p:nvSpPr>
          <p:spPr bwMode="auto">
            <a:xfrm>
              <a:off x="7940675" y="1571625"/>
              <a:ext cx="47625" cy="82550"/>
            </a:xfrm>
            <a:custGeom>
              <a:avLst/>
              <a:gdLst/>
              <a:ahLst/>
              <a:cxnLst>
                <a:cxn ang="0">
                  <a:pos x="4" y="32"/>
                </a:cxn>
                <a:cxn ang="0">
                  <a:pos x="4" y="32"/>
                </a:cxn>
                <a:cxn ang="0">
                  <a:pos x="6" y="36"/>
                </a:cxn>
                <a:cxn ang="0">
                  <a:pos x="4" y="42"/>
                </a:cxn>
                <a:cxn ang="0">
                  <a:pos x="4" y="42"/>
                </a:cxn>
                <a:cxn ang="0">
                  <a:pos x="4" y="48"/>
                </a:cxn>
                <a:cxn ang="0">
                  <a:pos x="4" y="50"/>
                </a:cxn>
                <a:cxn ang="0">
                  <a:pos x="8" y="52"/>
                </a:cxn>
                <a:cxn ang="0">
                  <a:pos x="8" y="52"/>
                </a:cxn>
                <a:cxn ang="0">
                  <a:pos x="10" y="46"/>
                </a:cxn>
                <a:cxn ang="0">
                  <a:pos x="10" y="40"/>
                </a:cxn>
                <a:cxn ang="0">
                  <a:pos x="10" y="28"/>
                </a:cxn>
                <a:cxn ang="0">
                  <a:pos x="10" y="28"/>
                </a:cxn>
                <a:cxn ang="0">
                  <a:pos x="10" y="22"/>
                </a:cxn>
                <a:cxn ang="0">
                  <a:pos x="12" y="22"/>
                </a:cxn>
                <a:cxn ang="0">
                  <a:pos x="14" y="20"/>
                </a:cxn>
                <a:cxn ang="0">
                  <a:pos x="14" y="20"/>
                </a:cxn>
                <a:cxn ang="0">
                  <a:pos x="16" y="22"/>
                </a:cxn>
                <a:cxn ang="0">
                  <a:pos x="16" y="22"/>
                </a:cxn>
                <a:cxn ang="0">
                  <a:pos x="16" y="26"/>
                </a:cxn>
                <a:cxn ang="0">
                  <a:pos x="16" y="26"/>
                </a:cxn>
                <a:cxn ang="0">
                  <a:pos x="18" y="34"/>
                </a:cxn>
                <a:cxn ang="0">
                  <a:pos x="20" y="38"/>
                </a:cxn>
                <a:cxn ang="0">
                  <a:pos x="24" y="40"/>
                </a:cxn>
                <a:cxn ang="0">
                  <a:pos x="28" y="40"/>
                </a:cxn>
                <a:cxn ang="0">
                  <a:pos x="28" y="40"/>
                </a:cxn>
                <a:cxn ang="0">
                  <a:pos x="28" y="32"/>
                </a:cxn>
                <a:cxn ang="0">
                  <a:pos x="28" y="32"/>
                </a:cxn>
                <a:cxn ang="0">
                  <a:pos x="24" y="26"/>
                </a:cxn>
                <a:cxn ang="0">
                  <a:pos x="22" y="18"/>
                </a:cxn>
                <a:cxn ang="0">
                  <a:pos x="22" y="14"/>
                </a:cxn>
                <a:cxn ang="0">
                  <a:pos x="22" y="10"/>
                </a:cxn>
                <a:cxn ang="0">
                  <a:pos x="26" y="6"/>
                </a:cxn>
                <a:cxn ang="0">
                  <a:pos x="30" y="2"/>
                </a:cxn>
                <a:cxn ang="0">
                  <a:pos x="30" y="2"/>
                </a:cxn>
                <a:cxn ang="0">
                  <a:pos x="30" y="2"/>
                </a:cxn>
                <a:cxn ang="0">
                  <a:pos x="28" y="0"/>
                </a:cxn>
                <a:cxn ang="0">
                  <a:pos x="28" y="0"/>
                </a:cxn>
                <a:cxn ang="0">
                  <a:pos x="24" y="2"/>
                </a:cxn>
                <a:cxn ang="0">
                  <a:pos x="18" y="4"/>
                </a:cxn>
                <a:cxn ang="0">
                  <a:pos x="14" y="6"/>
                </a:cxn>
                <a:cxn ang="0">
                  <a:pos x="10" y="4"/>
                </a:cxn>
                <a:cxn ang="0">
                  <a:pos x="8" y="2"/>
                </a:cxn>
                <a:cxn ang="0">
                  <a:pos x="8" y="2"/>
                </a:cxn>
                <a:cxn ang="0">
                  <a:pos x="8" y="0"/>
                </a:cxn>
                <a:cxn ang="0">
                  <a:pos x="6" y="2"/>
                </a:cxn>
                <a:cxn ang="0">
                  <a:pos x="4" y="4"/>
                </a:cxn>
                <a:cxn ang="0">
                  <a:pos x="4" y="4"/>
                </a:cxn>
                <a:cxn ang="0">
                  <a:pos x="4" y="12"/>
                </a:cxn>
                <a:cxn ang="0">
                  <a:pos x="0" y="18"/>
                </a:cxn>
                <a:cxn ang="0">
                  <a:pos x="0" y="26"/>
                </a:cxn>
                <a:cxn ang="0">
                  <a:pos x="2" y="30"/>
                </a:cxn>
                <a:cxn ang="0">
                  <a:pos x="4" y="32"/>
                </a:cxn>
                <a:cxn ang="0">
                  <a:pos x="4" y="32"/>
                </a:cxn>
              </a:cxnLst>
              <a:rect l="0" t="0" r="r" b="b"/>
              <a:pathLst>
                <a:path w="30" h="52">
                  <a:moveTo>
                    <a:pt x="4" y="32"/>
                  </a:moveTo>
                  <a:lnTo>
                    <a:pt x="4" y="32"/>
                  </a:lnTo>
                  <a:lnTo>
                    <a:pt x="6" y="36"/>
                  </a:lnTo>
                  <a:lnTo>
                    <a:pt x="4" y="42"/>
                  </a:lnTo>
                  <a:lnTo>
                    <a:pt x="4" y="42"/>
                  </a:lnTo>
                  <a:lnTo>
                    <a:pt x="4" y="48"/>
                  </a:lnTo>
                  <a:lnTo>
                    <a:pt x="4" y="50"/>
                  </a:lnTo>
                  <a:lnTo>
                    <a:pt x="8" y="52"/>
                  </a:lnTo>
                  <a:lnTo>
                    <a:pt x="8" y="52"/>
                  </a:lnTo>
                  <a:lnTo>
                    <a:pt x="10" y="46"/>
                  </a:lnTo>
                  <a:lnTo>
                    <a:pt x="10" y="40"/>
                  </a:lnTo>
                  <a:lnTo>
                    <a:pt x="10" y="28"/>
                  </a:lnTo>
                  <a:lnTo>
                    <a:pt x="10" y="28"/>
                  </a:lnTo>
                  <a:lnTo>
                    <a:pt x="10" y="22"/>
                  </a:lnTo>
                  <a:lnTo>
                    <a:pt x="12" y="22"/>
                  </a:lnTo>
                  <a:lnTo>
                    <a:pt x="14" y="20"/>
                  </a:lnTo>
                  <a:lnTo>
                    <a:pt x="14" y="20"/>
                  </a:lnTo>
                  <a:lnTo>
                    <a:pt x="16" y="22"/>
                  </a:lnTo>
                  <a:lnTo>
                    <a:pt x="16" y="22"/>
                  </a:lnTo>
                  <a:lnTo>
                    <a:pt x="16" y="26"/>
                  </a:lnTo>
                  <a:lnTo>
                    <a:pt x="16" y="26"/>
                  </a:lnTo>
                  <a:lnTo>
                    <a:pt x="18" y="34"/>
                  </a:lnTo>
                  <a:lnTo>
                    <a:pt x="20" y="38"/>
                  </a:lnTo>
                  <a:lnTo>
                    <a:pt x="24" y="40"/>
                  </a:lnTo>
                  <a:lnTo>
                    <a:pt x="28" y="40"/>
                  </a:lnTo>
                  <a:lnTo>
                    <a:pt x="28" y="40"/>
                  </a:lnTo>
                  <a:lnTo>
                    <a:pt x="28" y="32"/>
                  </a:lnTo>
                  <a:lnTo>
                    <a:pt x="28" y="32"/>
                  </a:lnTo>
                  <a:lnTo>
                    <a:pt x="24" y="26"/>
                  </a:lnTo>
                  <a:lnTo>
                    <a:pt x="22" y="18"/>
                  </a:lnTo>
                  <a:lnTo>
                    <a:pt x="22" y="14"/>
                  </a:lnTo>
                  <a:lnTo>
                    <a:pt x="22" y="10"/>
                  </a:lnTo>
                  <a:lnTo>
                    <a:pt x="26" y="6"/>
                  </a:lnTo>
                  <a:lnTo>
                    <a:pt x="30" y="2"/>
                  </a:lnTo>
                  <a:lnTo>
                    <a:pt x="30" y="2"/>
                  </a:lnTo>
                  <a:lnTo>
                    <a:pt x="30" y="2"/>
                  </a:lnTo>
                  <a:lnTo>
                    <a:pt x="28" y="0"/>
                  </a:lnTo>
                  <a:lnTo>
                    <a:pt x="28" y="0"/>
                  </a:lnTo>
                  <a:lnTo>
                    <a:pt x="24" y="2"/>
                  </a:lnTo>
                  <a:lnTo>
                    <a:pt x="18" y="4"/>
                  </a:lnTo>
                  <a:lnTo>
                    <a:pt x="14" y="6"/>
                  </a:lnTo>
                  <a:lnTo>
                    <a:pt x="10" y="4"/>
                  </a:lnTo>
                  <a:lnTo>
                    <a:pt x="8" y="2"/>
                  </a:lnTo>
                  <a:lnTo>
                    <a:pt x="8" y="2"/>
                  </a:lnTo>
                  <a:lnTo>
                    <a:pt x="8" y="0"/>
                  </a:lnTo>
                  <a:lnTo>
                    <a:pt x="6" y="2"/>
                  </a:lnTo>
                  <a:lnTo>
                    <a:pt x="4" y="4"/>
                  </a:lnTo>
                  <a:lnTo>
                    <a:pt x="4" y="4"/>
                  </a:lnTo>
                  <a:lnTo>
                    <a:pt x="4" y="12"/>
                  </a:lnTo>
                  <a:lnTo>
                    <a:pt x="0" y="18"/>
                  </a:lnTo>
                  <a:lnTo>
                    <a:pt x="0" y="26"/>
                  </a:lnTo>
                  <a:lnTo>
                    <a:pt x="2" y="30"/>
                  </a:lnTo>
                  <a:lnTo>
                    <a:pt x="4" y="32"/>
                  </a:lnTo>
                  <a:lnTo>
                    <a:pt x="4" y="3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5" name="Freeform 88"/>
            <p:cNvSpPr>
              <a:spLocks/>
            </p:cNvSpPr>
            <p:nvPr/>
          </p:nvSpPr>
          <p:spPr bwMode="auto">
            <a:xfrm>
              <a:off x="7985125" y="1635125"/>
              <a:ext cx="1588" cy="1588"/>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6" name="Freeform 89"/>
            <p:cNvSpPr>
              <a:spLocks/>
            </p:cNvSpPr>
            <p:nvPr/>
          </p:nvSpPr>
          <p:spPr bwMode="auto">
            <a:xfrm>
              <a:off x="8626475" y="2171700"/>
              <a:ext cx="50800" cy="73025"/>
            </a:xfrm>
            <a:custGeom>
              <a:avLst/>
              <a:gdLst/>
              <a:ahLst/>
              <a:cxnLst>
                <a:cxn ang="0">
                  <a:pos x="14" y="6"/>
                </a:cxn>
                <a:cxn ang="0">
                  <a:pos x="14" y="6"/>
                </a:cxn>
                <a:cxn ang="0">
                  <a:pos x="10" y="2"/>
                </a:cxn>
                <a:cxn ang="0">
                  <a:pos x="8" y="0"/>
                </a:cxn>
                <a:cxn ang="0">
                  <a:pos x="2" y="0"/>
                </a:cxn>
                <a:cxn ang="0">
                  <a:pos x="2" y="0"/>
                </a:cxn>
                <a:cxn ang="0">
                  <a:pos x="4" y="10"/>
                </a:cxn>
                <a:cxn ang="0">
                  <a:pos x="4" y="10"/>
                </a:cxn>
                <a:cxn ang="0">
                  <a:pos x="2" y="16"/>
                </a:cxn>
                <a:cxn ang="0">
                  <a:pos x="0" y="22"/>
                </a:cxn>
                <a:cxn ang="0">
                  <a:pos x="0" y="26"/>
                </a:cxn>
                <a:cxn ang="0">
                  <a:pos x="0" y="28"/>
                </a:cxn>
                <a:cxn ang="0">
                  <a:pos x="2" y="30"/>
                </a:cxn>
                <a:cxn ang="0">
                  <a:pos x="8" y="34"/>
                </a:cxn>
                <a:cxn ang="0">
                  <a:pos x="8" y="34"/>
                </a:cxn>
                <a:cxn ang="0">
                  <a:pos x="8" y="36"/>
                </a:cxn>
                <a:cxn ang="0">
                  <a:pos x="6" y="40"/>
                </a:cxn>
                <a:cxn ang="0">
                  <a:pos x="6" y="40"/>
                </a:cxn>
                <a:cxn ang="0">
                  <a:pos x="4" y="44"/>
                </a:cxn>
                <a:cxn ang="0">
                  <a:pos x="8" y="46"/>
                </a:cxn>
                <a:cxn ang="0">
                  <a:pos x="8" y="46"/>
                </a:cxn>
                <a:cxn ang="0">
                  <a:pos x="10" y="46"/>
                </a:cxn>
                <a:cxn ang="0">
                  <a:pos x="12" y="44"/>
                </a:cxn>
                <a:cxn ang="0">
                  <a:pos x="12" y="44"/>
                </a:cxn>
                <a:cxn ang="0">
                  <a:pos x="32" y="10"/>
                </a:cxn>
                <a:cxn ang="0">
                  <a:pos x="32" y="10"/>
                </a:cxn>
                <a:cxn ang="0">
                  <a:pos x="30" y="6"/>
                </a:cxn>
                <a:cxn ang="0">
                  <a:pos x="30" y="6"/>
                </a:cxn>
                <a:cxn ang="0">
                  <a:pos x="26" y="8"/>
                </a:cxn>
                <a:cxn ang="0">
                  <a:pos x="22" y="10"/>
                </a:cxn>
                <a:cxn ang="0">
                  <a:pos x="18" y="10"/>
                </a:cxn>
                <a:cxn ang="0">
                  <a:pos x="14" y="6"/>
                </a:cxn>
                <a:cxn ang="0">
                  <a:pos x="14" y="6"/>
                </a:cxn>
              </a:cxnLst>
              <a:rect l="0" t="0" r="r" b="b"/>
              <a:pathLst>
                <a:path w="32" h="46">
                  <a:moveTo>
                    <a:pt x="14" y="6"/>
                  </a:moveTo>
                  <a:lnTo>
                    <a:pt x="14" y="6"/>
                  </a:lnTo>
                  <a:lnTo>
                    <a:pt x="10" y="2"/>
                  </a:lnTo>
                  <a:lnTo>
                    <a:pt x="8" y="0"/>
                  </a:lnTo>
                  <a:lnTo>
                    <a:pt x="2" y="0"/>
                  </a:lnTo>
                  <a:lnTo>
                    <a:pt x="2" y="0"/>
                  </a:lnTo>
                  <a:lnTo>
                    <a:pt x="4" y="10"/>
                  </a:lnTo>
                  <a:lnTo>
                    <a:pt x="4" y="10"/>
                  </a:lnTo>
                  <a:lnTo>
                    <a:pt x="2" y="16"/>
                  </a:lnTo>
                  <a:lnTo>
                    <a:pt x="0" y="22"/>
                  </a:lnTo>
                  <a:lnTo>
                    <a:pt x="0" y="26"/>
                  </a:lnTo>
                  <a:lnTo>
                    <a:pt x="0" y="28"/>
                  </a:lnTo>
                  <a:lnTo>
                    <a:pt x="2" y="30"/>
                  </a:lnTo>
                  <a:lnTo>
                    <a:pt x="8" y="34"/>
                  </a:lnTo>
                  <a:lnTo>
                    <a:pt x="8" y="34"/>
                  </a:lnTo>
                  <a:lnTo>
                    <a:pt x="8" y="36"/>
                  </a:lnTo>
                  <a:lnTo>
                    <a:pt x="6" y="40"/>
                  </a:lnTo>
                  <a:lnTo>
                    <a:pt x="6" y="40"/>
                  </a:lnTo>
                  <a:lnTo>
                    <a:pt x="4" y="44"/>
                  </a:lnTo>
                  <a:lnTo>
                    <a:pt x="8" y="46"/>
                  </a:lnTo>
                  <a:lnTo>
                    <a:pt x="8" y="46"/>
                  </a:lnTo>
                  <a:lnTo>
                    <a:pt x="10" y="46"/>
                  </a:lnTo>
                  <a:lnTo>
                    <a:pt x="12" y="44"/>
                  </a:lnTo>
                  <a:lnTo>
                    <a:pt x="12" y="44"/>
                  </a:lnTo>
                  <a:lnTo>
                    <a:pt x="32" y="10"/>
                  </a:lnTo>
                  <a:lnTo>
                    <a:pt x="32" y="10"/>
                  </a:lnTo>
                  <a:lnTo>
                    <a:pt x="30" y="6"/>
                  </a:lnTo>
                  <a:lnTo>
                    <a:pt x="30" y="6"/>
                  </a:lnTo>
                  <a:lnTo>
                    <a:pt x="26" y="8"/>
                  </a:lnTo>
                  <a:lnTo>
                    <a:pt x="22" y="10"/>
                  </a:lnTo>
                  <a:lnTo>
                    <a:pt x="18" y="10"/>
                  </a:lnTo>
                  <a:lnTo>
                    <a:pt x="14" y="6"/>
                  </a:lnTo>
                  <a:lnTo>
                    <a:pt x="14" y="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7" name="Freeform 90"/>
            <p:cNvSpPr>
              <a:spLocks/>
            </p:cNvSpPr>
            <p:nvPr/>
          </p:nvSpPr>
          <p:spPr bwMode="auto">
            <a:xfrm>
              <a:off x="7775575" y="1660525"/>
              <a:ext cx="111125" cy="41275"/>
            </a:xfrm>
            <a:custGeom>
              <a:avLst/>
              <a:gdLst/>
              <a:ahLst/>
              <a:cxnLst>
                <a:cxn ang="0">
                  <a:pos x="70" y="22"/>
                </a:cxn>
                <a:cxn ang="0">
                  <a:pos x="70" y="22"/>
                </a:cxn>
                <a:cxn ang="0">
                  <a:pos x="68" y="18"/>
                </a:cxn>
                <a:cxn ang="0">
                  <a:pos x="68" y="18"/>
                </a:cxn>
                <a:cxn ang="0">
                  <a:pos x="62" y="18"/>
                </a:cxn>
                <a:cxn ang="0">
                  <a:pos x="58" y="14"/>
                </a:cxn>
                <a:cxn ang="0">
                  <a:pos x="54" y="12"/>
                </a:cxn>
                <a:cxn ang="0">
                  <a:pos x="52" y="10"/>
                </a:cxn>
                <a:cxn ang="0">
                  <a:pos x="52" y="10"/>
                </a:cxn>
                <a:cxn ang="0">
                  <a:pos x="28" y="6"/>
                </a:cxn>
                <a:cxn ang="0">
                  <a:pos x="6" y="0"/>
                </a:cxn>
                <a:cxn ang="0">
                  <a:pos x="6" y="0"/>
                </a:cxn>
                <a:cxn ang="0">
                  <a:pos x="4" y="0"/>
                </a:cxn>
                <a:cxn ang="0">
                  <a:pos x="4" y="0"/>
                </a:cxn>
                <a:cxn ang="0">
                  <a:pos x="2" y="4"/>
                </a:cxn>
                <a:cxn ang="0">
                  <a:pos x="2" y="4"/>
                </a:cxn>
                <a:cxn ang="0">
                  <a:pos x="0" y="6"/>
                </a:cxn>
                <a:cxn ang="0">
                  <a:pos x="2" y="8"/>
                </a:cxn>
                <a:cxn ang="0">
                  <a:pos x="4" y="8"/>
                </a:cxn>
                <a:cxn ang="0">
                  <a:pos x="4" y="8"/>
                </a:cxn>
                <a:cxn ang="0">
                  <a:pos x="18" y="16"/>
                </a:cxn>
                <a:cxn ang="0">
                  <a:pos x="34" y="20"/>
                </a:cxn>
                <a:cxn ang="0">
                  <a:pos x="66" y="26"/>
                </a:cxn>
                <a:cxn ang="0">
                  <a:pos x="66" y="26"/>
                </a:cxn>
                <a:cxn ang="0">
                  <a:pos x="68" y="24"/>
                </a:cxn>
                <a:cxn ang="0">
                  <a:pos x="70" y="22"/>
                </a:cxn>
                <a:cxn ang="0">
                  <a:pos x="70" y="22"/>
                </a:cxn>
              </a:cxnLst>
              <a:rect l="0" t="0" r="r" b="b"/>
              <a:pathLst>
                <a:path w="70" h="26">
                  <a:moveTo>
                    <a:pt x="70" y="22"/>
                  </a:moveTo>
                  <a:lnTo>
                    <a:pt x="70" y="22"/>
                  </a:lnTo>
                  <a:lnTo>
                    <a:pt x="68" y="18"/>
                  </a:lnTo>
                  <a:lnTo>
                    <a:pt x="68" y="18"/>
                  </a:lnTo>
                  <a:lnTo>
                    <a:pt x="62" y="18"/>
                  </a:lnTo>
                  <a:lnTo>
                    <a:pt x="58" y="14"/>
                  </a:lnTo>
                  <a:lnTo>
                    <a:pt x="54" y="12"/>
                  </a:lnTo>
                  <a:lnTo>
                    <a:pt x="52" y="10"/>
                  </a:lnTo>
                  <a:lnTo>
                    <a:pt x="52" y="10"/>
                  </a:lnTo>
                  <a:lnTo>
                    <a:pt x="28" y="6"/>
                  </a:lnTo>
                  <a:lnTo>
                    <a:pt x="6" y="0"/>
                  </a:lnTo>
                  <a:lnTo>
                    <a:pt x="6" y="0"/>
                  </a:lnTo>
                  <a:lnTo>
                    <a:pt x="4" y="0"/>
                  </a:lnTo>
                  <a:lnTo>
                    <a:pt x="4" y="0"/>
                  </a:lnTo>
                  <a:lnTo>
                    <a:pt x="2" y="4"/>
                  </a:lnTo>
                  <a:lnTo>
                    <a:pt x="2" y="4"/>
                  </a:lnTo>
                  <a:lnTo>
                    <a:pt x="0" y="6"/>
                  </a:lnTo>
                  <a:lnTo>
                    <a:pt x="2" y="8"/>
                  </a:lnTo>
                  <a:lnTo>
                    <a:pt x="4" y="8"/>
                  </a:lnTo>
                  <a:lnTo>
                    <a:pt x="4" y="8"/>
                  </a:lnTo>
                  <a:lnTo>
                    <a:pt x="18" y="16"/>
                  </a:lnTo>
                  <a:lnTo>
                    <a:pt x="34" y="20"/>
                  </a:lnTo>
                  <a:lnTo>
                    <a:pt x="66" y="26"/>
                  </a:lnTo>
                  <a:lnTo>
                    <a:pt x="66" y="26"/>
                  </a:lnTo>
                  <a:lnTo>
                    <a:pt x="68" y="24"/>
                  </a:lnTo>
                  <a:lnTo>
                    <a:pt x="70" y="22"/>
                  </a:lnTo>
                  <a:lnTo>
                    <a:pt x="70" y="2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8" name="Freeform 91"/>
            <p:cNvSpPr>
              <a:spLocks/>
            </p:cNvSpPr>
            <p:nvPr/>
          </p:nvSpPr>
          <p:spPr bwMode="auto">
            <a:xfrm>
              <a:off x="7102475" y="288925"/>
              <a:ext cx="215900" cy="104775"/>
            </a:xfrm>
            <a:custGeom>
              <a:avLst/>
              <a:gdLst/>
              <a:ahLst/>
              <a:cxnLst>
                <a:cxn ang="0">
                  <a:pos x="44" y="64"/>
                </a:cxn>
                <a:cxn ang="0">
                  <a:pos x="44" y="64"/>
                </a:cxn>
                <a:cxn ang="0">
                  <a:pos x="38" y="60"/>
                </a:cxn>
                <a:cxn ang="0">
                  <a:pos x="34" y="56"/>
                </a:cxn>
                <a:cxn ang="0">
                  <a:pos x="32" y="54"/>
                </a:cxn>
                <a:cxn ang="0">
                  <a:pos x="32" y="52"/>
                </a:cxn>
                <a:cxn ang="0">
                  <a:pos x="32" y="48"/>
                </a:cxn>
                <a:cxn ang="0">
                  <a:pos x="36" y="44"/>
                </a:cxn>
                <a:cxn ang="0">
                  <a:pos x="36" y="44"/>
                </a:cxn>
                <a:cxn ang="0">
                  <a:pos x="44" y="38"/>
                </a:cxn>
                <a:cxn ang="0">
                  <a:pos x="44" y="38"/>
                </a:cxn>
                <a:cxn ang="0">
                  <a:pos x="54" y="30"/>
                </a:cxn>
                <a:cxn ang="0">
                  <a:pos x="66" y="24"/>
                </a:cxn>
                <a:cxn ang="0">
                  <a:pos x="78" y="18"/>
                </a:cxn>
                <a:cxn ang="0">
                  <a:pos x="90" y="16"/>
                </a:cxn>
                <a:cxn ang="0">
                  <a:pos x="90" y="16"/>
                </a:cxn>
                <a:cxn ang="0">
                  <a:pos x="128" y="8"/>
                </a:cxn>
                <a:cxn ang="0">
                  <a:pos x="128" y="8"/>
                </a:cxn>
                <a:cxn ang="0">
                  <a:pos x="134" y="6"/>
                </a:cxn>
                <a:cxn ang="0">
                  <a:pos x="134" y="6"/>
                </a:cxn>
                <a:cxn ang="0">
                  <a:pos x="136" y="4"/>
                </a:cxn>
                <a:cxn ang="0">
                  <a:pos x="136" y="4"/>
                </a:cxn>
                <a:cxn ang="0">
                  <a:pos x="134" y="0"/>
                </a:cxn>
                <a:cxn ang="0">
                  <a:pos x="132" y="0"/>
                </a:cxn>
                <a:cxn ang="0">
                  <a:pos x="128" y="0"/>
                </a:cxn>
                <a:cxn ang="0">
                  <a:pos x="128" y="0"/>
                </a:cxn>
                <a:cxn ang="0">
                  <a:pos x="102" y="6"/>
                </a:cxn>
                <a:cxn ang="0">
                  <a:pos x="76" y="10"/>
                </a:cxn>
                <a:cxn ang="0">
                  <a:pos x="76" y="10"/>
                </a:cxn>
                <a:cxn ang="0">
                  <a:pos x="64" y="12"/>
                </a:cxn>
                <a:cxn ang="0">
                  <a:pos x="52" y="16"/>
                </a:cxn>
                <a:cxn ang="0">
                  <a:pos x="40" y="22"/>
                </a:cxn>
                <a:cxn ang="0">
                  <a:pos x="28" y="30"/>
                </a:cxn>
                <a:cxn ang="0">
                  <a:pos x="28" y="30"/>
                </a:cxn>
                <a:cxn ang="0">
                  <a:pos x="26" y="32"/>
                </a:cxn>
                <a:cxn ang="0">
                  <a:pos x="24" y="32"/>
                </a:cxn>
                <a:cxn ang="0">
                  <a:pos x="24" y="32"/>
                </a:cxn>
                <a:cxn ang="0">
                  <a:pos x="20" y="40"/>
                </a:cxn>
                <a:cxn ang="0">
                  <a:pos x="14" y="46"/>
                </a:cxn>
                <a:cxn ang="0">
                  <a:pos x="0" y="56"/>
                </a:cxn>
                <a:cxn ang="0">
                  <a:pos x="0" y="56"/>
                </a:cxn>
                <a:cxn ang="0">
                  <a:pos x="6" y="56"/>
                </a:cxn>
                <a:cxn ang="0">
                  <a:pos x="12" y="58"/>
                </a:cxn>
                <a:cxn ang="0">
                  <a:pos x="22" y="62"/>
                </a:cxn>
                <a:cxn ang="0">
                  <a:pos x="32" y="66"/>
                </a:cxn>
                <a:cxn ang="0">
                  <a:pos x="38" y="66"/>
                </a:cxn>
                <a:cxn ang="0">
                  <a:pos x="44" y="64"/>
                </a:cxn>
                <a:cxn ang="0">
                  <a:pos x="44" y="64"/>
                </a:cxn>
              </a:cxnLst>
              <a:rect l="0" t="0" r="r" b="b"/>
              <a:pathLst>
                <a:path w="136" h="66">
                  <a:moveTo>
                    <a:pt x="44" y="64"/>
                  </a:moveTo>
                  <a:lnTo>
                    <a:pt x="44" y="64"/>
                  </a:lnTo>
                  <a:lnTo>
                    <a:pt x="38" y="60"/>
                  </a:lnTo>
                  <a:lnTo>
                    <a:pt x="34" y="56"/>
                  </a:lnTo>
                  <a:lnTo>
                    <a:pt x="32" y="54"/>
                  </a:lnTo>
                  <a:lnTo>
                    <a:pt x="32" y="52"/>
                  </a:lnTo>
                  <a:lnTo>
                    <a:pt x="32" y="48"/>
                  </a:lnTo>
                  <a:lnTo>
                    <a:pt x="36" y="44"/>
                  </a:lnTo>
                  <a:lnTo>
                    <a:pt x="36" y="44"/>
                  </a:lnTo>
                  <a:lnTo>
                    <a:pt x="44" y="38"/>
                  </a:lnTo>
                  <a:lnTo>
                    <a:pt x="44" y="38"/>
                  </a:lnTo>
                  <a:lnTo>
                    <a:pt x="54" y="30"/>
                  </a:lnTo>
                  <a:lnTo>
                    <a:pt x="66" y="24"/>
                  </a:lnTo>
                  <a:lnTo>
                    <a:pt x="78" y="18"/>
                  </a:lnTo>
                  <a:lnTo>
                    <a:pt x="90" y="16"/>
                  </a:lnTo>
                  <a:lnTo>
                    <a:pt x="90" y="16"/>
                  </a:lnTo>
                  <a:lnTo>
                    <a:pt x="128" y="8"/>
                  </a:lnTo>
                  <a:lnTo>
                    <a:pt x="128" y="8"/>
                  </a:lnTo>
                  <a:lnTo>
                    <a:pt x="134" y="6"/>
                  </a:lnTo>
                  <a:lnTo>
                    <a:pt x="134" y="6"/>
                  </a:lnTo>
                  <a:lnTo>
                    <a:pt x="136" y="4"/>
                  </a:lnTo>
                  <a:lnTo>
                    <a:pt x="136" y="4"/>
                  </a:lnTo>
                  <a:lnTo>
                    <a:pt x="134" y="0"/>
                  </a:lnTo>
                  <a:lnTo>
                    <a:pt x="132" y="0"/>
                  </a:lnTo>
                  <a:lnTo>
                    <a:pt x="128" y="0"/>
                  </a:lnTo>
                  <a:lnTo>
                    <a:pt x="128" y="0"/>
                  </a:lnTo>
                  <a:lnTo>
                    <a:pt x="102" y="6"/>
                  </a:lnTo>
                  <a:lnTo>
                    <a:pt x="76" y="10"/>
                  </a:lnTo>
                  <a:lnTo>
                    <a:pt x="76" y="10"/>
                  </a:lnTo>
                  <a:lnTo>
                    <a:pt x="64" y="12"/>
                  </a:lnTo>
                  <a:lnTo>
                    <a:pt x="52" y="16"/>
                  </a:lnTo>
                  <a:lnTo>
                    <a:pt x="40" y="22"/>
                  </a:lnTo>
                  <a:lnTo>
                    <a:pt x="28" y="30"/>
                  </a:lnTo>
                  <a:lnTo>
                    <a:pt x="28" y="30"/>
                  </a:lnTo>
                  <a:lnTo>
                    <a:pt x="26" y="32"/>
                  </a:lnTo>
                  <a:lnTo>
                    <a:pt x="24" y="32"/>
                  </a:lnTo>
                  <a:lnTo>
                    <a:pt x="24" y="32"/>
                  </a:lnTo>
                  <a:lnTo>
                    <a:pt x="20" y="40"/>
                  </a:lnTo>
                  <a:lnTo>
                    <a:pt x="14" y="46"/>
                  </a:lnTo>
                  <a:lnTo>
                    <a:pt x="0" y="56"/>
                  </a:lnTo>
                  <a:lnTo>
                    <a:pt x="0" y="56"/>
                  </a:lnTo>
                  <a:lnTo>
                    <a:pt x="6" y="56"/>
                  </a:lnTo>
                  <a:lnTo>
                    <a:pt x="12" y="58"/>
                  </a:lnTo>
                  <a:lnTo>
                    <a:pt x="22" y="62"/>
                  </a:lnTo>
                  <a:lnTo>
                    <a:pt x="32" y="66"/>
                  </a:lnTo>
                  <a:lnTo>
                    <a:pt x="38" y="66"/>
                  </a:lnTo>
                  <a:lnTo>
                    <a:pt x="44" y="64"/>
                  </a:lnTo>
                  <a:lnTo>
                    <a:pt x="44" y="6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9" name="Freeform 92"/>
            <p:cNvSpPr>
              <a:spLocks/>
            </p:cNvSpPr>
            <p:nvPr/>
          </p:nvSpPr>
          <p:spPr bwMode="auto">
            <a:xfrm>
              <a:off x="5194300" y="339725"/>
              <a:ext cx="76200" cy="41275"/>
            </a:xfrm>
            <a:custGeom>
              <a:avLst/>
              <a:gdLst/>
              <a:ahLst/>
              <a:cxnLst>
                <a:cxn ang="0">
                  <a:pos x="0" y="14"/>
                </a:cxn>
                <a:cxn ang="0">
                  <a:pos x="0" y="14"/>
                </a:cxn>
                <a:cxn ang="0">
                  <a:pos x="6" y="14"/>
                </a:cxn>
                <a:cxn ang="0">
                  <a:pos x="10" y="16"/>
                </a:cxn>
                <a:cxn ang="0">
                  <a:pos x="22" y="22"/>
                </a:cxn>
                <a:cxn ang="0">
                  <a:pos x="32" y="26"/>
                </a:cxn>
                <a:cxn ang="0">
                  <a:pos x="38" y="26"/>
                </a:cxn>
                <a:cxn ang="0">
                  <a:pos x="44" y="24"/>
                </a:cxn>
                <a:cxn ang="0">
                  <a:pos x="44" y="24"/>
                </a:cxn>
                <a:cxn ang="0">
                  <a:pos x="46" y="20"/>
                </a:cxn>
                <a:cxn ang="0">
                  <a:pos x="48" y="18"/>
                </a:cxn>
                <a:cxn ang="0">
                  <a:pos x="48" y="18"/>
                </a:cxn>
                <a:cxn ang="0">
                  <a:pos x="48" y="14"/>
                </a:cxn>
                <a:cxn ang="0">
                  <a:pos x="48" y="14"/>
                </a:cxn>
                <a:cxn ang="0">
                  <a:pos x="44" y="12"/>
                </a:cxn>
                <a:cxn ang="0">
                  <a:pos x="44" y="12"/>
                </a:cxn>
                <a:cxn ang="0">
                  <a:pos x="42" y="12"/>
                </a:cxn>
                <a:cxn ang="0">
                  <a:pos x="40" y="10"/>
                </a:cxn>
                <a:cxn ang="0">
                  <a:pos x="38" y="10"/>
                </a:cxn>
                <a:cxn ang="0">
                  <a:pos x="36" y="8"/>
                </a:cxn>
                <a:cxn ang="0">
                  <a:pos x="36" y="8"/>
                </a:cxn>
                <a:cxn ang="0">
                  <a:pos x="42" y="2"/>
                </a:cxn>
                <a:cxn ang="0">
                  <a:pos x="42" y="2"/>
                </a:cxn>
                <a:cxn ang="0">
                  <a:pos x="40" y="0"/>
                </a:cxn>
                <a:cxn ang="0">
                  <a:pos x="38" y="0"/>
                </a:cxn>
                <a:cxn ang="0">
                  <a:pos x="32" y="0"/>
                </a:cxn>
                <a:cxn ang="0">
                  <a:pos x="28" y="2"/>
                </a:cxn>
                <a:cxn ang="0">
                  <a:pos x="22" y="0"/>
                </a:cxn>
                <a:cxn ang="0">
                  <a:pos x="22" y="0"/>
                </a:cxn>
                <a:cxn ang="0">
                  <a:pos x="16" y="0"/>
                </a:cxn>
                <a:cxn ang="0">
                  <a:pos x="12" y="4"/>
                </a:cxn>
                <a:cxn ang="0">
                  <a:pos x="12" y="4"/>
                </a:cxn>
                <a:cxn ang="0">
                  <a:pos x="16" y="6"/>
                </a:cxn>
                <a:cxn ang="0">
                  <a:pos x="20" y="8"/>
                </a:cxn>
                <a:cxn ang="0">
                  <a:pos x="20" y="8"/>
                </a:cxn>
                <a:cxn ang="0">
                  <a:pos x="18" y="12"/>
                </a:cxn>
                <a:cxn ang="0">
                  <a:pos x="16" y="12"/>
                </a:cxn>
                <a:cxn ang="0">
                  <a:pos x="12" y="12"/>
                </a:cxn>
                <a:cxn ang="0">
                  <a:pos x="6" y="12"/>
                </a:cxn>
                <a:cxn ang="0">
                  <a:pos x="2" y="12"/>
                </a:cxn>
                <a:cxn ang="0">
                  <a:pos x="0" y="14"/>
                </a:cxn>
                <a:cxn ang="0">
                  <a:pos x="0" y="14"/>
                </a:cxn>
              </a:cxnLst>
              <a:rect l="0" t="0" r="r" b="b"/>
              <a:pathLst>
                <a:path w="48" h="26">
                  <a:moveTo>
                    <a:pt x="0" y="14"/>
                  </a:moveTo>
                  <a:lnTo>
                    <a:pt x="0" y="14"/>
                  </a:lnTo>
                  <a:lnTo>
                    <a:pt x="6" y="14"/>
                  </a:lnTo>
                  <a:lnTo>
                    <a:pt x="10" y="16"/>
                  </a:lnTo>
                  <a:lnTo>
                    <a:pt x="22" y="22"/>
                  </a:lnTo>
                  <a:lnTo>
                    <a:pt x="32" y="26"/>
                  </a:lnTo>
                  <a:lnTo>
                    <a:pt x="38" y="26"/>
                  </a:lnTo>
                  <a:lnTo>
                    <a:pt x="44" y="24"/>
                  </a:lnTo>
                  <a:lnTo>
                    <a:pt x="44" y="24"/>
                  </a:lnTo>
                  <a:lnTo>
                    <a:pt x="46" y="20"/>
                  </a:lnTo>
                  <a:lnTo>
                    <a:pt x="48" y="18"/>
                  </a:lnTo>
                  <a:lnTo>
                    <a:pt x="48" y="18"/>
                  </a:lnTo>
                  <a:lnTo>
                    <a:pt x="48" y="14"/>
                  </a:lnTo>
                  <a:lnTo>
                    <a:pt x="48" y="14"/>
                  </a:lnTo>
                  <a:lnTo>
                    <a:pt x="44" y="12"/>
                  </a:lnTo>
                  <a:lnTo>
                    <a:pt x="44" y="12"/>
                  </a:lnTo>
                  <a:lnTo>
                    <a:pt x="42" y="12"/>
                  </a:lnTo>
                  <a:lnTo>
                    <a:pt x="40" y="10"/>
                  </a:lnTo>
                  <a:lnTo>
                    <a:pt x="38" y="10"/>
                  </a:lnTo>
                  <a:lnTo>
                    <a:pt x="36" y="8"/>
                  </a:lnTo>
                  <a:lnTo>
                    <a:pt x="36" y="8"/>
                  </a:lnTo>
                  <a:lnTo>
                    <a:pt x="42" y="2"/>
                  </a:lnTo>
                  <a:lnTo>
                    <a:pt x="42" y="2"/>
                  </a:lnTo>
                  <a:lnTo>
                    <a:pt x="40" y="0"/>
                  </a:lnTo>
                  <a:lnTo>
                    <a:pt x="38" y="0"/>
                  </a:lnTo>
                  <a:lnTo>
                    <a:pt x="32" y="0"/>
                  </a:lnTo>
                  <a:lnTo>
                    <a:pt x="28" y="2"/>
                  </a:lnTo>
                  <a:lnTo>
                    <a:pt x="22" y="0"/>
                  </a:lnTo>
                  <a:lnTo>
                    <a:pt x="22" y="0"/>
                  </a:lnTo>
                  <a:lnTo>
                    <a:pt x="16" y="0"/>
                  </a:lnTo>
                  <a:lnTo>
                    <a:pt x="12" y="4"/>
                  </a:lnTo>
                  <a:lnTo>
                    <a:pt x="12" y="4"/>
                  </a:lnTo>
                  <a:lnTo>
                    <a:pt x="16" y="6"/>
                  </a:lnTo>
                  <a:lnTo>
                    <a:pt x="20" y="8"/>
                  </a:lnTo>
                  <a:lnTo>
                    <a:pt x="20" y="8"/>
                  </a:lnTo>
                  <a:lnTo>
                    <a:pt x="18" y="12"/>
                  </a:lnTo>
                  <a:lnTo>
                    <a:pt x="16" y="12"/>
                  </a:lnTo>
                  <a:lnTo>
                    <a:pt x="12" y="12"/>
                  </a:lnTo>
                  <a:lnTo>
                    <a:pt x="6" y="12"/>
                  </a:lnTo>
                  <a:lnTo>
                    <a:pt x="2" y="12"/>
                  </a:lnTo>
                  <a:lnTo>
                    <a:pt x="0" y="14"/>
                  </a:lnTo>
                  <a:lnTo>
                    <a:pt x="0" y="1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 name="Freeform 93"/>
            <p:cNvSpPr>
              <a:spLocks/>
            </p:cNvSpPr>
            <p:nvPr/>
          </p:nvSpPr>
          <p:spPr bwMode="auto">
            <a:xfrm>
              <a:off x="5422900" y="1177925"/>
              <a:ext cx="120650" cy="53975"/>
            </a:xfrm>
            <a:custGeom>
              <a:avLst/>
              <a:gdLst/>
              <a:ahLst/>
              <a:cxnLst>
                <a:cxn ang="0">
                  <a:pos x="70" y="34"/>
                </a:cxn>
                <a:cxn ang="0">
                  <a:pos x="70" y="34"/>
                </a:cxn>
                <a:cxn ang="0">
                  <a:pos x="74" y="32"/>
                </a:cxn>
                <a:cxn ang="0">
                  <a:pos x="76" y="32"/>
                </a:cxn>
                <a:cxn ang="0">
                  <a:pos x="76" y="32"/>
                </a:cxn>
                <a:cxn ang="0">
                  <a:pos x="76" y="28"/>
                </a:cxn>
                <a:cxn ang="0">
                  <a:pos x="72" y="26"/>
                </a:cxn>
                <a:cxn ang="0">
                  <a:pos x="72" y="26"/>
                </a:cxn>
                <a:cxn ang="0">
                  <a:pos x="60" y="20"/>
                </a:cxn>
                <a:cxn ang="0">
                  <a:pos x="48" y="12"/>
                </a:cxn>
                <a:cxn ang="0">
                  <a:pos x="48" y="12"/>
                </a:cxn>
                <a:cxn ang="0">
                  <a:pos x="32" y="2"/>
                </a:cxn>
                <a:cxn ang="0">
                  <a:pos x="22" y="0"/>
                </a:cxn>
                <a:cxn ang="0">
                  <a:pos x="12" y="2"/>
                </a:cxn>
                <a:cxn ang="0">
                  <a:pos x="12" y="2"/>
                </a:cxn>
                <a:cxn ang="0">
                  <a:pos x="4" y="4"/>
                </a:cxn>
                <a:cxn ang="0">
                  <a:pos x="2" y="6"/>
                </a:cxn>
                <a:cxn ang="0">
                  <a:pos x="0" y="12"/>
                </a:cxn>
                <a:cxn ang="0">
                  <a:pos x="0" y="12"/>
                </a:cxn>
                <a:cxn ang="0">
                  <a:pos x="4" y="10"/>
                </a:cxn>
                <a:cxn ang="0">
                  <a:pos x="8" y="8"/>
                </a:cxn>
                <a:cxn ang="0">
                  <a:pos x="16" y="4"/>
                </a:cxn>
                <a:cxn ang="0">
                  <a:pos x="16" y="4"/>
                </a:cxn>
                <a:cxn ang="0">
                  <a:pos x="18" y="4"/>
                </a:cxn>
                <a:cxn ang="0">
                  <a:pos x="20" y="8"/>
                </a:cxn>
                <a:cxn ang="0">
                  <a:pos x="22" y="10"/>
                </a:cxn>
                <a:cxn ang="0">
                  <a:pos x="24" y="12"/>
                </a:cxn>
                <a:cxn ang="0">
                  <a:pos x="24" y="12"/>
                </a:cxn>
                <a:cxn ang="0">
                  <a:pos x="38" y="14"/>
                </a:cxn>
                <a:cxn ang="0">
                  <a:pos x="44" y="18"/>
                </a:cxn>
                <a:cxn ang="0">
                  <a:pos x="48" y="24"/>
                </a:cxn>
                <a:cxn ang="0">
                  <a:pos x="48" y="24"/>
                </a:cxn>
                <a:cxn ang="0">
                  <a:pos x="52" y="28"/>
                </a:cxn>
                <a:cxn ang="0">
                  <a:pos x="58" y="32"/>
                </a:cxn>
                <a:cxn ang="0">
                  <a:pos x="64" y="34"/>
                </a:cxn>
                <a:cxn ang="0">
                  <a:pos x="70" y="34"/>
                </a:cxn>
                <a:cxn ang="0">
                  <a:pos x="70" y="34"/>
                </a:cxn>
              </a:cxnLst>
              <a:rect l="0" t="0" r="r" b="b"/>
              <a:pathLst>
                <a:path w="76" h="34">
                  <a:moveTo>
                    <a:pt x="70" y="34"/>
                  </a:moveTo>
                  <a:lnTo>
                    <a:pt x="70" y="34"/>
                  </a:lnTo>
                  <a:lnTo>
                    <a:pt x="74" y="32"/>
                  </a:lnTo>
                  <a:lnTo>
                    <a:pt x="76" y="32"/>
                  </a:lnTo>
                  <a:lnTo>
                    <a:pt x="76" y="32"/>
                  </a:lnTo>
                  <a:lnTo>
                    <a:pt x="76" y="28"/>
                  </a:lnTo>
                  <a:lnTo>
                    <a:pt x="72" y="26"/>
                  </a:lnTo>
                  <a:lnTo>
                    <a:pt x="72" y="26"/>
                  </a:lnTo>
                  <a:lnTo>
                    <a:pt x="60" y="20"/>
                  </a:lnTo>
                  <a:lnTo>
                    <a:pt x="48" y="12"/>
                  </a:lnTo>
                  <a:lnTo>
                    <a:pt x="48" y="12"/>
                  </a:lnTo>
                  <a:lnTo>
                    <a:pt x="32" y="2"/>
                  </a:lnTo>
                  <a:lnTo>
                    <a:pt x="22" y="0"/>
                  </a:lnTo>
                  <a:lnTo>
                    <a:pt x="12" y="2"/>
                  </a:lnTo>
                  <a:lnTo>
                    <a:pt x="12" y="2"/>
                  </a:lnTo>
                  <a:lnTo>
                    <a:pt x="4" y="4"/>
                  </a:lnTo>
                  <a:lnTo>
                    <a:pt x="2" y="6"/>
                  </a:lnTo>
                  <a:lnTo>
                    <a:pt x="0" y="12"/>
                  </a:lnTo>
                  <a:lnTo>
                    <a:pt x="0" y="12"/>
                  </a:lnTo>
                  <a:lnTo>
                    <a:pt x="4" y="10"/>
                  </a:lnTo>
                  <a:lnTo>
                    <a:pt x="8" y="8"/>
                  </a:lnTo>
                  <a:lnTo>
                    <a:pt x="16" y="4"/>
                  </a:lnTo>
                  <a:lnTo>
                    <a:pt x="16" y="4"/>
                  </a:lnTo>
                  <a:lnTo>
                    <a:pt x="18" y="4"/>
                  </a:lnTo>
                  <a:lnTo>
                    <a:pt x="20" y="8"/>
                  </a:lnTo>
                  <a:lnTo>
                    <a:pt x="22" y="10"/>
                  </a:lnTo>
                  <a:lnTo>
                    <a:pt x="24" y="12"/>
                  </a:lnTo>
                  <a:lnTo>
                    <a:pt x="24" y="12"/>
                  </a:lnTo>
                  <a:lnTo>
                    <a:pt x="38" y="14"/>
                  </a:lnTo>
                  <a:lnTo>
                    <a:pt x="44" y="18"/>
                  </a:lnTo>
                  <a:lnTo>
                    <a:pt x="48" y="24"/>
                  </a:lnTo>
                  <a:lnTo>
                    <a:pt x="48" y="24"/>
                  </a:lnTo>
                  <a:lnTo>
                    <a:pt x="52" y="28"/>
                  </a:lnTo>
                  <a:lnTo>
                    <a:pt x="58" y="32"/>
                  </a:lnTo>
                  <a:lnTo>
                    <a:pt x="64" y="34"/>
                  </a:lnTo>
                  <a:lnTo>
                    <a:pt x="70" y="34"/>
                  </a:lnTo>
                  <a:lnTo>
                    <a:pt x="70" y="3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1" name="Freeform 94"/>
            <p:cNvSpPr>
              <a:spLocks/>
            </p:cNvSpPr>
            <p:nvPr/>
          </p:nvSpPr>
          <p:spPr bwMode="auto">
            <a:xfrm>
              <a:off x="8223250" y="676275"/>
              <a:ext cx="28575" cy="120650"/>
            </a:xfrm>
            <a:custGeom>
              <a:avLst/>
              <a:gdLst/>
              <a:ahLst/>
              <a:cxnLst>
                <a:cxn ang="0">
                  <a:pos x="8" y="0"/>
                </a:cxn>
                <a:cxn ang="0">
                  <a:pos x="8" y="0"/>
                </a:cxn>
                <a:cxn ang="0">
                  <a:pos x="4" y="2"/>
                </a:cxn>
                <a:cxn ang="0">
                  <a:pos x="0" y="6"/>
                </a:cxn>
                <a:cxn ang="0">
                  <a:pos x="0" y="6"/>
                </a:cxn>
                <a:cxn ang="0">
                  <a:pos x="0" y="14"/>
                </a:cxn>
                <a:cxn ang="0">
                  <a:pos x="2" y="20"/>
                </a:cxn>
                <a:cxn ang="0">
                  <a:pos x="4" y="28"/>
                </a:cxn>
                <a:cxn ang="0">
                  <a:pos x="4" y="34"/>
                </a:cxn>
                <a:cxn ang="0">
                  <a:pos x="4" y="34"/>
                </a:cxn>
                <a:cxn ang="0">
                  <a:pos x="2" y="44"/>
                </a:cxn>
                <a:cxn ang="0">
                  <a:pos x="2" y="50"/>
                </a:cxn>
                <a:cxn ang="0">
                  <a:pos x="4" y="56"/>
                </a:cxn>
                <a:cxn ang="0">
                  <a:pos x="4" y="56"/>
                </a:cxn>
                <a:cxn ang="0">
                  <a:pos x="2" y="66"/>
                </a:cxn>
                <a:cxn ang="0">
                  <a:pos x="2" y="76"/>
                </a:cxn>
                <a:cxn ang="0">
                  <a:pos x="2" y="76"/>
                </a:cxn>
                <a:cxn ang="0">
                  <a:pos x="6" y="74"/>
                </a:cxn>
                <a:cxn ang="0">
                  <a:pos x="8" y="70"/>
                </a:cxn>
                <a:cxn ang="0">
                  <a:pos x="10" y="66"/>
                </a:cxn>
                <a:cxn ang="0">
                  <a:pos x="6" y="62"/>
                </a:cxn>
                <a:cxn ang="0">
                  <a:pos x="6" y="62"/>
                </a:cxn>
                <a:cxn ang="0">
                  <a:pos x="6" y="58"/>
                </a:cxn>
                <a:cxn ang="0">
                  <a:pos x="6" y="56"/>
                </a:cxn>
                <a:cxn ang="0">
                  <a:pos x="6" y="56"/>
                </a:cxn>
                <a:cxn ang="0">
                  <a:pos x="8" y="50"/>
                </a:cxn>
                <a:cxn ang="0">
                  <a:pos x="10" y="48"/>
                </a:cxn>
                <a:cxn ang="0">
                  <a:pos x="10" y="48"/>
                </a:cxn>
                <a:cxn ang="0">
                  <a:pos x="14" y="46"/>
                </a:cxn>
                <a:cxn ang="0">
                  <a:pos x="16" y="42"/>
                </a:cxn>
                <a:cxn ang="0">
                  <a:pos x="18" y="40"/>
                </a:cxn>
                <a:cxn ang="0">
                  <a:pos x="18" y="36"/>
                </a:cxn>
                <a:cxn ang="0">
                  <a:pos x="14" y="30"/>
                </a:cxn>
                <a:cxn ang="0">
                  <a:pos x="12" y="24"/>
                </a:cxn>
                <a:cxn ang="0">
                  <a:pos x="12" y="24"/>
                </a:cxn>
                <a:cxn ang="0">
                  <a:pos x="12" y="16"/>
                </a:cxn>
                <a:cxn ang="0">
                  <a:pos x="12" y="8"/>
                </a:cxn>
                <a:cxn ang="0">
                  <a:pos x="12" y="8"/>
                </a:cxn>
                <a:cxn ang="0">
                  <a:pos x="12" y="2"/>
                </a:cxn>
                <a:cxn ang="0">
                  <a:pos x="10" y="0"/>
                </a:cxn>
                <a:cxn ang="0">
                  <a:pos x="8" y="0"/>
                </a:cxn>
                <a:cxn ang="0">
                  <a:pos x="8" y="0"/>
                </a:cxn>
              </a:cxnLst>
              <a:rect l="0" t="0" r="r" b="b"/>
              <a:pathLst>
                <a:path w="18" h="76">
                  <a:moveTo>
                    <a:pt x="8" y="0"/>
                  </a:moveTo>
                  <a:lnTo>
                    <a:pt x="8" y="0"/>
                  </a:lnTo>
                  <a:lnTo>
                    <a:pt x="4" y="2"/>
                  </a:lnTo>
                  <a:lnTo>
                    <a:pt x="0" y="6"/>
                  </a:lnTo>
                  <a:lnTo>
                    <a:pt x="0" y="6"/>
                  </a:lnTo>
                  <a:lnTo>
                    <a:pt x="0" y="14"/>
                  </a:lnTo>
                  <a:lnTo>
                    <a:pt x="2" y="20"/>
                  </a:lnTo>
                  <a:lnTo>
                    <a:pt x="4" y="28"/>
                  </a:lnTo>
                  <a:lnTo>
                    <a:pt x="4" y="34"/>
                  </a:lnTo>
                  <a:lnTo>
                    <a:pt x="4" y="34"/>
                  </a:lnTo>
                  <a:lnTo>
                    <a:pt x="2" y="44"/>
                  </a:lnTo>
                  <a:lnTo>
                    <a:pt x="2" y="50"/>
                  </a:lnTo>
                  <a:lnTo>
                    <a:pt x="4" y="56"/>
                  </a:lnTo>
                  <a:lnTo>
                    <a:pt x="4" y="56"/>
                  </a:lnTo>
                  <a:lnTo>
                    <a:pt x="2" y="66"/>
                  </a:lnTo>
                  <a:lnTo>
                    <a:pt x="2" y="76"/>
                  </a:lnTo>
                  <a:lnTo>
                    <a:pt x="2" y="76"/>
                  </a:lnTo>
                  <a:lnTo>
                    <a:pt x="6" y="74"/>
                  </a:lnTo>
                  <a:lnTo>
                    <a:pt x="8" y="70"/>
                  </a:lnTo>
                  <a:lnTo>
                    <a:pt x="10" y="66"/>
                  </a:lnTo>
                  <a:lnTo>
                    <a:pt x="6" y="62"/>
                  </a:lnTo>
                  <a:lnTo>
                    <a:pt x="6" y="62"/>
                  </a:lnTo>
                  <a:lnTo>
                    <a:pt x="6" y="58"/>
                  </a:lnTo>
                  <a:lnTo>
                    <a:pt x="6" y="56"/>
                  </a:lnTo>
                  <a:lnTo>
                    <a:pt x="6" y="56"/>
                  </a:lnTo>
                  <a:lnTo>
                    <a:pt x="8" y="50"/>
                  </a:lnTo>
                  <a:lnTo>
                    <a:pt x="10" y="48"/>
                  </a:lnTo>
                  <a:lnTo>
                    <a:pt x="10" y="48"/>
                  </a:lnTo>
                  <a:lnTo>
                    <a:pt x="14" y="46"/>
                  </a:lnTo>
                  <a:lnTo>
                    <a:pt x="16" y="42"/>
                  </a:lnTo>
                  <a:lnTo>
                    <a:pt x="18" y="40"/>
                  </a:lnTo>
                  <a:lnTo>
                    <a:pt x="18" y="36"/>
                  </a:lnTo>
                  <a:lnTo>
                    <a:pt x="14" y="30"/>
                  </a:lnTo>
                  <a:lnTo>
                    <a:pt x="12" y="24"/>
                  </a:lnTo>
                  <a:lnTo>
                    <a:pt x="12" y="24"/>
                  </a:lnTo>
                  <a:lnTo>
                    <a:pt x="12" y="16"/>
                  </a:lnTo>
                  <a:lnTo>
                    <a:pt x="12" y="8"/>
                  </a:lnTo>
                  <a:lnTo>
                    <a:pt x="12" y="8"/>
                  </a:lnTo>
                  <a:lnTo>
                    <a:pt x="12" y="2"/>
                  </a:lnTo>
                  <a:lnTo>
                    <a:pt x="10" y="0"/>
                  </a:lnTo>
                  <a:lnTo>
                    <a:pt x="8" y="0"/>
                  </a:lnTo>
                  <a:lnTo>
                    <a:pt x="8"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2" name="Freeform 95"/>
            <p:cNvSpPr>
              <a:spLocks/>
            </p:cNvSpPr>
            <p:nvPr/>
          </p:nvSpPr>
          <p:spPr bwMode="auto">
            <a:xfrm>
              <a:off x="7953375" y="1254125"/>
              <a:ext cx="34925" cy="79375"/>
            </a:xfrm>
            <a:custGeom>
              <a:avLst/>
              <a:gdLst/>
              <a:ahLst/>
              <a:cxnLst>
                <a:cxn ang="0">
                  <a:pos x="10" y="50"/>
                </a:cxn>
                <a:cxn ang="0">
                  <a:pos x="10" y="50"/>
                </a:cxn>
                <a:cxn ang="0">
                  <a:pos x="12" y="50"/>
                </a:cxn>
                <a:cxn ang="0">
                  <a:pos x="12" y="50"/>
                </a:cxn>
                <a:cxn ang="0">
                  <a:pos x="14" y="48"/>
                </a:cxn>
                <a:cxn ang="0">
                  <a:pos x="16" y="50"/>
                </a:cxn>
                <a:cxn ang="0">
                  <a:pos x="16" y="50"/>
                </a:cxn>
                <a:cxn ang="0">
                  <a:pos x="20" y="50"/>
                </a:cxn>
                <a:cxn ang="0">
                  <a:pos x="22" y="48"/>
                </a:cxn>
                <a:cxn ang="0">
                  <a:pos x="22" y="48"/>
                </a:cxn>
                <a:cxn ang="0">
                  <a:pos x="22" y="46"/>
                </a:cxn>
                <a:cxn ang="0">
                  <a:pos x="22" y="46"/>
                </a:cxn>
                <a:cxn ang="0">
                  <a:pos x="20" y="44"/>
                </a:cxn>
                <a:cxn ang="0">
                  <a:pos x="20" y="46"/>
                </a:cxn>
                <a:cxn ang="0">
                  <a:pos x="16" y="48"/>
                </a:cxn>
                <a:cxn ang="0">
                  <a:pos x="16" y="48"/>
                </a:cxn>
                <a:cxn ang="0">
                  <a:pos x="14" y="48"/>
                </a:cxn>
                <a:cxn ang="0">
                  <a:pos x="14" y="48"/>
                </a:cxn>
                <a:cxn ang="0">
                  <a:pos x="14" y="42"/>
                </a:cxn>
                <a:cxn ang="0">
                  <a:pos x="12" y="36"/>
                </a:cxn>
                <a:cxn ang="0">
                  <a:pos x="12" y="32"/>
                </a:cxn>
                <a:cxn ang="0">
                  <a:pos x="14" y="28"/>
                </a:cxn>
                <a:cxn ang="0">
                  <a:pos x="14" y="28"/>
                </a:cxn>
                <a:cxn ang="0">
                  <a:pos x="16" y="22"/>
                </a:cxn>
                <a:cxn ang="0">
                  <a:pos x="18" y="18"/>
                </a:cxn>
                <a:cxn ang="0">
                  <a:pos x="18" y="8"/>
                </a:cxn>
                <a:cxn ang="0">
                  <a:pos x="18" y="8"/>
                </a:cxn>
                <a:cxn ang="0">
                  <a:pos x="16" y="4"/>
                </a:cxn>
                <a:cxn ang="0">
                  <a:pos x="14" y="2"/>
                </a:cxn>
                <a:cxn ang="0">
                  <a:pos x="10" y="0"/>
                </a:cxn>
                <a:cxn ang="0">
                  <a:pos x="10" y="0"/>
                </a:cxn>
                <a:cxn ang="0">
                  <a:pos x="6" y="0"/>
                </a:cxn>
                <a:cxn ang="0">
                  <a:pos x="4" y="2"/>
                </a:cxn>
                <a:cxn ang="0">
                  <a:pos x="4" y="8"/>
                </a:cxn>
                <a:cxn ang="0">
                  <a:pos x="4" y="8"/>
                </a:cxn>
                <a:cxn ang="0">
                  <a:pos x="4" y="16"/>
                </a:cxn>
                <a:cxn ang="0">
                  <a:pos x="4" y="20"/>
                </a:cxn>
                <a:cxn ang="0">
                  <a:pos x="2" y="22"/>
                </a:cxn>
                <a:cxn ang="0">
                  <a:pos x="2" y="22"/>
                </a:cxn>
                <a:cxn ang="0">
                  <a:pos x="0" y="26"/>
                </a:cxn>
                <a:cxn ang="0">
                  <a:pos x="0" y="30"/>
                </a:cxn>
                <a:cxn ang="0">
                  <a:pos x="2" y="38"/>
                </a:cxn>
                <a:cxn ang="0">
                  <a:pos x="6" y="44"/>
                </a:cxn>
                <a:cxn ang="0">
                  <a:pos x="10" y="50"/>
                </a:cxn>
                <a:cxn ang="0">
                  <a:pos x="10" y="50"/>
                </a:cxn>
              </a:cxnLst>
              <a:rect l="0" t="0" r="r" b="b"/>
              <a:pathLst>
                <a:path w="22" h="50">
                  <a:moveTo>
                    <a:pt x="10" y="50"/>
                  </a:moveTo>
                  <a:lnTo>
                    <a:pt x="10" y="50"/>
                  </a:lnTo>
                  <a:lnTo>
                    <a:pt x="12" y="50"/>
                  </a:lnTo>
                  <a:lnTo>
                    <a:pt x="12" y="50"/>
                  </a:lnTo>
                  <a:lnTo>
                    <a:pt x="14" y="48"/>
                  </a:lnTo>
                  <a:lnTo>
                    <a:pt x="16" y="50"/>
                  </a:lnTo>
                  <a:lnTo>
                    <a:pt x="16" y="50"/>
                  </a:lnTo>
                  <a:lnTo>
                    <a:pt x="20" y="50"/>
                  </a:lnTo>
                  <a:lnTo>
                    <a:pt x="22" y="48"/>
                  </a:lnTo>
                  <a:lnTo>
                    <a:pt x="22" y="48"/>
                  </a:lnTo>
                  <a:lnTo>
                    <a:pt x="22" y="46"/>
                  </a:lnTo>
                  <a:lnTo>
                    <a:pt x="22" y="46"/>
                  </a:lnTo>
                  <a:lnTo>
                    <a:pt x="20" y="44"/>
                  </a:lnTo>
                  <a:lnTo>
                    <a:pt x="20" y="46"/>
                  </a:lnTo>
                  <a:lnTo>
                    <a:pt x="16" y="48"/>
                  </a:lnTo>
                  <a:lnTo>
                    <a:pt x="16" y="48"/>
                  </a:lnTo>
                  <a:lnTo>
                    <a:pt x="14" y="48"/>
                  </a:lnTo>
                  <a:lnTo>
                    <a:pt x="14" y="48"/>
                  </a:lnTo>
                  <a:lnTo>
                    <a:pt x="14" y="42"/>
                  </a:lnTo>
                  <a:lnTo>
                    <a:pt x="12" y="36"/>
                  </a:lnTo>
                  <a:lnTo>
                    <a:pt x="12" y="32"/>
                  </a:lnTo>
                  <a:lnTo>
                    <a:pt x="14" y="28"/>
                  </a:lnTo>
                  <a:lnTo>
                    <a:pt x="14" y="28"/>
                  </a:lnTo>
                  <a:lnTo>
                    <a:pt x="16" y="22"/>
                  </a:lnTo>
                  <a:lnTo>
                    <a:pt x="18" y="18"/>
                  </a:lnTo>
                  <a:lnTo>
                    <a:pt x="18" y="8"/>
                  </a:lnTo>
                  <a:lnTo>
                    <a:pt x="18" y="8"/>
                  </a:lnTo>
                  <a:lnTo>
                    <a:pt x="16" y="4"/>
                  </a:lnTo>
                  <a:lnTo>
                    <a:pt x="14" y="2"/>
                  </a:lnTo>
                  <a:lnTo>
                    <a:pt x="10" y="0"/>
                  </a:lnTo>
                  <a:lnTo>
                    <a:pt x="10" y="0"/>
                  </a:lnTo>
                  <a:lnTo>
                    <a:pt x="6" y="0"/>
                  </a:lnTo>
                  <a:lnTo>
                    <a:pt x="4" y="2"/>
                  </a:lnTo>
                  <a:lnTo>
                    <a:pt x="4" y="8"/>
                  </a:lnTo>
                  <a:lnTo>
                    <a:pt x="4" y="8"/>
                  </a:lnTo>
                  <a:lnTo>
                    <a:pt x="4" y="16"/>
                  </a:lnTo>
                  <a:lnTo>
                    <a:pt x="4" y="20"/>
                  </a:lnTo>
                  <a:lnTo>
                    <a:pt x="2" y="22"/>
                  </a:lnTo>
                  <a:lnTo>
                    <a:pt x="2" y="22"/>
                  </a:lnTo>
                  <a:lnTo>
                    <a:pt x="0" y="26"/>
                  </a:lnTo>
                  <a:lnTo>
                    <a:pt x="0" y="30"/>
                  </a:lnTo>
                  <a:lnTo>
                    <a:pt x="2" y="38"/>
                  </a:lnTo>
                  <a:lnTo>
                    <a:pt x="6" y="44"/>
                  </a:lnTo>
                  <a:lnTo>
                    <a:pt x="10" y="50"/>
                  </a:lnTo>
                  <a:lnTo>
                    <a:pt x="10" y="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3" name="Freeform 96"/>
            <p:cNvSpPr>
              <a:spLocks/>
            </p:cNvSpPr>
            <p:nvPr/>
          </p:nvSpPr>
          <p:spPr bwMode="auto">
            <a:xfrm>
              <a:off x="8261350" y="2235200"/>
              <a:ext cx="41275" cy="41275"/>
            </a:xfrm>
            <a:custGeom>
              <a:avLst/>
              <a:gdLst/>
              <a:ahLst/>
              <a:cxnLst>
                <a:cxn ang="0">
                  <a:pos x="20" y="2"/>
                </a:cxn>
                <a:cxn ang="0">
                  <a:pos x="20" y="2"/>
                </a:cxn>
                <a:cxn ang="0">
                  <a:pos x="14" y="4"/>
                </a:cxn>
                <a:cxn ang="0">
                  <a:pos x="8" y="2"/>
                </a:cxn>
                <a:cxn ang="0">
                  <a:pos x="8" y="2"/>
                </a:cxn>
                <a:cxn ang="0">
                  <a:pos x="4" y="0"/>
                </a:cxn>
                <a:cxn ang="0">
                  <a:pos x="2" y="0"/>
                </a:cxn>
                <a:cxn ang="0">
                  <a:pos x="0" y="0"/>
                </a:cxn>
                <a:cxn ang="0">
                  <a:pos x="0" y="0"/>
                </a:cxn>
                <a:cxn ang="0">
                  <a:pos x="0" y="2"/>
                </a:cxn>
                <a:cxn ang="0">
                  <a:pos x="0" y="6"/>
                </a:cxn>
                <a:cxn ang="0">
                  <a:pos x="2" y="10"/>
                </a:cxn>
                <a:cxn ang="0">
                  <a:pos x="2" y="10"/>
                </a:cxn>
                <a:cxn ang="0">
                  <a:pos x="4" y="16"/>
                </a:cxn>
                <a:cxn ang="0">
                  <a:pos x="4" y="16"/>
                </a:cxn>
                <a:cxn ang="0">
                  <a:pos x="8" y="24"/>
                </a:cxn>
                <a:cxn ang="0">
                  <a:pos x="10" y="26"/>
                </a:cxn>
                <a:cxn ang="0">
                  <a:pos x="12" y="26"/>
                </a:cxn>
                <a:cxn ang="0">
                  <a:pos x="12" y="26"/>
                </a:cxn>
                <a:cxn ang="0">
                  <a:pos x="16" y="26"/>
                </a:cxn>
                <a:cxn ang="0">
                  <a:pos x="20" y="24"/>
                </a:cxn>
                <a:cxn ang="0">
                  <a:pos x="24" y="18"/>
                </a:cxn>
                <a:cxn ang="0">
                  <a:pos x="24" y="18"/>
                </a:cxn>
                <a:cxn ang="0">
                  <a:pos x="26" y="12"/>
                </a:cxn>
                <a:cxn ang="0">
                  <a:pos x="26" y="8"/>
                </a:cxn>
                <a:cxn ang="0">
                  <a:pos x="26" y="8"/>
                </a:cxn>
                <a:cxn ang="0">
                  <a:pos x="26" y="2"/>
                </a:cxn>
                <a:cxn ang="0">
                  <a:pos x="24" y="0"/>
                </a:cxn>
                <a:cxn ang="0">
                  <a:pos x="20" y="2"/>
                </a:cxn>
                <a:cxn ang="0">
                  <a:pos x="20" y="2"/>
                </a:cxn>
              </a:cxnLst>
              <a:rect l="0" t="0" r="r" b="b"/>
              <a:pathLst>
                <a:path w="26" h="26">
                  <a:moveTo>
                    <a:pt x="20" y="2"/>
                  </a:moveTo>
                  <a:lnTo>
                    <a:pt x="20" y="2"/>
                  </a:lnTo>
                  <a:lnTo>
                    <a:pt x="14" y="4"/>
                  </a:lnTo>
                  <a:lnTo>
                    <a:pt x="8" y="2"/>
                  </a:lnTo>
                  <a:lnTo>
                    <a:pt x="8" y="2"/>
                  </a:lnTo>
                  <a:lnTo>
                    <a:pt x="4" y="0"/>
                  </a:lnTo>
                  <a:lnTo>
                    <a:pt x="2" y="0"/>
                  </a:lnTo>
                  <a:lnTo>
                    <a:pt x="0" y="0"/>
                  </a:lnTo>
                  <a:lnTo>
                    <a:pt x="0" y="0"/>
                  </a:lnTo>
                  <a:lnTo>
                    <a:pt x="0" y="2"/>
                  </a:lnTo>
                  <a:lnTo>
                    <a:pt x="0" y="6"/>
                  </a:lnTo>
                  <a:lnTo>
                    <a:pt x="2" y="10"/>
                  </a:lnTo>
                  <a:lnTo>
                    <a:pt x="2" y="10"/>
                  </a:lnTo>
                  <a:lnTo>
                    <a:pt x="4" y="16"/>
                  </a:lnTo>
                  <a:lnTo>
                    <a:pt x="4" y="16"/>
                  </a:lnTo>
                  <a:lnTo>
                    <a:pt x="8" y="24"/>
                  </a:lnTo>
                  <a:lnTo>
                    <a:pt x="10" y="26"/>
                  </a:lnTo>
                  <a:lnTo>
                    <a:pt x="12" y="26"/>
                  </a:lnTo>
                  <a:lnTo>
                    <a:pt x="12" y="26"/>
                  </a:lnTo>
                  <a:lnTo>
                    <a:pt x="16" y="26"/>
                  </a:lnTo>
                  <a:lnTo>
                    <a:pt x="20" y="24"/>
                  </a:lnTo>
                  <a:lnTo>
                    <a:pt x="24" y="18"/>
                  </a:lnTo>
                  <a:lnTo>
                    <a:pt x="24" y="18"/>
                  </a:lnTo>
                  <a:lnTo>
                    <a:pt x="26" y="12"/>
                  </a:lnTo>
                  <a:lnTo>
                    <a:pt x="26" y="8"/>
                  </a:lnTo>
                  <a:lnTo>
                    <a:pt x="26" y="8"/>
                  </a:lnTo>
                  <a:lnTo>
                    <a:pt x="26" y="2"/>
                  </a:lnTo>
                  <a:lnTo>
                    <a:pt x="24" y="0"/>
                  </a:lnTo>
                  <a:lnTo>
                    <a:pt x="20" y="2"/>
                  </a:lnTo>
                  <a:lnTo>
                    <a:pt x="20"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4" name="Freeform 97"/>
            <p:cNvSpPr>
              <a:spLocks/>
            </p:cNvSpPr>
            <p:nvPr/>
          </p:nvSpPr>
          <p:spPr bwMode="auto">
            <a:xfrm>
              <a:off x="8086725" y="1568450"/>
              <a:ext cx="234950" cy="161925"/>
            </a:xfrm>
            <a:custGeom>
              <a:avLst/>
              <a:gdLst/>
              <a:ahLst/>
              <a:cxnLst>
                <a:cxn ang="0">
                  <a:pos x="124" y="56"/>
                </a:cxn>
                <a:cxn ang="0">
                  <a:pos x="118" y="50"/>
                </a:cxn>
                <a:cxn ang="0">
                  <a:pos x="114" y="42"/>
                </a:cxn>
                <a:cxn ang="0">
                  <a:pos x="94" y="30"/>
                </a:cxn>
                <a:cxn ang="0">
                  <a:pos x="80" y="24"/>
                </a:cxn>
                <a:cxn ang="0">
                  <a:pos x="68" y="18"/>
                </a:cxn>
                <a:cxn ang="0">
                  <a:pos x="52" y="14"/>
                </a:cxn>
                <a:cxn ang="0">
                  <a:pos x="42" y="24"/>
                </a:cxn>
                <a:cxn ang="0">
                  <a:pos x="38" y="28"/>
                </a:cxn>
                <a:cxn ang="0">
                  <a:pos x="32" y="26"/>
                </a:cxn>
                <a:cxn ang="0">
                  <a:pos x="28" y="22"/>
                </a:cxn>
                <a:cxn ang="0">
                  <a:pos x="26" y="16"/>
                </a:cxn>
                <a:cxn ang="0">
                  <a:pos x="24" y="4"/>
                </a:cxn>
                <a:cxn ang="0">
                  <a:pos x="20" y="2"/>
                </a:cxn>
                <a:cxn ang="0">
                  <a:pos x="10" y="2"/>
                </a:cxn>
                <a:cxn ang="0">
                  <a:pos x="0" y="8"/>
                </a:cxn>
                <a:cxn ang="0">
                  <a:pos x="8" y="12"/>
                </a:cxn>
                <a:cxn ang="0">
                  <a:pos x="14" y="18"/>
                </a:cxn>
                <a:cxn ang="0">
                  <a:pos x="16" y="22"/>
                </a:cxn>
                <a:cxn ang="0">
                  <a:pos x="14" y="28"/>
                </a:cxn>
                <a:cxn ang="0">
                  <a:pos x="16" y="30"/>
                </a:cxn>
                <a:cxn ang="0">
                  <a:pos x="16" y="36"/>
                </a:cxn>
                <a:cxn ang="0">
                  <a:pos x="18" y="36"/>
                </a:cxn>
                <a:cxn ang="0">
                  <a:pos x="20" y="36"/>
                </a:cxn>
                <a:cxn ang="0">
                  <a:pos x="22" y="32"/>
                </a:cxn>
                <a:cxn ang="0">
                  <a:pos x="50" y="46"/>
                </a:cxn>
                <a:cxn ang="0">
                  <a:pos x="60" y="60"/>
                </a:cxn>
                <a:cxn ang="0">
                  <a:pos x="58" y="76"/>
                </a:cxn>
                <a:cxn ang="0">
                  <a:pos x="56" y="78"/>
                </a:cxn>
                <a:cxn ang="0">
                  <a:pos x="56" y="80"/>
                </a:cxn>
                <a:cxn ang="0">
                  <a:pos x="60" y="80"/>
                </a:cxn>
                <a:cxn ang="0">
                  <a:pos x="70" y="80"/>
                </a:cxn>
                <a:cxn ang="0">
                  <a:pos x="78" y="86"/>
                </a:cxn>
                <a:cxn ang="0">
                  <a:pos x="80" y="90"/>
                </a:cxn>
                <a:cxn ang="0">
                  <a:pos x="86" y="90"/>
                </a:cxn>
                <a:cxn ang="0">
                  <a:pos x="92" y="90"/>
                </a:cxn>
                <a:cxn ang="0">
                  <a:pos x="94" y="82"/>
                </a:cxn>
                <a:cxn ang="0">
                  <a:pos x="104" y="76"/>
                </a:cxn>
                <a:cxn ang="0">
                  <a:pos x="120" y="78"/>
                </a:cxn>
                <a:cxn ang="0">
                  <a:pos x="126" y="90"/>
                </a:cxn>
                <a:cxn ang="0">
                  <a:pos x="132" y="98"/>
                </a:cxn>
                <a:cxn ang="0">
                  <a:pos x="140" y="102"/>
                </a:cxn>
                <a:cxn ang="0">
                  <a:pos x="146" y="100"/>
                </a:cxn>
                <a:cxn ang="0">
                  <a:pos x="146" y="96"/>
                </a:cxn>
                <a:cxn ang="0">
                  <a:pos x="142" y="90"/>
                </a:cxn>
                <a:cxn ang="0">
                  <a:pos x="138" y="88"/>
                </a:cxn>
                <a:cxn ang="0">
                  <a:pos x="128" y="72"/>
                </a:cxn>
                <a:cxn ang="0">
                  <a:pos x="126" y="70"/>
                </a:cxn>
                <a:cxn ang="0">
                  <a:pos x="128" y="64"/>
                </a:cxn>
                <a:cxn ang="0">
                  <a:pos x="130" y="60"/>
                </a:cxn>
                <a:cxn ang="0">
                  <a:pos x="124" y="56"/>
                </a:cxn>
              </a:cxnLst>
              <a:rect l="0" t="0" r="r" b="b"/>
              <a:pathLst>
                <a:path w="148" h="102">
                  <a:moveTo>
                    <a:pt x="124" y="56"/>
                  </a:moveTo>
                  <a:lnTo>
                    <a:pt x="124" y="56"/>
                  </a:lnTo>
                  <a:lnTo>
                    <a:pt x="120" y="54"/>
                  </a:lnTo>
                  <a:lnTo>
                    <a:pt x="118" y="50"/>
                  </a:lnTo>
                  <a:lnTo>
                    <a:pt x="118" y="50"/>
                  </a:lnTo>
                  <a:lnTo>
                    <a:pt x="114" y="42"/>
                  </a:lnTo>
                  <a:lnTo>
                    <a:pt x="108" y="36"/>
                  </a:lnTo>
                  <a:lnTo>
                    <a:pt x="94" y="30"/>
                  </a:lnTo>
                  <a:lnTo>
                    <a:pt x="94" y="30"/>
                  </a:lnTo>
                  <a:lnTo>
                    <a:pt x="80" y="24"/>
                  </a:lnTo>
                  <a:lnTo>
                    <a:pt x="68" y="18"/>
                  </a:lnTo>
                  <a:lnTo>
                    <a:pt x="68" y="18"/>
                  </a:lnTo>
                  <a:lnTo>
                    <a:pt x="60" y="14"/>
                  </a:lnTo>
                  <a:lnTo>
                    <a:pt x="52" y="14"/>
                  </a:lnTo>
                  <a:lnTo>
                    <a:pt x="46" y="18"/>
                  </a:lnTo>
                  <a:lnTo>
                    <a:pt x="42" y="24"/>
                  </a:lnTo>
                  <a:lnTo>
                    <a:pt x="42" y="24"/>
                  </a:lnTo>
                  <a:lnTo>
                    <a:pt x="38" y="28"/>
                  </a:lnTo>
                  <a:lnTo>
                    <a:pt x="34" y="30"/>
                  </a:lnTo>
                  <a:lnTo>
                    <a:pt x="32" y="26"/>
                  </a:lnTo>
                  <a:lnTo>
                    <a:pt x="28" y="22"/>
                  </a:lnTo>
                  <a:lnTo>
                    <a:pt x="28" y="22"/>
                  </a:lnTo>
                  <a:lnTo>
                    <a:pt x="26" y="16"/>
                  </a:lnTo>
                  <a:lnTo>
                    <a:pt x="26" y="16"/>
                  </a:lnTo>
                  <a:lnTo>
                    <a:pt x="26" y="8"/>
                  </a:lnTo>
                  <a:lnTo>
                    <a:pt x="24" y="4"/>
                  </a:lnTo>
                  <a:lnTo>
                    <a:pt x="20" y="2"/>
                  </a:lnTo>
                  <a:lnTo>
                    <a:pt x="20" y="2"/>
                  </a:lnTo>
                  <a:lnTo>
                    <a:pt x="14" y="0"/>
                  </a:lnTo>
                  <a:lnTo>
                    <a:pt x="10" y="2"/>
                  </a:lnTo>
                  <a:lnTo>
                    <a:pt x="0" y="8"/>
                  </a:lnTo>
                  <a:lnTo>
                    <a:pt x="0" y="8"/>
                  </a:lnTo>
                  <a:lnTo>
                    <a:pt x="4" y="10"/>
                  </a:lnTo>
                  <a:lnTo>
                    <a:pt x="8" y="12"/>
                  </a:lnTo>
                  <a:lnTo>
                    <a:pt x="14" y="18"/>
                  </a:lnTo>
                  <a:lnTo>
                    <a:pt x="14" y="18"/>
                  </a:lnTo>
                  <a:lnTo>
                    <a:pt x="16" y="22"/>
                  </a:lnTo>
                  <a:lnTo>
                    <a:pt x="16" y="22"/>
                  </a:lnTo>
                  <a:lnTo>
                    <a:pt x="14" y="26"/>
                  </a:lnTo>
                  <a:lnTo>
                    <a:pt x="14" y="28"/>
                  </a:lnTo>
                  <a:lnTo>
                    <a:pt x="16" y="30"/>
                  </a:lnTo>
                  <a:lnTo>
                    <a:pt x="16" y="30"/>
                  </a:lnTo>
                  <a:lnTo>
                    <a:pt x="16" y="34"/>
                  </a:lnTo>
                  <a:lnTo>
                    <a:pt x="16" y="36"/>
                  </a:lnTo>
                  <a:lnTo>
                    <a:pt x="18" y="36"/>
                  </a:lnTo>
                  <a:lnTo>
                    <a:pt x="18" y="36"/>
                  </a:lnTo>
                  <a:lnTo>
                    <a:pt x="20" y="36"/>
                  </a:lnTo>
                  <a:lnTo>
                    <a:pt x="20" y="36"/>
                  </a:lnTo>
                  <a:lnTo>
                    <a:pt x="22" y="32"/>
                  </a:lnTo>
                  <a:lnTo>
                    <a:pt x="22" y="32"/>
                  </a:lnTo>
                  <a:lnTo>
                    <a:pt x="50" y="46"/>
                  </a:lnTo>
                  <a:lnTo>
                    <a:pt x="50" y="46"/>
                  </a:lnTo>
                  <a:lnTo>
                    <a:pt x="56" y="52"/>
                  </a:lnTo>
                  <a:lnTo>
                    <a:pt x="60" y="60"/>
                  </a:lnTo>
                  <a:lnTo>
                    <a:pt x="60" y="66"/>
                  </a:lnTo>
                  <a:lnTo>
                    <a:pt x="58" y="76"/>
                  </a:lnTo>
                  <a:lnTo>
                    <a:pt x="58" y="76"/>
                  </a:lnTo>
                  <a:lnTo>
                    <a:pt x="56" y="78"/>
                  </a:lnTo>
                  <a:lnTo>
                    <a:pt x="56" y="80"/>
                  </a:lnTo>
                  <a:lnTo>
                    <a:pt x="56" y="80"/>
                  </a:lnTo>
                  <a:lnTo>
                    <a:pt x="60" y="80"/>
                  </a:lnTo>
                  <a:lnTo>
                    <a:pt x="60" y="80"/>
                  </a:lnTo>
                  <a:lnTo>
                    <a:pt x="66" y="78"/>
                  </a:lnTo>
                  <a:lnTo>
                    <a:pt x="70" y="80"/>
                  </a:lnTo>
                  <a:lnTo>
                    <a:pt x="74" y="82"/>
                  </a:lnTo>
                  <a:lnTo>
                    <a:pt x="78" y="86"/>
                  </a:lnTo>
                  <a:lnTo>
                    <a:pt x="78" y="86"/>
                  </a:lnTo>
                  <a:lnTo>
                    <a:pt x="80" y="90"/>
                  </a:lnTo>
                  <a:lnTo>
                    <a:pt x="86" y="90"/>
                  </a:lnTo>
                  <a:lnTo>
                    <a:pt x="86" y="90"/>
                  </a:lnTo>
                  <a:lnTo>
                    <a:pt x="88" y="90"/>
                  </a:lnTo>
                  <a:lnTo>
                    <a:pt x="92" y="90"/>
                  </a:lnTo>
                  <a:lnTo>
                    <a:pt x="94" y="82"/>
                  </a:lnTo>
                  <a:lnTo>
                    <a:pt x="94" y="82"/>
                  </a:lnTo>
                  <a:lnTo>
                    <a:pt x="98" y="78"/>
                  </a:lnTo>
                  <a:lnTo>
                    <a:pt x="104" y="76"/>
                  </a:lnTo>
                  <a:lnTo>
                    <a:pt x="112" y="76"/>
                  </a:lnTo>
                  <a:lnTo>
                    <a:pt x="120" y="78"/>
                  </a:lnTo>
                  <a:lnTo>
                    <a:pt x="120" y="78"/>
                  </a:lnTo>
                  <a:lnTo>
                    <a:pt x="126" y="90"/>
                  </a:lnTo>
                  <a:lnTo>
                    <a:pt x="132" y="98"/>
                  </a:lnTo>
                  <a:lnTo>
                    <a:pt x="132" y="98"/>
                  </a:lnTo>
                  <a:lnTo>
                    <a:pt x="136" y="100"/>
                  </a:lnTo>
                  <a:lnTo>
                    <a:pt x="140" y="102"/>
                  </a:lnTo>
                  <a:lnTo>
                    <a:pt x="146" y="100"/>
                  </a:lnTo>
                  <a:lnTo>
                    <a:pt x="146" y="100"/>
                  </a:lnTo>
                  <a:lnTo>
                    <a:pt x="148" y="98"/>
                  </a:lnTo>
                  <a:lnTo>
                    <a:pt x="146" y="96"/>
                  </a:lnTo>
                  <a:lnTo>
                    <a:pt x="146" y="96"/>
                  </a:lnTo>
                  <a:lnTo>
                    <a:pt x="142" y="90"/>
                  </a:lnTo>
                  <a:lnTo>
                    <a:pt x="138" y="88"/>
                  </a:lnTo>
                  <a:lnTo>
                    <a:pt x="138" y="88"/>
                  </a:lnTo>
                  <a:lnTo>
                    <a:pt x="134" y="80"/>
                  </a:lnTo>
                  <a:lnTo>
                    <a:pt x="128" y="72"/>
                  </a:lnTo>
                  <a:lnTo>
                    <a:pt x="128" y="72"/>
                  </a:lnTo>
                  <a:lnTo>
                    <a:pt x="126" y="70"/>
                  </a:lnTo>
                  <a:lnTo>
                    <a:pt x="128" y="64"/>
                  </a:lnTo>
                  <a:lnTo>
                    <a:pt x="128" y="64"/>
                  </a:lnTo>
                  <a:lnTo>
                    <a:pt x="130" y="62"/>
                  </a:lnTo>
                  <a:lnTo>
                    <a:pt x="130" y="60"/>
                  </a:lnTo>
                  <a:lnTo>
                    <a:pt x="124" y="56"/>
                  </a:lnTo>
                  <a:lnTo>
                    <a:pt x="124" y="5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5" name="Freeform 98"/>
            <p:cNvSpPr>
              <a:spLocks/>
            </p:cNvSpPr>
            <p:nvPr/>
          </p:nvSpPr>
          <p:spPr bwMode="auto">
            <a:xfrm>
              <a:off x="8169275" y="304800"/>
              <a:ext cx="60325" cy="22225"/>
            </a:xfrm>
            <a:custGeom>
              <a:avLst/>
              <a:gdLst/>
              <a:ahLst/>
              <a:cxnLst>
                <a:cxn ang="0">
                  <a:pos x="10" y="14"/>
                </a:cxn>
                <a:cxn ang="0">
                  <a:pos x="10" y="14"/>
                </a:cxn>
                <a:cxn ang="0">
                  <a:pos x="38" y="10"/>
                </a:cxn>
                <a:cxn ang="0">
                  <a:pos x="38" y="10"/>
                </a:cxn>
                <a:cxn ang="0">
                  <a:pos x="38" y="8"/>
                </a:cxn>
                <a:cxn ang="0">
                  <a:pos x="38" y="4"/>
                </a:cxn>
                <a:cxn ang="0">
                  <a:pos x="38" y="0"/>
                </a:cxn>
                <a:cxn ang="0">
                  <a:pos x="34" y="0"/>
                </a:cxn>
                <a:cxn ang="0">
                  <a:pos x="34" y="0"/>
                </a:cxn>
                <a:cxn ang="0">
                  <a:pos x="28" y="2"/>
                </a:cxn>
                <a:cxn ang="0">
                  <a:pos x="22" y="2"/>
                </a:cxn>
                <a:cxn ang="0">
                  <a:pos x="12" y="0"/>
                </a:cxn>
                <a:cxn ang="0">
                  <a:pos x="12" y="0"/>
                </a:cxn>
                <a:cxn ang="0">
                  <a:pos x="4" y="0"/>
                </a:cxn>
                <a:cxn ang="0">
                  <a:pos x="0" y="2"/>
                </a:cxn>
                <a:cxn ang="0">
                  <a:pos x="0" y="6"/>
                </a:cxn>
                <a:cxn ang="0">
                  <a:pos x="0" y="6"/>
                </a:cxn>
                <a:cxn ang="0">
                  <a:pos x="0" y="10"/>
                </a:cxn>
                <a:cxn ang="0">
                  <a:pos x="2" y="12"/>
                </a:cxn>
                <a:cxn ang="0">
                  <a:pos x="10" y="14"/>
                </a:cxn>
                <a:cxn ang="0">
                  <a:pos x="10" y="14"/>
                </a:cxn>
              </a:cxnLst>
              <a:rect l="0" t="0" r="r" b="b"/>
              <a:pathLst>
                <a:path w="38" h="14">
                  <a:moveTo>
                    <a:pt x="10" y="14"/>
                  </a:moveTo>
                  <a:lnTo>
                    <a:pt x="10" y="14"/>
                  </a:lnTo>
                  <a:lnTo>
                    <a:pt x="38" y="10"/>
                  </a:lnTo>
                  <a:lnTo>
                    <a:pt x="38" y="10"/>
                  </a:lnTo>
                  <a:lnTo>
                    <a:pt x="38" y="8"/>
                  </a:lnTo>
                  <a:lnTo>
                    <a:pt x="38" y="4"/>
                  </a:lnTo>
                  <a:lnTo>
                    <a:pt x="38" y="0"/>
                  </a:lnTo>
                  <a:lnTo>
                    <a:pt x="34" y="0"/>
                  </a:lnTo>
                  <a:lnTo>
                    <a:pt x="34" y="0"/>
                  </a:lnTo>
                  <a:lnTo>
                    <a:pt x="28" y="2"/>
                  </a:lnTo>
                  <a:lnTo>
                    <a:pt x="22" y="2"/>
                  </a:lnTo>
                  <a:lnTo>
                    <a:pt x="12" y="0"/>
                  </a:lnTo>
                  <a:lnTo>
                    <a:pt x="12" y="0"/>
                  </a:lnTo>
                  <a:lnTo>
                    <a:pt x="4" y="0"/>
                  </a:lnTo>
                  <a:lnTo>
                    <a:pt x="0" y="2"/>
                  </a:lnTo>
                  <a:lnTo>
                    <a:pt x="0" y="6"/>
                  </a:lnTo>
                  <a:lnTo>
                    <a:pt x="0" y="6"/>
                  </a:lnTo>
                  <a:lnTo>
                    <a:pt x="0" y="10"/>
                  </a:lnTo>
                  <a:lnTo>
                    <a:pt x="2" y="12"/>
                  </a:lnTo>
                  <a:lnTo>
                    <a:pt x="10" y="14"/>
                  </a:lnTo>
                  <a:lnTo>
                    <a:pt x="10" y="1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6" name="Freeform 99"/>
            <p:cNvSpPr>
              <a:spLocks/>
            </p:cNvSpPr>
            <p:nvPr/>
          </p:nvSpPr>
          <p:spPr bwMode="auto">
            <a:xfrm>
              <a:off x="4943475" y="282575"/>
              <a:ext cx="88900" cy="22225"/>
            </a:xfrm>
            <a:custGeom>
              <a:avLst/>
              <a:gdLst/>
              <a:ahLst/>
              <a:cxnLst>
                <a:cxn ang="0">
                  <a:pos x="36" y="8"/>
                </a:cxn>
                <a:cxn ang="0">
                  <a:pos x="36" y="8"/>
                </a:cxn>
                <a:cxn ang="0">
                  <a:pos x="38" y="8"/>
                </a:cxn>
                <a:cxn ang="0">
                  <a:pos x="38" y="8"/>
                </a:cxn>
                <a:cxn ang="0">
                  <a:pos x="46" y="8"/>
                </a:cxn>
                <a:cxn ang="0">
                  <a:pos x="50" y="8"/>
                </a:cxn>
                <a:cxn ang="0">
                  <a:pos x="52" y="6"/>
                </a:cxn>
                <a:cxn ang="0">
                  <a:pos x="56" y="0"/>
                </a:cxn>
                <a:cxn ang="0">
                  <a:pos x="56" y="0"/>
                </a:cxn>
                <a:cxn ang="0">
                  <a:pos x="42" y="0"/>
                </a:cxn>
                <a:cxn ang="0">
                  <a:pos x="28" y="4"/>
                </a:cxn>
                <a:cxn ang="0">
                  <a:pos x="14" y="8"/>
                </a:cxn>
                <a:cxn ang="0">
                  <a:pos x="0" y="14"/>
                </a:cxn>
                <a:cxn ang="0">
                  <a:pos x="0" y="14"/>
                </a:cxn>
                <a:cxn ang="0">
                  <a:pos x="20" y="14"/>
                </a:cxn>
                <a:cxn ang="0">
                  <a:pos x="28" y="14"/>
                </a:cxn>
                <a:cxn ang="0">
                  <a:pos x="36" y="8"/>
                </a:cxn>
                <a:cxn ang="0">
                  <a:pos x="36" y="8"/>
                </a:cxn>
              </a:cxnLst>
              <a:rect l="0" t="0" r="r" b="b"/>
              <a:pathLst>
                <a:path w="56" h="14">
                  <a:moveTo>
                    <a:pt x="36" y="8"/>
                  </a:moveTo>
                  <a:lnTo>
                    <a:pt x="36" y="8"/>
                  </a:lnTo>
                  <a:lnTo>
                    <a:pt x="38" y="8"/>
                  </a:lnTo>
                  <a:lnTo>
                    <a:pt x="38" y="8"/>
                  </a:lnTo>
                  <a:lnTo>
                    <a:pt x="46" y="8"/>
                  </a:lnTo>
                  <a:lnTo>
                    <a:pt x="50" y="8"/>
                  </a:lnTo>
                  <a:lnTo>
                    <a:pt x="52" y="6"/>
                  </a:lnTo>
                  <a:lnTo>
                    <a:pt x="56" y="0"/>
                  </a:lnTo>
                  <a:lnTo>
                    <a:pt x="56" y="0"/>
                  </a:lnTo>
                  <a:lnTo>
                    <a:pt x="42" y="0"/>
                  </a:lnTo>
                  <a:lnTo>
                    <a:pt x="28" y="4"/>
                  </a:lnTo>
                  <a:lnTo>
                    <a:pt x="14" y="8"/>
                  </a:lnTo>
                  <a:lnTo>
                    <a:pt x="0" y="14"/>
                  </a:lnTo>
                  <a:lnTo>
                    <a:pt x="0" y="14"/>
                  </a:lnTo>
                  <a:lnTo>
                    <a:pt x="20" y="14"/>
                  </a:lnTo>
                  <a:lnTo>
                    <a:pt x="28" y="14"/>
                  </a:lnTo>
                  <a:lnTo>
                    <a:pt x="36" y="8"/>
                  </a:lnTo>
                  <a:lnTo>
                    <a:pt x="36" y="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7" name="Freeform 100"/>
            <p:cNvSpPr>
              <a:spLocks/>
            </p:cNvSpPr>
            <p:nvPr/>
          </p:nvSpPr>
          <p:spPr bwMode="auto">
            <a:xfrm>
              <a:off x="7458075" y="1400175"/>
              <a:ext cx="22225" cy="60325"/>
            </a:xfrm>
            <a:custGeom>
              <a:avLst/>
              <a:gdLst/>
              <a:ahLst/>
              <a:cxnLst>
                <a:cxn ang="0">
                  <a:pos x="4" y="0"/>
                </a:cxn>
                <a:cxn ang="0">
                  <a:pos x="4" y="0"/>
                </a:cxn>
                <a:cxn ang="0">
                  <a:pos x="0" y="10"/>
                </a:cxn>
                <a:cxn ang="0">
                  <a:pos x="0" y="18"/>
                </a:cxn>
                <a:cxn ang="0">
                  <a:pos x="0" y="34"/>
                </a:cxn>
                <a:cxn ang="0">
                  <a:pos x="0" y="34"/>
                </a:cxn>
                <a:cxn ang="0">
                  <a:pos x="2" y="36"/>
                </a:cxn>
                <a:cxn ang="0">
                  <a:pos x="4" y="38"/>
                </a:cxn>
                <a:cxn ang="0">
                  <a:pos x="6" y="38"/>
                </a:cxn>
                <a:cxn ang="0">
                  <a:pos x="10" y="36"/>
                </a:cxn>
                <a:cxn ang="0">
                  <a:pos x="10" y="36"/>
                </a:cxn>
                <a:cxn ang="0">
                  <a:pos x="12" y="34"/>
                </a:cxn>
                <a:cxn ang="0">
                  <a:pos x="14" y="30"/>
                </a:cxn>
                <a:cxn ang="0">
                  <a:pos x="14" y="26"/>
                </a:cxn>
                <a:cxn ang="0">
                  <a:pos x="14" y="22"/>
                </a:cxn>
                <a:cxn ang="0">
                  <a:pos x="14" y="22"/>
                </a:cxn>
                <a:cxn ang="0">
                  <a:pos x="4" y="0"/>
                </a:cxn>
                <a:cxn ang="0">
                  <a:pos x="4" y="0"/>
                </a:cxn>
              </a:cxnLst>
              <a:rect l="0" t="0" r="r" b="b"/>
              <a:pathLst>
                <a:path w="14" h="38">
                  <a:moveTo>
                    <a:pt x="4" y="0"/>
                  </a:moveTo>
                  <a:lnTo>
                    <a:pt x="4" y="0"/>
                  </a:lnTo>
                  <a:lnTo>
                    <a:pt x="0" y="10"/>
                  </a:lnTo>
                  <a:lnTo>
                    <a:pt x="0" y="18"/>
                  </a:lnTo>
                  <a:lnTo>
                    <a:pt x="0" y="34"/>
                  </a:lnTo>
                  <a:lnTo>
                    <a:pt x="0" y="34"/>
                  </a:lnTo>
                  <a:lnTo>
                    <a:pt x="2" y="36"/>
                  </a:lnTo>
                  <a:lnTo>
                    <a:pt x="4" y="38"/>
                  </a:lnTo>
                  <a:lnTo>
                    <a:pt x="6" y="38"/>
                  </a:lnTo>
                  <a:lnTo>
                    <a:pt x="10" y="36"/>
                  </a:lnTo>
                  <a:lnTo>
                    <a:pt x="10" y="36"/>
                  </a:lnTo>
                  <a:lnTo>
                    <a:pt x="12" y="34"/>
                  </a:lnTo>
                  <a:lnTo>
                    <a:pt x="14" y="30"/>
                  </a:lnTo>
                  <a:lnTo>
                    <a:pt x="14" y="26"/>
                  </a:lnTo>
                  <a:lnTo>
                    <a:pt x="14" y="22"/>
                  </a:lnTo>
                  <a:lnTo>
                    <a:pt x="14" y="22"/>
                  </a:lnTo>
                  <a:lnTo>
                    <a:pt x="4" y="0"/>
                  </a:lnTo>
                  <a:lnTo>
                    <a:pt x="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8" name="Freeform 101"/>
            <p:cNvSpPr>
              <a:spLocks/>
            </p:cNvSpPr>
            <p:nvPr/>
          </p:nvSpPr>
          <p:spPr bwMode="auto">
            <a:xfrm>
              <a:off x="7600950" y="219075"/>
              <a:ext cx="101600" cy="38100"/>
            </a:xfrm>
            <a:custGeom>
              <a:avLst/>
              <a:gdLst/>
              <a:ahLst/>
              <a:cxnLst>
                <a:cxn ang="0">
                  <a:pos x="24" y="12"/>
                </a:cxn>
                <a:cxn ang="0">
                  <a:pos x="24" y="12"/>
                </a:cxn>
                <a:cxn ang="0">
                  <a:pos x="22" y="14"/>
                </a:cxn>
                <a:cxn ang="0">
                  <a:pos x="22" y="14"/>
                </a:cxn>
                <a:cxn ang="0">
                  <a:pos x="20" y="18"/>
                </a:cxn>
                <a:cxn ang="0">
                  <a:pos x="22" y="20"/>
                </a:cxn>
                <a:cxn ang="0">
                  <a:pos x="26" y="22"/>
                </a:cxn>
                <a:cxn ang="0">
                  <a:pos x="26" y="22"/>
                </a:cxn>
                <a:cxn ang="0">
                  <a:pos x="58" y="24"/>
                </a:cxn>
                <a:cxn ang="0">
                  <a:pos x="58" y="24"/>
                </a:cxn>
                <a:cxn ang="0">
                  <a:pos x="62" y="24"/>
                </a:cxn>
                <a:cxn ang="0">
                  <a:pos x="64" y="22"/>
                </a:cxn>
                <a:cxn ang="0">
                  <a:pos x="64" y="18"/>
                </a:cxn>
                <a:cxn ang="0">
                  <a:pos x="64" y="18"/>
                </a:cxn>
                <a:cxn ang="0">
                  <a:pos x="64" y="14"/>
                </a:cxn>
                <a:cxn ang="0">
                  <a:pos x="62" y="14"/>
                </a:cxn>
                <a:cxn ang="0">
                  <a:pos x="56" y="12"/>
                </a:cxn>
                <a:cxn ang="0">
                  <a:pos x="56" y="12"/>
                </a:cxn>
                <a:cxn ang="0">
                  <a:pos x="52" y="14"/>
                </a:cxn>
                <a:cxn ang="0">
                  <a:pos x="50" y="14"/>
                </a:cxn>
                <a:cxn ang="0">
                  <a:pos x="48" y="12"/>
                </a:cxn>
                <a:cxn ang="0">
                  <a:pos x="48" y="12"/>
                </a:cxn>
                <a:cxn ang="0">
                  <a:pos x="46" y="10"/>
                </a:cxn>
                <a:cxn ang="0">
                  <a:pos x="46" y="6"/>
                </a:cxn>
                <a:cxn ang="0">
                  <a:pos x="44" y="4"/>
                </a:cxn>
                <a:cxn ang="0">
                  <a:pos x="40" y="2"/>
                </a:cxn>
                <a:cxn ang="0">
                  <a:pos x="40" y="2"/>
                </a:cxn>
                <a:cxn ang="0">
                  <a:pos x="34" y="0"/>
                </a:cxn>
                <a:cxn ang="0">
                  <a:pos x="28" y="0"/>
                </a:cxn>
                <a:cxn ang="0">
                  <a:pos x="18" y="2"/>
                </a:cxn>
                <a:cxn ang="0">
                  <a:pos x="10" y="8"/>
                </a:cxn>
                <a:cxn ang="0">
                  <a:pos x="0" y="14"/>
                </a:cxn>
                <a:cxn ang="0">
                  <a:pos x="0" y="14"/>
                </a:cxn>
                <a:cxn ang="0">
                  <a:pos x="6" y="16"/>
                </a:cxn>
                <a:cxn ang="0">
                  <a:pos x="12" y="14"/>
                </a:cxn>
                <a:cxn ang="0">
                  <a:pos x="18" y="12"/>
                </a:cxn>
                <a:cxn ang="0">
                  <a:pos x="24" y="12"/>
                </a:cxn>
                <a:cxn ang="0">
                  <a:pos x="24" y="12"/>
                </a:cxn>
              </a:cxnLst>
              <a:rect l="0" t="0" r="r" b="b"/>
              <a:pathLst>
                <a:path w="64" h="24">
                  <a:moveTo>
                    <a:pt x="24" y="12"/>
                  </a:moveTo>
                  <a:lnTo>
                    <a:pt x="24" y="12"/>
                  </a:lnTo>
                  <a:lnTo>
                    <a:pt x="22" y="14"/>
                  </a:lnTo>
                  <a:lnTo>
                    <a:pt x="22" y="14"/>
                  </a:lnTo>
                  <a:lnTo>
                    <a:pt x="20" y="18"/>
                  </a:lnTo>
                  <a:lnTo>
                    <a:pt x="22" y="20"/>
                  </a:lnTo>
                  <a:lnTo>
                    <a:pt x="26" y="22"/>
                  </a:lnTo>
                  <a:lnTo>
                    <a:pt x="26" y="22"/>
                  </a:lnTo>
                  <a:lnTo>
                    <a:pt x="58" y="24"/>
                  </a:lnTo>
                  <a:lnTo>
                    <a:pt x="58" y="24"/>
                  </a:lnTo>
                  <a:lnTo>
                    <a:pt x="62" y="24"/>
                  </a:lnTo>
                  <a:lnTo>
                    <a:pt x="64" y="22"/>
                  </a:lnTo>
                  <a:lnTo>
                    <a:pt x="64" y="18"/>
                  </a:lnTo>
                  <a:lnTo>
                    <a:pt x="64" y="18"/>
                  </a:lnTo>
                  <a:lnTo>
                    <a:pt x="64" y="14"/>
                  </a:lnTo>
                  <a:lnTo>
                    <a:pt x="62" y="14"/>
                  </a:lnTo>
                  <a:lnTo>
                    <a:pt x="56" y="12"/>
                  </a:lnTo>
                  <a:lnTo>
                    <a:pt x="56" y="12"/>
                  </a:lnTo>
                  <a:lnTo>
                    <a:pt x="52" y="14"/>
                  </a:lnTo>
                  <a:lnTo>
                    <a:pt x="50" y="14"/>
                  </a:lnTo>
                  <a:lnTo>
                    <a:pt x="48" y="12"/>
                  </a:lnTo>
                  <a:lnTo>
                    <a:pt x="48" y="12"/>
                  </a:lnTo>
                  <a:lnTo>
                    <a:pt x="46" y="10"/>
                  </a:lnTo>
                  <a:lnTo>
                    <a:pt x="46" y="6"/>
                  </a:lnTo>
                  <a:lnTo>
                    <a:pt x="44" y="4"/>
                  </a:lnTo>
                  <a:lnTo>
                    <a:pt x="40" y="2"/>
                  </a:lnTo>
                  <a:lnTo>
                    <a:pt x="40" y="2"/>
                  </a:lnTo>
                  <a:lnTo>
                    <a:pt x="34" y="0"/>
                  </a:lnTo>
                  <a:lnTo>
                    <a:pt x="28" y="0"/>
                  </a:lnTo>
                  <a:lnTo>
                    <a:pt x="18" y="2"/>
                  </a:lnTo>
                  <a:lnTo>
                    <a:pt x="10" y="8"/>
                  </a:lnTo>
                  <a:lnTo>
                    <a:pt x="0" y="14"/>
                  </a:lnTo>
                  <a:lnTo>
                    <a:pt x="0" y="14"/>
                  </a:lnTo>
                  <a:lnTo>
                    <a:pt x="6" y="16"/>
                  </a:lnTo>
                  <a:lnTo>
                    <a:pt x="12" y="14"/>
                  </a:lnTo>
                  <a:lnTo>
                    <a:pt x="18" y="12"/>
                  </a:lnTo>
                  <a:lnTo>
                    <a:pt x="24" y="12"/>
                  </a:lnTo>
                  <a:lnTo>
                    <a:pt x="24" y="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9" name="Freeform 102"/>
            <p:cNvSpPr>
              <a:spLocks/>
            </p:cNvSpPr>
            <p:nvPr/>
          </p:nvSpPr>
          <p:spPr bwMode="auto">
            <a:xfrm>
              <a:off x="7705725" y="250825"/>
              <a:ext cx="66675" cy="19050"/>
            </a:xfrm>
            <a:custGeom>
              <a:avLst/>
              <a:gdLst/>
              <a:ahLst/>
              <a:cxnLst>
                <a:cxn ang="0">
                  <a:pos x="42" y="8"/>
                </a:cxn>
                <a:cxn ang="0">
                  <a:pos x="42" y="8"/>
                </a:cxn>
                <a:cxn ang="0">
                  <a:pos x="28" y="2"/>
                </a:cxn>
                <a:cxn ang="0">
                  <a:pos x="18" y="0"/>
                </a:cxn>
                <a:cxn ang="0">
                  <a:pos x="12" y="2"/>
                </a:cxn>
                <a:cxn ang="0">
                  <a:pos x="8" y="4"/>
                </a:cxn>
                <a:cxn ang="0">
                  <a:pos x="0" y="12"/>
                </a:cxn>
                <a:cxn ang="0">
                  <a:pos x="0" y="12"/>
                </a:cxn>
                <a:cxn ang="0">
                  <a:pos x="20" y="12"/>
                </a:cxn>
                <a:cxn ang="0">
                  <a:pos x="42" y="8"/>
                </a:cxn>
                <a:cxn ang="0">
                  <a:pos x="42" y="8"/>
                </a:cxn>
              </a:cxnLst>
              <a:rect l="0" t="0" r="r" b="b"/>
              <a:pathLst>
                <a:path w="42" h="12">
                  <a:moveTo>
                    <a:pt x="42" y="8"/>
                  </a:moveTo>
                  <a:lnTo>
                    <a:pt x="42" y="8"/>
                  </a:lnTo>
                  <a:lnTo>
                    <a:pt x="28" y="2"/>
                  </a:lnTo>
                  <a:lnTo>
                    <a:pt x="18" y="0"/>
                  </a:lnTo>
                  <a:lnTo>
                    <a:pt x="12" y="2"/>
                  </a:lnTo>
                  <a:lnTo>
                    <a:pt x="8" y="4"/>
                  </a:lnTo>
                  <a:lnTo>
                    <a:pt x="0" y="12"/>
                  </a:lnTo>
                  <a:lnTo>
                    <a:pt x="0" y="12"/>
                  </a:lnTo>
                  <a:lnTo>
                    <a:pt x="20" y="12"/>
                  </a:lnTo>
                  <a:lnTo>
                    <a:pt x="42" y="8"/>
                  </a:lnTo>
                  <a:lnTo>
                    <a:pt x="42" y="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0" name="Freeform 103"/>
            <p:cNvSpPr>
              <a:spLocks/>
            </p:cNvSpPr>
            <p:nvPr/>
          </p:nvSpPr>
          <p:spPr bwMode="auto">
            <a:xfrm>
              <a:off x="5162550" y="250825"/>
              <a:ext cx="79375" cy="22225"/>
            </a:xfrm>
            <a:custGeom>
              <a:avLst/>
              <a:gdLst/>
              <a:ahLst/>
              <a:cxnLst>
                <a:cxn ang="0">
                  <a:pos x="12" y="8"/>
                </a:cxn>
                <a:cxn ang="0">
                  <a:pos x="12" y="8"/>
                </a:cxn>
                <a:cxn ang="0">
                  <a:pos x="4" y="8"/>
                </a:cxn>
                <a:cxn ang="0">
                  <a:pos x="4" y="8"/>
                </a:cxn>
                <a:cxn ang="0">
                  <a:pos x="6" y="10"/>
                </a:cxn>
                <a:cxn ang="0">
                  <a:pos x="10" y="12"/>
                </a:cxn>
                <a:cxn ang="0">
                  <a:pos x="16" y="10"/>
                </a:cxn>
                <a:cxn ang="0">
                  <a:pos x="16" y="10"/>
                </a:cxn>
                <a:cxn ang="0">
                  <a:pos x="24" y="10"/>
                </a:cxn>
                <a:cxn ang="0">
                  <a:pos x="32" y="12"/>
                </a:cxn>
                <a:cxn ang="0">
                  <a:pos x="40" y="14"/>
                </a:cxn>
                <a:cxn ang="0">
                  <a:pos x="50" y="14"/>
                </a:cxn>
                <a:cxn ang="0">
                  <a:pos x="50" y="14"/>
                </a:cxn>
                <a:cxn ang="0">
                  <a:pos x="38" y="6"/>
                </a:cxn>
                <a:cxn ang="0">
                  <a:pos x="26" y="2"/>
                </a:cxn>
                <a:cxn ang="0">
                  <a:pos x="0" y="0"/>
                </a:cxn>
                <a:cxn ang="0">
                  <a:pos x="0" y="0"/>
                </a:cxn>
                <a:cxn ang="0">
                  <a:pos x="4" y="4"/>
                </a:cxn>
                <a:cxn ang="0">
                  <a:pos x="6" y="4"/>
                </a:cxn>
                <a:cxn ang="0">
                  <a:pos x="10" y="4"/>
                </a:cxn>
                <a:cxn ang="0">
                  <a:pos x="12" y="8"/>
                </a:cxn>
                <a:cxn ang="0">
                  <a:pos x="12" y="8"/>
                </a:cxn>
              </a:cxnLst>
              <a:rect l="0" t="0" r="r" b="b"/>
              <a:pathLst>
                <a:path w="50" h="14">
                  <a:moveTo>
                    <a:pt x="12" y="8"/>
                  </a:moveTo>
                  <a:lnTo>
                    <a:pt x="12" y="8"/>
                  </a:lnTo>
                  <a:lnTo>
                    <a:pt x="4" y="8"/>
                  </a:lnTo>
                  <a:lnTo>
                    <a:pt x="4" y="8"/>
                  </a:lnTo>
                  <a:lnTo>
                    <a:pt x="6" y="10"/>
                  </a:lnTo>
                  <a:lnTo>
                    <a:pt x="10" y="12"/>
                  </a:lnTo>
                  <a:lnTo>
                    <a:pt x="16" y="10"/>
                  </a:lnTo>
                  <a:lnTo>
                    <a:pt x="16" y="10"/>
                  </a:lnTo>
                  <a:lnTo>
                    <a:pt x="24" y="10"/>
                  </a:lnTo>
                  <a:lnTo>
                    <a:pt x="32" y="12"/>
                  </a:lnTo>
                  <a:lnTo>
                    <a:pt x="40" y="14"/>
                  </a:lnTo>
                  <a:lnTo>
                    <a:pt x="50" y="14"/>
                  </a:lnTo>
                  <a:lnTo>
                    <a:pt x="50" y="14"/>
                  </a:lnTo>
                  <a:lnTo>
                    <a:pt x="38" y="6"/>
                  </a:lnTo>
                  <a:lnTo>
                    <a:pt x="26" y="2"/>
                  </a:lnTo>
                  <a:lnTo>
                    <a:pt x="0" y="0"/>
                  </a:lnTo>
                  <a:lnTo>
                    <a:pt x="0" y="0"/>
                  </a:lnTo>
                  <a:lnTo>
                    <a:pt x="4" y="4"/>
                  </a:lnTo>
                  <a:lnTo>
                    <a:pt x="6" y="4"/>
                  </a:lnTo>
                  <a:lnTo>
                    <a:pt x="10" y="4"/>
                  </a:lnTo>
                  <a:lnTo>
                    <a:pt x="12" y="8"/>
                  </a:lnTo>
                  <a:lnTo>
                    <a:pt x="12" y="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1" name="Freeform 104"/>
            <p:cNvSpPr>
              <a:spLocks/>
            </p:cNvSpPr>
            <p:nvPr/>
          </p:nvSpPr>
          <p:spPr bwMode="auto">
            <a:xfrm>
              <a:off x="4886325" y="727075"/>
              <a:ext cx="50800" cy="31750"/>
            </a:xfrm>
            <a:custGeom>
              <a:avLst/>
              <a:gdLst/>
              <a:ahLst/>
              <a:cxnLst>
                <a:cxn ang="0">
                  <a:pos x="32" y="20"/>
                </a:cxn>
                <a:cxn ang="0">
                  <a:pos x="32" y="20"/>
                </a:cxn>
                <a:cxn ang="0">
                  <a:pos x="32" y="20"/>
                </a:cxn>
                <a:cxn ang="0">
                  <a:pos x="32" y="20"/>
                </a:cxn>
                <a:cxn ang="0">
                  <a:pos x="32" y="20"/>
                </a:cxn>
                <a:cxn ang="0">
                  <a:pos x="30" y="18"/>
                </a:cxn>
                <a:cxn ang="0">
                  <a:pos x="30" y="16"/>
                </a:cxn>
                <a:cxn ang="0">
                  <a:pos x="24" y="12"/>
                </a:cxn>
                <a:cxn ang="0">
                  <a:pos x="20" y="8"/>
                </a:cxn>
                <a:cxn ang="0">
                  <a:pos x="20" y="6"/>
                </a:cxn>
                <a:cxn ang="0">
                  <a:pos x="20" y="4"/>
                </a:cxn>
                <a:cxn ang="0">
                  <a:pos x="20" y="4"/>
                </a:cxn>
                <a:cxn ang="0">
                  <a:pos x="6" y="0"/>
                </a:cxn>
                <a:cxn ang="0">
                  <a:pos x="6" y="0"/>
                </a:cxn>
                <a:cxn ang="0">
                  <a:pos x="2" y="0"/>
                </a:cxn>
                <a:cxn ang="0">
                  <a:pos x="0" y="0"/>
                </a:cxn>
                <a:cxn ang="0">
                  <a:pos x="0" y="4"/>
                </a:cxn>
                <a:cxn ang="0">
                  <a:pos x="0" y="4"/>
                </a:cxn>
                <a:cxn ang="0">
                  <a:pos x="6" y="6"/>
                </a:cxn>
                <a:cxn ang="0">
                  <a:pos x="10" y="10"/>
                </a:cxn>
                <a:cxn ang="0">
                  <a:pos x="22" y="18"/>
                </a:cxn>
                <a:cxn ang="0">
                  <a:pos x="22" y="18"/>
                </a:cxn>
                <a:cxn ang="0">
                  <a:pos x="26" y="20"/>
                </a:cxn>
                <a:cxn ang="0">
                  <a:pos x="28" y="20"/>
                </a:cxn>
                <a:cxn ang="0">
                  <a:pos x="32" y="20"/>
                </a:cxn>
                <a:cxn ang="0">
                  <a:pos x="32" y="20"/>
                </a:cxn>
              </a:cxnLst>
              <a:rect l="0" t="0" r="r" b="b"/>
              <a:pathLst>
                <a:path w="32" h="20">
                  <a:moveTo>
                    <a:pt x="32" y="20"/>
                  </a:moveTo>
                  <a:lnTo>
                    <a:pt x="32" y="20"/>
                  </a:lnTo>
                  <a:lnTo>
                    <a:pt x="32" y="20"/>
                  </a:lnTo>
                  <a:lnTo>
                    <a:pt x="32" y="20"/>
                  </a:lnTo>
                  <a:lnTo>
                    <a:pt x="32" y="20"/>
                  </a:lnTo>
                  <a:lnTo>
                    <a:pt x="30" y="18"/>
                  </a:lnTo>
                  <a:lnTo>
                    <a:pt x="30" y="16"/>
                  </a:lnTo>
                  <a:lnTo>
                    <a:pt x="24" y="12"/>
                  </a:lnTo>
                  <a:lnTo>
                    <a:pt x="20" y="8"/>
                  </a:lnTo>
                  <a:lnTo>
                    <a:pt x="20" y="6"/>
                  </a:lnTo>
                  <a:lnTo>
                    <a:pt x="20" y="4"/>
                  </a:lnTo>
                  <a:lnTo>
                    <a:pt x="20" y="4"/>
                  </a:lnTo>
                  <a:lnTo>
                    <a:pt x="6" y="0"/>
                  </a:lnTo>
                  <a:lnTo>
                    <a:pt x="6" y="0"/>
                  </a:lnTo>
                  <a:lnTo>
                    <a:pt x="2" y="0"/>
                  </a:lnTo>
                  <a:lnTo>
                    <a:pt x="0" y="0"/>
                  </a:lnTo>
                  <a:lnTo>
                    <a:pt x="0" y="4"/>
                  </a:lnTo>
                  <a:lnTo>
                    <a:pt x="0" y="4"/>
                  </a:lnTo>
                  <a:lnTo>
                    <a:pt x="6" y="6"/>
                  </a:lnTo>
                  <a:lnTo>
                    <a:pt x="10" y="10"/>
                  </a:lnTo>
                  <a:lnTo>
                    <a:pt x="22" y="18"/>
                  </a:lnTo>
                  <a:lnTo>
                    <a:pt x="22" y="18"/>
                  </a:lnTo>
                  <a:lnTo>
                    <a:pt x="26" y="20"/>
                  </a:lnTo>
                  <a:lnTo>
                    <a:pt x="28" y="20"/>
                  </a:lnTo>
                  <a:lnTo>
                    <a:pt x="32" y="20"/>
                  </a:lnTo>
                  <a:lnTo>
                    <a:pt x="32" y="2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2" name="Freeform 105"/>
            <p:cNvSpPr>
              <a:spLocks/>
            </p:cNvSpPr>
            <p:nvPr/>
          </p:nvSpPr>
          <p:spPr bwMode="auto">
            <a:xfrm>
              <a:off x="8074025" y="1003300"/>
              <a:ext cx="25400" cy="38100"/>
            </a:xfrm>
            <a:custGeom>
              <a:avLst/>
              <a:gdLst/>
              <a:ahLst/>
              <a:cxnLst>
                <a:cxn ang="0">
                  <a:pos x="0" y="4"/>
                </a:cxn>
                <a:cxn ang="0">
                  <a:pos x="0" y="4"/>
                </a:cxn>
                <a:cxn ang="0">
                  <a:pos x="0" y="8"/>
                </a:cxn>
                <a:cxn ang="0">
                  <a:pos x="2" y="10"/>
                </a:cxn>
                <a:cxn ang="0">
                  <a:pos x="2" y="10"/>
                </a:cxn>
                <a:cxn ang="0">
                  <a:pos x="6" y="10"/>
                </a:cxn>
                <a:cxn ang="0">
                  <a:pos x="8" y="10"/>
                </a:cxn>
                <a:cxn ang="0">
                  <a:pos x="6" y="16"/>
                </a:cxn>
                <a:cxn ang="0">
                  <a:pos x="6" y="16"/>
                </a:cxn>
                <a:cxn ang="0">
                  <a:pos x="4" y="20"/>
                </a:cxn>
                <a:cxn ang="0">
                  <a:pos x="4" y="22"/>
                </a:cxn>
                <a:cxn ang="0">
                  <a:pos x="8" y="24"/>
                </a:cxn>
                <a:cxn ang="0">
                  <a:pos x="8" y="24"/>
                </a:cxn>
                <a:cxn ang="0">
                  <a:pos x="10" y="24"/>
                </a:cxn>
                <a:cxn ang="0">
                  <a:pos x="12" y="22"/>
                </a:cxn>
                <a:cxn ang="0">
                  <a:pos x="14" y="18"/>
                </a:cxn>
                <a:cxn ang="0">
                  <a:pos x="14" y="18"/>
                </a:cxn>
                <a:cxn ang="0">
                  <a:pos x="16" y="8"/>
                </a:cxn>
                <a:cxn ang="0">
                  <a:pos x="16" y="8"/>
                </a:cxn>
                <a:cxn ang="0">
                  <a:pos x="14" y="2"/>
                </a:cxn>
                <a:cxn ang="0">
                  <a:pos x="8" y="0"/>
                </a:cxn>
                <a:cxn ang="0">
                  <a:pos x="8" y="0"/>
                </a:cxn>
                <a:cxn ang="0">
                  <a:pos x="6" y="0"/>
                </a:cxn>
                <a:cxn ang="0">
                  <a:pos x="4" y="0"/>
                </a:cxn>
                <a:cxn ang="0">
                  <a:pos x="0" y="4"/>
                </a:cxn>
                <a:cxn ang="0">
                  <a:pos x="0" y="4"/>
                </a:cxn>
              </a:cxnLst>
              <a:rect l="0" t="0" r="r" b="b"/>
              <a:pathLst>
                <a:path w="16" h="24">
                  <a:moveTo>
                    <a:pt x="0" y="4"/>
                  </a:moveTo>
                  <a:lnTo>
                    <a:pt x="0" y="4"/>
                  </a:lnTo>
                  <a:lnTo>
                    <a:pt x="0" y="8"/>
                  </a:lnTo>
                  <a:lnTo>
                    <a:pt x="2" y="10"/>
                  </a:lnTo>
                  <a:lnTo>
                    <a:pt x="2" y="10"/>
                  </a:lnTo>
                  <a:lnTo>
                    <a:pt x="6" y="10"/>
                  </a:lnTo>
                  <a:lnTo>
                    <a:pt x="8" y="10"/>
                  </a:lnTo>
                  <a:lnTo>
                    <a:pt x="6" y="16"/>
                  </a:lnTo>
                  <a:lnTo>
                    <a:pt x="6" y="16"/>
                  </a:lnTo>
                  <a:lnTo>
                    <a:pt x="4" y="20"/>
                  </a:lnTo>
                  <a:lnTo>
                    <a:pt x="4" y="22"/>
                  </a:lnTo>
                  <a:lnTo>
                    <a:pt x="8" y="24"/>
                  </a:lnTo>
                  <a:lnTo>
                    <a:pt x="8" y="24"/>
                  </a:lnTo>
                  <a:lnTo>
                    <a:pt x="10" y="24"/>
                  </a:lnTo>
                  <a:lnTo>
                    <a:pt x="12" y="22"/>
                  </a:lnTo>
                  <a:lnTo>
                    <a:pt x="14" y="18"/>
                  </a:lnTo>
                  <a:lnTo>
                    <a:pt x="14" y="18"/>
                  </a:lnTo>
                  <a:lnTo>
                    <a:pt x="16" y="8"/>
                  </a:lnTo>
                  <a:lnTo>
                    <a:pt x="16" y="8"/>
                  </a:lnTo>
                  <a:lnTo>
                    <a:pt x="14" y="2"/>
                  </a:lnTo>
                  <a:lnTo>
                    <a:pt x="8" y="0"/>
                  </a:lnTo>
                  <a:lnTo>
                    <a:pt x="8" y="0"/>
                  </a:lnTo>
                  <a:lnTo>
                    <a:pt x="6" y="0"/>
                  </a:lnTo>
                  <a:lnTo>
                    <a:pt x="4" y="0"/>
                  </a:lnTo>
                  <a:lnTo>
                    <a:pt x="0" y="4"/>
                  </a:lnTo>
                  <a:lnTo>
                    <a:pt x="0" y="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3" name="Freeform 106"/>
            <p:cNvSpPr>
              <a:spLocks/>
            </p:cNvSpPr>
            <p:nvPr/>
          </p:nvSpPr>
          <p:spPr bwMode="auto">
            <a:xfrm>
              <a:off x="5175250" y="292100"/>
              <a:ext cx="82550" cy="31750"/>
            </a:xfrm>
            <a:custGeom>
              <a:avLst/>
              <a:gdLst/>
              <a:ahLst/>
              <a:cxnLst>
                <a:cxn ang="0">
                  <a:pos x="38" y="4"/>
                </a:cxn>
                <a:cxn ang="0">
                  <a:pos x="38" y="4"/>
                </a:cxn>
                <a:cxn ang="0">
                  <a:pos x="30" y="0"/>
                </a:cxn>
                <a:cxn ang="0">
                  <a:pos x="26" y="2"/>
                </a:cxn>
                <a:cxn ang="0">
                  <a:pos x="24" y="6"/>
                </a:cxn>
                <a:cxn ang="0">
                  <a:pos x="24" y="6"/>
                </a:cxn>
                <a:cxn ang="0">
                  <a:pos x="22" y="6"/>
                </a:cxn>
                <a:cxn ang="0">
                  <a:pos x="22" y="6"/>
                </a:cxn>
                <a:cxn ang="0">
                  <a:pos x="12" y="8"/>
                </a:cxn>
                <a:cxn ang="0">
                  <a:pos x="12" y="8"/>
                </a:cxn>
                <a:cxn ang="0">
                  <a:pos x="10" y="6"/>
                </a:cxn>
                <a:cxn ang="0">
                  <a:pos x="6" y="4"/>
                </a:cxn>
                <a:cxn ang="0">
                  <a:pos x="6" y="4"/>
                </a:cxn>
                <a:cxn ang="0">
                  <a:pos x="2" y="2"/>
                </a:cxn>
                <a:cxn ang="0">
                  <a:pos x="0" y="0"/>
                </a:cxn>
                <a:cxn ang="0">
                  <a:pos x="0" y="2"/>
                </a:cxn>
                <a:cxn ang="0">
                  <a:pos x="0" y="2"/>
                </a:cxn>
                <a:cxn ang="0">
                  <a:pos x="0" y="6"/>
                </a:cxn>
                <a:cxn ang="0">
                  <a:pos x="0" y="8"/>
                </a:cxn>
                <a:cxn ang="0">
                  <a:pos x="2" y="8"/>
                </a:cxn>
                <a:cxn ang="0">
                  <a:pos x="2" y="8"/>
                </a:cxn>
                <a:cxn ang="0">
                  <a:pos x="10" y="8"/>
                </a:cxn>
                <a:cxn ang="0">
                  <a:pos x="10" y="8"/>
                </a:cxn>
                <a:cxn ang="0">
                  <a:pos x="12" y="12"/>
                </a:cxn>
                <a:cxn ang="0">
                  <a:pos x="14" y="12"/>
                </a:cxn>
                <a:cxn ang="0">
                  <a:pos x="20" y="10"/>
                </a:cxn>
                <a:cxn ang="0">
                  <a:pos x="20" y="10"/>
                </a:cxn>
                <a:cxn ang="0">
                  <a:pos x="20" y="10"/>
                </a:cxn>
                <a:cxn ang="0">
                  <a:pos x="20" y="10"/>
                </a:cxn>
                <a:cxn ang="0">
                  <a:pos x="22" y="12"/>
                </a:cxn>
                <a:cxn ang="0">
                  <a:pos x="26" y="14"/>
                </a:cxn>
                <a:cxn ang="0">
                  <a:pos x="30" y="14"/>
                </a:cxn>
                <a:cxn ang="0">
                  <a:pos x="32" y="16"/>
                </a:cxn>
                <a:cxn ang="0">
                  <a:pos x="32" y="16"/>
                </a:cxn>
                <a:cxn ang="0">
                  <a:pos x="36" y="18"/>
                </a:cxn>
                <a:cxn ang="0">
                  <a:pos x="40" y="20"/>
                </a:cxn>
                <a:cxn ang="0">
                  <a:pos x="46" y="18"/>
                </a:cxn>
                <a:cxn ang="0">
                  <a:pos x="50" y="16"/>
                </a:cxn>
                <a:cxn ang="0">
                  <a:pos x="50" y="16"/>
                </a:cxn>
                <a:cxn ang="0">
                  <a:pos x="52" y="12"/>
                </a:cxn>
                <a:cxn ang="0">
                  <a:pos x="52" y="6"/>
                </a:cxn>
                <a:cxn ang="0">
                  <a:pos x="52" y="6"/>
                </a:cxn>
                <a:cxn ang="0">
                  <a:pos x="48" y="4"/>
                </a:cxn>
                <a:cxn ang="0">
                  <a:pos x="44" y="2"/>
                </a:cxn>
                <a:cxn ang="0">
                  <a:pos x="42" y="4"/>
                </a:cxn>
                <a:cxn ang="0">
                  <a:pos x="38" y="4"/>
                </a:cxn>
                <a:cxn ang="0">
                  <a:pos x="38" y="4"/>
                </a:cxn>
              </a:cxnLst>
              <a:rect l="0" t="0" r="r" b="b"/>
              <a:pathLst>
                <a:path w="52" h="20">
                  <a:moveTo>
                    <a:pt x="38" y="4"/>
                  </a:moveTo>
                  <a:lnTo>
                    <a:pt x="38" y="4"/>
                  </a:lnTo>
                  <a:lnTo>
                    <a:pt x="30" y="0"/>
                  </a:lnTo>
                  <a:lnTo>
                    <a:pt x="26" y="2"/>
                  </a:lnTo>
                  <a:lnTo>
                    <a:pt x="24" y="6"/>
                  </a:lnTo>
                  <a:lnTo>
                    <a:pt x="24" y="6"/>
                  </a:lnTo>
                  <a:lnTo>
                    <a:pt x="22" y="6"/>
                  </a:lnTo>
                  <a:lnTo>
                    <a:pt x="22" y="6"/>
                  </a:lnTo>
                  <a:lnTo>
                    <a:pt x="12" y="8"/>
                  </a:lnTo>
                  <a:lnTo>
                    <a:pt x="12" y="8"/>
                  </a:lnTo>
                  <a:lnTo>
                    <a:pt x="10" y="6"/>
                  </a:lnTo>
                  <a:lnTo>
                    <a:pt x="6" y="4"/>
                  </a:lnTo>
                  <a:lnTo>
                    <a:pt x="6" y="4"/>
                  </a:lnTo>
                  <a:lnTo>
                    <a:pt x="2" y="2"/>
                  </a:lnTo>
                  <a:lnTo>
                    <a:pt x="0" y="0"/>
                  </a:lnTo>
                  <a:lnTo>
                    <a:pt x="0" y="2"/>
                  </a:lnTo>
                  <a:lnTo>
                    <a:pt x="0" y="2"/>
                  </a:lnTo>
                  <a:lnTo>
                    <a:pt x="0" y="6"/>
                  </a:lnTo>
                  <a:lnTo>
                    <a:pt x="0" y="8"/>
                  </a:lnTo>
                  <a:lnTo>
                    <a:pt x="2" y="8"/>
                  </a:lnTo>
                  <a:lnTo>
                    <a:pt x="2" y="8"/>
                  </a:lnTo>
                  <a:lnTo>
                    <a:pt x="10" y="8"/>
                  </a:lnTo>
                  <a:lnTo>
                    <a:pt x="10" y="8"/>
                  </a:lnTo>
                  <a:lnTo>
                    <a:pt x="12" y="12"/>
                  </a:lnTo>
                  <a:lnTo>
                    <a:pt x="14" y="12"/>
                  </a:lnTo>
                  <a:lnTo>
                    <a:pt x="20" y="10"/>
                  </a:lnTo>
                  <a:lnTo>
                    <a:pt x="20" y="10"/>
                  </a:lnTo>
                  <a:lnTo>
                    <a:pt x="20" y="10"/>
                  </a:lnTo>
                  <a:lnTo>
                    <a:pt x="20" y="10"/>
                  </a:lnTo>
                  <a:lnTo>
                    <a:pt x="22" y="12"/>
                  </a:lnTo>
                  <a:lnTo>
                    <a:pt x="26" y="14"/>
                  </a:lnTo>
                  <a:lnTo>
                    <a:pt x="30" y="14"/>
                  </a:lnTo>
                  <a:lnTo>
                    <a:pt x="32" y="16"/>
                  </a:lnTo>
                  <a:lnTo>
                    <a:pt x="32" y="16"/>
                  </a:lnTo>
                  <a:lnTo>
                    <a:pt x="36" y="18"/>
                  </a:lnTo>
                  <a:lnTo>
                    <a:pt x="40" y="20"/>
                  </a:lnTo>
                  <a:lnTo>
                    <a:pt x="46" y="18"/>
                  </a:lnTo>
                  <a:lnTo>
                    <a:pt x="50" y="16"/>
                  </a:lnTo>
                  <a:lnTo>
                    <a:pt x="50" y="16"/>
                  </a:lnTo>
                  <a:lnTo>
                    <a:pt x="52" y="12"/>
                  </a:lnTo>
                  <a:lnTo>
                    <a:pt x="52" y="6"/>
                  </a:lnTo>
                  <a:lnTo>
                    <a:pt x="52" y="6"/>
                  </a:lnTo>
                  <a:lnTo>
                    <a:pt x="48" y="4"/>
                  </a:lnTo>
                  <a:lnTo>
                    <a:pt x="44" y="2"/>
                  </a:lnTo>
                  <a:lnTo>
                    <a:pt x="42" y="4"/>
                  </a:lnTo>
                  <a:lnTo>
                    <a:pt x="38" y="4"/>
                  </a:lnTo>
                  <a:lnTo>
                    <a:pt x="38" y="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4" name="Freeform 107"/>
            <p:cNvSpPr>
              <a:spLocks/>
            </p:cNvSpPr>
            <p:nvPr/>
          </p:nvSpPr>
          <p:spPr bwMode="auto">
            <a:xfrm>
              <a:off x="7956550" y="1143000"/>
              <a:ext cx="19050" cy="47625"/>
            </a:xfrm>
            <a:custGeom>
              <a:avLst/>
              <a:gdLst/>
              <a:ahLst/>
              <a:cxnLst>
                <a:cxn ang="0">
                  <a:pos x="12" y="0"/>
                </a:cxn>
                <a:cxn ang="0">
                  <a:pos x="12" y="0"/>
                </a:cxn>
                <a:cxn ang="0">
                  <a:pos x="4" y="8"/>
                </a:cxn>
                <a:cxn ang="0">
                  <a:pos x="0" y="16"/>
                </a:cxn>
                <a:cxn ang="0">
                  <a:pos x="0" y="22"/>
                </a:cxn>
                <a:cxn ang="0">
                  <a:pos x="4" y="30"/>
                </a:cxn>
                <a:cxn ang="0">
                  <a:pos x="4" y="30"/>
                </a:cxn>
                <a:cxn ang="0">
                  <a:pos x="8" y="24"/>
                </a:cxn>
                <a:cxn ang="0">
                  <a:pos x="10" y="16"/>
                </a:cxn>
                <a:cxn ang="0">
                  <a:pos x="12" y="0"/>
                </a:cxn>
                <a:cxn ang="0">
                  <a:pos x="12" y="0"/>
                </a:cxn>
              </a:cxnLst>
              <a:rect l="0" t="0" r="r" b="b"/>
              <a:pathLst>
                <a:path w="12" h="30">
                  <a:moveTo>
                    <a:pt x="12" y="0"/>
                  </a:moveTo>
                  <a:lnTo>
                    <a:pt x="12" y="0"/>
                  </a:lnTo>
                  <a:lnTo>
                    <a:pt x="4" y="8"/>
                  </a:lnTo>
                  <a:lnTo>
                    <a:pt x="0" y="16"/>
                  </a:lnTo>
                  <a:lnTo>
                    <a:pt x="0" y="22"/>
                  </a:lnTo>
                  <a:lnTo>
                    <a:pt x="4" y="30"/>
                  </a:lnTo>
                  <a:lnTo>
                    <a:pt x="4" y="30"/>
                  </a:lnTo>
                  <a:lnTo>
                    <a:pt x="8" y="24"/>
                  </a:lnTo>
                  <a:lnTo>
                    <a:pt x="10" y="16"/>
                  </a:lnTo>
                  <a:lnTo>
                    <a:pt x="12" y="0"/>
                  </a:lnTo>
                  <a:lnTo>
                    <a:pt x="1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5" name="Freeform 108"/>
            <p:cNvSpPr>
              <a:spLocks/>
            </p:cNvSpPr>
            <p:nvPr/>
          </p:nvSpPr>
          <p:spPr bwMode="auto">
            <a:xfrm>
              <a:off x="7813675" y="1231900"/>
              <a:ext cx="28575" cy="25400"/>
            </a:xfrm>
            <a:custGeom>
              <a:avLst/>
              <a:gdLst/>
              <a:ahLst/>
              <a:cxnLst>
                <a:cxn ang="0">
                  <a:pos x="18" y="0"/>
                </a:cxn>
                <a:cxn ang="0">
                  <a:pos x="18" y="0"/>
                </a:cxn>
                <a:cxn ang="0">
                  <a:pos x="12" y="0"/>
                </a:cxn>
                <a:cxn ang="0">
                  <a:pos x="6" y="0"/>
                </a:cxn>
                <a:cxn ang="0">
                  <a:pos x="2" y="4"/>
                </a:cxn>
                <a:cxn ang="0">
                  <a:pos x="0" y="8"/>
                </a:cxn>
                <a:cxn ang="0">
                  <a:pos x="0" y="8"/>
                </a:cxn>
                <a:cxn ang="0">
                  <a:pos x="0" y="14"/>
                </a:cxn>
                <a:cxn ang="0">
                  <a:pos x="2" y="16"/>
                </a:cxn>
                <a:cxn ang="0">
                  <a:pos x="4" y="16"/>
                </a:cxn>
                <a:cxn ang="0">
                  <a:pos x="4" y="16"/>
                </a:cxn>
                <a:cxn ang="0">
                  <a:pos x="10" y="14"/>
                </a:cxn>
                <a:cxn ang="0">
                  <a:pos x="14" y="10"/>
                </a:cxn>
                <a:cxn ang="0">
                  <a:pos x="18" y="0"/>
                </a:cxn>
                <a:cxn ang="0">
                  <a:pos x="18" y="0"/>
                </a:cxn>
              </a:cxnLst>
              <a:rect l="0" t="0" r="r" b="b"/>
              <a:pathLst>
                <a:path w="18" h="16">
                  <a:moveTo>
                    <a:pt x="18" y="0"/>
                  </a:moveTo>
                  <a:lnTo>
                    <a:pt x="18" y="0"/>
                  </a:lnTo>
                  <a:lnTo>
                    <a:pt x="12" y="0"/>
                  </a:lnTo>
                  <a:lnTo>
                    <a:pt x="6" y="0"/>
                  </a:lnTo>
                  <a:lnTo>
                    <a:pt x="2" y="4"/>
                  </a:lnTo>
                  <a:lnTo>
                    <a:pt x="0" y="8"/>
                  </a:lnTo>
                  <a:lnTo>
                    <a:pt x="0" y="8"/>
                  </a:lnTo>
                  <a:lnTo>
                    <a:pt x="0" y="14"/>
                  </a:lnTo>
                  <a:lnTo>
                    <a:pt x="2" y="16"/>
                  </a:lnTo>
                  <a:lnTo>
                    <a:pt x="4" y="16"/>
                  </a:lnTo>
                  <a:lnTo>
                    <a:pt x="4" y="16"/>
                  </a:lnTo>
                  <a:lnTo>
                    <a:pt x="10" y="14"/>
                  </a:lnTo>
                  <a:lnTo>
                    <a:pt x="14" y="10"/>
                  </a:lnTo>
                  <a:lnTo>
                    <a:pt x="18" y="0"/>
                  </a:lnTo>
                  <a:lnTo>
                    <a:pt x="18"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6" name="Freeform 109"/>
            <p:cNvSpPr>
              <a:spLocks/>
            </p:cNvSpPr>
            <p:nvPr/>
          </p:nvSpPr>
          <p:spPr bwMode="auto">
            <a:xfrm>
              <a:off x="6572250" y="882650"/>
              <a:ext cx="15875" cy="34925"/>
            </a:xfrm>
            <a:custGeom>
              <a:avLst/>
              <a:gdLst/>
              <a:ahLst/>
              <a:cxnLst>
                <a:cxn ang="0">
                  <a:pos x="0" y="6"/>
                </a:cxn>
                <a:cxn ang="0">
                  <a:pos x="0" y="6"/>
                </a:cxn>
                <a:cxn ang="0">
                  <a:pos x="0" y="22"/>
                </a:cxn>
                <a:cxn ang="0">
                  <a:pos x="0" y="22"/>
                </a:cxn>
                <a:cxn ang="0">
                  <a:pos x="6" y="20"/>
                </a:cxn>
                <a:cxn ang="0">
                  <a:pos x="10" y="14"/>
                </a:cxn>
                <a:cxn ang="0">
                  <a:pos x="10" y="4"/>
                </a:cxn>
                <a:cxn ang="0">
                  <a:pos x="10" y="4"/>
                </a:cxn>
                <a:cxn ang="0">
                  <a:pos x="8" y="2"/>
                </a:cxn>
                <a:cxn ang="0">
                  <a:pos x="6" y="0"/>
                </a:cxn>
                <a:cxn ang="0">
                  <a:pos x="6" y="0"/>
                </a:cxn>
                <a:cxn ang="0">
                  <a:pos x="2" y="2"/>
                </a:cxn>
                <a:cxn ang="0">
                  <a:pos x="0" y="2"/>
                </a:cxn>
                <a:cxn ang="0">
                  <a:pos x="0" y="6"/>
                </a:cxn>
                <a:cxn ang="0">
                  <a:pos x="0" y="6"/>
                </a:cxn>
              </a:cxnLst>
              <a:rect l="0" t="0" r="r" b="b"/>
              <a:pathLst>
                <a:path w="10" h="22">
                  <a:moveTo>
                    <a:pt x="0" y="6"/>
                  </a:moveTo>
                  <a:lnTo>
                    <a:pt x="0" y="6"/>
                  </a:lnTo>
                  <a:lnTo>
                    <a:pt x="0" y="22"/>
                  </a:lnTo>
                  <a:lnTo>
                    <a:pt x="0" y="22"/>
                  </a:lnTo>
                  <a:lnTo>
                    <a:pt x="6" y="20"/>
                  </a:lnTo>
                  <a:lnTo>
                    <a:pt x="10" y="14"/>
                  </a:lnTo>
                  <a:lnTo>
                    <a:pt x="10" y="4"/>
                  </a:lnTo>
                  <a:lnTo>
                    <a:pt x="10" y="4"/>
                  </a:lnTo>
                  <a:lnTo>
                    <a:pt x="8" y="2"/>
                  </a:lnTo>
                  <a:lnTo>
                    <a:pt x="6" y="0"/>
                  </a:lnTo>
                  <a:lnTo>
                    <a:pt x="6" y="0"/>
                  </a:lnTo>
                  <a:lnTo>
                    <a:pt x="2" y="2"/>
                  </a:lnTo>
                  <a:lnTo>
                    <a:pt x="0" y="2"/>
                  </a:lnTo>
                  <a:lnTo>
                    <a:pt x="0" y="6"/>
                  </a:lnTo>
                  <a:lnTo>
                    <a:pt x="0" y="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7" name="Freeform 110"/>
            <p:cNvSpPr>
              <a:spLocks/>
            </p:cNvSpPr>
            <p:nvPr/>
          </p:nvSpPr>
          <p:spPr bwMode="auto">
            <a:xfrm>
              <a:off x="7953375" y="1543050"/>
              <a:ext cx="57150" cy="9525"/>
            </a:xfrm>
            <a:custGeom>
              <a:avLst/>
              <a:gdLst/>
              <a:ahLst/>
              <a:cxnLst>
                <a:cxn ang="0">
                  <a:pos x="0" y="6"/>
                </a:cxn>
                <a:cxn ang="0">
                  <a:pos x="0" y="6"/>
                </a:cxn>
                <a:cxn ang="0">
                  <a:pos x="28" y="6"/>
                </a:cxn>
                <a:cxn ang="0">
                  <a:pos x="32" y="6"/>
                </a:cxn>
                <a:cxn ang="0">
                  <a:pos x="36" y="2"/>
                </a:cxn>
                <a:cxn ang="0">
                  <a:pos x="36" y="2"/>
                </a:cxn>
                <a:cxn ang="0">
                  <a:pos x="32" y="2"/>
                </a:cxn>
                <a:cxn ang="0">
                  <a:pos x="28" y="2"/>
                </a:cxn>
                <a:cxn ang="0">
                  <a:pos x="18" y="0"/>
                </a:cxn>
                <a:cxn ang="0">
                  <a:pos x="10" y="0"/>
                </a:cxn>
                <a:cxn ang="0">
                  <a:pos x="6" y="2"/>
                </a:cxn>
                <a:cxn ang="0">
                  <a:pos x="0" y="6"/>
                </a:cxn>
                <a:cxn ang="0">
                  <a:pos x="0" y="6"/>
                </a:cxn>
              </a:cxnLst>
              <a:rect l="0" t="0" r="r" b="b"/>
              <a:pathLst>
                <a:path w="36" h="6">
                  <a:moveTo>
                    <a:pt x="0" y="6"/>
                  </a:moveTo>
                  <a:lnTo>
                    <a:pt x="0" y="6"/>
                  </a:lnTo>
                  <a:lnTo>
                    <a:pt x="28" y="6"/>
                  </a:lnTo>
                  <a:lnTo>
                    <a:pt x="32" y="6"/>
                  </a:lnTo>
                  <a:lnTo>
                    <a:pt x="36" y="2"/>
                  </a:lnTo>
                  <a:lnTo>
                    <a:pt x="36" y="2"/>
                  </a:lnTo>
                  <a:lnTo>
                    <a:pt x="32" y="2"/>
                  </a:lnTo>
                  <a:lnTo>
                    <a:pt x="28" y="2"/>
                  </a:lnTo>
                  <a:lnTo>
                    <a:pt x="18" y="0"/>
                  </a:lnTo>
                  <a:lnTo>
                    <a:pt x="10" y="0"/>
                  </a:lnTo>
                  <a:lnTo>
                    <a:pt x="6" y="2"/>
                  </a:lnTo>
                  <a:lnTo>
                    <a:pt x="0" y="6"/>
                  </a:lnTo>
                  <a:lnTo>
                    <a:pt x="0" y="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8" name="Freeform 111"/>
            <p:cNvSpPr>
              <a:spLocks/>
            </p:cNvSpPr>
            <p:nvPr/>
          </p:nvSpPr>
          <p:spPr bwMode="auto">
            <a:xfrm>
              <a:off x="6619875" y="930275"/>
              <a:ext cx="38100" cy="25400"/>
            </a:xfrm>
            <a:custGeom>
              <a:avLst/>
              <a:gdLst/>
              <a:ahLst/>
              <a:cxnLst>
                <a:cxn ang="0">
                  <a:pos x="24" y="0"/>
                </a:cxn>
                <a:cxn ang="0">
                  <a:pos x="24" y="0"/>
                </a:cxn>
                <a:cxn ang="0">
                  <a:pos x="18" y="2"/>
                </a:cxn>
                <a:cxn ang="0">
                  <a:pos x="12" y="2"/>
                </a:cxn>
                <a:cxn ang="0">
                  <a:pos x="6" y="2"/>
                </a:cxn>
                <a:cxn ang="0">
                  <a:pos x="0" y="4"/>
                </a:cxn>
                <a:cxn ang="0">
                  <a:pos x="0" y="4"/>
                </a:cxn>
                <a:cxn ang="0">
                  <a:pos x="20" y="16"/>
                </a:cxn>
                <a:cxn ang="0">
                  <a:pos x="20" y="16"/>
                </a:cxn>
                <a:cxn ang="0">
                  <a:pos x="24" y="0"/>
                </a:cxn>
                <a:cxn ang="0">
                  <a:pos x="24" y="0"/>
                </a:cxn>
              </a:cxnLst>
              <a:rect l="0" t="0" r="r" b="b"/>
              <a:pathLst>
                <a:path w="24" h="16">
                  <a:moveTo>
                    <a:pt x="24" y="0"/>
                  </a:moveTo>
                  <a:lnTo>
                    <a:pt x="24" y="0"/>
                  </a:lnTo>
                  <a:lnTo>
                    <a:pt x="18" y="2"/>
                  </a:lnTo>
                  <a:lnTo>
                    <a:pt x="12" y="2"/>
                  </a:lnTo>
                  <a:lnTo>
                    <a:pt x="6" y="2"/>
                  </a:lnTo>
                  <a:lnTo>
                    <a:pt x="0" y="4"/>
                  </a:lnTo>
                  <a:lnTo>
                    <a:pt x="0" y="4"/>
                  </a:lnTo>
                  <a:lnTo>
                    <a:pt x="20" y="16"/>
                  </a:lnTo>
                  <a:lnTo>
                    <a:pt x="20" y="16"/>
                  </a:lnTo>
                  <a:lnTo>
                    <a:pt x="24" y="0"/>
                  </a:lnTo>
                  <a:lnTo>
                    <a:pt x="2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9" name="Freeform 112"/>
            <p:cNvSpPr>
              <a:spLocks/>
            </p:cNvSpPr>
            <p:nvPr/>
          </p:nvSpPr>
          <p:spPr bwMode="auto">
            <a:xfrm>
              <a:off x="7997825" y="1701800"/>
              <a:ext cx="41275" cy="28575"/>
            </a:xfrm>
            <a:custGeom>
              <a:avLst/>
              <a:gdLst/>
              <a:ahLst/>
              <a:cxnLst>
                <a:cxn ang="0">
                  <a:pos x="6" y="16"/>
                </a:cxn>
                <a:cxn ang="0">
                  <a:pos x="6" y="16"/>
                </a:cxn>
                <a:cxn ang="0">
                  <a:pos x="10" y="12"/>
                </a:cxn>
                <a:cxn ang="0">
                  <a:pos x="14" y="8"/>
                </a:cxn>
                <a:cxn ang="0">
                  <a:pos x="26" y="0"/>
                </a:cxn>
                <a:cxn ang="0">
                  <a:pos x="26" y="0"/>
                </a:cxn>
                <a:cxn ang="0">
                  <a:pos x="18" y="0"/>
                </a:cxn>
                <a:cxn ang="0">
                  <a:pos x="12" y="2"/>
                </a:cxn>
                <a:cxn ang="0">
                  <a:pos x="2" y="10"/>
                </a:cxn>
                <a:cxn ang="0">
                  <a:pos x="2" y="10"/>
                </a:cxn>
                <a:cxn ang="0">
                  <a:pos x="0" y="12"/>
                </a:cxn>
                <a:cxn ang="0">
                  <a:pos x="2" y="16"/>
                </a:cxn>
                <a:cxn ang="0">
                  <a:pos x="2" y="16"/>
                </a:cxn>
                <a:cxn ang="0">
                  <a:pos x="4" y="18"/>
                </a:cxn>
                <a:cxn ang="0">
                  <a:pos x="6" y="16"/>
                </a:cxn>
                <a:cxn ang="0">
                  <a:pos x="6" y="16"/>
                </a:cxn>
              </a:cxnLst>
              <a:rect l="0" t="0" r="r" b="b"/>
              <a:pathLst>
                <a:path w="26" h="18">
                  <a:moveTo>
                    <a:pt x="6" y="16"/>
                  </a:moveTo>
                  <a:lnTo>
                    <a:pt x="6" y="16"/>
                  </a:lnTo>
                  <a:lnTo>
                    <a:pt x="10" y="12"/>
                  </a:lnTo>
                  <a:lnTo>
                    <a:pt x="14" y="8"/>
                  </a:lnTo>
                  <a:lnTo>
                    <a:pt x="26" y="0"/>
                  </a:lnTo>
                  <a:lnTo>
                    <a:pt x="26" y="0"/>
                  </a:lnTo>
                  <a:lnTo>
                    <a:pt x="18" y="0"/>
                  </a:lnTo>
                  <a:lnTo>
                    <a:pt x="12" y="2"/>
                  </a:lnTo>
                  <a:lnTo>
                    <a:pt x="2" y="10"/>
                  </a:lnTo>
                  <a:lnTo>
                    <a:pt x="2" y="10"/>
                  </a:lnTo>
                  <a:lnTo>
                    <a:pt x="0" y="12"/>
                  </a:lnTo>
                  <a:lnTo>
                    <a:pt x="2" y="16"/>
                  </a:lnTo>
                  <a:lnTo>
                    <a:pt x="2" y="16"/>
                  </a:lnTo>
                  <a:lnTo>
                    <a:pt x="4" y="18"/>
                  </a:lnTo>
                  <a:lnTo>
                    <a:pt x="6" y="16"/>
                  </a:lnTo>
                  <a:lnTo>
                    <a:pt x="6" y="1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0" name="Freeform 113"/>
            <p:cNvSpPr>
              <a:spLocks/>
            </p:cNvSpPr>
            <p:nvPr/>
          </p:nvSpPr>
          <p:spPr bwMode="auto">
            <a:xfrm>
              <a:off x="5276850" y="311150"/>
              <a:ext cx="31750" cy="19050"/>
            </a:xfrm>
            <a:custGeom>
              <a:avLst/>
              <a:gdLst/>
              <a:ahLst/>
              <a:cxnLst>
                <a:cxn ang="0">
                  <a:pos x="6" y="2"/>
                </a:cxn>
                <a:cxn ang="0">
                  <a:pos x="6" y="2"/>
                </a:cxn>
                <a:cxn ang="0">
                  <a:pos x="2" y="4"/>
                </a:cxn>
                <a:cxn ang="0">
                  <a:pos x="0" y="8"/>
                </a:cxn>
                <a:cxn ang="0">
                  <a:pos x="0" y="8"/>
                </a:cxn>
                <a:cxn ang="0">
                  <a:pos x="4" y="8"/>
                </a:cxn>
                <a:cxn ang="0">
                  <a:pos x="8" y="10"/>
                </a:cxn>
                <a:cxn ang="0">
                  <a:pos x="8" y="10"/>
                </a:cxn>
                <a:cxn ang="0">
                  <a:pos x="14" y="12"/>
                </a:cxn>
                <a:cxn ang="0">
                  <a:pos x="16" y="10"/>
                </a:cxn>
                <a:cxn ang="0">
                  <a:pos x="20" y="8"/>
                </a:cxn>
                <a:cxn ang="0">
                  <a:pos x="20" y="8"/>
                </a:cxn>
                <a:cxn ang="0">
                  <a:pos x="18" y="4"/>
                </a:cxn>
                <a:cxn ang="0">
                  <a:pos x="18" y="4"/>
                </a:cxn>
                <a:cxn ang="0">
                  <a:pos x="16" y="2"/>
                </a:cxn>
                <a:cxn ang="0">
                  <a:pos x="12" y="0"/>
                </a:cxn>
                <a:cxn ang="0">
                  <a:pos x="6" y="2"/>
                </a:cxn>
                <a:cxn ang="0">
                  <a:pos x="6" y="2"/>
                </a:cxn>
              </a:cxnLst>
              <a:rect l="0" t="0" r="r" b="b"/>
              <a:pathLst>
                <a:path w="20" h="12">
                  <a:moveTo>
                    <a:pt x="6" y="2"/>
                  </a:moveTo>
                  <a:lnTo>
                    <a:pt x="6" y="2"/>
                  </a:lnTo>
                  <a:lnTo>
                    <a:pt x="2" y="4"/>
                  </a:lnTo>
                  <a:lnTo>
                    <a:pt x="0" y="8"/>
                  </a:lnTo>
                  <a:lnTo>
                    <a:pt x="0" y="8"/>
                  </a:lnTo>
                  <a:lnTo>
                    <a:pt x="4" y="8"/>
                  </a:lnTo>
                  <a:lnTo>
                    <a:pt x="8" y="10"/>
                  </a:lnTo>
                  <a:lnTo>
                    <a:pt x="8" y="10"/>
                  </a:lnTo>
                  <a:lnTo>
                    <a:pt x="14" y="12"/>
                  </a:lnTo>
                  <a:lnTo>
                    <a:pt x="16" y="10"/>
                  </a:lnTo>
                  <a:lnTo>
                    <a:pt x="20" y="8"/>
                  </a:lnTo>
                  <a:lnTo>
                    <a:pt x="20" y="8"/>
                  </a:lnTo>
                  <a:lnTo>
                    <a:pt x="18" y="4"/>
                  </a:lnTo>
                  <a:lnTo>
                    <a:pt x="18" y="4"/>
                  </a:lnTo>
                  <a:lnTo>
                    <a:pt x="16" y="2"/>
                  </a:lnTo>
                  <a:lnTo>
                    <a:pt x="12" y="0"/>
                  </a:lnTo>
                  <a:lnTo>
                    <a:pt x="6" y="2"/>
                  </a:lnTo>
                  <a:lnTo>
                    <a:pt x="6"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1" name="Freeform 114"/>
            <p:cNvSpPr>
              <a:spLocks/>
            </p:cNvSpPr>
            <p:nvPr/>
          </p:nvSpPr>
          <p:spPr bwMode="auto">
            <a:xfrm>
              <a:off x="5248275" y="260350"/>
              <a:ext cx="41275" cy="15875"/>
            </a:xfrm>
            <a:custGeom>
              <a:avLst/>
              <a:gdLst/>
              <a:ahLst/>
              <a:cxnLst>
                <a:cxn ang="0">
                  <a:pos x="22" y="10"/>
                </a:cxn>
                <a:cxn ang="0">
                  <a:pos x="22" y="10"/>
                </a:cxn>
                <a:cxn ang="0">
                  <a:pos x="26" y="6"/>
                </a:cxn>
                <a:cxn ang="0">
                  <a:pos x="26" y="6"/>
                </a:cxn>
                <a:cxn ang="0">
                  <a:pos x="26" y="4"/>
                </a:cxn>
                <a:cxn ang="0">
                  <a:pos x="24" y="4"/>
                </a:cxn>
                <a:cxn ang="0">
                  <a:pos x="24" y="4"/>
                </a:cxn>
                <a:cxn ang="0">
                  <a:pos x="12" y="0"/>
                </a:cxn>
                <a:cxn ang="0">
                  <a:pos x="6" y="0"/>
                </a:cxn>
                <a:cxn ang="0">
                  <a:pos x="0" y="0"/>
                </a:cxn>
                <a:cxn ang="0">
                  <a:pos x="0" y="0"/>
                </a:cxn>
                <a:cxn ang="0">
                  <a:pos x="6" y="6"/>
                </a:cxn>
                <a:cxn ang="0">
                  <a:pos x="10" y="8"/>
                </a:cxn>
                <a:cxn ang="0">
                  <a:pos x="16" y="10"/>
                </a:cxn>
                <a:cxn ang="0">
                  <a:pos x="22" y="10"/>
                </a:cxn>
                <a:cxn ang="0">
                  <a:pos x="22" y="10"/>
                </a:cxn>
              </a:cxnLst>
              <a:rect l="0" t="0" r="r" b="b"/>
              <a:pathLst>
                <a:path w="26" h="10">
                  <a:moveTo>
                    <a:pt x="22" y="10"/>
                  </a:moveTo>
                  <a:lnTo>
                    <a:pt x="22" y="10"/>
                  </a:lnTo>
                  <a:lnTo>
                    <a:pt x="26" y="6"/>
                  </a:lnTo>
                  <a:lnTo>
                    <a:pt x="26" y="6"/>
                  </a:lnTo>
                  <a:lnTo>
                    <a:pt x="26" y="4"/>
                  </a:lnTo>
                  <a:lnTo>
                    <a:pt x="24" y="4"/>
                  </a:lnTo>
                  <a:lnTo>
                    <a:pt x="24" y="4"/>
                  </a:lnTo>
                  <a:lnTo>
                    <a:pt x="12" y="0"/>
                  </a:lnTo>
                  <a:lnTo>
                    <a:pt x="6" y="0"/>
                  </a:lnTo>
                  <a:lnTo>
                    <a:pt x="0" y="0"/>
                  </a:lnTo>
                  <a:lnTo>
                    <a:pt x="0" y="0"/>
                  </a:lnTo>
                  <a:lnTo>
                    <a:pt x="6" y="6"/>
                  </a:lnTo>
                  <a:lnTo>
                    <a:pt x="10" y="8"/>
                  </a:lnTo>
                  <a:lnTo>
                    <a:pt x="16" y="10"/>
                  </a:lnTo>
                  <a:lnTo>
                    <a:pt x="22" y="10"/>
                  </a:lnTo>
                  <a:lnTo>
                    <a:pt x="22" y="1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2" name="Freeform 115"/>
            <p:cNvSpPr>
              <a:spLocks/>
            </p:cNvSpPr>
            <p:nvPr/>
          </p:nvSpPr>
          <p:spPr bwMode="auto">
            <a:xfrm>
              <a:off x="8277225" y="317500"/>
              <a:ext cx="53975" cy="6350"/>
            </a:xfrm>
            <a:custGeom>
              <a:avLst/>
              <a:gdLst/>
              <a:ahLst/>
              <a:cxnLst>
                <a:cxn ang="0">
                  <a:pos x="34" y="4"/>
                </a:cxn>
                <a:cxn ang="0">
                  <a:pos x="34" y="4"/>
                </a:cxn>
                <a:cxn ang="0">
                  <a:pos x="18" y="0"/>
                </a:cxn>
                <a:cxn ang="0">
                  <a:pos x="0" y="0"/>
                </a:cxn>
                <a:cxn ang="0">
                  <a:pos x="0" y="0"/>
                </a:cxn>
                <a:cxn ang="0">
                  <a:pos x="18" y="4"/>
                </a:cxn>
                <a:cxn ang="0">
                  <a:pos x="26" y="4"/>
                </a:cxn>
                <a:cxn ang="0">
                  <a:pos x="34" y="4"/>
                </a:cxn>
                <a:cxn ang="0">
                  <a:pos x="34" y="4"/>
                </a:cxn>
              </a:cxnLst>
              <a:rect l="0" t="0" r="r" b="b"/>
              <a:pathLst>
                <a:path w="34" h="4">
                  <a:moveTo>
                    <a:pt x="34" y="4"/>
                  </a:moveTo>
                  <a:lnTo>
                    <a:pt x="34" y="4"/>
                  </a:lnTo>
                  <a:lnTo>
                    <a:pt x="18" y="0"/>
                  </a:lnTo>
                  <a:lnTo>
                    <a:pt x="0" y="0"/>
                  </a:lnTo>
                  <a:lnTo>
                    <a:pt x="0" y="0"/>
                  </a:lnTo>
                  <a:lnTo>
                    <a:pt x="18" y="4"/>
                  </a:lnTo>
                  <a:lnTo>
                    <a:pt x="26" y="4"/>
                  </a:lnTo>
                  <a:lnTo>
                    <a:pt x="34" y="4"/>
                  </a:lnTo>
                  <a:lnTo>
                    <a:pt x="34" y="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3" name="Freeform 116"/>
            <p:cNvSpPr>
              <a:spLocks/>
            </p:cNvSpPr>
            <p:nvPr/>
          </p:nvSpPr>
          <p:spPr bwMode="auto">
            <a:xfrm>
              <a:off x="5511800" y="434975"/>
              <a:ext cx="25400" cy="15875"/>
            </a:xfrm>
            <a:custGeom>
              <a:avLst/>
              <a:gdLst/>
              <a:ahLst/>
              <a:cxnLst>
                <a:cxn ang="0">
                  <a:pos x="8" y="10"/>
                </a:cxn>
                <a:cxn ang="0">
                  <a:pos x="8" y="10"/>
                </a:cxn>
                <a:cxn ang="0">
                  <a:pos x="12" y="8"/>
                </a:cxn>
                <a:cxn ang="0">
                  <a:pos x="14" y="8"/>
                </a:cxn>
                <a:cxn ang="0">
                  <a:pos x="16" y="4"/>
                </a:cxn>
                <a:cxn ang="0">
                  <a:pos x="16" y="4"/>
                </a:cxn>
                <a:cxn ang="0">
                  <a:pos x="16" y="2"/>
                </a:cxn>
                <a:cxn ang="0">
                  <a:pos x="14" y="0"/>
                </a:cxn>
                <a:cxn ang="0">
                  <a:pos x="8" y="0"/>
                </a:cxn>
                <a:cxn ang="0">
                  <a:pos x="8" y="0"/>
                </a:cxn>
                <a:cxn ang="0">
                  <a:pos x="2" y="0"/>
                </a:cxn>
                <a:cxn ang="0">
                  <a:pos x="0" y="2"/>
                </a:cxn>
                <a:cxn ang="0">
                  <a:pos x="0" y="6"/>
                </a:cxn>
                <a:cxn ang="0">
                  <a:pos x="0" y="6"/>
                </a:cxn>
                <a:cxn ang="0">
                  <a:pos x="0" y="8"/>
                </a:cxn>
                <a:cxn ang="0">
                  <a:pos x="2" y="10"/>
                </a:cxn>
                <a:cxn ang="0">
                  <a:pos x="8" y="10"/>
                </a:cxn>
                <a:cxn ang="0">
                  <a:pos x="8" y="10"/>
                </a:cxn>
              </a:cxnLst>
              <a:rect l="0" t="0" r="r" b="b"/>
              <a:pathLst>
                <a:path w="16" h="10">
                  <a:moveTo>
                    <a:pt x="8" y="10"/>
                  </a:moveTo>
                  <a:lnTo>
                    <a:pt x="8" y="10"/>
                  </a:lnTo>
                  <a:lnTo>
                    <a:pt x="12" y="8"/>
                  </a:lnTo>
                  <a:lnTo>
                    <a:pt x="14" y="8"/>
                  </a:lnTo>
                  <a:lnTo>
                    <a:pt x="16" y="4"/>
                  </a:lnTo>
                  <a:lnTo>
                    <a:pt x="16" y="4"/>
                  </a:lnTo>
                  <a:lnTo>
                    <a:pt x="16" y="2"/>
                  </a:lnTo>
                  <a:lnTo>
                    <a:pt x="14" y="0"/>
                  </a:lnTo>
                  <a:lnTo>
                    <a:pt x="8" y="0"/>
                  </a:lnTo>
                  <a:lnTo>
                    <a:pt x="8" y="0"/>
                  </a:lnTo>
                  <a:lnTo>
                    <a:pt x="2" y="0"/>
                  </a:lnTo>
                  <a:lnTo>
                    <a:pt x="0" y="2"/>
                  </a:lnTo>
                  <a:lnTo>
                    <a:pt x="0" y="6"/>
                  </a:lnTo>
                  <a:lnTo>
                    <a:pt x="0" y="6"/>
                  </a:lnTo>
                  <a:lnTo>
                    <a:pt x="0" y="8"/>
                  </a:lnTo>
                  <a:lnTo>
                    <a:pt x="2" y="10"/>
                  </a:lnTo>
                  <a:lnTo>
                    <a:pt x="8" y="10"/>
                  </a:lnTo>
                  <a:lnTo>
                    <a:pt x="8" y="1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4" name="Freeform 117"/>
            <p:cNvSpPr>
              <a:spLocks/>
            </p:cNvSpPr>
            <p:nvPr/>
          </p:nvSpPr>
          <p:spPr bwMode="auto">
            <a:xfrm>
              <a:off x="8108950" y="996950"/>
              <a:ext cx="25400" cy="22225"/>
            </a:xfrm>
            <a:custGeom>
              <a:avLst/>
              <a:gdLst/>
              <a:ahLst/>
              <a:cxnLst>
                <a:cxn ang="0">
                  <a:pos x="14" y="6"/>
                </a:cxn>
                <a:cxn ang="0">
                  <a:pos x="14" y="6"/>
                </a:cxn>
                <a:cxn ang="0">
                  <a:pos x="16" y="4"/>
                </a:cxn>
                <a:cxn ang="0">
                  <a:pos x="16" y="2"/>
                </a:cxn>
                <a:cxn ang="0">
                  <a:pos x="16" y="2"/>
                </a:cxn>
                <a:cxn ang="0">
                  <a:pos x="14" y="0"/>
                </a:cxn>
                <a:cxn ang="0">
                  <a:pos x="14" y="0"/>
                </a:cxn>
                <a:cxn ang="0">
                  <a:pos x="8" y="0"/>
                </a:cxn>
                <a:cxn ang="0">
                  <a:pos x="2" y="2"/>
                </a:cxn>
                <a:cxn ang="0">
                  <a:pos x="2" y="2"/>
                </a:cxn>
                <a:cxn ang="0">
                  <a:pos x="0" y="4"/>
                </a:cxn>
                <a:cxn ang="0">
                  <a:pos x="0" y="8"/>
                </a:cxn>
                <a:cxn ang="0">
                  <a:pos x="0" y="10"/>
                </a:cxn>
                <a:cxn ang="0">
                  <a:pos x="2" y="14"/>
                </a:cxn>
                <a:cxn ang="0">
                  <a:pos x="2" y="14"/>
                </a:cxn>
                <a:cxn ang="0">
                  <a:pos x="6" y="8"/>
                </a:cxn>
                <a:cxn ang="0">
                  <a:pos x="10" y="6"/>
                </a:cxn>
                <a:cxn ang="0">
                  <a:pos x="14" y="6"/>
                </a:cxn>
                <a:cxn ang="0">
                  <a:pos x="14" y="6"/>
                </a:cxn>
              </a:cxnLst>
              <a:rect l="0" t="0" r="r" b="b"/>
              <a:pathLst>
                <a:path w="16" h="14">
                  <a:moveTo>
                    <a:pt x="14" y="6"/>
                  </a:moveTo>
                  <a:lnTo>
                    <a:pt x="14" y="6"/>
                  </a:lnTo>
                  <a:lnTo>
                    <a:pt x="16" y="4"/>
                  </a:lnTo>
                  <a:lnTo>
                    <a:pt x="16" y="2"/>
                  </a:lnTo>
                  <a:lnTo>
                    <a:pt x="16" y="2"/>
                  </a:lnTo>
                  <a:lnTo>
                    <a:pt x="14" y="0"/>
                  </a:lnTo>
                  <a:lnTo>
                    <a:pt x="14" y="0"/>
                  </a:lnTo>
                  <a:lnTo>
                    <a:pt x="8" y="0"/>
                  </a:lnTo>
                  <a:lnTo>
                    <a:pt x="2" y="2"/>
                  </a:lnTo>
                  <a:lnTo>
                    <a:pt x="2" y="2"/>
                  </a:lnTo>
                  <a:lnTo>
                    <a:pt x="0" y="4"/>
                  </a:lnTo>
                  <a:lnTo>
                    <a:pt x="0" y="8"/>
                  </a:lnTo>
                  <a:lnTo>
                    <a:pt x="0" y="10"/>
                  </a:lnTo>
                  <a:lnTo>
                    <a:pt x="2" y="14"/>
                  </a:lnTo>
                  <a:lnTo>
                    <a:pt x="2" y="14"/>
                  </a:lnTo>
                  <a:lnTo>
                    <a:pt x="6" y="8"/>
                  </a:lnTo>
                  <a:lnTo>
                    <a:pt x="10" y="6"/>
                  </a:lnTo>
                  <a:lnTo>
                    <a:pt x="14" y="6"/>
                  </a:lnTo>
                  <a:lnTo>
                    <a:pt x="14" y="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5" name="Freeform 118"/>
            <p:cNvSpPr>
              <a:spLocks/>
            </p:cNvSpPr>
            <p:nvPr/>
          </p:nvSpPr>
          <p:spPr bwMode="auto">
            <a:xfrm>
              <a:off x="8229600" y="320675"/>
              <a:ext cx="1588" cy="1588"/>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6" name="Freeform 119"/>
            <p:cNvSpPr>
              <a:spLocks/>
            </p:cNvSpPr>
            <p:nvPr/>
          </p:nvSpPr>
          <p:spPr bwMode="auto">
            <a:xfrm>
              <a:off x="8229600" y="307975"/>
              <a:ext cx="31750" cy="15875"/>
            </a:xfrm>
            <a:custGeom>
              <a:avLst/>
              <a:gdLst/>
              <a:ahLst/>
              <a:cxnLst>
                <a:cxn ang="0">
                  <a:pos x="18" y="8"/>
                </a:cxn>
                <a:cxn ang="0">
                  <a:pos x="18" y="8"/>
                </a:cxn>
                <a:cxn ang="0">
                  <a:pos x="20" y="4"/>
                </a:cxn>
                <a:cxn ang="0">
                  <a:pos x="20" y="4"/>
                </a:cxn>
                <a:cxn ang="0">
                  <a:pos x="18" y="2"/>
                </a:cxn>
                <a:cxn ang="0">
                  <a:pos x="16" y="2"/>
                </a:cxn>
                <a:cxn ang="0">
                  <a:pos x="16" y="2"/>
                </a:cxn>
                <a:cxn ang="0">
                  <a:pos x="12" y="0"/>
                </a:cxn>
                <a:cxn ang="0">
                  <a:pos x="8" y="2"/>
                </a:cxn>
                <a:cxn ang="0">
                  <a:pos x="0" y="8"/>
                </a:cxn>
                <a:cxn ang="0">
                  <a:pos x="0" y="8"/>
                </a:cxn>
                <a:cxn ang="0">
                  <a:pos x="4" y="10"/>
                </a:cxn>
                <a:cxn ang="0">
                  <a:pos x="8" y="10"/>
                </a:cxn>
                <a:cxn ang="0">
                  <a:pos x="14" y="8"/>
                </a:cxn>
                <a:cxn ang="0">
                  <a:pos x="18" y="8"/>
                </a:cxn>
                <a:cxn ang="0">
                  <a:pos x="18" y="8"/>
                </a:cxn>
              </a:cxnLst>
              <a:rect l="0" t="0" r="r" b="b"/>
              <a:pathLst>
                <a:path w="20" h="10">
                  <a:moveTo>
                    <a:pt x="18" y="8"/>
                  </a:moveTo>
                  <a:lnTo>
                    <a:pt x="18" y="8"/>
                  </a:lnTo>
                  <a:lnTo>
                    <a:pt x="20" y="4"/>
                  </a:lnTo>
                  <a:lnTo>
                    <a:pt x="20" y="4"/>
                  </a:lnTo>
                  <a:lnTo>
                    <a:pt x="18" y="2"/>
                  </a:lnTo>
                  <a:lnTo>
                    <a:pt x="16" y="2"/>
                  </a:lnTo>
                  <a:lnTo>
                    <a:pt x="16" y="2"/>
                  </a:lnTo>
                  <a:lnTo>
                    <a:pt x="12" y="0"/>
                  </a:lnTo>
                  <a:lnTo>
                    <a:pt x="8" y="2"/>
                  </a:lnTo>
                  <a:lnTo>
                    <a:pt x="0" y="8"/>
                  </a:lnTo>
                  <a:lnTo>
                    <a:pt x="0" y="8"/>
                  </a:lnTo>
                  <a:lnTo>
                    <a:pt x="4" y="10"/>
                  </a:lnTo>
                  <a:lnTo>
                    <a:pt x="8" y="10"/>
                  </a:lnTo>
                  <a:lnTo>
                    <a:pt x="14" y="8"/>
                  </a:lnTo>
                  <a:lnTo>
                    <a:pt x="18" y="8"/>
                  </a:lnTo>
                  <a:lnTo>
                    <a:pt x="18" y="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7" name="Freeform 120"/>
            <p:cNvSpPr>
              <a:spLocks/>
            </p:cNvSpPr>
            <p:nvPr/>
          </p:nvSpPr>
          <p:spPr bwMode="auto">
            <a:xfrm>
              <a:off x="4552950" y="600075"/>
              <a:ext cx="25400" cy="19050"/>
            </a:xfrm>
            <a:custGeom>
              <a:avLst/>
              <a:gdLst/>
              <a:ahLst/>
              <a:cxnLst>
                <a:cxn ang="0">
                  <a:pos x="0" y="12"/>
                </a:cxn>
                <a:cxn ang="0">
                  <a:pos x="0" y="12"/>
                </a:cxn>
                <a:cxn ang="0">
                  <a:pos x="6" y="12"/>
                </a:cxn>
                <a:cxn ang="0">
                  <a:pos x="10" y="12"/>
                </a:cxn>
                <a:cxn ang="0">
                  <a:pos x="16" y="6"/>
                </a:cxn>
                <a:cxn ang="0">
                  <a:pos x="16" y="6"/>
                </a:cxn>
                <a:cxn ang="0">
                  <a:pos x="14" y="0"/>
                </a:cxn>
                <a:cxn ang="0">
                  <a:pos x="14" y="0"/>
                </a:cxn>
                <a:cxn ang="0">
                  <a:pos x="10" y="4"/>
                </a:cxn>
                <a:cxn ang="0">
                  <a:pos x="6" y="4"/>
                </a:cxn>
                <a:cxn ang="0">
                  <a:pos x="2" y="8"/>
                </a:cxn>
                <a:cxn ang="0">
                  <a:pos x="0" y="12"/>
                </a:cxn>
                <a:cxn ang="0">
                  <a:pos x="0" y="12"/>
                </a:cxn>
              </a:cxnLst>
              <a:rect l="0" t="0" r="r" b="b"/>
              <a:pathLst>
                <a:path w="16" h="12">
                  <a:moveTo>
                    <a:pt x="0" y="12"/>
                  </a:moveTo>
                  <a:lnTo>
                    <a:pt x="0" y="12"/>
                  </a:lnTo>
                  <a:lnTo>
                    <a:pt x="6" y="12"/>
                  </a:lnTo>
                  <a:lnTo>
                    <a:pt x="10" y="12"/>
                  </a:lnTo>
                  <a:lnTo>
                    <a:pt x="16" y="6"/>
                  </a:lnTo>
                  <a:lnTo>
                    <a:pt x="16" y="6"/>
                  </a:lnTo>
                  <a:lnTo>
                    <a:pt x="14" y="0"/>
                  </a:lnTo>
                  <a:lnTo>
                    <a:pt x="14" y="0"/>
                  </a:lnTo>
                  <a:lnTo>
                    <a:pt x="10" y="4"/>
                  </a:lnTo>
                  <a:lnTo>
                    <a:pt x="6" y="4"/>
                  </a:lnTo>
                  <a:lnTo>
                    <a:pt x="2" y="8"/>
                  </a:lnTo>
                  <a:lnTo>
                    <a:pt x="0" y="12"/>
                  </a:lnTo>
                  <a:lnTo>
                    <a:pt x="0" y="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8" name="Freeform 121"/>
            <p:cNvSpPr>
              <a:spLocks/>
            </p:cNvSpPr>
            <p:nvPr/>
          </p:nvSpPr>
          <p:spPr bwMode="auto">
            <a:xfrm>
              <a:off x="8054975" y="1606550"/>
              <a:ext cx="28575" cy="9525"/>
            </a:xfrm>
            <a:custGeom>
              <a:avLst/>
              <a:gdLst/>
              <a:ahLst/>
              <a:cxnLst>
                <a:cxn ang="0">
                  <a:pos x="0" y="6"/>
                </a:cxn>
                <a:cxn ang="0">
                  <a:pos x="0" y="6"/>
                </a:cxn>
                <a:cxn ang="0">
                  <a:pos x="10" y="6"/>
                </a:cxn>
                <a:cxn ang="0">
                  <a:pos x="18" y="6"/>
                </a:cxn>
                <a:cxn ang="0">
                  <a:pos x="18" y="6"/>
                </a:cxn>
                <a:cxn ang="0">
                  <a:pos x="12" y="2"/>
                </a:cxn>
                <a:cxn ang="0">
                  <a:pos x="8" y="0"/>
                </a:cxn>
                <a:cxn ang="0">
                  <a:pos x="4" y="2"/>
                </a:cxn>
                <a:cxn ang="0">
                  <a:pos x="0" y="6"/>
                </a:cxn>
                <a:cxn ang="0">
                  <a:pos x="0" y="6"/>
                </a:cxn>
              </a:cxnLst>
              <a:rect l="0" t="0" r="r" b="b"/>
              <a:pathLst>
                <a:path w="18" h="6">
                  <a:moveTo>
                    <a:pt x="0" y="6"/>
                  </a:moveTo>
                  <a:lnTo>
                    <a:pt x="0" y="6"/>
                  </a:lnTo>
                  <a:lnTo>
                    <a:pt x="10" y="6"/>
                  </a:lnTo>
                  <a:lnTo>
                    <a:pt x="18" y="6"/>
                  </a:lnTo>
                  <a:lnTo>
                    <a:pt x="18" y="6"/>
                  </a:lnTo>
                  <a:lnTo>
                    <a:pt x="12" y="2"/>
                  </a:lnTo>
                  <a:lnTo>
                    <a:pt x="8" y="0"/>
                  </a:lnTo>
                  <a:lnTo>
                    <a:pt x="4" y="2"/>
                  </a:lnTo>
                  <a:lnTo>
                    <a:pt x="0" y="6"/>
                  </a:lnTo>
                  <a:lnTo>
                    <a:pt x="0" y="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9" name="Freeform 122"/>
            <p:cNvSpPr>
              <a:spLocks/>
            </p:cNvSpPr>
            <p:nvPr/>
          </p:nvSpPr>
          <p:spPr bwMode="auto">
            <a:xfrm>
              <a:off x="8207375" y="339725"/>
              <a:ext cx="34925" cy="12700"/>
            </a:xfrm>
            <a:custGeom>
              <a:avLst/>
              <a:gdLst/>
              <a:ahLst/>
              <a:cxnLst>
                <a:cxn ang="0">
                  <a:pos x="0" y="6"/>
                </a:cxn>
                <a:cxn ang="0">
                  <a:pos x="0" y="6"/>
                </a:cxn>
                <a:cxn ang="0">
                  <a:pos x="22" y="8"/>
                </a:cxn>
                <a:cxn ang="0">
                  <a:pos x="22" y="8"/>
                </a:cxn>
                <a:cxn ang="0">
                  <a:pos x="18" y="4"/>
                </a:cxn>
                <a:cxn ang="0">
                  <a:pos x="12" y="0"/>
                </a:cxn>
                <a:cxn ang="0">
                  <a:pos x="6" y="2"/>
                </a:cxn>
                <a:cxn ang="0">
                  <a:pos x="0" y="6"/>
                </a:cxn>
                <a:cxn ang="0">
                  <a:pos x="0" y="6"/>
                </a:cxn>
              </a:cxnLst>
              <a:rect l="0" t="0" r="r" b="b"/>
              <a:pathLst>
                <a:path w="22" h="8">
                  <a:moveTo>
                    <a:pt x="0" y="6"/>
                  </a:moveTo>
                  <a:lnTo>
                    <a:pt x="0" y="6"/>
                  </a:lnTo>
                  <a:lnTo>
                    <a:pt x="22" y="8"/>
                  </a:lnTo>
                  <a:lnTo>
                    <a:pt x="22" y="8"/>
                  </a:lnTo>
                  <a:lnTo>
                    <a:pt x="18" y="4"/>
                  </a:lnTo>
                  <a:lnTo>
                    <a:pt x="12" y="0"/>
                  </a:lnTo>
                  <a:lnTo>
                    <a:pt x="6" y="2"/>
                  </a:lnTo>
                  <a:lnTo>
                    <a:pt x="0" y="6"/>
                  </a:lnTo>
                  <a:lnTo>
                    <a:pt x="0" y="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0" name="Freeform 123"/>
            <p:cNvSpPr>
              <a:spLocks/>
            </p:cNvSpPr>
            <p:nvPr/>
          </p:nvSpPr>
          <p:spPr bwMode="auto">
            <a:xfrm>
              <a:off x="5067300" y="260350"/>
              <a:ext cx="44450" cy="22225"/>
            </a:xfrm>
            <a:custGeom>
              <a:avLst/>
              <a:gdLst/>
              <a:ahLst/>
              <a:cxnLst>
                <a:cxn ang="0">
                  <a:pos x="20" y="10"/>
                </a:cxn>
                <a:cxn ang="0">
                  <a:pos x="20" y="10"/>
                </a:cxn>
                <a:cxn ang="0">
                  <a:pos x="22" y="8"/>
                </a:cxn>
                <a:cxn ang="0">
                  <a:pos x="24" y="8"/>
                </a:cxn>
                <a:cxn ang="0">
                  <a:pos x="24" y="6"/>
                </a:cxn>
                <a:cxn ang="0">
                  <a:pos x="24" y="6"/>
                </a:cxn>
                <a:cxn ang="0">
                  <a:pos x="22" y="6"/>
                </a:cxn>
                <a:cxn ang="0">
                  <a:pos x="18" y="6"/>
                </a:cxn>
                <a:cxn ang="0">
                  <a:pos x="14" y="6"/>
                </a:cxn>
                <a:cxn ang="0">
                  <a:pos x="12" y="4"/>
                </a:cxn>
                <a:cxn ang="0">
                  <a:pos x="12" y="4"/>
                </a:cxn>
                <a:cxn ang="0">
                  <a:pos x="20" y="4"/>
                </a:cxn>
                <a:cxn ang="0">
                  <a:pos x="24" y="4"/>
                </a:cxn>
                <a:cxn ang="0">
                  <a:pos x="28" y="2"/>
                </a:cxn>
                <a:cxn ang="0">
                  <a:pos x="28" y="2"/>
                </a:cxn>
                <a:cxn ang="0">
                  <a:pos x="20" y="0"/>
                </a:cxn>
                <a:cxn ang="0">
                  <a:pos x="12" y="2"/>
                </a:cxn>
                <a:cxn ang="0">
                  <a:pos x="12" y="2"/>
                </a:cxn>
                <a:cxn ang="0">
                  <a:pos x="8" y="2"/>
                </a:cxn>
                <a:cxn ang="0">
                  <a:pos x="8" y="4"/>
                </a:cxn>
                <a:cxn ang="0">
                  <a:pos x="8" y="6"/>
                </a:cxn>
                <a:cxn ang="0">
                  <a:pos x="8" y="8"/>
                </a:cxn>
                <a:cxn ang="0">
                  <a:pos x="8" y="8"/>
                </a:cxn>
                <a:cxn ang="0">
                  <a:pos x="2" y="8"/>
                </a:cxn>
                <a:cxn ang="0">
                  <a:pos x="0" y="8"/>
                </a:cxn>
                <a:cxn ang="0">
                  <a:pos x="0" y="12"/>
                </a:cxn>
                <a:cxn ang="0">
                  <a:pos x="0" y="12"/>
                </a:cxn>
                <a:cxn ang="0">
                  <a:pos x="2" y="14"/>
                </a:cxn>
                <a:cxn ang="0">
                  <a:pos x="8" y="14"/>
                </a:cxn>
                <a:cxn ang="0">
                  <a:pos x="16" y="14"/>
                </a:cxn>
                <a:cxn ang="0">
                  <a:pos x="20" y="10"/>
                </a:cxn>
                <a:cxn ang="0">
                  <a:pos x="20" y="10"/>
                </a:cxn>
              </a:cxnLst>
              <a:rect l="0" t="0" r="r" b="b"/>
              <a:pathLst>
                <a:path w="28" h="14">
                  <a:moveTo>
                    <a:pt x="20" y="10"/>
                  </a:moveTo>
                  <a:lnTo>
                    <a:pt x="20" y="10"/>
                  </a:lnTo>
                  <a:lnTo>
                    <a:pt x="22" y="8"/>
                  </a:lnTo>
                  <a:lnTo>
                    <a:pt x="24" y="8"/>
                  </a:lnTo>
                  <a:lnTo>
                    <a:pt x="24" y="6"/>
                  </a:lnTo>
                  <a:lnTo>
                    <a:pt x="24" y="6"/>
                  </a:lnTo>
                  <a:lnTo>
                    <a:pt x="22" y="6"/>
                  </a:lnTo>
                  <a:lnTo>
                    <a:pt x="18" y="6"/>
                  </a:lnTo>
                  <a:lnTo>
                    <a:pt x="14" y="6"/>
                  </a:lnTo>
                  <a:lnTo>
                    <a:pt x="12" y="4"/>
                  </a:lnTo>
                  <a:lnTo>
                    <a:pt x="12" y="4"/>
                  </a:lnTo>
                  <a:lnTo>
                    <a:pt x="20" y="4"/>
                  </a:lnTo>
                  <a:lnTo>
                    <a:pt x="24" y="4"/>
                  </a:lnTo>
                  <a:lnTo>
                    <a:pt x="28" y="2"/>
                  </a:lnTo>
                  <a:lnTo>
                    <a:pt x="28" y="2"/>
                  </a:lnTo>
                  <a:lnTo>
                    <a:pt x="20" y="0"/>
                  </a:lnTo>
                  <a:lnTo>
                    <a:pt x="12" y="2"/>
                  </a:lnTo>
                  <a:lnTo>
                    <a:pt x="12" y="2"/>
                  </a:lnTo>
                  <a:lnTo>
                    <a:pt x="8" y="2"/>
                  </a:lnTo>
                  <a:lnTo>
                    <a:pt x="8" y="4"/>
                  </a:lnTo>
                  <a:lnTo>
                    <a:pt x="8" y="6"/>
                  </a:lnTo>
                  <a:lnTo>
                    <a:pt x="8" y="8"/>
                  </a:lnTo>
                  <a:lnTo>
                    <a:pt x="8" y="8"/>
                  </a:lnTo>
                  <a:lnTo>
                    <a:pt x="2" y="8"/>
                  </a:lnTo>
                  <a:lnTo>
                    <a:pt x="0" y="8"/>
                  </a:lnTo>
                  <a:lnTo>
                    <a:pt x="0" y="12"/>
                  </a:lnTo>
                  <a:lnTo>
                    <a:pt x="0" y="12"/>
                  </a:lnTo>
                  <a:lnTo>
                    <a:pt x="2" y="14"/>
                  </a:lnTo>
                  <a:lnTo>
                    <a:pt x="8" y="14"/>
                  </a:lnTo>
                  <a:lnTo>
                    <a:pt x="16" y="14"/>
                  </a:lnTo>
                  <a:lnTo>
                    <a:pt x="20" y="10"/>
                  </a:lnTo>
                  <a:lnTo>
                    <a:pt x="20" y="1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1" name="Freeform 124"/>
            <p:cNvSpPr>
              <a:spLocks/>
            </p:cNvSpPr>
            <p:nvPr/>
          </p:nvSpPr>
          <p:spPr bwMode="auto">
            <a:xfrm>
              <a:off x="8007350" y="1352550"/>
              <a:ext cx="15875" cy="38100"/>
            </a:xfrm>
            <a:custGeom>
              <a:avLst/>
              <a:gdLst/>
              <a:ahLst/>
              <a:cxnLst>
                <a:cxn ang="0">
                  <a:pos x="6" y="24"/>
                </a:cxn>
                <a:cxn ang="0">
                  <a:pos x="6" y="24"/>
                </a:cxn>
                <a:cxn ang="0">
                  <a:pos x="6" y="14"/>
                </a:cxn>
                <a:cxn ang="0">
                  <a:pos x="6" y="14"/>
                </a:cxn>
                <a:cxn ang="0">
                  <a:pos x="10" y="12"/>
                </a:cxn>
                <a:cxn ang="0">
                  <a:pos x="10" y="8"/>
                </a:cxn>
                <a:cxn ang="0">
                  <a:pos x="6" y="2"/>
                </a:cxn>
                <a:cxn ang="0">
                  <a:pos x="6" y="2"/>
                </a:cxn>
                <a:cxn ang="0">
                  <a:pos x="4" y="0"/>
                </a:cxn>
                <a:cxn ang="0">
                  <a:pos x="2" y="2"/>
                </a:cxn>
                <a:cxn ang="0">
                  <a:pos x="2" y="2"/>
                </a:cxn>
                <a:cxn ang="0">
                  <a:pos x="2" y="4"/>
                </a:cxn>
                <a:cxn ang="0">
                  <a:pos x="2" y="6"/>
                </a:cxn>
                <a:cxn ang="0">
                  <a:pos x="4" y="10"/>
                </a:cxn>
                <a:cxn ang="0">
                  <a:pos x="4" y="10"/>
                </a:cxn>
                <a:cxn ang="0">
                  <a:pos x="4" y="12"/>
                </a:cxn>
                <a:cxn ang="0">
                  <a:pos x="4" y="12"/>
                </a:cxn>
                <a:cxn ang="0">
                  <a:pos x="0" y="16"/>
                </a:cxn>
                <a:cxn ang="0">
                  <a:pos x="2" y="18"/>
                </a:cxn>
                <a:cxn ang="0">
                  <a:pos x="4" y="20"/>
                </a:cxn>
                <a:cxn ang="0">
                  <a:pos x="6" y="24"/>
                </a:cxn>
                <a:cxn ang="0">
                  <a:pos x="6" y="24"/>
                </a:cxn>
              </a:cxnLst>
              <a:rect l="0" t="0" r="r" b="b"/>
              <a:pathLst>
                <a:path w="10" h="24">
                  <a:moveTo>
                    <a:pt x="6" y="24"/>
                  </a:moveTo>
                  <a:lnTo>
                    <a:pt x="6" y="24"/>
                  </a:lnTo>
                  <a:lnTo>
                    <a:pt x="6" y="14"/>
                  </a:lnTo>
                  <a:lnTo>
                    <a:pt x="6" y="14"/>
                  </a:lnTo>
                  <a:lnTo>
                    <a:pt x="10" y="12"/>
                  </a:lnTo>
                  <a:lnTo>
                    <a:pt x="10" y="8"/>
                  </a:lnTo>
                  <a:lnTo>
                    <a:pt x="6" y="2"/>
                  </a:lnTo>
                  <a:lnTo>
                    <a:pt x="6" y="2"/>
                  </a:lnTo>
                  <a:lnTo>
                    <a:pt x="4" y="0"/>
                  </a:lnTo>
                  <a:lnTo>
                    <a:pt x="2" y="2"/>
                  </a:lnTo>
                  <a:lnTo>
                    <a:pt x="2" y="2"/>
                  </a:lnTo>
                  <a:lnTo>
                    <a:pt x="2" y="4"/>
                  </a:lnTo>
                  <a:lnTo>
                    <a:pt x="2" y="6"/>
                  </a:lnTo>
                  <a:lnTo>
                    <a:pt x="4" y="10"/>
                  </a:lnTo>
                  <a:lnTo>
                    <a:pt x="4" y="10"/>
                  </a:lnTo>
                  <a:lnTo>
                    <a:pt x="4" y="12"/>
                  </a:lnTo>
                  <a:lnTo>
                    <a:pt x="4" y="12"/>
                  </a:lnTo>
                  <a:lnTo>
                    <a:pt x="0" y="16"/>
                  </a:lnTo>
                  <a:lnTo>
                    <a:pt x="2" y="18"/>
                  </a:lnTo>
                  <a:lnTo>
                    <a:pt x="4" y="20"/>
                  </a:lnTo>
                  <a:lnTo>
                    <a:pt x="6" y="24"/>
                  </a:lnTo>
                  <a:lnTo>
                    <a:pt x="6" y="2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2" name="Freeform 125"/>
            <p:cNvSpPr>
              <a:spLocks/>
            </p:cNvSpPr>
            <p:nvPr/>
          </p:nvSpPr>
          <p:spPr bwMode="auto">
            <a:xfrm>
              <a:off x="5016500" y="292100"/>
              <a:ext cx="142875" cy="41275"/>
            </a:xfrm>
            <a:custGeom>
              <a:avLst/>
              <a:gdLst/>
              <a:ahLst/>
              <a:cxnLst>
                <a:cxn ang="0">
                  <a:pos x="4" y="10"/>
                </a:cxn>
                <a:cxn ang="0">
                  <a:pos x="4" y="10"/>
                </a:cxn>
                <a:cxn ang="0">
                  <a:pos x="0" y="12"/>
                </a:cxn>
                <a:cxn ang="0">
                  <a:pos x="0" y="14"/>
                </a:cxn>
                <a:cxn ang="0">
                  <a:pos x="0" y="16"/>
                </a:cxn>
                <a:cxn ang="0">
                  <a:pos x="0" y="16"/>
                </a:cxn>
                <a:cxn ang="0">
                  <a:pos x="0" y="18"/>
                </a:cxn>
                <a:cxn ang="0">
                  <a:pos x="2" y="18"/>
                </a:cxn>
                <a:cxn ang="0">
                  <a:pos x="6" y="18"/>
                </a:cxn>
                <a:cxn ang="0">
                  <a:pos x="6" y="18"/>
                </a:cxn>
                <a:cxn ang="0">
                  <a:pos x="16" y="18"/>
                </a:cxn>
                <a:cxn ang="0">
                  <a:pos x="16" y="18"/>
                </a:cxn>
                <a:cxn ang="0">
                  <a:pos x="20" y="16"/>
                </a:cxn>
                <a:cxn ang="0">
                  <a:pos x="24" y="16"/>
                </a:cxn>
                <a:cxn ang="0">
                  <a:pos x="30" y="18"/>
                </a:cxn>
                <a:cxn ang="0">
                  <a:pos x="30" y="18"/>
                </a:cxn>
                <a:cxn ang="0">
                  <a:pos x="30" y="20"/>
                </a:cxn>
                <a:cxn ang="0">
                  <a:pos x="30" y="20"/>
                </a:cxn>
                <a:cxn ang="0">
                  <a:pos x="28" y="20"/>
                </a:cxn>
                <a:cxn ang="0">
                  <a:pos x="24" y="22"/>
                </a:cxn>
                <a:cxn ang="0">
                  <a:pos x="24" y="22"/>
                </a:cxn>
                <a:cxn ang="0">
                  <a:pos x="28" y="24"/>
                </a:cxn>
                <a:cxn ang="0">
                  <a:pos x="34" y="26"/>
                </a:cxn>
                <a:cxn ang="0">
                  <a:pos x="44" y="24"/>
                </a:cxn>
                <a:cxn ang="0">
                  <a:pos x="44" y="24"/>
                </a:cxn>
                <a:cxn ang="0">
                  <a:pos x="62" y="20"/>
                </a:cxn>
                <a:cxn ang="0">
                  <a:pos x="70" y="18"/>
                </a:cxn>
                <a:cxn ang="0">
                  <a:pos x="80" y="18"/>
                </a:cxn>
                <a:cxn ang="0">
                  <a:pos x="80" y="18"/>
                </a:cxn>
                <a:cxn ang="0">
                  <a:pos x="86" y="18"/>
                </a:cxn>
                <a:cxn ang="0">
                  <a:pos x="90" y="14"/>
                </a:cxn>
                <a:cxn ang="0">
                  <a:pos x="90" y="14"/>
                </a:cxn>
                <a:cxn ang="0">
                  <a:pos x="90" y="10"/>
                </a:cxn>
                <a:cxn ang="0">
                  <a:pos x="88" y="10"/>
                </a:cxn>
                <a:cxn ang="0">
                  <a:pos x="88" y="10"/>
                </a:cxn>
                <a:cxn ang="0">
                  <a:pos x="80" y="10"/>
                </a:cxn>
                <a:cxn ang="0">
                  <a:pos x="74" y="10"/>
                </a:cxn>
                <a:cxn ang="0">
                  <a:pos x="68" y="6"/>
                </a:cxn>
                <a:cxn ang="0">
                  <a:pos x="62" y="0"/>
                </a:cxn>
                <a:cxn ang="0">
                  <a:pos x="62" y="0"/>
                </a:cxn>
                <a:cxn ang="0">
                  <a:pos x="60" y="2"/>
                </a:cxn>
                <a:cxn ang="0">
                  <a:pos x="60" y="2"/>
                </a:cxn>
                <a:cxn ang="0">
                  <a:pos x="58" y="2"/>
                </a:cxn>
                <a:cxn ang="0">
                  <a:pos x="56" y="4"/>
                </a:cxn>
                <a:cxn ang="0">
                  <a:pos x="58" y="8"/>
                </a:cxn>
                <a:cxn ang="0">
                  <a:pos x="62" y="10"/>
                </a:cxn>
                <a:cxn ang="0">
                  <a:pos x="62" y="12"/>
                </a:cxn>
                <a:cxn ang="0">
                  <a:pos x="62" y="14"/>
                </a:cxn>
                <a:cxn ang="0">
                  <a:pos x="62" y="14"/>
                </a:cxn>
                <a:cxn ang="0">
                  <a:pos x="48" y="12"/>
                </a:cxn>
                <a:cxn ang="0">
                  <a:pos x="36" y="8"/>
                </a:cxn>
                <a:cxn ang="0">
                  <a:pos x="36" y="8"/>
                </a:cxn>
                <a:cxn ang="0">
                  <a:pos x="34" y="6"/>
                </a:cxn>
                <a:cxn ang="0">
                  <a:pos x="30" y="6"/>
                </a:cxn>
                <a:cxn ang="0">
                  <a:pos x="24" y="6"/>
                </a:cxn>
                <a:cxn ang="0">
                  <a:pos x="24" y="6"/>
                </a:cxn>
                <a:cxn ang="0">
                  <a:pos x="20" y="4"/>
                </a:cxn>
                <a:cxn ang="0">
                  <a:pos x="14" y="4"/>
                </a:cxn>
                <a:cxn ang="0">
                  <a:pos x="14" y="4"/>
                </a:cxn>
                <a:cxn ang="0">
                  <a:pos x="8" y="6"/>
                </a:cxn>
                <a:cxn ang="0">
                  <a:pos x="6" y="8"/>
                </a:cxn>
                <a:cxn ang="0">
                  <a:pos x="4" y="10"/>
                </a:cxn>
                <a:cxn ang="0">
                  <a:pos x="4" y="10"/>
                </a:cxn>
              </a:cxnLst>
              <a:rect l="0" t="0" r="r" b="b"/>
              <a:pathLst>
                <a:path w="90" h="26">
                  <a:moveTo>
                    <a:pt x="4" y="10"/>
                  </a:moveTo>
                  <a:lnTo>
                    <a:pt x="4" y="10"/>
                  </a:lnTo>
                  <a:lnTo>
                    <a:pt x="0" y="12"/>
                  </a:lnTo>
                  <a:lnTo>
                    <a:pt x="0" y="14"/>
                  </a:lnTo>
                  <a:lnTo>
                    <a:pt x="0" y="16"/>
                  </a:lnTo>
                  <a:lnTo>
                    <a:pt x="0" y="16"/>
                  </a:lnTo>
                  <a:lnTo>
                    <a:pt x="0" y="18"/>
                  </a:lnTo>
                  <a:lnTo>
                    <a:pt x="2" y="18"/>
                  </a:lnTo>
                  <a:lnTo>
                    <a:pt x="6" y="18"/>
                  </a:lnTo>
                  <a:lnTo>
                    <a:pt x="6" y="18"/>
                  </a:lnTo>
                  <a:lnTo>
                    <a:pt x="16" y="18"/>
                  </a:lnTo>
                  <a:lnTo>
                    <a:pt x="16" y="18"/>
                  </a:lnTo>
                  <a:lnTo>
                    <a:pt x="20" y="16"/>
                  </a:lnTo>
                  <a:lnTo>
                    <a:pt x="24" y="16"/>
                  </a:lnTo>
                  <a:lnTo>
                    <a:pt x="30" y="18"/>
                  </a:lnTo>
                  <a:lnTo>
                    <a:pt x="30" y="18"/>
                  </a:lnTo>
                  <a:lnTo>
                    <a:pt x="30" y="20"/>
                  </a:lnTo>
                  <a:lnTo>
                    <a:pt x="30" y="20"/>
                  </a:lnTo>
                  <a:lnTo>
                    <a:pt x="28" y="20"/>
                  </a:lnTo>
                  <a:lnTo>
                    <a:pt x="24" y="22"/>
                  </a:lnTo>
                  <a:lnTo>
                    <a:pt x="24" y="22"/>
                  </a:lnTo>
                  <a:lnTo>
                    <a:pt x="28" y="24"/>
                  </a:lnTo>
                  <a:lnTo>
                    <a:pt x="34" y="26"/>
                  </a:lnTo>
                  <a:lnTo>
                    <a:pt x="44" y="24"/>
                  </a:lnTo>
                  <a:lnTo>
                    <a:pt x="44" y="24"/>
                  </a:lnTo>
                  <a:lnTo>
                    <a:pt x="62" y="20"/>
                  </a:lnTo>
                  <a:lnTo>
                    <a:pt x="70" y="18"/>
                  </a:lnTo>
                  <a:lnTo>
                    <a:pt x="80" y="18"/>
                  </a:lnTo>
                  <a:lnTo>
                    <a:pt x="80" y="18"/>
                  </a:lnTo>
                  <a:lnTo>
                    <a:pt x="86" y="18"/>
                  </a:lnTo>
                  <a:lnTo>
                    <a:pt x="90" y="14"/>
                  </a:lnTo>
                  <a:lnTo>
                    <a:pt x="90" y="14"/>
                  </a:lnTo>
                  <a:lnTo>
                    <a:pt x="90" y="10"/>
                  </a:lnTo>
                  <a:lnTo>
                    <a:pt x="88" y="10"/>
                  </a:lnTo>
                  <a:lnTo>
                    <a:pt x="88" y="10"/>
                  </a:lnTo>
                  <a:lnTo>
                    <a:pt x="80" y="10"/>
                  </a:lnTo>
                  <a:lnTo>
                    <a:pt x="74" y="10"/>
                  </a:lnTo>
                  <a:lnTo>
                    <a:pt x="68" y="6"/>
                  </a:lnTo>
                  <a:lnTo>
                    <a:pt x="62" y="0"/>
                  </a:lnTo>
                  <a:lnTo>
                    <a:pt x="62" y="0"/>
                  </a:lnTo>
                  <a:lnTo>
                    <a:pt x="60" y="2"/>
                  </a:lnTo>
                  <a:lnTo>
                    <a:pt x="60" y="2"/>
                  </a:lnTo>
                  <a:lnTo>
                    <a:pt x="58" y="2"/>
                  </a:lnTo>
                  <a:lnTo>
                    <a:pt x="56" y="4"/>
                  </a:lnTo>
                  <a:lnTo>
                    <a:pt x="58" y="8"/>
                  </a:lnTo>
                  <a:lnTo>
                    <a:pt x="62" y="10"/>
                  </a:lnTo>
                  <a:lnTo>
                    <a:pt x="62" y="12"/>
                  </a:lnTo>
                  <a:lnTo>
                    <a:pt x="62" y="14"/>
                  </a:lnTo>
                  <a:lnTo>
                    <a:pt x="62" y="14"/>
                  </a:lnTo>
                  <a:lnTo>
                    <a:pt x="48" y="12"/>
                  </a:lnTo>
                  <a:lnTo>
                    <a:pt x="36" y="8"/>
                  </a:lnTo>
                  <a:lnTo>
                    <a:pt x="36" y="8"/>
                  </a:lnTo>
                  <a:lnTo>
                    <a:pt x="34" y="6"/>
                  </a:lnTo>
                  <a:lnTo>
                    <a:pt x="30" y="6"/>
                  </a:lnTo>
                  <a:lnTo>
                    <a:pt x="24" y="6"/>
                  </a:lnTo>
                  <a:lnTo>
                    <a:pt x="24" y="6"/>
                  </a:lnTo>
                  <a:lnTo>
                    <a:pt x="20" y="4"/>
                  </a:lnTo>
                  <a:lnTo>
                    <a:pt x="14" y="4"/>
                  </a:lnTo>
                  <a:lnTo>
                    <a:pt x="14" y="4"/>
                  </a:lnTo>
                  <a:lnTo>
                    <a:pt x="8" y="6"/>
                  </a:lnTo>
                  <a:lnTo>
                    <a:pt x="6" y="8"/>
                  </a:lnTo>
                  <a:lnTo>
                    <a:pt x="4" y="10"/>
                  </a:lnTo>
                  <a:lnTo>
                    <a:pt x="4" y="1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3" name="Freeform 126"/>
            <p:cNvSpPr>
              <a:spLocks/>
            </p:cNvSpPr>
            <p:nvPr/>
          </p:nvSpPr>
          <p:spPr bwMode="auto">
            <a:xfrm>
              <a:off x="7064375" y="412750"/>
              <a:ext cx="25400" cy="12700"/>
            </a:xfrm>
            <a:custGeom>
              <a:avLst/>
              <a:gdLst/>
              <a:ahLst/>
              <a:cxnLst>
                <a:cxn ang="0">
                  <a:pos x="2" y="6"/>
                </a:cxn>
                <a:cxn ang="0">
                  <a:pos x="2" y="6"/>
                </a:cxn>
                <a:cxn ang="0">
                  <a:pos x="6" y="8"/>
                </a:cxn>
                <a:cxn ang="0">
                  <a:pos x="8" y="8"/>
                </a:cxn>
                <a:cxn ang="0">
                  <a:pos x="16" y="4"/>
                </a:cxn>
                <a:cxn ang="0">
                  <a:pos x="16" y="4"/>
                </a:cxn>
                <a:cxn ang="0">
                  <a:pos x="8" y="0"/>
                </a:cxn>
                <a:cxn ang="0">
                  <a:pos x="4" y="2"/>
                </a:cxn>
                <a:cxn ang="0">
                  <a:pos x="2" y="2"/>
                </a:cxn>
                <a:cxn ang="0">
                  <a:pos x="2" y="2"/>
                </a:cxn>
                <a:cxn ang="0">
                  <a:pos x="0" y="4"/>
                </a:cxn>
                <a:cxn ang="0">
                  <a:pos x="2" y="6"/>
                </a:cxn>
                <a:cxn ang="0">
                  <a:pos x="2" y="6"/>
                </a:cxn>
              </a:cxnLst>
              <a:rect l="0" t="0" r="r" b="b"/>
              <a:pathLst>
                <a:path w="16" h="8">
                  <a:moveTo>
                    <a:pt x="2" y="6"/>
                  </a:moveTo>
                  <a:lnTo>
                    <a:pt x="2" y="6"/>
                  </a:lnTo>
                  <a:lnTo>
                    <a:pt x="6" y="8"/>
                  </a:lnTo>
                  <a:lnTo>
                    <a:pt x="8" y="8"/>
                  </a:lnTo>
                  <a:lnTo>
                    <a:pt x="16" y="4"/>
                  </a:lnTo>
                  <a:lnTo>
                    <a:pt x="16" y="4"/>
                  </a:lnTo>
                  <a:lnTo>
                    <a:pt x="8" y="0"/>
                  </a:lnTo>
                  <a:lnTo>
                    <a:pt x="4" y="2"/>
                  </a:lnTo>
                  <a:lnTo>
                    <a:pt x="2" y="2"/>
                  </a:lnTo>
                  <a:lnTo>
                    <a:pt x="2" y="2"/>
                  </a:lnTo>
                  <a:lnTo>
                    <a:pt x="0" y="4"/>
                  </a:lnTo>
                  <a:lnTo>
                    <a:pt x="2" y="6"/>
                  </a:lnTo>
                  <a:lnTo>
                    <a:pt x="2" y="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4" name="Freeform 127"/>
            <p:cNvSpPr>
              <a:spLocks/>
            </p:cNvSpPr>
            <p:nvPr/>
          </p:nvSpPr>
          <p:spPr bwMode="auto">
            <a:xfrm>
              <a:off x="8045450" y="1530350"/>
              <a:ext cx="9525" cy="38100"/>
            </a:xfrm>
            <a:custGeom>
              <a:avLst/>
              <a:gdLst/>
              <a:ahLst/>
              <a:cxnLst>
                <a:cxn ang="0">
                  <a:pos x="2" y="14"/>
                </a:cxn>
                <a:cxn ang="0">
                  <a:pos x="2" y="14"/>
                </a:cxn>
                <a:cxn ang="0">
                  <a:pos x="2" y="18"/>
                </a:cxn>
                <a:cxn ang="0">
                  <a:pos x="2" y="22"/>
                </a:cxn>
                <a:cxn ang="0">
                  <a:pos x="4" y="24"/>
                </a:cxn>
                <a:cxn ang="0">
                  <a:pos x="4" y="24"/>
                </a:cxn>
                <a:cxn ang="0">
                  <a:pos x="6" y="12"/>
                </a:cxn>
                <a:cxn ang="0">
                  <a:pos x="6" y="12"/>
                </a:cxn>
                <a:cxn ang="0">
                  <a:pos x="6" y="8"/>
                </a:cxn>
                <a:cxn ang="0">
                  <a:pos x="6" y="6"/>
                </a:cxn>
                <a:cxn ang="0">
                  <a:pos x="4" y="0"/>
                </a:cxn>
                <a:cxn ang="0">
                  <a:pos x="4" y="0"/>
                </a:cxn>
                <a:cxn ang="0">
                  <a:pos x="0" y="4"/>
                </a:cxn>
                <a:cxn ang="0">
                  <a:pos x="0" y="6"/>
                </a:cxn>
                <a:cxn ang="0">
                  <a:pos x="0" y="10"/>
                </a:cxn>
                <a:cxn ang="0">
                  <a:pos x="2" y="14"/>
                </a:cxn>
                <a:cxn ang="0">
                  <a:pos x="2" y="14"/>
                </a:cxn>
              </a:cxnLst>
              <a:rect l="0" t="0" r="r" b="b"/>
              <a:pathLst>
                <a:path w="6" h="24">
                  <a:moveTo>
                    <a:pt x="2" y="14"/>
                  </a:moveTo>
                  <a:lnTo>
                    <a:pt x="2" y="14"/>
                  </a:lnTo>
                  <a:lnTo>
                    <a:pt x="2" y="18"/>
                  </a:lnTo>
                  <a:lnTo>
                    <a:pt x="2" y="22"/>
                  </a:lnTo>
                  <a:lnTo>
                    <a:pt x="4" y="24"/>
                  </a:lnTo>
                  <a:lnTo>
                    <a:pt x="4" y="24"/>
                  </a:lnTo>
                  <a:lnTo>
                    <a:pt x="6" y="12"/>
                  </a:lnTo>
                  <a:lnTo>
                    <a:pt x="6" y="12"/>
                  </a:lnTo>
                  <a:lnTo>
                    <a:pt x="6" y="8"/>
                  </a:lnTo>
                  <a:lnTo>
                    <a:pt x="6" y="6"/>
                  </a:lnTo>
                  <a:lnTo>
                    <a:pt x="4" y="0"/>
                  </a:lnTo>
                  <a:lnTo>
                    <a:pt x="4" y="0"/>
                  </a:lnTo>
                  <a:lnTo>
                    <a:pt x="0" y="4"/>
                  </a:lnTo>
                  <a:lnTo>
                    <a:pt x="0" y="6"/>
                  </a:lnTo>
                  <a:lnTo>
                    <a:pt x="0" y="10"/>
                  </a:lnTo>
                  <a:lnTo>
                    <a:pt x="2" y="14"/>
                  </a:lnTo>
                  <a:lnTo>
                    <a:pt x="2" y="1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5" name="Freeform 128"/>
            <p:cNvSpPr>
              <a:spLocks/>
            </p:cNvSpPr>
            <p:nvPr/>
          </p:nvSpPr>
          <p:spPr bwMode="auto">
            <a:xfrm>
              <a:off x="5429250" y="520700"/>
              <a:ext cx="19050" cy="12700"/>
            </a:xfrm>
            <a:custGeom>
              <a:avLst/>
              <a:gdLst/>
              <a:ahLst/>
              <a:cxnLst>
                <a:cxn ang="0">
                  <a:pos x="8" y="0"/>
                </a:cxn>
                <a:cxn ang="0">
                  <a:pos x="8" y="0"/>
                </a:cxn>
                <a:cxn ang="0">
                  <a:pos x="4" y="2"/>
                </a:cxn>
                <a:cxn ang="0">
                  <a:pos x="2" y="4"/>
                </a:cxn>
                <a:cxn ang="0">
                  <a:pos x="0" y="6"/>
                </a:cxn>
                <a:cxn ang="0">
                  <a:pos x="0" y="6"/>
                </a:cxn>
                <a:cxn ang="0">
                  <a:pos x="2" y="8"/>
                </a:cxn>
                <a:cxn ang="0">
                  <a:pos x="4" y="8"/>
                </a:cxn>
                <a:cxn ang="0">
                  <a:pos x="4" y="8"/>
                </a:cxn>
                <a:cxn ang="0">
                  <a:pos x="8" y="6"/>
                </a:cxn>
                <a:cxn ang="0">
                  <a:pos x="12" y="2"/>
                </a:cxn>
                <a:cxn ang="0">
                  <a:pos x="12" y="2"/>
                </a:cxn>
                <a:cxn ang="0">
                  <a:pos x="10" y="2"/>
                </a:cxn>
                <a:cxn ang="0">
                  <a:pos x="8" y="0"/>
                </a:cxn>
                <a:cxn ang="0">
                  <a:pos x="8" y="0"/>
                </a:cxn>
              </a:cxnLst>
              <a:rect l="0" t="0" r="r" b="b"/>
              <a:pathLst>
                <a:path w="12" h="8">
                  <a:moveTo>
                    <a:pt x="8" y="0"/>
                  </a:moveTo>
                  <a:lnTo>
                    <a:pt x="8" y="0"/>
                  </a:lnTo>
                  <a:lnTo>
                    <a:pt x="4" y="2"/>
                  </a:lnTo>
                  <a:lnTo>
                    <a:pt x="2" y="4"/>
                  </a:lnTo>
                  <a:lnTo>
                    <a:pt x="0" y="6"/>
                  </a:lnTo>
                  <a:lnTo>
                    <a:pt x="0" y="6"/>
                  </a:lnTo>
                  <a:lnTo>
                    <a:pt x="2" y="8"/>
                  </a:lnTo>
                  <a:lnTo>
                    <a:pt x="4" y="8"/>
                  </a:lnTo>
                  <a:lnTo>
                    <a:pt x="4" y="8"/>
                  </a:lnTo>
                  <a:lnTo>
                    <a:pt x="8" y="6"/>
                  </a:lnTo>
                  <a:lnTo>
                    <a:pt x="12" y="2"/>
                  </a:lnTo>
                  <a:lnTo>
                    <a:pt x="12" y="2"/>
                  </a:lnTo>
                  <a:lnTo>
                    <a:pt x="10" y="2"/>
                  </a:lnTo>
                  <a:lnTo>
                    <a:pt x="8" y="0"/>
                  </a:lnTo>
                  <a:lnTo>
                    <a:pt x="8"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6" name="Freeform 129"/>
            <p:cNvSpPr>
              <a:spLocks/>
            </p:cNvSpPr>
            <p:nvPr/>
          </p:nvSpPr>
          <p:spPr bwMode="auto">
            <a:xfrm>
              <a:off x="6870700" y="977900"/>
              <a:ext cx="19050" cy="9525"/>
            </a:xfrm>
            <a:custGeom>
              <a:avLst/>
              <a:gdLst/>
              <a:ahLst/>
              <a:cxnLst>
                <a:cxn ang="0">
                  <a:pos x="12" y="0"/>
                </a:cxn>
                <a:cxn ang="0">
                  <a:pos x="12" y="0"/>
                </a:cxn>
                <a:cxn ang="0">
                  <a:pos x="4" y="0"/>
                </a:cxn>
                <a:cxn ang="0">
                  <a:pos x="0" y="4"/>
                </a:cxn>
                <a:cxn ang="0">
                  <a:pos x="0" y="4"/>
                </a:cxn>
                <a:cxn ang="0">
                  <a:pos x="0" y="6"/>
                </a:cxn>
                <a:cxn ang="0">
                  <a:pos x="0" y="6"/>
                </a:cxn>
                <a:cxn ang="0">
                  <a:pos x="4" y="6"/>
                </a:cxn>
                <a:cxn ang="0">
                  <a:pos x="6" y="6"/>
                </a:cxn>
                <a:cxn ang="0">
                  <a:pos x="12" y="0"/>
                </a:cxn>
                <a:cxn ang="0">
                  <a:pos x="12" y="0"/>
                </a:cxn>
              </a:cxnLst>
              <a:rect l="0" t="0" r="r" b="b"/>
              <a:pathLst>
                <a:path w="12" h="6">
                  <a:moveTo>
                    <a:pt x="12" y="0"/>
                  </a:moveTo>
                  <a:lnTo>
                    <a:pt x="12" y="0"/>
                  </a:lnTo>
                  <a:lnTo>
                    <a:pt x="4" y="0"/>
                  </a:lnTo>
                  <a:lnTo>
                    <a:pt x="0" y="4"/>
                  </a:lnTo>
                  <a:lnTo>
                    <a:pt x="0" y="4"/>
                  </a:lnTo>
                  <a:lnTo>
                    <a:pt x="0" y="6"/>
                  </a:lnTo>
                  <a:lnTo>
                    <a:pt x="0" y="6"/>
                  </a:lnTo>
                  <a:lnTo>
                    <a:pt x="4" y="6"/>
                  </a:lnTo>
                  <a:lnTo>
                    <a:pt x="6" y="6"/>
                  </a:lnTo>
                  <a:lnTo>
                    <a:pt x="12" y="0"/>
                  </a:lnTo>
                  <a:lnTo>
                    <a:pt x="1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7" name="Freeform 130"/>
            <p:cNvSpPr>
              <a:spLocks/>
            </p:cNvSpPr>
            <p:nvPr/>
          </p:nvSpPr>
          <p:spPr bwMode="auto">
            <a:xfrm>
              <a:off x="5499100" y="1254125"/>
              <a:ext cx="22225" cy="12700"/>
            </a:xfrm>
            <a:custGeom>
              <a:avLst/>
              <a:gdLst/>
              <a:ahLst/>
              <a:cxnLst>
                <a:cxn ang="0">
                  <a:pos x="2" y="0"/>
                </a:cxn>
                <a:cxn ang="0">
                  <a:pos x="2" y="0"/>
                </a:cxn>
                <a:cxn ang="0">
                  <a:pos x="0" y="2"/>
                </a:cxn>
                <a:cxn ang="0">
                  <a:pos x="2" y="4"/>
                </a:cxn>
                <a:cxn ang="0">
                  <a:pos x="2" y="4"/>
                </a:cxn>
                <a:cxn ang="0">
                  <a:pos x="4" y="6"/>
                </a:cxn>
                <a:cxn ang="0">
                  <a:pos x="8" y="8"/>
                </a:cxn>
                <a:cxn ang="0">
                  <a:pos x="14" y="6"/>
                </a:cxn>
                <a:cxn ang="0">
                  <a:pos x="14" y="6"/>
                </a:cxn>
                <a:cxn ang="0">
                  <a:pos x="8" y="2"/>
                </a:cxn>
                <a:cxn ang="0">
                  <a:pos x="2" y="0"/>
                </a:cxn>
                <a:cxn ang="0">
                  <a:pos x="2" y="0"/>
                </a:cxn>
              </a:cxnLst>
              <a:rect l="0" t="0" r="r" b="b"/>
              <a:pathLst>
                <a:path w="14" h="8">
                  <a:moveTo>
                    <a:pt x="2" y="0"/>
                  </a:moveTo>
                  <a:lnTo>
                    <a:pt x="2" y="0"/>
                  </a:lnTo>
                  <a:lnTo>
                    <a:pt x="0" y="2"/>
                  </a:lnTo>
                  <a:lnTo>
                    <a:pt x="2" y="4"/>
                  </a:lnTo>
                  <a:lnTo>
                    <a:pt x="2" y="4"/>
                  </a:lnTo>
                  <a:lnTo>
                    <a:pt x="4" y="6"/>
                  </a:lnTo>
                  <a:lnTo>
                    <a:pt x="8" y="8"/>
                  </a:lnTo>
                  <a:lnTo>
                    <a:pt x="14" y="6"/>
                  </a:lnTo>
                  <a:lnTo>
                    <a:pt x="14" y="6"/>
                  </a:lnTo>
                  <a:lnTo>
                    <a:pt x="8" y="2"/>
                  </a:lnTo>
                  <a:lnTo>
                    <a:pt x="2" y="0"/>
                  </a:lnTo>
                  <a:lnTo>
                    <a:pt x="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8" name="Freeform 131"/>
            <p:cNvSpPr>
              <a:spLocks/>
            </p:cNvSpPr>
            <p:nvPr/>
          </p:nvSpPr>
          <p:spPr bwMode="auto">
            <a:xfrm>
              <a:off x="5711825" y="781050"/>
              <a:ext cx="9525" cy="22225"/>
            </a:xfrm>
            <a:custGeom>
              <a:avLst/>
              <a:gdLst/>
              <a:ahLst/>
              <a:cxnLst>
                <a:cxn ang="0">
                  <a:pos x="4" y="14"/>
                </a:cxn>
                <a:cxn ang="0">
                  <a:pos x="4" y="14"/>
                </a:cxn>
                <a:cxn ang="0">
                  <a:pos x="6" y="10"/>
                </a:cxn>
                <a:cxn ang="0">
                  <a:pos x="6" y="8"/>
                </a:cxn>
                <a:cxn ang="0">
                  <a:pos x="6" y="4"/>
                </a:cxn>
                <a:cxn ang="0">
                  <a:pos x="6" y="0"/>
                </a:cxn>
                <a:cxn ang="0">
                  <a:pos x="6" y="0"/>
                </a:cxn>
                <a:cxn ang="0">
                  <a:pos x="0" y="8"/>
                </a:cxn>
                <a:cxn ang="0">
                  <a:pos x="0" y="10"/>
                </a:cxn>
                <a:cxn ang="0">
                  <a:pos x="0" y="12"/>
                </a:cxn>
                <a:cxn ang="0">
                  <a:pos x="0" y="12"/>
                </a:cxn>
                <a:cxn ang="0">
                  <a:pos x="4" y="14"/>
                </a:cxn>
                <a:cxn ang="0">
                  <a:pos x="4" y="14"/>
                </a:cxn>
              </a:cxnLst>
              <a:rect l="0" t="0" r="r" b="b"/>
              <a:pathLst>
                <a:path w="6" h="14">
                  <a:moveTo>
                    <a:pt x="4" y="14"/>
                  </a:moveTo>
                  <a:lnTo>
                    <a:pt x="4" y="14"/>
                  </a:lnTo>
                  <a:lnTo>
                    <a:pt x="6" y="10"/>
                  </a:lnTo>
                  <a:lnTo>
                    <a:pt x="6" y="8"/>
                  </a:lnTo>
                  <a:lnTo>
                    <a:pt x="6" y="4"/>
                  </a:lnTo>
                  <a:lnTo>
                    <a:pt x="6" y="0"/>
                  </a:lnTo>
                  <a:lnTo>
                    <a:pt x="6" y="0"/>
                  </a:lnTo>
                  <a:lnTo>
                    <a:pt x="0" y="8"/>
                  </a:lnTo>
                  <a:lnTo>
                    <a:pt x="0" y="10"/>
                  </a:lnTo>
                  <a:lnTo>
                    <a:pt x="0" y="12"/>
                  </a:lnTo>
                  <a:lnTo>
                    <a:pt x="0" y="12"/>
                  </a:lnTo>
                  <a:lnTo>
                    <a:pt x="4" y="14"/>
                  </a:lnTo>
                  <a:lnTo>
                    <a:pt x="4" y="1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9" name="Freeform 132"/>
            <p:cNvSpPr>
              <a:spLocks/>
            </p:cNvSpPr>
            <p:nvPr/>
          </p:nvSpPr>
          <p:spPr bwMode="auto">
            <a:xfrm>
              <a:off x="5797550" y="774700"/>
              <a:ext cx="15875" cy="12700"/>
            </a:xfrm>
            <a:custGeom>
              <a:avLst/>
              <a:gdLst/>
              <a:ahLst/>
              <a:cxnLst>
                <a:cxn ang="0">
                  <a:pos x="8" y="8"/>
                </a:cxn>
                <a:cxn ang="0">
                  <a:pos x="8" y="8"/>
                </a:cxn>
                <a:cxn ang="0">
                  <a:pos x="8" y="6"/>
                </a:cxn>
                <a:cxn ang="0">
                  <a:pos x="10" y="2"/>
                </a:cxn>
                <a:cxn ang="0">
                  <a:pos x="10" y="2"/>
                </a:cxn>
                <a:cxn ang="0">
                  <a:pos x="10" y="0"/>
                </a:cxn>
                <a:cxn ang="0">
                  <a:pos x="8" y="0"/>
                </a:cxn>
                <a:cxn ang="0">
                  <a:pos x="4" y="0"/>
                </a:cxn>
                <a:cxn ang="0">
                  <a:pos x="4" y="0"/>
                </a:cxn>
                <a:cxn ang="0">
                  <a:pos x="4" y="0"/>
                </a:cxn>
                <a:cxn ang="0">
                  <a:pos x="2" y="0"/>
                </a:cxn>
                <a:cxn ang="0">
                  <a:pos x="0" y="4"/>
                </a:cxn>
                <a:cxn ang="0">
                  <a:pos x="0" y="4"/>
                </a:cxn>
                <a:cxn ang="0">
                  <a:pos x="4" y="8"/>
                </a:cxn>
                <a:cxn ang="0">
                  <a:pos x="8" y="8"/>
                </a:cxn>
                <a:cxn ang="0">
                  <a:pos x="8" y="8"/>
                </a:cxn>
              </a:cxnLst>
              <a:rect l="0" t="0" r="r" b="b"/>
              <a:pathLst>
                <a:path w="10" h="8">
                  <a:moveTo>
                    <a:pt x="8" y="8"/>
                  </a:moveTo>
                  <a:lnTo>
                    <a:pt x="8" y="8"/>
                  </a:lnTo>
                  <a:lnTo>
                    <a:pt x="8" y="6"/>
                  </a:lnTo>
                  <a:lnTo>
                    <a:pt x="10" y="2"/>
                  </a:lnTo>
                  <a:lnTo>
                    <a:pt x="10" y="2"/>
                  </a:lnTo>
                  <a:lnTo>
                    <a:pt x="10" y="0"/>
                  </a:lnTo>
                  <a:lnTo>
                    <a:pt x="8" y="0"/>
                  </a:lnTo>
                  <a:lnTo>
                    <a:pt x="4" y="0"/>
                  </a:lnTo>
                  <a:lnTo>
                    <a:pt x="4" y="0"/>
                  </a:lnTo>
                  <a:lnTo>
                    <a:pt x="4" y="0"/>
                  </a:lnTo>
                  <a:lnTo>
                    <a:pt x="2" y="0"/>
                  </a:lnTo>
                  <a:lnTo>
                    <a:pt x="0" y="4"/>
                  </a:lnTo>
                  <a:lnTo>
                    <a:pt x="0" y="4"/>
                  </a:lnTo>
                  <a:lnTo>
                    <a:pt x="4" y="8"/>
                  </a:lnTo>
                  <a:lnTo>
                    <a:pt x="8" y="8"/>
                  </a:lnTo>
                  <a:lnTo>
                    <a:pt x="8" y="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0" name="Freeform 133"/>
            <p:cNvSpPr>
              <a:spLocks/>
            </p:cNvSpPr>
            <p:nvPr/>
          </p:nvSpPr>
          <p:spPr bwMode="auto">
            <a:xfrm>
              <a:off x="5556250" y="2251075"/>
              <a:ext cx="1588" cy="1588"/>
            </a:xfrm>
            <a:custGeom>
              <a:avLst/>
              <a:gdLst/>
              <a:ahLst/>
              <a:cxnLst>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1" name="Freeform 134"/>
            <p:cNvSpPr>
              <a:spLocks/>
            </p:cNvSpPr>
            <p:nvPr/>
          </p:nvSpPr>
          <p:spPr bwMode="auto">
            <a:xfrm>
              <a:off x="5549900" y="2251075"/>
              <a:ext cx="6350" cy="22225"/>
            </a:xfrm>
            <a:custGeom>
              <a:avLst/>
              <a:gdLst/>
              <a:ahLst/>
              <a:cxnLst>
                <a:cxn ang="0">
                  <a:pos x="0" y="14"/>
                </a:cxn>
                <a:cxn ang="0">
                  <a:pos x="0" y="14"/>
                </a:cxn>
                <a:cxn ang="0">
                  <a:pos x="2" y="10"/>
                </a:cxn>
                <a:cxn ang="0">
                  <a:pos x="4" y="8"/>
                </a:cxn>
                <a:cxn ang="0">
                  <a:pos x="4" y="0"/>
                </a:cxn>
                <a:cxn ang="0">
                  <a:pos x="4" y="0"/>
                </a:cxn>
                <a:cxn ang="0">
                  <a:pos x="0" y="2"/>
                </a:cxn>
                <a:cxn ang="0">
                  <a:pos x="0" y="6"/>
                </a:cxn>
                <a:cxn ang="0">
                  <a:pos x="0" y="14"/>
                </a:cxn>
                <a:cxn ang="0">
                  <a:pos x="0" y="14"/>
                </a:cxn>
              </a:cxnLst>
              <a:rect l="0" t="0" r="r" b="b"/>
              <a:pathLst>
                <a:path w="4" h="14">
                  <a:moveTo>
                    <a:pt x="0" y="14"/>
                  </a:moveTo>
                  <a:lnTo>
                    <a:pt x="0" y="14"/>
                  </a:lnTo>
                  <a:lnTo>
                    <a:pt x="2" y="10"/>
                  </a:lnTo>
                  <a:lnTo>
                    <a:pt x="4" y="8"/>
                  </a:lnTo>
                  <a:lnTo>
                    <a:pt x="4" y="0"/>
                  </a:lnTo>
                  <a:lnTo>
                    <a:pt x="4" y="0"/>
                  </a:lnTo>
                  <a:lnTo>
                    <a:pt x="0" y="2"/>
                  </a:lnTo>
                  <a:lnTo>
                    <a:pt x="0" y="6"/>
                  </a:lnTo>
                  <a:lnTo>
                    <a:pt x="0" y="14"/>
                  </a:lnTo>
                  <a:lnTo>
                    <a:pt x="0" y="1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2" name="Freeform 135"/>
            <p:cNvSpPr>
              <a:spLocks/>
            </p:cNvSpPr>
            <p:nvPr/>
          </p:nvSpPr>
          <p:spPr bwMode="auto">
            <a:xfrm>
              <a:off x="7991475" y="1377950"/>
              <a:ext cx="1588" cy="1588"/>
            </a:xfrm>
            <a:custGeom>
              <a:avLst/>
              <a:gdLst/>
              <a:ahLst/>
              <a:cxnLst>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3" name="Freeform 136"/>
            <p:cNvSpPr>
              <a:spLocks/>
            </p:cNvSpPr>
            <p:nvPr/>
          </p:nvSpPr>
          <p:spPr bwMode="auto">
            <a:xfrm>
              <a:off x="7978775" y="1368425"/>
              <a:ext cx="12700" cy="15875"/>
            </a:xfrm>
            <a:custGeom>
              <a:avLst/>
              <a:gdLst/>
              <a:ahLst/>
              <a:cxnLst>
                <a:cxn ang="0">
                  <a:pos x="2" y="0"/>
                </a:cxn>
                <a:cxn ang="0">
                  <a:pos x="2" y="0"/>
                </a:cxn>
                <a:cxn ang="0">
                  <a:pos x="0" y="4"/>
                </a:cxn>
                <a:cxn ang="0">
                  <a:pos x="0" y="8"/>
                </a:cxn>
                <a:cxn ang="0">
                  <a:pos x="0" y="8"/>
                </a:cxn>
                <a:cxn ang="0">
                  <a:pos x="2" y="10"/>
                </a:cxn>
                <a:cxn ang="0">
                  <a:pos x="4" y="8"/>
                </a:cxn>
                <a:cxn ang="0">
                  <a:pos x="8" y="6"/>
                </a:cxn>
                <a:cxn ang="0">
                  <a:pos x="8" y="6"/>
                </a:cxn>
                <a:cxn ang="0">
                  <a:pos x="6" y="2"/>
                </a:cxn>
                <a:cxn ang="0">
                  <a:pos x="4" y="0"/>
                </a:cxn>
                <a:cxn ang="0">
                  <a:pos x="2" y="0"/>
                </a:cxn>
                <a:cxn ang="0">
                  <a:pos x="2" y="0"/>
                </a:cxn>
              </a:cxnLst>
              <a:rect l="0" t="0" r="r" b="b"/>
              <a:pathLst>
                <a:path w="8" h="10">
                  <a:moveTo>
                    <a:pt x="2" y="0"/>
                  </a:moveTo>
                  <a:lnTo>
                    <a:pt x="2" y="0"/>
                  </a:lnTo>
                  <a:lnTo>
                    <a:pt x="0" y="4"/>
                  </a:lnTo>
                  <a:lnTo>
                    <a:pt x="0" y="8"/>
                  </a:lnTo>
                  <a:lnTo>
                    <a:pt x="0" y="8"/>
                  </a:lnTo>
                  <a:lnTo>
                    <a:pt x="2" y="10"/>
                  </a:lnTo>
                  <a:lnTo>
                    <a:pt x="4" y="8"/>
                  </a:lnTo>
                  <a:lnTo>
                    <a:pt x="8" y="6"/>
                  </a:lnTo>
                  <a:lnTo>
                    <a:pt x="8" y="6"/>
                  </a:lnTo>
                  <a:lnTo>
                    <a:pt x="6" y="2"/>
                  </a:lnTo>
                  <a:lnTo>
                    <a:pt x="4" y="0"/>
                  </a:lnTo>
                  <a:lnTo>
                    <a:pt x="2" y="0"/>
                  </a:lnTo>
                  <a:lnTo>
                    <a:pt x="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4" name="Freeform 137"/>
            <p:cNvSpPr>
              <a:spLocks/>
            </p:cNvSpPr>
            <p:nvPr/>
          </p:nvSpPr>
          <p:spPr bwMode="auto">
            <a:xfrm>
              <a:off x="6607175" y="638175"/>
              <a:ext cx="15875" cy="12700"/>
            </a:xfrm>
            <a:custGeom>
              <a:avLst/>
              <a:gdLst/>
              <a:ahLst/>
              <a:cxnLst>
                <a:cxn ang="0">
                  <a:pos x="10" y="0"/>
                </a:cxn>
                <a:cxn ang="0">
                  <a:pos x="10" y="0"/>
                </a:cxn>
                <a:cxn ang="0">
                  <a:pos x="0" y="0"/>
                </a:cxn>
                <a:cxn ang="0">
                  <a:pos x="0" y="0"/>
                </a:cxn>
                <a:cxn ang="0">
                  <a:pos x="0" y="6"/>
                </a:cxn>
                <a:cxn ang="0">
                  <a:pos x="0" y="8"/>
                </a:cxn>
                <a:cxn ang="0">
                  <a:pos x="4" y="8"/>
                </a:cxn>
                <a:cxn ang="0">
                  <a:pos x="4" y="8"/>
                </a:cxn>
                <a:cxn ang="0">
                  <a:pos x="6" y="8"/>
                </a:cxn>
                <a:cxn ang="0">
                  <a:pos x="8" y="6"/>
                </a:cxn>
                <a:cxn ang="0">
                  <a:pos x="10" y="0"/>
                </a:cxn>
                <a:cxn ang="0">
                  <a:pos x="10" y="0"/>
                </a:cxn>
              </a:cxnLst>
              <a:rect l="0" t="0" r="r" b="b"/>
              <a:pathLst>
                <a:path w="10" h="8">
                  <a:moveTo>
                    <a:pt x="10" y="0"/>
                  </a:moveTo>
                  <a:lnTo>
                    <a:pt x="10" y="0"/>
                  </a:lnTo>
                  <a:lnTo>
                    <a:pt x="0" y="0"/>
                  </a:lnTo>
                  <a:lnTo>
                    <a:pt x="0" y="0"/>
                  </a:lnTo>
                  <a:lnTo>
                    <a:pt x="0" y="6"/>
                  </a:lnTo>
                  <a:lnTo>
                    <a:pt x="0" y="8"/>
                  </a:lnTo>
                  <a:lnTo>
                    <a:pt x="4" y="8"/>
                  </a:lnTo>
                  <a:lnTo>
                    <a:pt x="4" y="8"/>
                  </a:lnTo>
                  <a:lnTo>
                    <a:pt x="6" y="8"/>
                  </a:lnTo>
                  <a:lnTo>
                    <a:pt x="8" y="6"/>
                  </a:lnTo>
                  <a:lnTo>
                    <a:pt x="10" y="0"/>
                  </a:lnTo>
                  <a:lnTo>
                    <a:pt x="1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5" name="Freeform 138"/>
            <p:cNvSpPr>
              <a:spLocks/>
            </p:cNvSpPr>
            <p:nvPr/>
          </p:nvSpPr>
          <p:spPr bwMode="auto">
            <a:xfrm>
              <a:off x="7194550" y="400050"/>
              <a:ext cx="19050" cy="12700"/>
            </a:xfrm>
            <a:custGeom>
              <a:avLst/>
              <a:gdLst/>
              <a:ahLst/>
              <a:cxnLst>
                <a:cxn ang="0">
                  <a:pos x="0" y="0"/>
                </a:cxn>
                <a:cxn ang="0">
                  <a:pos x="0" y="0"/>
                </a:cxn>
                <a:cxn ang="0">
                  <a:pos x="2" y="4"/>
                </a:cxn>
                <a:cxn ang="0">
                  <a:pos x="6" y="4"/>
                </a:cxn>
                <a:cxn ang="0">
                  <a:pos x="10" y="6"/>
                </a:cxn>
                <a:cxn ang="0">
                  <a:pos x="12" y="8"/>
                </a:cxn>
                <a:cxn ang="0">
                  <a:pos x="12" y="8"/>
                </a:cxn>
                <a:cxn ang="0">
                  <a:pos x="10" y="2"/>
                </a:cxn>
                <a:cxn ang="0">
                  <a:pos x="8" y="2"/>
                </a:cxn>
                <a:cxn ang="0">
                  <a:pos x="4" y="0"/>
                </a:cxn>
                <a:cxn ang="0">
                  <a:pos x="0" y="0"/>
                </a:cxn>
                <a:cxn ang="0">
                  <a:pos x="0" y="0"/>
                </a:cxn>
              </a:cxnLst>
              <a:rect l="0" t="0" r="r" b="b"/>
              <a:pathLst>
                <a:path w="12" h="8">
                  <a:moveTo>
                    <a:pt x="0" y="0"/>
                  </a:moveTo>
                  <a:lnTo>
                    <a:pt x="0" y="0"/>
                  </a:lnTo>
                  <a:lnTo>
                    <a:pt x="2" y="4"/>
                  </a:lnTo>
                  <a:lnTo>
                    <a:pt x="6" y="4"/>
                  </a:lnTo>
                  <a:lnTo>
                    <a:pt x="10" y="6"/>
                  </a:lnTo>
                  <a:lnTo>
                    <a:pt x="12" y="8"/>
                  </a:lnTo>
                  <a:lnTo>
                    <a:pt x="12" y="8"/>
                  </a:lnTo>
                  <a:lnTo>
                    <a:pt x="10" y="2"/>
                  </a:lnTo>
                  <a:lnTo>
                    <a:pt x="8" y="2"/>
                  </a:lnTo>
                  <a:lnTo>
                    <a:pt x="4"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6" name="Freeform 139"/>
            <p:cNvSpPr>
              <a:spLocks/>
            </p:cNvSpPr>
            <p:nvPr/>
          </p:nvSpPr>
          <p:spPr bwMode="auto">
            <a:xfrm>
              <a:off x="7213600" y="412750"/>
              <a:ext cx="1588" cy="1588"/>
            </a:xfrm>
            <a:custGeom>
              <a:avLst/>
              <a:gdLst/>
              <a:ahLst/>
              <a:cxnLst>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7" name="Freeform 140"/>
            <p:cNvSpPr>
              <a:spLocks/>
            </p:cNvSpPr>
            <p:nvPr/>
          </p:nvSpPr>
          <p:spPr bwMode="auto">
            <a:xfrm>
              <a:off x="4816475" y="669925"/>
              <a:ext cx="15875" cy="12700"/>
            </a:xfrm>
            <a:custGeom>
              <a:avLst/>
              <a:gdLst/>
              <a:ahLst/>
              <a:cxnLst>
                <a:cxn ang="0">
                  <a:pos x="0" y="0"/>
                </a:cxn>
                <a:cxn ang="0">
                  <a:pos x="0" y="0"/>
                </a:cxn>
                <a:cxn ang="0">
                  <a:pos x="4" y="4"/>
                </a:cxn>
                <a:cxn ang="0">
                  <a:pos x="8" y="8"/>
                </a:cxn>
                <a:cxn ang="0">
                  <a:pos x="8" y="8"/>
                </a:cxn>
                <a:cxn ang="0">
                  <a:pos x="10" y="4"/>
                </a:cxn>
                <a:cxn ang="0">
                  <a:pos x="10" y="0"/>
                </a:cxn>
                <a:cxn ang="0">
                  <a:pos x="6" y="0"/>
                </a:cxn>
                <a:cxn ang="0">
                  <a:pos x="0" y="0"/>
                </a:cxn>
                <a:cxn ang="0">
                  <a:pos x="0" y="0"/>
                </a:cxn>
              </a:cxnLst>
              <a:rect l="0" t="0" r="r" b="b"/>
              <a:pathLst>
                <a:path w="10" h="8">
                  <a:moveTo>
                    <a:pt x="0" y="0"/>
                  </a:moveTo>
                  <a:lnTo>
                    <a:pt x="0" y="0"/>
                  </a:lnTo>
                  <a:lnTo>
                    <a:pt x="4" y="4"/>
                  </a:lnTo>
                  <a:lnTo>
                    <a:pt x="8" y="8"/>
                  </a:lnTo>
                  <a:lnTo>
                    <a:pt x="8" y="8"/>
                  </a:lnTo>
                  <a:lnTo>
                    <a:pt x="10" y="4"/>
                  </a:lnTo>
                  <a:lnTo>
                    <a:pt x="10" y="0"/>
                  </a:lnTo>
                  <a:lnTo>
                    <a:pt x="6"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8" name="Freeform 141"/>
            <p:cNvSpPr>
              <a:spLocks/>
            </p:cNvSpPr>
            <p:nvPr/>
          </p:nvSpPr>
          <p:spPr bwMode="auto">
            <a:xfrm>
              <a:off x="8308975" y="1641475"/>
              <a:ext cx="41275" cy="22225"/>
            </a:xfrm>
            <a:custGeom>
              <a:avLst/>
              <a:gdLst/>
              <a:ahLst/>
              <a:cxnLst>
                <a:cxn ang="0">
                  <a:pos x="14" y="12"/>
                </a:cxn>
                <a:cxn ang="0">
                  <a:pos x="14" y="12"/>
                </a:cxn>
                <a:cxn ang="0">
                  <a:pos x="18" y="12"/>
                </a:cxn>
                <a:cxn ang="0">
                  <a:pos x="20" y="10"/>
                </a:cxn>
                <a:cxn ang="0">
                  <a:pos x="20" y="10"/>
                </a:cxn>
                <a:cxn ang="0">
                  <a:pos x="24" y="6"/>
                </a:cxn>
                <a:cxn ang="0">
                  <a:pos x="26" y="4"/>
                </a:cxn>
                <a:cxn ang="0">
                  <a:pos x="24" y="2"/>
                </a:cxn>
                <a:cxn ang="0">
                  <a:pos x="24" y="2"/>
                </a:cxn>
                <a:cxn ang="0">
                  <a:pos x="22" y="0"/>
                </a:cxn>
                <a:cxn ang="0">
                  <a:pos x="20" y="0"/>
                </a:cxn>
                <a:cxn ang="0">
                  <a:pos x="20" y="4"/>
                </a:cxn>
                <a:cxn ang="0">
                  <a:pos x="20" y="4"/>
                </a:cxn>
                <a:cxn ang="0">
                  <a:pos x="16" y="6"/>
                </a:cxn>
                <a:cxn ang="0">
                  <a:pos x="14" y="6"/>
                </a:cxn>
                <a:cxn ang="0">
                  <a:pos x="12" y="6"/>
                </a:cxn>
                <a:cxn ang="0">
                  <a:pos x="8" y="8"/>
                </a:cxn>
                <a:cxn ang="0">
                  <a:pos x="8" y="8"/>
                </a:cxn>
                <a:cxn ang="0">
                  <a:pos x="4" y="8"/>
                </a:cxn>
                <a:cxn ang="0">
                  <a:pos x="2" y="8"/>
                </a:cxn>
                <a:cxn ang="0">
                  <a:pos x="0" y="10"/>
                </a:cxn>
                <a:cxn ang="0">
                  <a:pos x="0" y="10"/>
                </a:cxn>
                <a:cxn ang="0">
                  <a:pos x="4" y="12"/>
                </a:cxn>
                <a:cxn ang="0">
                  <a:pos x="6" y="14"/>
                </a:cxn>
                <a:cxn ang="0">
                  <a:pos x="14" y="12"/>
                </a:cxn>
                <a:cxn ang="0">
                  <a:pos x="14" y="12"/>
                </a:cxn>
              </a:cxnLst>
              <a:rect l="0" t="0" r="r" b="b"/>
              <a:pathLst>
                <a:path w="26" h="14">
                  <a:moveTo>
                    <a:pt x="14" y="12"/>
                  </a:moveTo>
                  <a:lnTo>
                    <a:pt x="14" y="12"/>
                  </a:lnTo>
                  <a:lnTo>
                    <a:pt x="18" y="12"/>
                  </a:lnTo>
                  <a:lnTo>
                    <a:pt x="20" y="10"/>
                  </a:lnTo>
                  <a:lnTo>
                    <a:pt x="20" y="10"/>
                  </a:lnTo>
                  <a:lnTo>
                    <a:pt x="24" y="6"/>
                  </a:lnTo>
                  <a:lnTo>
                    <a:pt x="26" y="4"/>
                  </a:lnTo>
                  <a:lnTo>
                    <a:pt x="24" y="2"/>
                  </a:lnTo>
                  <a:lnTo>
                    <a:pt x="24" y="2"/>
                  </a:lnTo>
                  <a:lnTo>
                    <a:pt x="22" y="0"/>
                  </a:lnTo>
                  <a:lnTo>
                    <a:pt x="20" y="0"/>
                  </a:lnTo>
                  <a:lnTo>
                    <a:pt x="20" y="4"/>
                  </a:lnTo>
                  <a:lnTo>
                    <a:pt x="20" y="4"/>
                  </a:lnTo>
                  <a:lnTo>
                    <a:pt x="16" y="6"/>
                  </a:lnTo>
                  <a:lnTo>
                    <a:pt x="14" y="6"/>
                  </a:lnTo>
                  <a:lnTo>
                    <a:pt x="12" y="6"/>
                  </a:lnTo>
                  <a:lnTo>
                    <a:pt x="8" y="8"/>
                  </a:lnTo>
                  <a:lnTo>
                    <a:pt x="8" y="8"/>
                  </a:lnTo>
                  <a:lnTo>
                    <a:pt x="4" y="8"/>
                  </a:lnTo>
                  <a:lnTo>
                    <a:pt x="2" y="8"/>
                  </a:lnTo>
                  <a:lnTo>
                    <a:pt x="0" y="10"/>
                  </a:lnTo>
                  <a:lnTo>
                    <a:pt x="0" y="10"/>
                  </a:lnTo>
                  <a:lnTo>
                    <a:pt x="4" y="12"/>
                  </a:lnTo>
                  <a:lnTo>
                    <a:pt x="6" y="14"/>
                  </a:lnTo>
                  <a:lnTo>
                    <a:pt x="14" y="12"/>
                  </a:lnTo>
                  <a:lnTo>
                    <a:pt x="14" y="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9" name="Freeform 142"/>
            <p:cNvSpPr>
              <a:spLocks/>
            </p:cNvSpPr>
            <p:nvPr/>
          </p:nvSpPr>
          <p:spPr bwMode="auto">
            <a:xfrm>
              <a:off x="4791075" y="609600"/>
              <a:ext cx="12700" cy="19050"/>
            </a:xfrm>
            <a:custGeom>
              <a:avLst/>
              <a:gdLst/>
              <a:ahLst/>
              <a:cxnLst>
                <a:cxn ang="0">
                  <a:pos x="6" y="4"/>
                </a:cxn>
                <a:cxn ang="0">
                  <a:pos x="6" y="4"/>
                </a:cxn>
                <a:cxn ang="0">
                  <a:pos x="0" y="0"/>
                </a:cxn>
                <a:cxn ang="0">
                  <a:pos x="0" y="0"/>
                </a:cxn>
                <a:cxn ang="0">
                  <a:pos x="0" y="0"/>
                </a:cxn>
                <a:cxn ang="0">
                  <a:pos x="0" y="2"/>
                </a:cxn>
                <a:cxn ang="0">
                  <a:pos x="0" y="2"/>
                </a:cxn>
                <a:cxn ang="0">
                  <a:pos x="0" y="8"/>
                </a:cxn>
                <a:cxn ang="0">
                  <a:pos x="2" y="12"/>
                </a:cxn>
                <a:cxn ang="0">
                  <a:pos x="6" y="12"/>
                </a:cxn>
                <a:cxn ang="0">
                  <a:pos x="6" y="12"/>
                </a:cxn>
                <a:cxn ang="0">
                  <a:pos x="6" y="10"/>
                </a:cxn>
                <a:cxn ang="0">
                  <a:pos x="6" y="10"/>
                </a:cxn>
                <a:cxn ang="0">
                  <a:pos x="8" y="6"/>
                </a:cxn>
                <a:cxn ang="0">
                  <a:pos x="8" y="6"/>
                </a:cxn>
                <a:cxn ang="0">
                  <a:pos x="6" y="4"/>
                </a:cxn>
                <a:cxn ang="0">
                  <a:pos x="6" y="4"/>
                </a:cxn>
              </a:cxnLst>
              <a:rect l="0" t="0" r="r" b="b"/>
              <a:pathLst>
                <a:path w="8" h="12">
                  <a:moveTo>
                    <a:pt x="6" y="4"/>
                  </a:moveTo>
                  <a:lnTo>
                    <a:pt x="6" y="4"/>
                  </a:lnTo>
                  <a:lnTo>
                    <a:pt x="0" y="0"/>
                  </a:lnTo>
                  <a:lnTo>
                    <a:pt x="0" y="0"/>
                  </a:lnTo>
                  <a:lnTo>
                    <a:pt x="0" y="0"/>
                  </a:lnTo>
                  <a:lnTo>
                    <a:pt x="0" y="2"/>
                  </a:lnTo>
                  <a:lnTo>
                    <a:pt x="0" y="2"/>
                  </a:lnTo>
                  <a:lnTo>
                    <a:pt x="0" y="8"/>
                  </a:lnTo>
                  <a:lnTo>
                    <a:pt x="2" y="12"/>
                  </a:lnTo>
                  <a:lnTo>
                    <a:pt x="6" y="12"/>
                  </a:lnTo>
                  <a:lnTo>
                    <a:pt x="6" y="12"/>
                  </a:lnTo>
                  <a:lnTo>
                    <a:pt x="6" y="10"/>
                  </a:lnTo>
                  <a:lnTo>
                    <a:pt x="6" y="10"/>
                  </a:lnTo>
                  <a:lnTo>
                    <a:pt x="8" y="6"/>
                  </a:lnTo>
                  <a:lnTo>
                    <a:pt x="8" y="6"/>
                  </a:lnTo>
                  <a:lnTo>
                    <a:pt x="6" y="4"/>
                  </a:lnTo>
                  <a:lnTo>
                    <a:pt x="6" y="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0" name="Freeform 143"/>
            <p:cNvSpPr>
              <a:spLocks/>
            </p:cNvSpPr>
            <p:nvPr/>
          </p:nvSpPr>
          <p:spPr bwMode="auto">
            <a:xfrm>
              <a:off x="6394450" y="593725"/>
              <a:ext cx="92075" cy="136525"/>
            </a:xfrm>
            <a:custGeom>
              <a:avLst/>
              <a:gdLst/>
              <a:ahLst/>
              <a:cxnLst>
                <a:cxn ang="0">
                  <a:pos x="2" y="32"/>
                </a:cxn>
                <a:cxn ang="0">
                  <a:pos x="6" y="30"/>
                </a:cxn>
                <a:cxn ang="0">
                  <a:pos x="6" y="26"/>
                </a:cxn>
                <a:cxn ang="0">
                  <a:pos x="8" y="28"/>
                </a:cxn>
                <a:cxn ang="0">
                  <a:pos x="12" y="38"/>
                </a:cxn>
                <a:cxn ang="0">
                  <a:pos x="18" y="38"/>
                </a:cxn>
                <a:cxn ang="0">
                  <a:pos x="22" y="50"/>
                </a:cxn>
                <a:cxn ang="0">
                  <a:pos x="22" y="54"/>
                </a:cxn>
                <a:cxn ang="0">
                  <a:pos x="16" y="56"/>
                </a:cxn>
                <a:cxn ang="0">
                  <a:pos x="12" y="56"/>
                </a:cxn>
                <a:cxn ang="0">
                  <a:pos x="12" y="58"/>
                </a:cxn>
                <a:cxn ang="0">
                  <a:pos x="14" y="66"/>
                </a:cxn>
                <a:cxn ang="0">
                  <a:pos x="8" y="70"/>
                </a:cxn>
                <a:cxn ang="0">
                  <a:pos x="16" y="72"/>
                </a:cxn>
                <a:cxn ang="0">
                  <a:pos x="26" y="74"/>
                </a:cxn>
                <a:cxn ang="0">
                  <a:pos x="14" y="78"/>
                </a:cxn>
                <a:cxn ang="0">
                  <a:pos x="8" y="86"/>
                </a:cxn>
                <a:cxn ang="0">
                  <a:pos x="30" y="82"/>
                </a:cxn>
                <a:cxn ang="0">
                  <a:pos x="50" y="78"/>
                </a:cxn>
                <a:cxn ang="0">
                  <a:pos x="56" y="72"/>
                </a:cxn>
                <a:cxn ang="0">
                  <a:pos x="58" y="62"/>
                </a:cxn>
                <a:cxn ang="0">
                  <a:pos x="54" y="58"/>
                </a:cxn>
                <a:cxn ang="0">
                  <a:pos x="50" y="60"/>
                </a:cxn>
                <a:cxn ang="0">
                  <a:pos x="46" y="52"/>
                </a:cxn>
                <a:cxn ang="0">
                  <a:pos x="38" y="40"/>
                </a:cxn>
                <a:cxn ang="0">
                  <a:pos x="28" y="28"/>
                </a:cxn>
                <a:cxn ang="0">
                  <a:pos x="24" y="20"/>
                </a:cxn>
                <a:cxn ang="0">
                  <a:pos x="28" y="16"/>
                </a:cxn>
                <a:cxn ang="0">
                  <a:pos x="30" y="12"/>
                </a:cxn>
                <a:cxn ang="0">
                  <a:pos x="28" y="10"/>
                </a:cxn>
                <a:cxn ang="0">
                  <a:pos x="22" y="10"/>
                </a:cxn>
                <a:cxn ang="0">
                  <a:pos x="16" y="10"/>
                </a:cxn>
                <a:cxn ang="0">
                  <a:pos x="16" y="6"/>
                </a:cxn>
                <a:cxn ang="0">
                  <a:pos x="20" y="2"/>
                </a:cxn>
                <a:cxn ang="0">
                  <a:pos x="10" y="2"/>
                </a:cxn>
                <a:cxn ang="0">
                  <a:pos x="4" y="4"/>
                </a:cxn>
                <a:cxn ang="0">
                  <a:pos x="0" y="18"/>
                </a:cxn>
                <a:cxn ang="0">
                  <a:pos x="0" y="28"/>
                </a:cxn>
                <a:cxn ang="0">
                  <a:pos x="0" y="30"/>
                </a:cxn>
                <a:cxn ang="0">
                  <a:pos x="2" y="32"/>
                </a:cxn>
              </a:cxnLst>
              <a:rect l="0" t="0" r="r" b="b"/>
              <a:pathLst>
                <a:path w="58" h="86">
                  <a:moveTo>
                    <a:pt x="2" y="32"/>
                  </a:moveTo>
                  <a:lnTo>
                    <a:pt x="2" y="32"/>
                  </a:lnTo>
                  <a:lnTo>
                    <a:pt x="4" y="32"/>
                  </a:lnTo>
                  <a:lnTo>
                    <a:pt x="6" y="30"/>
                  </a:lnTo>
                  <a:lnTo>
                    <a:pt x="6" y="26"/>
                  </a:lnTo>
                  <a:lnTo>
                    <a:pt x="6" y="26"/>
                  </a:lnTo>
                  <a:lnTo>
                    <a:pt x="8" y="28"/>
                  </a:lnTo>
                  <a:lnTo>
                    <a:pt x="8" y="28"/>
                  </a:lnTo>
                  <a:lnTo>
                    <a:pt x="8" y="36"/>
                  </a:lnTo>
                  <a:lnTo>
                    <a:pt x="12" y="38"/>
                  </a:lnTo>
                  <a:lnTo>
                    <a:pt x="18" y="38"/>
                  </a:lnTo>
                  <a:lnTo>
                    <a:pt x="18" y="38"/>
                  </a:lnTo>
                  <a:lnTo>
                    <a:pt x="20" y="42"/>
                  </a:lnTo>
                  <a:lnTo>
                    <a:pt x="22" y="50"/>
                  </a:lnTo>
                  <a:lnTo>
                    <a:pt x="22" y="50"/>
                  </a:lnTo>
                  <a:lnTo>
                    <a:pt x="22" y="54"/>
                  </a:lnTo>
                  <a:lnTo>
                    <a:pt x="16" y="56"/>
                  </a:lnTo>
                  <a:lnTo>
                    <a:pt x="16" y="56"/>
                  </a:lnTo>
                  <a:lnTo>
                    <a:pt x="12" y="56"/>
                  </a:lnTo>
                  <a:lnTo>
                    <a:pt x="12" y="56"/>
                  </a:lnTo>
                  <a:lnTo>
                    <a:pt x="12" y="58"/>
                  </a:lnTo>
                  <a:lnTo>
                    <a:pt x="12" y="58"/>
                  </a:lnTo>
                  <a:lnTo>
                    <a:pt x="14" y="62"/>
                  </a:lnTo>
                  <a:lnTo>
                    <a:pt x="14" y="66"/>
                  </a:lnTo>
                  <a:lnTo>
                    <a:pt x="10" y="68"/>
                  </a:lnTo>
                  <a:lnTo>
                    <a:pt x="8" y="70"/>
                  </a:lnTo>
                  <a:lnTo>
                    <a:pt x="8" y="70"/>
                  </a:lnTo>
                  <a:lnTo>
                    <a:pt x="16" y="72"/>
                  </a:lnTo>
                  <a:lnTo>
                    <a:pt x="26" y="74"/>
                  </a:lnTo>
                  <a:lnTo>
                    <a:pt x="26" y="74"/>
                  </a:lnTo>
                  <a:lnTo>
                    <a:pt x="20" y="76"/>
                  </a:lnTo>
                  <a:lnTo>
                    <a:pt x="14" y="78"/>
                  </a:lnTo>
                  <a:lnTo>
                    <a:pt x="10" y="80"/>
                  </a:lnTo>
                  <a:lnTo>
                    <a:pt x="8" y="86"/>
                  </a:lnTo>
                  <a:lnTo>
                    <a:pt x="8" y="86"/>
                  </a:lnTo>
                  <a:lnTo>
                    <a:pt x="30" y="82"/>
                  </a:lnTo>
                  <a:lnTo>
                    <a:pt x="50" y="78"/>
                  </a:lnTo>
                  <a:lnTo>
                    <a:pt x="50" y="78"/>
                  </a:lnTo>
                  <a:lnTo>
                    <a:pt x="54" y="76"/>
                  </a:lnTo>
                  <a:lnTo>
                    <a:pt x="56" y="72"/>
                  </a:lnTo>
                  <a:lnTo>
                    <a:pt x="58" y="62"/>
                  </a:lnTo>
                  <a:lnTo>
                    <a:pt x="58" y="62"/>
                  </a:lnTo>
                  <a:lnTo>
                    <a:pt x="56" y="60"/>
                  </a:lnTo>
                  <a:lnTo>
                    <a:pt x="54" y="58"/>
                  </a:lnTo>
                  <a:lnTo>
                    <a:pt x="54" y="58"/>
                  </a:lnTo>
                  <a:lnTo>
                    <a:pt x="50" y="60"/>
                  </a:lnTo>
                  <a:lnTo>
                    <a:pt x="48" y="58"/>
                  </a:lnTo>
                  <a:lnTo>
                    <a:pt x="46" y="52"/>
                  </a:lnTo>
                  <a:lnTo>
                    <a:pt x="46" y="52"/>
                  </a:lnTo>
                  <a:lnTo>
                    <a:pt x="38" y="40"/>
                  </a:lnTo>
                  <a:lnTo>
                    <a:pt x="28" y="28"/>
                  </a:lnTo>
                  <a:lnTo>
                    <a:pt x="28" y="28"/>
                  </a:lnTo>
                  <a:lnTo>
                    <a:pt x="26" y="24"/>
                  </a:lnTo>
                  <a:lnTo>
                    <a:pt x="24" y="20"/>
                  </a:lnTo>
                  <a:lnTo>
                    <a:pt x="24" y="20"/>
                  </a:lnTo>
                  <a:lnTo>
                    <a:pt x="28" y="16"/>
                  </a:lnTo>
                  <a:lnTo>
                    <a:pt x="30" y="14"/>
                  </a:lnTo>
                  <a:lnTo>
                    <a:pt x="30" y="12"/>
                  </a:lnTo>
                  <a:lnTo>
                    <a:pt x="30" y="12"/>
                  </a:lnTo>
                  <a:lnTo>
                    <a:pt x="28" y="10"/>
                  </a:lnTo>
                  <a:lnTo>
                    <a:pt x="26" y="8"/>
                  </a:lnTo>
                  <a:lnTo>
                    <a:pt x="22" y="10"/>
                  </a:lnTo>
                  <a:lnTo>
                    <a:pt x="22" y="10"/>
                  </a:lnTo>
                  <a:lnTo>
                    <a:pt x="16" y="10"/>
                  </a:lnTo>
                  <a:lnTo>
                    <a:pt x="16" y="8"/>
                  </a:lnTo>
                  <a:lnTo>
                    <a:pt x="16" y="6"/>
                  </a:lnTo>
                  <a:lnTo>
                    <a:pt x="20" y="2"/>
                  </a:lnTo>
                  <a:lnTo>
                    <a:pt x="20" y="2"/>
                  </a:lnTo>
                  <a:lnTo>
                    <a:pt x="14" y="0"/>
                  </a:lnTo>
                  <a:lnTo>
                    <a:pt x="10" y="2"/>
                  </a:lnTo>
                  <a:lnTo>
                    <a:pt x="8" y="2"/>
                  </a:lnTo>
                  <a:lnTo>
                    <a:pt x="4" y="4"/>
                  </a:lnTo>
                  <a:lnTo>
                    <a:pt x="2" y="10"/>
                  </a:lnTo>
                  <a:lnTo>
                    <a:pt x="0" y="18"/>
                  </a:lnTo>
                  <a:lnTo>
                    <a:pt x="0" y="18"/>
                  </a:lnTo>
                  <a:lnTo>
                    <a:pt x="0" y="28"/>
                  </a:lnTo>
                  <a:lnTo>
                    <a:pt x="0" y="28"/>
                  </a:lnTo>
                  <a:lnTo>
                    <a:pt x="0" y="30"/>
                  </a:lnTo>
                  <a:lnTo>
                    <a:pt x="2" y="32"/>
                  </a:lnTo>
                  <a:lnTo>
                    <a:pt x="2" y="3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1" name="Freeform 144"/>
            <p:cNvSpPr>
              <a:spLocks/>
            </p:cNvSpPr>
            <p:nvPr/>
          </p:nvSpPr>
          <p:spPr bwMode="auto">
            <a:xfrm>
              <a:off x="7950200" y="1698625"/>
              <a:ext cx="22225" cy="6350"/>
            </a:xfrm>
            <a:custGeom>
              <a:avLst/>
              <a:gdLst/>
              <a:ahLst/>
              <a:cxnLst>
                <a:cxn ang="0">
                  <a:pos x="14" y="4"/>
                </a:cxn>
                <a:cxn ang="0">
                  <a:pos x="14" y="4"/>
                </a:cxn>
                <a:cxn ang="0">
                  <a:pos x="8" y="0"/>
                </a:cxn>
                <a:cxn ang="0">
                  <a:pos x="4" y="0"/>
                </a:cxn>
                <a:cxn ang="0">
                  <a:pos x="0" y="4"/>
                </a:cxn>
                <a:cxn ang="0">
                  <a:pos x="0" y="4"/>
                </a:cxn>
                <a:cxn ang="0">
                  <a:pos x="8" y="4"/>
                </a:cxn>
                <a:cxn ang="0">
                  <a:pos x="10" y="4"/>
                </a:cxn>
                <a:cxn ang="0">
                  <a:pos x="14" y="4"/>
                </a:cxn>
                <a:cxn ang="0">
                  <a:pos x="14" y="4"/>
                </a:cxn>
              </a:cxnLst>
              <a:rect l="0" t="0" r="r" b="b"/>
              <a:pathLst>
                <a:path w="14" h="4">
                  <a:moveTo>
                    <a:pt x="14" y="4"/>
                  </a:moveTo>
                  <a:lnTo>
                    <a:pt x="14" y="4"/>
                  </a:lnTo>
                  <a:lnTo>
                    <a:pt x="8" y="0"/>
                  </a:lnTo>
                  <a:lnTo>
                    <a:pt x="4" y="0"/>
                  </a:lnTo>
                  <a:lnTo>
                    <a:pt x="0" y="4"/>
                  </a:lnTo>
                  <a:lnTo>
                    <a:pt x="0" y="4"/>
                  </a:lnTo>
                  <a:lnTo>
                    <a:pt x="8" y="4"/>
                  </a:lnTo>
                  <a:lnTo>
                    <a:pt x="10" y="4"/>
                  </a:lnTo>
                  <a:lnTo>
                    <a:pt x="14" y="4"/>
                  </a:lnTo>
                  <a:lnTo>
                    <a:pt x="14" y="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2" name="Freeform 145"/>
            <p:cNvSpPr>
              <a:spLocks/>
            </p:cNvSpPr>
            <p:nvPr/>
          </p:nvSpPr>
          <p:spPr bwMode="auto">
            <a:xfrm>
              <a:off x="5391150" y="473075"/>
              <a:ext cx="79375" cy="44450"/>
            </a:xfrm>
            <a:custGeom>
              <a:avLst/>
              <a:gdLst/>
              <a:ahLst/>
              <a:cxnLst>
                <a:cxn ang="0">
                  <a:pos x="50" y="20"/>
                </a:cxn>
                <a:cxn ang="0">
                  <a:pos x="50" y="20"/>
                </a:cxn>
                <a:cxn ang="0">
                  <a:pos x="40" y="18"/>
                </a:cxn>
                <a:cxn ang="0">
                  <a:pos x="40" y="18"/>
                </a:cxn>
                <a:cxn ang="0">
                  <a:pos x="38" y="14"/>
                </a:cxn>
                <a:cxn ang="0">
                  <a:pos x="38" y="14"/>
                </a:cxn>
                <a:cxn ang="0">
                  <a:pos x="32" y="10"/>
                </a:cxn>
                <a:cxn ang="0">
                  <a:pos x="24" y="8"/>
                </a:cxn>
                <a:cxn ang="0">
                  <a:pos x="16" y="6"/>
                </a:cxn>
                <a:cxn ang="0">
                  <a:pos x="10" y="0"/>
                </a:cxn>
                <a:cxn ang="0">
                  <a:pos x="10" y="0"/>
                </a:cxn>
                <a:cxn ang="0">
                  <a:pos x="8" y="2"/>
                </a:cxn>
                <a:cxn ang="0">
                  <a:pos x="8" y="2"/>
                </a:cxn>
                <a:cxn ang="0">
                  <a:pos x="6" y="6"/>
                </a:cxn>
                <a:cxn ang="0">
                  <a:pos x="6" y="12"/>
                </a:cxn>
                <a:cxn ang="0">
                  <a:pos x="4" y="18"/>
                </a:cxn>
                <a:cxn ang="0">
                  <a:pos x="0" y="22"/>
                </a:cxn>
                <a:cxn ang="0">
                  <a:pos x="0" y="22"/>
                </a:cxn>
                <a:cxn ang="0">
                  <a:pos x="2" y="22"/>
                </a:cxn>
                <a:cxn ang="0">
                  <a:pos x="6" y="22"/>
                </a:cxn>
                <a:cxn ang="0">
                  <a:pos x="8" y="22"/>
                </a:cxn>
                <a:cxn ang="0">
                  <a:pos x="10" y="24"/>
                </a:cxn>
                <a:cxn ang="0">
                  <a:pos x="10" y="24"/>
                </a:cxn>
                <a:cxn ang="0">
                  <a:pos x="14" y="28"/>
                </a:cxn>
                <a:cxn ang="0">
                  <a:pos x="16" y="28"/>
                </a:cxn>
                <a:cxn ang="0">
                  <a:pos x="22" y="22"/>
                </a:cxn>
                <a:cxn ang="0">
                  <a:pos x="22" y="22"/>
                </a:cxn>
                <a:cxn ang="0">
                  <a:pos x="28" y="18"/>
                </a:cxn>
                <a:cxn ang="0">
                  <a:pos x="32" y="18"/>
                </a:cxn>
                <a:cxn ang="0">
                  <a:pos x="34" y="20"/>
                </a:cxn>
                <a:cxn ang="0">
                  <a:pos x="34" y="20"/>
                </a:cxn>
                <a:cxn ang="0">
                  <a:pos x="42" y="24"/>
                </a:cxn>
                <a:cxn ang="0">
                  <a:pos x="46" y="24"/>
                </a:cxn>
                <a:cxn ang="0">
                  <a:pos x="50" y="20"/>
                </a:cxn>
                <a:cxn ang="0">
                  <a:pos x="50" y="20"/>
                </a:cxn>
              </a:cxnLst>
              <a:rect l="0" t="0" r="r" b="b"/>
              <a:pathLst>
                <a:path w="50" h="28">
                  <a:moveTo>
                    <a:pt x="50" y="20"/>
                  </a:moveTo>
                  <a:lnTo>
                    <a:pt x="50" y="20"/>
                  </a:lnTo>
                  <a:lnTo>
                    <a:pt x="40" y="18"/>
                  </a:lnTo>
                  <a:lnTo>
                    <a:pt x="40" y="18"/>
                  </a:lnTo>
                  <a:lnTo>
                    <a:pt x="38" y="14"/>
                  </a:lnTo>
                  <a:lnTo>
                    <a:pt x="38" y="14"/>
                  </a:lnTo>
                  <a:lnTo>
                    <a:pt x="32" y="10"/>
                  </a:lnTo>
                  <a:lnTo>
                    <a:pt x="24" y="8"/>
                  </a:lnTo>
                  <a:lnTo>
                    <a:pt x="16" y="6"/>
                  </a:lnTo>
                  <a:lnTo>
                    <a:pt x="10" y="0"/>
                  </a:lnTo>
                  <a:lnTo>
                    <a:pt x="10" y="0"/>
                  </a:lnTo>
                  <a:lnTo>
                    <a:pt x="8" y="2"/>
                  </a:lnTo>
                  <a:lnTo>
                    <a:pt x="8" y="2"/>
                  </a:lnTo>
                  <a:lnTo>
                    <a:pt x="6" y="6"/>
                  </a:lnTo>
                  <a:lnTo>
                    <a:pt x="6" y="12"/>
                  </a:lnTo>
                  <a:lnTo>
                    <a:pt x="4" y="18"/>
                  </a:lnTo>
                  <a:lnTo>
                    <a:pt x="0" y="22"/>
                  </a:lnTo>
                  <a:lnTo>
                    <a:pt x="0" y="22"/>
                  </a:lnTo>
                  <a:lnTo>
                    <a:pt x="2" y="22"/>
                  </a:lnTo>
                  <a:lnTo>
                    <a:pt x="6" y="22"/>
                  </a:lnTo>
                  <a:lnTo>
                    <a:pt x="8" y="22"/>
                  </a:lnTo>
                  <a:lnTo>
                    <a:pt x="10" y="24"/>
                  </a:lnTo>
                  <a:lnTo>
                    <a:pt x="10" y="24"/>
                  </a:lnTo>
                  <a:lnTo>
                    <a:pt x="14" y="28"/>
                  </a:lnTo>
                  <a:lnTo>
                    <a:pt x="16" y="28"/>
                  </a:lnTo>
                  <a:lnTo>
                    <a:pt x="22" y="22"/>
                  </a:lnTo>
                  <a:lnTo>
                    <a:pt x="22" y="22"/>
                  </a:lnTo>
                  <a:lnTo>
                    <a:pt x="28" y="18"/>
                  </a:lnTo>
                  <a:lnTo>
                    <a:pt x="32" y="18"/>
                  </a:lnTo>
                  <a:lnTo>
                    <a:pt x="34" y="20"/>
                  </a:lnTo>
                  <a:lnTo>
                    <a:pt x="34" y="20"/>
                  </a:lnTo>
                  <a:lnTo>
                    <a:pt x="42" y="24"/>
                  </a:lnTo>
                  <a:lnTo>
                    <a:pt x="46" y="24"/>
                  </a:lnTo>
                  <a:lnTo>
                    <a:pt x="50" y="20"/>
                  </a:lnTo>
                  <a:lnTo>
                    <a:pt x="50" y="2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3" name="Freeform 146"/>
            <p:cNvSpPr>
              <a:spLocks/>
            </p:cNvSpPr>
            <p:nvPr/>
          </p:nvSpPr>
          <p:spPr bwMode="auto">
            <a:xfrm>
              <a:off x="8613775" y="2139950"/>
              <a:ext cx="19050" cy="28575"/>
            </a:xfrm>
            <a:custGeom>
              <a:avLst/>
              <a:gdLst/>
              <a:ahLst/>
              <a:cxnLst>
                <a:cxn ang="0">
                  <a:pos x="12" y="18"/>
                </a:cxn>
                <a:cxn ang="0">
                  <a:pos x="12" y="18"/>
                </a:cxn>
                <a:cxn ang="0">
                  <a:pos x="10" y="10"/>
                </a:cxn>
                <a:cxn ang="0">
                  <a:pos x="8" y="2"/>
                </a:cxn>
                <a:cxn ang="0">
                  <a:pos x="8" y="2"/>
                </a:cxn>
                <a:cxn ang="0">
                  <a:pos x="4" y="0"/>
                </a:cxn>
                <a:cxn ang="0">
                  <a:pos x="2" y="0"/>
                </a:cxn>
                <a:cxn ang="0">
                  <a:pos x="0" y="0"/>
                </a:cxn>
                <a:cxn ang="0">
                  <a:pos x="0" y="0"/>
                </a:cxn>
                <a:cxn ang="0">
                  <a:pos x="0" y="2"/>
                </a:cxn>
                <a:cxn ang="0">
                  <a:pos x="0" y="2"/>
                </a:cxn>
                <a:cxn ang="0">
                  <a:pos x="2" y="6"/>
                </a:cxn>
                <a:cxn ang="0">
                  <a:pos x="2" y="6"/>
                </a:cxn>
                <a:cxn ang="0">
                  <a:pos x="6" y="10"/>
                </a:cxn>
                <a:cxn ang="0">
                  <a:pos x="6" y="10"/>
                </a:cxn>
                <a:cxn ang="0">
                  <a:pos x="8" y="14"/>
                </a:cxn>
                <a:cxn ang="0">
                  <a:pos x="8" y="16"/>
                </a:cxn>
                <a:cxn ang="0">
                  <a:pos x="12" y="18"/>
                </a:cxn>
                <a:cxn ang="0">
                  <a:pos x="12" y="18"/>
                </a:cxn>
              </a:cxnLst>
              <a:rect l="0" t="0" r="r" b="b"/>
              <a:pathLst>
                <a:path w="12" h="18">
                  <a:moveTo>
                    <a:pt x="12" y="18"/>
                  </a:moveTo>
                  <a:lnTo>
                    <a:pt x="12" y="18"/>
                  </a:lnTo>
                  <a:lnTo>
                    <a:pt x="10" y="10"/>
                  </a:lnTo>
                  <a:lnTo>
                    <a:pt x="8" y="2"/>
                  </a:lnTo>
                  <a:lnTo>
                    <a:pt x="8" y="2"/>
                  </a:lnTo>
                  <a:lnTo>
                    <a:pt x="4" y="0"/>
                  </a:lnTo>
                  <a:lnTo>
                    <a:pt x="2" y="0"/>
                  </a:lnTo>
                  <a:lnTo>
                    <a:pt x="0" y="0"/>
                  </a:lnTo>
                  <a:lnTo>
                    <a:pt x="0" y="0"/>
                  </a:lnTo>
                  <a:lnTo>
                    <a:pt x="0" y="2"/>
                  </a:lnTo>
                  <a:lnTo>
                    <a:pt x="0" y="2"/>
                  </a:lnTo>
                  <a:lnTo>
                    <a:pt x="2" y="6"/>
                  </a:lnTo>
                  <a:lnTo>
                    <a:pt x="2" y="6"/>
                  </a:lnTo>
                  <a:lnTo>
                    <a:pt x="6" y="10"/>
                  </a:lnTo>
                  <a:lnTo>
                    <a:pt x="6" y="10"/>
                  </a:lnTo>
                  <a:lnTo>
                    <a:pt x="8" y="14"/>
                  </a:lnTo>
                  <a:lnTo>
                    <a:pt x="8" y="16"/>
                  </a:lnTo>
                  <a:lnTo>
                    <a:pt x="12" y="18"/>
                  </a:lnTo>
                  <a:lnTo>
                    <a:pt x="12" y="1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4" name="Freeform 147"/>
            <p:cNvSpPr>
              <a:spLocks/>
            </p:cNvSpPr>
            <p:nvPr/>
          </p:nvSpPr>
          <p:spPr bwMode="auto">
            <a:xfrm>
              <a:off x="5635625" y="1254125"/>
              <a:ext cx="19050" cy="9525"/>
            </a:xfrm>
            <a:custGeom>
              <a:avLst/>
              <a:gdLst/>
              <a:ahLst/>
              <a:cxnLst>
                <a:cxn ang="0">
                  <a:pos x="0" y="4"/>
                </a:cxn>
                <a:cxn ang="0">
                  <a:pos x="0" y="4"/>
                </a:cxn>
                <a:cxn ang="0">
                  <a:pos x="4" y="6"/>
                </a:cxn>
                <a:cxn ang="0">
                  <a:pos x="12" y="4"/>
                </a:cxn>
                <a:cxn ang="0">
                  <a:pos x="12" y="4"/>
                </a:cxn>
                <a:cxn ang="0">
                  <a:pos x="4" y="0"/>
                </a:cxn>
                <a:cxn ang="0">
                  <a:pos x="2" y="2"/>
                </a:cxn>
                <a:cxn ang="0">
                  <a:pos x="0" y="4"/>
                </a:cxn>
                <a:cxn ang="0">
                  <a:pos x="0" y="4"/>
                </a:cxn>
              </a:cxnLst>
              <a:rect l="0" t="0" r="r" b="b"/>
              <a:pathLst>
                <a:path w="12" h="6">
                  <a:moveTo>
                    <a:pt x="0" y="4"/>
                  </a:moveTo>
                  <a:lnTo>
                    <a:pt x="0" y="4"/>
                  </a:lnTo>
                  <a:lnTo>
                    <a:pt x="4" y="6"/>
                  </a:lnTo>
                  <a:lnTo>
                    <a:pt x="12" y="4"/>
                  </a:lnTo>
                  <a:lnTo>
                    <a:pt x="12" y="4"/>
                  </a:lnTo>
                  <a:lnTo>
                    <a:pt x="4" y="0"/>
                  </a:lnTo>
                  <a:lnTo>
                    <a:pt x="2" y="2"/>
                  </a:lnTo>
                  <a:lnTo>
                    <a:pt x="0" y="4"/>
                  </a:lnTo>
                  <a:lnTo>
                    <a:pt x="0" y="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5" name="Freeform 148"/>
            <p:cNvSpPr>
              <a:spLocks/>
            </p:cNvSpPr>
            <p:nvPr/>
          </p:nvSpPr>
          <p:spPr bwMode="auto">
            <a:xfrm>
              <a:off x="6575425" y="854075"/>
              <a:ext cx="9525" cy="22225"/>
            </a:xfrm>
            <a:custGeom>
              <a:avLst/>
              <a:gdLst/>
              <a:ahLst/>
              <a:cxnLst>
                <a:cxn ang="0">
                  <a:pos x="4" y="0"/>
                </a:cxn>
                <a:cxn ang="0">
                  <a:pos x="4" y="0"/>
                </a:cxn>
                <a:cxn ang="0">
                  <a:pos x="0" y="4"/>
                </a:cxn>
                <a:cxn ang="0">
                  <a:pos x="0" y="6"/>
                </a:cxn>
                <a:cxn ang="0">
                  <a:pos x="4" y="14"/>
                </a:cxn>
                <a:cxn ang="0">
                  <a:pos x="4" y="14"/>
                </a:cxn>
                <a:cxn ang="0">
                  <a:pos x="6" y="6"/>
                </a:cxn>
                <a:cxn ang="0">
                  <a:pos x="4" y="0"/>
                </a:cxn>
                <a:cxn ang="0">
                  <a:pos x="4" y="0"/>
                </a:cxn>
              </a:cxnLst>
              <a:rect l="0" t="0" r="r" b="b"/>
              <a:pathLst>
                <a:path w="6" h="14">
                  <a:moveTo>
                    <a:pt x="4" y="0"/>
                  </a:moveTo>
                  <a:lnTo>
                    <a:pt x="4" y="0"/>
                  </a:lnTo>
                  <a:lnTo>
                    <a:pt x="0" y="4"/>
                  </a:lnTo>
                  <a:lnTo>
                    <a:pt x="0" y="6"/>
                  </a:lnTo>
                  <a:lnTo>
                    <a:pt x="4" y="14"/>
                  </a:lnTo>
                  <a:lnTo>
                    <a:pt x="4" y="14"/>
                  </a:lnTo>
                  <a:lnTo>
                    <a:pt x="6" y="6"/>
                  </a:lnTo>
                  <a:lnTo>
                    <a:pt x="4" y="0"/>
                  </a:lnTo>
                  <a:lnTo>
                    <a:pt x="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6" name="Freeform 149"/>
            <p:cNvSpPr>
              <a:spLocks/>
            </p:cNvSpPr>
            <p:nvPr/>
          </p:nvSpPr>
          <p:spPr bwMode="auto">
            <a:xfrm>
              <a:off x="5546725" y="1231900"/>
              <a:ext cx="73025" cy="31750"/>
            </a:xfrm>
            <a:custGeom>
              <a:avLst/>
              <a:gdLst/>
              <a:ahLst/>
              <a:cxnLst>
                <a:cxn ang="0">
                  <a:pos x="0" y="16"/>
                </a:cxn>
                <a:cxn ang="0">
                  <a:pos x="0" y="16"/>
                </a:cxn>
                <a:cxn ang="0">
                  <a:pos x="2" y="18"/>
                </a:cxn>
                <a:cxn ang="0">
                  <a:pos x="6" y="18"/>
                </a:cxn>
                <a:cxn ang="0">
                  <a:pos x="14" y="16"/>
                </a:cxn>
                <a:cxn ang="0">
                  <a:pos x="14" y="16"/>
                </a:cxn>
                <a:cxn ang="0">
                  <a:pos x="18" y="18"/>
                </a:cxn>
                <a:cxn ang="0">
                  <a:pos x="22" y="20"/>
                </a:cxn>
                <a:cxn ang="0">
                  <a:pos x="30" y="18"/>
                </a:cxn>
                <a:cxn ang="0">
                  <a:pos x="38" y="14"/>
                </a:cxn>
                <a:cxn ang="0">
                  <a:pos x="42" y="14"/>
                </a:cxn>
                <a:cxn ang="0">
                  <a:pos x="46" y="14"/>
                </a:cxn>
                <a:cxn ang="0">
                  <a:pos x="46" y="14"/>
                </a:cxn>
                <a:cxn ang="0">
                  <a:pos x="38" y="8"/>
                </a:cxn>
                <a:cxn ang="0">
                  <a:pos x="30" y="2"/>
                </a:cxn>
                <a:cxn ang="0">
                  <a:pos x="20" y="0"/>
                </a:cxn>
                <a:cxn ang="0">
                  <a:pos x="10" y="2"/>
                </a:cxn>
                <a:cxn ang="0">
                  <a:pos x="10" y="2"/>
                </a:cxn>
                <a:cxn ang="0">
                  <a:pos x="14" y="8"/>
                </a:cxn>
                <a:cxn ang="0">
                  <a:pos x="14" y="12"/>
                </a:cxn>
                <a:cxn ang="0">
                  <a:pos x="14" y="14"/>
                </a:cxn>
                <a:cxn ang="0">
                  <a:pos x="14" y="14"/>
                </a:cxn>
                <a:cxn ang="0">
                  <a:pos x="6" y="14"/>
                </a:cxn>
                <a:cxn ang="0">
                  <a:pos x="2" y="14"/>
                </a:cxn>
                <a:cxn ang="0">
                  <a:pos x="0" y="16"/>
                </a:cxn>
                <a:cxn ang="0">
                  <a:pos x="0" y="16"/>
                </a:cxn>
              </a:cxnLst>
              <a:rect l="0" t="0" r="r" b="b"/>
              <a:pathLst>
                <a:path w="46" h="20">
                  <a:moveTo>
                    <a:pt x="0" y="16"/>
                  </a:moveTo>
                  <a:lnTo>
                    <a:pt x="0" y="16"/>
                  </a:lnTo>
                  <a:lnTo>
                    <a:pt x="2" y="18"/>
                  </a:lnTo>
                  <a:lnTo>
                    <a:pt x="6" y="18"/>
                  </a:lnTo>
                  <a:lnTo>
                    <a:pt x="14" y="16"/>
                  </a:lnTo>
                  <a:lnTo>
                    <a:pt x="14" y="16"/>
                  </a:lnTo>
                  <a:lnTo>
                    <a:pt x="18" y="18"/>
                  </a:lnTo>
                  <a:lnTo>
                    <a:pt x="22" y="20"/>
                  </a:lnTo>
                  <a:lnTo>
                    <a:pt x="30" y="18"/>
                  </a:lnTo>
                  <a:lnTo>
                    <a:pt x="38" y="14"/>
                  </a:lnTo>
                  <a:lnTo>
                    <a:pt x="42" y="14"/>
                  </a:lnTo>
                  <a:lnTo>
                    <a:pt x="46" y="14"/>
                  </a:lnTo>
                  <a:lnTo>
                    <a:pt x="46" y="14"/>
                  </a:lnTo>
                  <a:lnTo>
                    <a:pt x="38" y="8"/>
                  </a:lnTo>
                  <a:lnTo>
                    <a:pt x="30" y="2"/>
                  </a:lnTo>
                  <a:lnTo>
                    <a:pt x="20" y="0"/>
                  </a:lnTo>
                  <a:lnTo>
                    <a:pt x="10" y="2"/>
                  </a:lnTo>
                  <a:lnTo>
                    <a:pt x="10" y="2"/>
                  </a:lnTo>
                  <a:lnTo>
                    <a:pt x="14" y="8"/>
                  </a:lnTo>
                  <a:lnTo>
                    <a:pt x="14" y="12"/>
                  </a:lnTo>
                  <a:lnTo>
                    <a:pt x="14" y="14"/>
                  </a:lnTo>
                  <a:lnTo>
                    <a:pt x="14" y="14"/>
                  </a:lnTo>
                  <a:lnTo>
                    <a:pt x="6" y="14"/>
                  </a:lnTo>
                  <a:lnTo>
                    <a:pt x="2" y="14"/>
                  </a:lnTo>
                  <a:lnTo>
                    <a:pt x="0" y="16"/>
                  </a:lnTo>
                  <a:lnTo>
                    <a:pt x="0" y="1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7" name="Freeform 150"/>
            <p:cNvSpPr>
              <a:spLocks/>
            </p:cNvSpPr>
            <p:nvPr/>
          </p:nvSpPr>
          <p:spPr bwMode="auto">
            <a:xfrm>
              <a:off x="8029575" y="1609725"/>
              <a:ext cx="12700" cy="12700"/>
            </a:xfrm>
            <a:custGeom>
              <a:avLst/>
              <a:gdLst/>
              <a:ahLst/>
              <a:cxnLst>
                <a:cxn ang="0">
                  <a:pos x="8" y="6"/>
                </a:cxn>
                <a:cxn ang="0">
                  <a:pos x="8" y="6"/>
                </a:cxn>
                <a:cxn ang="0">
                  <a:pos x="6" y="2"/>
                </a:cxn>
                <a:cxn ang="0">
                  <a:pos x="4" y="0"/>
                </a:cxn>
                <a:cxn ang="0">
                  <a:pos x="4" y="0"/>
                </a:cxn>
                <a:cxn ang="0">
                  <a:pos x="0" y="2"/>
                </a:cxn>
                <a:cxn ang="0">
                  <a:pos x="0" y="4"/>
                </a:cxn>
                <a:cxn ang="0">
                  <a:pos x="0" y="4"/>
                </a:cxn>
                <a:cxn ang="0">
                  <a:pos x="2" y="6"/>
                </a:cxn>
                <a:cxn ang="0">
                  <a:pos x="4" y="8"/>
                </a:cxn>
                <a:cxn ang="0">
                  <a:pos x="4" y="8"/>
                </a:cxn>
                <a:cxn ang="0">
                  <a:pos x="8" y="8"/>
                </a:cxn>
                <a:cxn ang="0">
                  <a:pos x="8" y="6"/>
                </a:cxn>
                <a:cxn ang="0">
                  <a:pos x="8" y="6"/>
                </a:cxn>
              </a:cxnLst>
              <a:rect l="0" t="0" r="r" b="b"/>
              <a:pathLst>
                <a:path w="8" h="8">
                  <a:moveTo>
                    <a:pt x="8" y="6"/>
                  </a:moveTo>
                  <a:lnTo>
                    <a:pt x="8" y="6"/>
                  </a:lnTo>
                  <a:lnTo>
                    <a:pt x="6" y="2"/>
                  </a:lnTo>
                  <a:lnTo>
                    <a:pt x="4" y="0"/>
                  </a:lnTo>
                  <a:lnTo>
                    <a:pt x="4" y="0"/>
                  </a:lnTo>
                  <a:lnTo>
                    <a:pt x="0" y="2"/>
                  </a:lnTo>
                  <a:lnTo>
                    <a:pt x="0" y="4"/>
                  </a:lnTo>
                  <a:lnTo>
                    <a:pt x="0" y="4"/>
                  </a:lnTo>
                  <a:lnTo>
                    <a:pt x="2" y="6"/>
                  </a:lnTo>
                  <a:lnTo>
                    <a:pt x="4" y="8"/>
                  </a:lnTo>
                  <a:lnTo>
                    <a:pt x="4" y="8"/>
                  </a:lnTo>
                  <a:lnTo>
                    <a:pt x="8" y="8"/>
                  </a:lnTo>
                  <a:lnTo>
                    <a:pt x="8" y="6"/>
                  </a:lnTo>
                  <a:lnTo>
                    <a:pt x="8" y="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8" name="Freeform 151"/>
            <p:cNvSpPr>
              <a:spLocks/>
            </p:cNvSpPr>
            <p:nvPr/>
          </p:nvSpPr>
          <p:spPr bwMode="auto">
            <a:xfrm>
              <a:off x="7981950" y="1635125"/>
              <a:ext cx="9525" cy="12700"/>
            </a:xfrm>
            <a:custGeom>
              <a:avLst/>
              <a:gdLst/>
              <a:ahLst/>
              <a:cxnLst>
                <a:cxn ang="0">
                  <a:pos x="2" y="8"/>
                </a:cxn>
                <a:cxn ang="0">
                  <a:pos x="2" y="8"/>
                </a:cxn>
                <a:cxn ang="0">
                  <a:pos x="6" y="8"/>
                </a:cxn>
                <a:cxn ang="0">
                  <a:pos x="6" y="8"/>
                </a:cxn>
                <a:cxn ang="0">
                  <a:pos x="6" y="2"/>
                </a:cxn>
                <a:cxn ang="0">
                  <a:pos x="6" y="0"/>
                </a:cxn>
                <a:cxn ang="0">
                  <a:pos x="2" y="0"/>
                </a:cxn>
                <a:cxn ang="0">
                  <a:pos x="2" y="0"/>
                </a:cxn>
                <a:cxn ang="0">
                  <a:pos x="0" y="4"/>
                </a:cxn>
                <a:cxn ang="0">
                  <a:pos x="0" y="6"/>
                </a:cxn>
                <a:cxn ang="0">
                  <a:pos x="2" y="8"/>
                </a:cxn>
                <a:cxn ang="0">
                  <a:pos x="2" y="8"/>
                </a:cxn>
              </a:cxnLst>
              <a:rect l="0" t="0" r="r" b="b"/>
              <a:pathLst>
                <a:path w="6" h="8">
                  <a:moveTo>
                    <a:pt x="2" y="8"/>
                  </a:moveTo>
                  <a:lnTo>
                    <a:pt x="2" y="8"/>
                  </a:lnTo>
                  <a:lnTo>
                    <a:pt x="6" y="8"/>
                  </a:lnTo>
                  <a:lnTo>
                    <a:pt x="6" y="8"/>
                  </a:lnTo>
                  <a:lnTo>
                    <a:pt x="6" y="2"/>
                  </a:lnTo>
                  <a:lnTo>
                    <a:pt x="6" y="0"/>
                  </a:lnTo>
                  <a:lnTo>
                    <a:pt x="2" y="0"/>
                  </a:lnTo>
                  <a:lnTo>
                    <a:pt x="2" y="0"/>
                  </a:lnTo>
                  <a:lnTo>
                    <a:pt x="0" y="4"/>
                  </a:lnTo>
                  <a:lnTo>
                    <a:pt x="0" y="6"/>
                  </a:lnTo>
                  <a:lnTo>
                    <a:pt x="2" y="8"/>
                  </a:lnTo>
                  <a:lnTo>
                    <a:pt x="2" y="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9" name="Freeform 152"/>
            <p:cNvSpPr>
              <a:spLocks/>
            </p:cNvSpPr>
            <p:nvPr/>
          </p:nvSpPr>
          <p:spPr bwMode="auto">
            <a:xfrm>
              <a:off x="7985125" y="1635125"/>
              <a:ext cx="1588" cy="1588"/>
            </a:xfrm>
            <a:custGeom>
              <a:avLst/>
              <a:gdLst/>
              <a:ahLst/>
              <a:cxnLst>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0" name="Freeform 153"/>
            <p:cNvSpPr>
              <a:spLocks/>
            </p:cNvSpPr>
            <p:nvPr/>
          </p:nvSpPr>
          <p:spPr bwMode="auto">
            <a:xfrm>
              <a:off x="7778750" y="1606550"/>
              <a:ext cx="1588" cy="3175"/>
            </a:xfrm>
            <a:custGeom>
              <a:avLst/>
              <a:gdLst/>
              <a:ahLst/>
              <a:cxnLst>
                <a:cxn ang="0">
                  <a:pos x="0" y="0"/>
                </a:cxn>
                <a:cxn ang="0">
                  <a:pos x="0" y="0"/>
                </a:cxn>
                <a:cxn ang="0">
                  <a:pos x="0" y="2"/>
                </a:cxn>
                <a:cxn ang="0">
                  <a:pos x="0" y="2"/>
                </a:cxn>
                <a:cxn ang="0">
                  <a:pos x="0" y="0"/>
                </a:cxn>
                <a:cxn ang="0">
                  <a:pos x="0" y="0"/>
                </a:cxn>
                <a:cxn ang="0">
                  <a:pos x="0" y="0"/>
                </a:cxn>
                <a:cxn ang="0">
                  <a:pos x="0" y="0"/>
                </a:cxn>
              </a:cxnLst>
              <a:rect l="0" t="0" r="r" b="b"/>
              <a:pathLst>
                <a:path h="2">
                  <a:moveTo>
                    <a:pt x="0" y="0"/>
                  </a:moveTo>
                  <a:lnTo>
                    <a:pt x="0" y="0"/>
                  </a:lnTo>
                  <a:lnTo>
                    <a:pt x="0" y="2"/>
                  </a:lnTo>
                  <a:lnTo>
                    <a:pt x="0" y="2"/>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1" name="Freeform 154"/>
            <p:cNvSpPr>
              <a:spLocks/>
            </p:cNvSpPr>
            <p:nvPr/>
          </p:nvSpPr>
          <p:spPr bwMode="auto">
            <a:xfrm>
              <a:off x="7772400" y="1587500"/>
              <a:ext cx="9525" cy="19050"/>
            </a:xfrm>
            <a:custGeom>
              <a:avLst/>
              <a:gdLst/>
              <a:ahLst/>
              <a:cxnLst>
                <a:cxn ang="0">
                  <a:pos x="4" y="0"/>
                </a:cxn>
                <a:cxn ang="0">
                  <a:pos x="4" y="0"/>
                </a:cxn>
                <a:cxn ang="0">
                  <a:pos x="0" y="2"/>
                </a:cxn>
                <a:cxn ang="0">
                  <a:pos x="0" y="2"/>
                </a:cxn>
                <a:cxn ang="0">
                  <a:pos x="0" y="4"/>
                </a:cxn>
                <a:cxn ang="0">
                  <a:pos x="2" y="6"/>
                </a:cxn>
                <a:cxn ang="0">
                  <a:pos x="4" y="6"/>
                </a:cxn>
                <a:cxn ang="0">
                  <a:pos x="4" y="10"/>
                </a:cxn>
                <a:cxn ang="0">
                  <a:pos x="4" y="10"/>
                </a:cxn>
                <a:cxn ang="0">
                  <a:pos x="4" y="12"/>
                </a:cxn>
                <a:cxn ang="0">
                  <a:pos x="4" y="12"/>
                </a:cxn>
                <a:cxn ang="0">
                  <a:pos x="6" y="10"/>
                </a:cxn>
                <a:cxn ang="0">
                  <a:pos x="6" y="6"/>
                </a:cxn>
                <a:cxn ang="0">
                  <a:pos x="4" y="0"/>
                </a:cxn>
                <a:cxn ang="0">
                  <a:pos x="4" y="0"/>
                </a:cxn>
              </a:cxnLst>
              <a:rect l="0" t="0" r="r" b="b"/>
              <a:pathLst>
                <a:path w="6" h="12">
                  <a:moveTo>
                    <a:pt x="4" y="0"/>
                  </a:moveTo>
                  <a:lnTo>
                    <a:pt x="4" y="0"/>
                  </a:lnTo>
                  <a:lnTo>
                    <a:pt x="0" y="2"/>
                  </a:lnTo>
                  <a:lnTo>
                    <a:pt x="0" y="2"/>
                  </a:lnTo>
                  <a:lnTo>
                    <a:pt x="0" y="4"/>
                  </a:lnTo>
                  <a:lnTo>
                    <a:pt x="2" y="6"/>
                  </a:lnTo>
                  <a:lnTo>
                    <a:pt x="4" y="6"/>
                  </a:lnTo>
                  <a:lnTo>
                    <a:pt x="4" y="10"/>
                  </a:lnTo>
                  <a:lnTo>
                    <a:pt x="4" y="10"/>
                  </a:lnTo>
                  <a:lnTo>
                    <a:pt x="4" y="12"/>
                  </a:lnTo>
                  <a:lnTo>
                    <a:pt x="4" y="12"/>
                  </a:lnTo>
                  <a:lnTo>
                    <a:pt x="6" y="10"/>
                  </a:lnTo>
                  <a:lnTo>
                    <a:pt x="6" y="6"/>
                  </a:lnTo>
                  <a:lnTo>
                    <a:pt x="4" y="0"/>
                  </a:lnTo>
                  <a:lnTo>
                    <a:pt x="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2" name="Freeform 155"/>
            <p:cNvSpPr>
              <a:spLocks/>
            </p:cNvSpPr>
            <p:nvPr/>
          </p:nvSpPr>
          <p:spPr bwMode="auto">
            <a:xfrm>
              <a:off x="5280025" y="215900"/>
              <a:ext cx="130175" cy="53975"/>
            </a:xfrm>
            <a:custGeom>
              <a:avLst/>
              <a:gdLst/>
              <a:ahLst/>
              <a:cxnLst>
                <a:cxn ang="0">
                  <a:pos x="6" y="22"/>
                </a:cxn>
                <a:cxn ang="0">
                  <a:pos x="6" y="22"/>
                </a:cxn>
                <a:cxn ang="0">
                  <a:pos x="16" y="22"/>
                </a:cxn>
                <a:cxn ang="0">
                  <a:pos x="20" y="22"/>
                </a:cxn>
                <a:cxn ang="0">
                  <a:pos x="26" y="24"/>
                </a:cxn>
                <a:cxn ang="0">
                  <a:pos x="26" y="24"/>
                </a:cxn>
                <a:cxn ang="0">
                  <a:pos x="16" y="26"/>
                </a:cxn>
                <a:cxn ang="0">
                  <a:pos x="16" y="26"/>
                </a:cxn>
                <a:cxn ang="0">
                  <a:pos x="28" y="32"/>
                </a:cxn>
                <a:cxn ang="0">
                  <a:pos x="40" y="34"/>
                </a:cxn>
                <a:cxn ang="0">
                  <a:pos x="54" y="30"/>
                </a:cxn>
                <a:cxn ang="0">
                  <a:pos x="70" y="24"/>
                </a:cxn>
                <a:cxn ang="0">
                  <a:pos x="70" y="24"/>
                </a:cxn>
                <a:cxn ang="0">
                  <a:pos x="82" y="22"/>
                </a:cxn>
                <a:cxn ang="0">
                  <a:pos x="82" y="22"/>
                </a:cxn>
                <a:cxn ang="0">
                  <a:pos x="80" y="20"/>
                </a:cxn>
                <a:cxn ang="0">
                  <a:pos x="78" y="20"/>
                </a:cxn>
                <a:cxn ang="0">
                  <a:pos x="72" y="18"/>
                </a:cxn>
                <a:cxn ang="0">
                  <a:pos x="72" y="18"/>
                </a:cxn>
                <a:cxn ang="0">
                  <a:pos x="64" y="14"/>
                </a:cxn>
                <a:cxn ang="0">
                  <a:pos x="58" y="12"/>
                </a:cxn>
                <a:cxn ang="0">
                  <a:pos x="52" y="12"/>
                </a:cxn>
                <a:cxn ang="0">
                  <a:pos x="52" y="12"/>
                </a:cxn>
                <a:cxn ang="0">
                  <a:pos x="24" y="2"/>
                </a:cxn>
                <a:cxn ang="0">
                  <a:pos x="24" y="2"/>
                </a:cxn>
                <a:cxn ang="0">
                  <a:pos x="18" y="0"/>
                </a:cxn>
                <a:cxn ang="0">
                  <a:pos x="14" y="0"/>
                </a:cxn>
                <a:cxn ang="0">
                  <a:pos x="14" y="4"/>
                </a:cxn>
                <a:cxn ang="0">
                  <a:pos x="14" y="4"/>
                </a:cxn>
                <a:cxn ang="0">
                  <a:pos x="10" y="4"/>
                </a:cxn>
                <a:cxn ang="0">
                  <a:pos x="8" y="4"/>
                </a:cxn>
                <a:cxn ang="0">
                  <a:pos x="6" y="6"/>
                </a:cxn>
                <a:cxn ang="0">
                  <a:pos x="6" y="6"/>
                </a:cxn>
                <a:cxn ang="0">
                  <a:pos x="10" y="8"/>
                </a:cxn>
                <a:cxn ang="0">
                  <a:pos x="10" y="8"/>
                </a:cxn>
                <a:cxn ang="0">
                  <a:pos x="2" y="10"/>
                </a:cxn>
                <a:cxn ang="0">
                  <a:pos x="0" y="12"/>
                </a:cxn>
                <a:cxn ang="0">
                  <a:pos x="0" y="16"/>
                </a:cxn>
                <a:cxn ang="0">
                  <a:pos x="0" y="16"/>
                </a:cxn>
                <a:cxn ang="0">
                  <a:pos x="2" y="20"/>
                </a:cxn>
                <a:cxn ang="0">
                  <a:pos x="6" y="22"/>
                </a:cxn>
                <a:cxn ang="0">
                  <a:pos x="6" y="22"/>
                </a:cxn>
              </a:cxnLst>
              <a:rect l="0" t="0" r="r" b="b"/>
              <a:pathLst>
                <a:path w="82" h="34">
                  <a:moveTo>
                    <a:pt x="6" y="22"/>
                  </a:moveTo>
                  <a:lnTo>
                    <a:pt x="6" y="22"/>
                  </a:lnTo>
                  <a:lnTo>
                    <a:pt x="16" y="22"/>
                  </a:lnTo>
                  <a:lnTo>
                    <a:pt x="20" y="22"/>
                  </a:lnTo>
                  <a:lnTo>
                    <a:pt x="26" y="24"/>
                  </a:lnTo>
                  <a:lnTo>
                    <a:pt x="26" y="24"/>
                  </a:lnTo>
                  <a:lnTo>
                    <a:pt x="16" y="26"/>
                  </a:lnTo>
                  <a:lnTo>
                    <a:pt x="16" y="26"/>
                  </a:lnTo>
                  <a:lnTo>
                    <a:pt x="28" y="32"/>
                  </a:lnTo>
                  <a:lnTo>
                    <a:pt x="40" y="34"/>
                  </a:lnTo>
                  <a:lnTo>
                    <a:pt x="54" y="30"/>
                  </a:lnTo>
                  <a:lnTo>
                    <a:pt x="70" y="24"/>
                  </a:lnTo>
                  <a:lnTo>
                    <a:pt x="70" y="24"/>
                  </a:lnTo>
                  <a:lnTo>
                    <a:pt x="82" y="22"/>
                  </a:lnTo>
                  <a:lnTo>
                    <a:pt x="82" y="22"/>
                  </a:lnTo>
                  <a:lnTo>
                    <a:pt x="80" y="20"/>
                  </a:lnTo>
                  <a:lnTo>
                    <a:pt x="78" y="20"/>
                  </a:lnTo>
                  <a:lnTo>
                    <a:pt x="72" y="18"/>
                  </a:lnTo>
                  <a:lnTo>
                    <a:pt x="72" y="18"/>
                  </a:lnTo>
                  <a:lnTo>
                    <a:pt x="64" y="14"/>
                  </a:lnTo>
                  <a:lnTo>
                    <a:pt x="58" y="12"/>
                  </a:lnTo>
                  <a:lnTo>
                    <a:pt x="52" y="12"/>
                  </a:lnTo>
                  <a:lnTo>
                    <a:pt x="52" y="12"/>
                  </a:lnTo>
                  <a:lnTo>
                    <a:pt x="24" y="2"/>
                  </a:lnTo>
                  <a:lnTo>
                    <a:pt x="24" y="2"/>
                  </a:lnTo>
                  <a:lnTo>
                    <a:pt x="18" y="0"/>
                  </a:lnTo>
                  <a:lnTo>
                    <a:pt x="14" y="0"/>
                  </a:lnTo>
                  <a:lnTo>
                    <a:pt x="14" y="4"/>
                  </a:lnTo>
                  <a:lnTo>
                    <a:pt x="14" y="4"/>
                  </a:lnTo>
                  <a:lnTo>
                    <a:pt x="10" y="4"/>
                  </a:lnTo>
                  <a:lnTo>
                    <a:pt x="8" y="4"/>
                  </a:lnTo>
                  <a:lnTo>
                    <a:pt x="6" y="6"/>
                  </a:lnTo>
                  <a:lnTo>
                    <a:pt x="6" y="6"/>
                  </a:lnTo>
                  <a:lnTo>
                    <a:pt x="10" y="8"/>
                  </a:lnTo>
                  <a:lnTo>
                    <a:pt x="10" y="8"/>
                  </a:lnTo>
                  <a:lnTo>
                    <a:pt x="2" y="10"/>
                  </a:lnTo>
                  <a:lnTo>
                    <a:pt x="0" y="12"/>
                  </a:lnTo>
                  <a:lnTo>
                    <a:pt x="0" y="16"/>
                  </a:lnTo>
                  <a:lnTo>
                    <a:pt x="0" y="16"/>
                  </a:lnTo>
                  <a:lnTo>
                    <a:pt x="2" y="20"/>
                  </a:lnTo>
                  <a:lnTo>
                    <a:pt x="6" y="22"/>
                  </a:lnTo>
                  <a:lnTo>
                    <a:pt x="6" y="2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3" name="Freeform 156"/>
            <p:cNvSpPr>
              <a:spLocks/>
            </p:cNvSpPr>
            <p:nvPr/>
          </p:nvSpPr>
          <p:spPr bwMode="auto">
            <a:xfrm>
              <a:off x="5346700" y="190500"/>
              <a:ext cx="361950" cy="107950"/>
            </a:xfrm>
            <a:custGeom>
              <a:avLst/>
              <a:gdLst/>
              <a:ahLst/>
              <a:cxnLst>
                <a:cxn ang="0">
                  <a:pos x="10" y="16"/>
                </a:cxn>
                <a:cxn ang="0">
                  <a:pos x="14" y="16"/>
                </a:cxn>
                <a:cxn ang="0">
                  <a:pos x="18" y="18"/>
                </a:cxn>
                <a:cxn ang="0">
                  <a:pos x="40" y="18"/>
                </a:cxn>
                <a:cxn ang="0">
                  <a:pos x="36" y="22"/>
                </a:cxn>
                <a:cxn ang="0">
                  <a:pos x="42" y="26"/>
                </a:cxn>
                <a:cxn ang="0">
                  <a:pos x="54" y="24"/>
                </a:cxn>
                <a:cxn ang="0">
                  <a:pos x="60" y="26"/>
                </a:cxn>
                <a:cxn ang="0">
                  <a:pos x="70" y="24"/>
                </a:cxn>
                <a:cxn ang="0">
                  <a:pos x="78" y="24"/>
                </a:cxn>
                <a:cxn ang="0">
                  <a:pos x="90" y="24"/>
                </a:cxn>
                <a:cxn ang="0">
                  <a:pos x="84" y="26"/>
                </a:cxn>
                <a:cxn ang="0">
                  <a:pos x="74" y="28"/>
                </a:cxn>
                <a:cxn ang="0">
                  <a:pos x="62" y="28"/>
                </a:cxn>
                <a:cxn ang="0">
                  <a:pos x="68" y="30"/>
                </a:cxn>
                <a:cxn ang="0">
                  <a:pos x="70" y="34"/>
                </a:cxn>
                <a:cxn ang="0">
                  <a:pos x="60" y="30"/>
                </a:cxn>
                <a:cxn ang="0">
                  <a:pos x="38" y="28"/>
                </a:cxn>
                <a:cxn ang="0">
                  <a:pos x="34" y="32"/>
                </a:cxn>
                <a:cxn ang="0">
                  <a:pos x="40" y="34"/>
                </a:cxn>
                <a:cxn ang="0">
                  <a:pos x="48" y="38"/>
                </a:cxn>
                <a:cxn ang="0">
                  <a:pos x="64" y="44"/>
                </a:cxn>
                <a:cxn ang="0">
                  <a:pos x="50" y="42"/>
                </a:cxn>
                <a:cxn ang="0">
                  <a:pos x="28" y="44"/>
                </a:cxn>
                <a:cxn ang="0">
                  <a:pos x="24" y="48"/>
                </a:cxn>
                <a:cxn ang="0">
                  <a:pos x="26" y="50"/>
                </a:cxn>
                <a:cxn ang="0">
                  <a:pos x="36" y="50"/>
                </a:cxn>
                <a:cxn ang="0">
                  <a:pos x="42" y="58"/>
                </a:cxn>
                <a:cxn ang="0">
                  <a:pos x="36" y="56"/>
                </a:cxn>
                <a:cxn ang="0">
                  <a:pos x="24" y="54"/>
                </a:cxn>
                <a:cxn ang="0">
                  <a:pos x="22" y="56"/>
                </a:cxn>
                <a:cxn ang="0">
                  <a:pos x="22" y="62"/>
                </a:cxn>
                <a:cxn ang="0">
                  <a:pos x="16" y="62"/>
                </a:cxn>
                <a:cxn ang="0">
                  <a:pos x="8" y="68"/>
                </a:cxn>
                <a:cxn ang="0">
                  <a:pos x="76" y="68"/>
                </a:cxn>
                <a:cxn ang="0">
                  <a:pos x="96" y="64"/>
                </a:cxn>
                <a:cxn ang="0">
                  <a:pos x="88" y="60"/>
                </a:cxn>
                <a:cxn ang="0">
                  <a:pos x="92" y="58"/>
                </a:cxn>
                <a:cxn ang="0">
                  <a:pos x="98" y="54"/>
                </a:cxn>
                <a:cxn ang="0">
                  <a:pos x="102" y="52"/>
                </a:cxn>
                <a:cxn ang="0">
                  <a:pos x="122" y="44"/>
                </a:cxn>
                <a:cxn ang="0">
                  <a:pos x="126" y="38"/>
                </a:cxn>
                <a:cxn ang="0">
                  <a:pos x="132" y="34"/>
                </a:cxn>
                <a:cxn ang="0">
                  <a:pos x="144" y="34"/>
                </a:cxn>
                <a:cxn ang="0">
                  <a:pos x="164" y="26"/>
                </a:cxn>
                <a:cxn ang="0">
                  <a:pos x="186" y="20"/>
                </a:cxn>
                <a:cxn ang="0">
                  <a:pos x="188" y="14"/>
                </a:cxn>
                <a:cxn ang="0">
                  <a:pos x="228" y="6"/>
                </a:cxn>
                <a:cxn ang="0">
                  <a:pos x="192" y="0"/>
                </a:cxn>
                <a:cxn ang="0">
                  <a:pos x="112" y="0"/>
                </a:cxn>
                <a:cxn ang="0">
                  <a:pos x="68" y="4"/>
                </a:cxn>
                <a:cxn ang="0">
                  <a:pos x="58" y="8"/>
                </a:cxn>
                <a:cxn ang="0">
                  <a:pos x="46" y="6"/>
                </a:cxn>
                <a:cxn ang="0">
                  <a:pos x="10" y="12"/>
                </a:cxn>
                <a:cxn ang="0">
                  <a:pos x="0" y="12"/>
                </a:cxn>
                <a:cxn ang="0">
                  <a:pos x="6" y="16"/>
                </a:cxn>
              </a:cxnLst>
              <a:rect l="0" t="0" r="r" b="b"/>
              <a:pathLst>
                <a:path w="228" h="68">
                  <a:moveTo>
                    <a:pt x="8" y="18"/>
                  </a:moveTo>
                  <a:lnTo>
                    <a:pt x="8" y="18"/>
                  </a:lnTo>
                  <a:lnTo>
                    <a:pt x="10" y="16"/>
                  </a:lnTo>
                  <a:lnTo>
                    <a:pt x="10" y="16"/>
                  </a:lnTo>
                  <a:lnTo>
                    <a:pt x="14" y="16"/>
                  </a:lnTo>
                  <a:lnTo>
                    <a:pt x="14" y="16"/>
                  </a:lnTo>
                  <a:lnTo>
                    <a:pt x="14" y="16"/>
                  </a:lnTo>
                  <a:lnTo>
                    <a:pt x="16" y="18"/>
                  </a:lnTo>
                  <a:lnTo>
                    <a:pt x="18" y="18"/>
                  </a:lnTo>
                  <a:lnTo>
                    <a:pt x="24" y="18"/>
                  </a:lnTo>
                  <a:lnTo>
                    <a:pt x="24" y="18"/>
                  </a:lnTo>
                  <a:lnTo>
                    <a:pt x="40" y="18"/>
                  </a:lnTo>
                  <a:lnTo>
                    <a:pt x="40" y="18"/>
                  </a:lnTo>
                  <a:lnTo>
                    <a:pt x="38" y="22"/>
                  </a:lnTo>
                  <a:lnTo>
                    <a:pt x="36" y="22"/>
                  </a:lnTo>
                  <a:lnTo>
                    <a:pt x="36" y="22"/>
                  </a:lnTo>
                  <a:lnTo>
                    <a:pt x="38" y="26"/>
                  </a:lnTo>
                  <a:lnTo>
                    <a:pt x="42" y="26"/>
                  </a:lnTo>
                  <a:lnTo>
                    <a:pt x="48" y="26"/>
                  </a:lnTo>
                  <a:lnTo>
                    <a:pt x="48" y="26"/>
                  </a:lnTo>
                  <a:lnTo>
                    <a:pt x="54" y="24"/>
                  </a:lnTo>
                  <a:lnTo>
                    <a:pt x="58" y="24"/>
                  </a:lnTo>
                  <a:lnTo>
                    <a:pt x="60" y="26"/>
                  </a:lnTo>
                  <a:lnTo>
                    <a:pt x="60" y="26"/>
                  </a:lnTo>
                  <a:lnTo>
                    <a:pt x="62" y="26"/>
                  </a:lnTo>
                  <a:lnTo>
                    <a:pt x="62" y="26"/>
                  </a:lnTo>
                  <a:lnTo>
                    <a:pt x="70" y="24"/>
                  </a:lnTo>
                  <a:lnTo>
                    <a:pt x="70" y="24"/>
                  </a:lnTo>
                  <a:lnTo>
                    <a:pt x="78" y="24"/>
                  </a:lnTo>
                  <a:lnTo>
                    <a:pt x="78" y="24"/>
                  </a:lnTo>
                  <a:lnTo>
                    <a:pt x="88" y="20"/>
                  </a:lnTo>
                  <a:lnTo>
                    <a:pt x="88" y="20"/>
                  </a:lnTo>
                  <a:lnTo>
                    <a:pt x="90" y="24"/>
                  </a:lnTo>
                  <a:lnTo>
                    <a:pt x="90" y="24"/>
                  </a:lnTo>
                  <a:lnTo>
                    <a:pt x="88" y="24"/>
                  </a:lnTo>
                  <a:lnTo>
                    <a:pt x="84" y="26"/>
                  </a:lnTo>
                  <a:lnTo>
                    <a:pt x="78" y="26"/>
                  </a:lnTo>
                  <a:lnTo>
                    <a:pt x="78" y="26"/>
                  </a:lnTo>
                  <a:lnTo>
                    <a:pt x="74" y="28"/>
                  </a:lnTo>
                  <a:lnTo>
                    <a:pt x="70" y="28"/>
                  </a:lnTo>
                  <a:lnTo>
                    <a:pt x="62" y="28"/>
                  </a:lnTo>
                  <a:lnTo>
                    <a:pt x="62" y="28"/>
                  </a:lnTo>
                  <a:lnTo>
                    <a:pt x="64" y="30"/>
                  </a:lnTo>
                  <a:lnTo>
                    <a:pt x="66" y="30"/>
                  </a:lnTo>
                  <a:lnTo>
                    <a:pt x="68" y="30"/>
                  </a:lnTo>
                  <a:lnTo>
                    <a:pt x="70" y="32"/>
                  </a:lnTo>
                  <a:lnTo>
                    <a:pt x="70" y="32"/>
                  </a:lnTo>
                  <a:lnTo>
                    <a:pt x="70" y="34"/>
                  </a:lnTo>
                  <a:lnTo>
                    <a:pt x="70" y="34"/>
                  </a:lnTo>
                  <a:lnTo>
                    <a:pt x="64" y="34"/>
                  </a:lnTo>
                  <a:lnTo>
                    <a:pt x="60" y="30"/>
                  </a:lnTo>
                  <a:lnTo>
                    <a:pt x="60" y="30"/>
                  </a:lnTo>
                  <a:lnTo>
                    <a:pt x="46" y="28"/>
                  </a:lnTo>
                  <a:lnTo>
                    <a:pt x="38" y="28"/>
                  </a:lnTo>
                  <a:lnTo>
                    <a:pt x="30" y="30"/>
                  </a:lnTo>
                  <a:lnTo>
                    <a:pt x="30" y="30"/>
                  </a:lnTo>
                  <a:lnTo>
                    <a:pt x="34" y="32"/>
                  </a:lnTo>
                  <a:lnTo>
                    <a:pt x="36" y="32"/>
                  </a:lnTo>
                  <a:lnTo>
                    <a:pt x="38" y="32"/>
                  </a:lnTo>
                  <a:lnTo>
                    <a:pt x="40" y="34"/>
                  </a:lnTo>
                  <a:lnTo>
                    <a:pt x="40" y="34"/>
                  </a:lnTo>
                  <a:lnTo>
                    <a:pt x="44" y="36"/>
                  </a:lnTo>
                  <a:lnTo>
                    <a:pt x="48" y="38"/>
                  </a:lnTo>
                  <a:lnTo>
                    <a:pt x="48" y="38"/>
                  </a:lnTo>
                  <a:lnTo>
                    <a:pt x="64" y="44"/>
                  </a:lnTo>
                  <a:lnTo>
                    <a:pt x="64" y="44"/>
                  </a:lnTo>
                  <a:lnTo>
                    <a:pt x="58" y="46"/>
                  </a:lnTo>
                  <a:lnTo>
                    <a:pt x="54" y="44"/>
                  </a:lnTo>
                  <a:lnTo>
                    <a:pt x="50" y="42"/>
                  </a:lnTo>
                  <a:lnTo>
                    <a:pt x="46" y="42"/>
                  </a:lnTo>
                  <a:lnTo>
                    <a:pt x="46" y="42"/>
                  </a:lnTo>
                  <a:lnTo>
                    <a:pt x="28" y="44"/>
                  </a:lnTo>
                  <a:lnTo>
                    <a:pt x="28" y="44"/>
                  </a:lnTo>
                  <a:lnTo>
                    <a:pt x="26" y="46"/>
                  </a:lnTo>
                  <a:lnTo>
                    <a:pt x="24" y="48"/>
                  </a:lnTo>
                  <a:lnTo>
                    <a:pt x="24" y="48"/>
                  </a:lnTo>
                  <a:lnTo>
                    <a:pt x="24" y="50"/>
                  </a:lnTo>
                  <a:lnTo>
                    <a:pt x="26" y="50"/>
                  </a:lnTo>
                  <a:lnTo>
                    <a:pt x="28" y="50"/>
                  </a:lnTo>
                  <a:lnTo>
                    <a:pt x="28" y="50"/>
                  </a:lnTo>
                  <a:lnTo>
                    <a:pt x="36" y="50"/>
                  </a:lnTo>
                  <a:lnTo>
                    <a:pt x="42" y="56"/>
                  </a:lnTo>
                  <a:lnTo>
                    <a:pt x="42" y="56"/>
                  </a:lnTo>
                  <a:lnTo>
                    <a:pt x="42" y="58"/>
                  </a:lnTo>
                  <a:lnTo>
                    <a:pt x="42" y="58"/>
                  </a:lnTo>
                  <a:lnTo>
                    <a:pt x="38" y="58"/>
                  </a:lnTo>
                  <a:lnTo>
                    <a:pt x="36" y="56"/>
                  </a:lnTo>
                  <a:lnTo>
                    <a:pt x="30" y="54"/>
                  </a:lnTo>
                  <a:lnTo>
                    <a:pt x="30" y="54"/>
                  </a:lnTo>
                  <a:lnTo>
                    <a:pt x="24" y="54"/>
                  </a:lnTo>
                  <a:lnTo>
                    <a:pt x="22" y="54"/>
                  </a:lnTo>
                  <a:lnTo>
                    <a:pt x="22" y="56"/>
                  </a:lnTo>
                  <a:lnTo>
                    <a:pt x="22" y="56"/>
                  </a:lnTo>
                  <a:lnTo>
                    <a:pt x="24" y="62"/>
                  </a:lnTo>
                  <a:lnTo>
                    <a:pt x="24" y="62"/>
                  </a:lnTo>
                  <a:lnTo>
                    <a:pt x="22" y="62"/>
                  </a:lnTo>
                  <a:lnTo>
                    <a:pt x="18" y="62"/>
                  </a:lnTo>
                  <a:lnTo>
                    <a:pt x="16" y="62"/>
                  </a:lnTo>
                  <a:lnTo>
                    <a:pt x="16" y="62"/>
                  </a:lnTo>
                  <a:lnTo>
                    <a:pt x="12" y="62"/>
                  </a:lnTo>
                  <a:lnTo>
                    <a:pt x="10" y="64"/>
                  </a:lnTo>
                  <a:lnTo>
                    <a:pt x="8" y="68"/>
                  </a:lnTo>
                  <a:lnTo>
                    <a:pt x="8" y="68"/>
                  </a:lnTo>
                  <a:lnTo>
                    <a:pt x="54" y="68"/>
                  </a:lnTo>
                  <a:lnTo>
                    <a:pt x="76" y="68"/>
                  </a:lnTo>
                  <a:lnTo>
                    <a:pt x="100" y="66"/>
                  </a:lnTo>
                  <a:lnTo>
                    <a:pt x="100" y="66"/>
                  </a:lnTo>
                  <a:lnTo>
                    <a:pt x="96" y="64"/>
                  </a:lnTo>
                  <a:lnTo>
                    <a:pt x="92" y="64"/>
                  </a:lnTo>
                  <a:lnTo>
                    <a:pt x="90" y="64"/>
                  </a:lnTo>
                  <a:lnTo>
                    <a:pt x="88" y="60"/>
                  </a:lnTo>
                  <a:lnTo>
                    <a:pt x="88" y="60"/>
                  </a:lnTo>
                  <a:lnTo>
                    <a:pt x="90" y="60"/>
                  </a:lnTo>
                  <a:lnTo>
                    <a:pt x="92" y="58"/>
                  </a:lnTo>
                  <a:lnTo>
                    <a:pt x="92" y="58"/>
                  </a:lnTo>
                  <a:lnTo>
                    <a:pt x="96" y="58"/>
                  </a:lnTo>
                  <a:lnTo>
                    <a:pt x="98" y="54"/>
                  </a:lnTo>
                  <a:lnTo>
                    <a:pt x="100" y="52"/>
                  </a:lnTo>
                  <a:lnTo>
                    <a:pt x="102" y="52"/>
                  </a:lnTo>
                  <a:lnTo>
                    <a:pt x="102" y="52"/>
                  </a:lnTo>
                  <a:lnTo>
                    <a:pt x="108" y="52"/>
                  </a:lnTo>
                  <a:lnTo>
                    <a:pt x="114" y="50"/>
                  </a:lnTo>
                  <a:lnTo>
                    <a:pt x="122" y="44"/>
                  </a:lnTo>
                  <a:lnTo>
                    <a:pt x="122" y="44"/>
                  </a:lnTo>
                  <a:lnTo>
                    <a:pt x="122" y="40"/>
                  </a:lnTo>
                  <a:lnTo>
                    <a:pt x="126" y="38"/>
                  </a:lnTo>
                  <a:lnTo>
                    <a:pt x="130" y="38"/>
                  </a:lnTo>
                  <a:lnTo>
                    <a:pt x="132" y="34"/>
                  </a:lnTo>
                  <a:lnTo>
                    <a:pt x="132" y="34"/>
                  </a:lnTo>
                  <a:lnTo>
                    <a:pt x="136" y="34"/>
                  </a:lnTo>
                  <a:lnTo>
                    <a:pt x="140" y="34"/>
                  </a:lnTo>
                  <a:lnTo>
                    <a:pt x="144" y="34"/>
                  </a:lnTo>
                  <a:lnTo>
                    <a:pt x="148" y="32"/>
                  </a:lnTo>
                  <a:lnTo>
                    <a:pt x="148" y="32"/>
                  </a:lnTo>
                  <a:lnTo>
                    <a:pt x="164" y="26"/>
                  </a:lnTo>
                  <a:lnTo>
                    <a:pt x="164" y="26"/>
                  </a:lnTo>
                  <a:lnTo>
                    <a:pt x="186" y="20"/>
                  </a:lnTo>
                  <a:lnTo>
                    <a:pt x="186" y="20"/>
                  </a:lnTo>
                  <a:lnTo>
                    <a:pt x="188" y="18"/>
                  </a:lnTo>
                  <a:lnTo>
                    <a:pt x="188" y="18"/>
                  </a:lnTo>
                  <a:lnTo>
                    <a:pt x="188" y="14"/>
                  </a:lnTo>
                  <a:lnTo>
                    <a:pt x="188" y="14"/>
                  </a:lnTo>
                  <a:lnTo>
                    <a:pt x="208" y="12"/>
                  </a:lnTo>
                  <a:lnTo>
                    <a:pt x="228" y="6"/>
                  </a:lnTo>
                  <a:lnTo>
                    <a:pt x="228" y="6"/>
                  </a:lnTo>
                  <a:lnTo>
                    <a:pt x="210" y="4"/>
                  </a:lnTo>
                  <a:lnTo>
                    <a:pt x="192" y="0"/>
                  </a:lnTo>
                  <a:lnTo>
                    <a:pt x="156" y="0"/>
                  </a:lnTo>
                  <a:lnTo>
                    <a:pt x="156" y="0"/>
                  </a:lnTo>
                  <a:lnTo>
                    <a:pt x="112" y="0"/>
                  </a:lnTo>
                  <a:lnTo>
                    <a:pt x="90" y="2"/>
                  </a:lnTo>
                  <a:lnTo>
                    <a:pt x="68" y="4"/>
                  </a:lnTo>
                  <a:lnTo>
                    <a:pt x="68" y="4"/>
                  </a:lnTo>
                  <a:lnTo>
                    <a:pt x="64" y="4"/>
                  </a:lnTo>
                  <a:lnTo>
                    <a:pt x="62" y="6"/>
                  </a:lnTo>
                  <a:lnTo>
                    <a:pt x="58" y="8"/>
                  </a:lnTo>
                  <a:lnTo>
                    <a:pt x="58" y="8"/>
                  </a:lnTo>
                  <a:lnTo>
                    <a:pt x="52" y="6"/>
                  </a:lnTo>
                  <a:lnTo>
                    <a:pt x="46" y="6"/>
                  </a:lnTo>
                  <a:lnTo>
                    <a:pt x="34" y="8"/>
                  </a:lnTo>
                  <a:lnTo>
                    <a:pt x="22" y="10"/>
                  </a:lnTo>
                  <a:lnTo>
                    <a:pt x="10" y="12"/>
                  </a:lnTo>
                  <a:lnTo>
                    <a:pt x="10" y="12"/>
                  </a:lnTo>
                  <a:lnTo>
                    <a:pt x="0" y="12"/>
                  </a:lnTo>
                  <a:lnTo>
                    <a:pt x="0" y="12"/>
                  </a:lnTo>
                  <a:lnTo>
                    <a:pt x="2" y="14"/>
                  </a:lnTo>
                  <a:lnTo>
                    <a:pt x="4" y="16"/>
                  </a:lnTo>
                  <a:lnTo>
                    <a:pt x="6" y="16"/>
                  </a:lnTo>
                  <a:lnTo>
                    <a:pt x="8" y="18"/>
                  </a:lnTo>
                  <a:lnTo>
                    <a:pt x="8" y="1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4" name="Freeform 157"/>
            <p:cNvSpPr>
              <a:spLocks/>
            </p:cNvSpPr>
            <p:nvPr/>
          </p:nvSpPr>
          <p:spPr bwMode="auto">
            <a:xfrm>
              <a:off x="7985125" y="1377950"/>
              <a:ext cx="12700" cy="31750"/>
            </a:xfrm>
            <a:custGeom>
              <a:avLst/>
              <a:gdLst/>
              <a:ahLst/>
              <a:cxnLst>
                <a:cxn ang="0">
                  <a:pos x="4" y="20"/>
                </a:cxn>
                <a:cxn ang="0">
                  <a:pos x="4" y="20"/>
                </a:cxn>
                <a:cxn ang="0">
                  <a:pos x="6" y="16"/>
                </a:cxn>
                <a:cxn ang="0">
                  <a:pos x="4" y="12"/>
                </a:cxn>
                <a:cxn ang="0">
                  <a:pos x="4" y="12"/>
                </a:cxn>
                <a:cxn ang="0">
                  <a:pos x="6" y="8"/>
                </a:cxn>
                <a:cxn ang="0">
                  <a:pos x="8" y="6"/>
                </a:cxn>
                <a:cxn ang="0">
                  <a:pos x="4" y="0"/>
                </a:cxn>
                <a:cxn ang="0">
                  <a:pos x="4" y="0"/>
                </a:cxn>
                <a:cxn ang="0">
                  <a:pos x="4" y="10"/>
                </a:cxn>
                <a:cxn ang="0">
                  <a:pos x="4" y="10"/>
                </a:cxn>
                <a:cxn ang="0">
                  <a:pos x="0" y="14"/>
                </a:cxn>
                <a:cxn ang="0">
                  <a:pos x="0" y="16"/>
                </a:cxn>
                <a:cxn ang="0">
                  <a:pos x="4" y="20"/>
                </a:cxn>
                <a:cxn ang="0">
                  <a:pos x="4" y="20"/>
                </a:cxn>
              </a:cxnLst>
              <a:rect l="0" t="0" r="r" b="b"/>
              <a:pathLst>
                <a:path w="8" h="20">
                  <a:moveTo>
                    <a:pt x="4" y="20"/>
                  </a:moveTo>
                  <a:lnTo>
                    <a:pt x="4" y="20"/>
                  </a:lnTo>
                  <a:lnTo>
                    <a:pt x="6" y="16"/>
                  </a:lnTo>
                  <a:lnTo>
                    <a:pt x="4" y="12"/>
                  </a:lnTo>
                  <a:lnTo>
                    <a:pt x="4" y="12"/>
                  </a:lnTo>
                  <a:lnTo>
                    <a:pt x="6" y="8"/>
                  </a:lnTo>
                  <a:lnTo>
                    <a:pt x="8" y="6"/>
                  </a:lnTo>
                  <a:lnTo>
                    <a:pt x="4" y="0"/>
                  </a:lnTo>
                  <a:lnTo>
                    <a:pt x="4" y="0"/>
                  </a:lnTo>
                  <a:lnTo>
                    <a:pt x="4" y="10"/>
                  </a:lnTo>
                  <a:lnTo>
                    <a:pt x="4" y="10"/>
                  </a:lnTo>
                  <a:lnTo>
                    <a:pt x="0" y="14"/>
                  </a:lnTo>
                  <a:lnTo>
                    <a:pt x="0" y="16"/>
                  </a:lnTo>
                  <a:lnTo>
                    <a:pt x="4" y="20"/>
                  </a:lnTo>
                  <a:lnTo>
                    <a:pt x="4" y="2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5" name="Freeform 158"/>
            <p:cNvSpPr>
              <a:spLocks/>
            </p:cNvSpPr>
            <p:nvPr/>
          </p:nvSpPr>
          <p:spPr bwMode="auto">
            <a:xfrm>
              <a:off x="6765925" y="974725"/>
              <a:ext cx="19050" cy="9525"/>
            </a:xfrm>
            <a:custGeom>
              <a:avLst/>
              <a:gdLst/>
              <a:ahLst/>
              <a:cxnLst>
                <a:cxn ang="0">
                  <a:pos x="0" y="2"/>
                </a:cxn>
                <a:cxn ang="0">
                  <a:pos x="0" y="2"/>
                </a:cxn>
                <a:cxn ang="0">
                  <a:pos x="2" y="2"/>
                </a:cxn>
                <a:cxn ang="0">
                  <a:pos x="4" y="4"/>
                </a:cxn>
                <a:cxn ang="0">
                  <a:pos x="8" y="6"/>
                </a:cxn>
                <a:cxn ang="0">
                  <a:pos x="12" y="4"/>
                </a:cxn>
                <a:cxn ang="0">
                  <a:pos x="12" y="4"/>
                </a:cxn>
                <a:cxn ang="0">
                  <a:pos x="6" y="0"/>
                </a:cxn>
                <a:cxn ang="0">
                  <a:pos x="0" y="2"/>
                </a:cxn>
                <a:cxn ang="0">
                  <a:pos x="0" y="2"/>
                </a:cxn>
              </a:cxnLst>
              <a:rect l="0" t="0" r="r" b="b"/>
              <a:pathLst>
                <a:path w="12" h="6">
                  <a:moveTo>
                    <a:pt x="0" y="2"/>
                  </a:moveTo>
                  <a:lnTo>
                    <a:pt x="0" y="2"/>
                  </a:lnTo>
                  <a:lnTo>
                    <a:pt x="2" y="2"/>
                  </a:lnTo>
                  <a:lnTo>
                    <a:pt x="4" y="4"/>
                  </a:lnTo>
                  <a:lnTo>
                    <a:pt x="8" y="6"/>
                  </a:lnTo>
                  <a:lnTo>
                    <a:pt x="12" y="4"/>
                  </a:lnTo>
                  <a:lnTo>
                    <a:pt x="12" y="4"/>
                  </a:lnTo>
                  <a:lnTo>
                    <a:pt x="6" y="0"/>
                  </a:lnTo>
                  <a:lnTo>
                    <a:pt x="0" y="2"/>
                  </a:lnTo>
                  <a:lnTo>
                    <a:pt x="0"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6" name="Freeform 159"/>
            <p:cNvSpPr>
              <a:spLocks/>
            </p:cNvSpPr>
            <p:nvPr/>
          </p:nvSpPr>
          <p:spPr bwMode="auto">
            <a:xfrm>
              <a:off x="7962900" y="1343025"/>
              <a:ext cx="9525" cy="12700"/>
            </a:xfrm>
            <a:custGeom>
              <a:avLst/>
              <a:gdLst/>
              <a:ahLst/>
              <a:cxnLst>
                <a:cxn ang="0">
                  <a:pos x="4" y="0"/>
                </a:cxn>
                <a:cxn ang="0">
                  <a:pos x="4" y="0"/>
                </a:cxn>
                <a:cxn ang="0">
                  <a:pos x="2" y="0"/>
                </a:cxn>
                <a:cxn ang="0">
                  <a:pos x="2" y="0"/>
                </a:cxn>
                <a:cxn ang="0">
                  <a:pos x="0" y="4"/>
                </a:cxn>
                <a:cxn ang="0">
                  <a:pos x="4" y="8"/>
                </a:cxn>
                <a:cxn ang="0">
                  <a:pos x="4" y="8"/>
                </a:cxn>
                <a:cxn ang="0">
                  <a:pos x="6" y="4"/>
                </a:cxn>
                <a:cxn ang="0">
                  <a:pos x="4" y="0"/>
                </a:cxn>
                <a:cxn ang="0">
                  <a:pos x="4" y="0"/>
                </a:cxn>
              </a:cxnLst>
              <a:rect l="0" t="0" r="r" b="b"/>
              <a:pathLst>
                <a:path w="6" h="8">
                  <a:moveTo>
                    <a:pt x="4" y="0"/>
                  </a:moveTo>
                  <a:lnTo>
                    <a:pt x="4" y="0"/>
                  </a:lnTo>
                  <a:lnTo>
                    <a:pt x="2" y="0"/>
                  </a:lnTo>
                  <a:lnTo>
                    <a:pt x="2" y="0"/>
                  </a:lnTo>
                  <a:lnTo>
                    <a:pt x="0" y="4"/>
                  </a:lnTo>
                  <a:lnTo>
                    <a:pt x="4" y="8"/>
                  </a:lnTo>
                  <a:lnTo>
                    <a:pt x="4" y="8"/>
                  </a:lnTo>
                  <a:lnTo>
                    <a:pt x="6" y="4"/>
                  </a:lnTo>
                  <a:lnTo>
                    <a:pt x="4" y="0"/>
                  </a:lnTo>
                  <a:lnTo>
                    <a:pt x="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7" name="Freeform 160"/>
            <p:cNvSpPr>
              <a:spLocks/>
            </p:cNvSpPr>
            <p:nvPr/>
          </p:nvSpPr>
          <p:spPr bwMode="auto">
            <a:xfrm>
              <a:off x="4451350" y="638175"/>
              <a:ext cx="25400" cy="12700"/>
            </a:xfrm>
            <a:custGeom>
              <a:avLst/>
              <a:gdLst/>
              <a:ahLst/>
              <a:cxnLst>
                <a:cxn ang="0">
                  <a:pos x="4" y="2"/>
                </a:cxn>
                <a:cxn ang="0">
                  <a:pos x="4" y="2"/>
                </a:cxn>
                <a:cxn ang="0">
                  <a:pos x="2" y="4"/>
                </a:cxn>
                <a:cxn ang="0">
                  <a:pos x="0" y="6"/>
                </a:cxn>
                <a:cxn ang="0">
                  <a:pos x="2" y="8"/>
                </a:cxn>
                <a:cxn ang="0">
                  <a:pos x="2" y="8"/>
                </a:cxn>
                <a:cxn ang="0">
                  <a:pos x="4" y="8"/>
                </a:cxn>
                <a:cxn ang="0">
                  <a:pos x="6" y="6"/>
                </a:cxn>
                <a:cxn ang="0">
                  <a:pos x="6" y="6"/>
                </a:cxn>
                <a:cxn ang="0">
                  <a:pos x="8" y="4"/>
                </a:cxn>
                <a:cxn ang="0">
                  <a:pos x="12" y="4"/>
                </a:cxn>
                <a:cxn ang="0">
                  <a:pos x="14" y="4"/>
                </a:cxn>
                <a:cxn ang="0">
                  <a:pos x="16" y="0"/>
                </a:cxn>
                <a:cxn ang="0">
                  <a:pos x="16" y="0"/>
                </a:cxn>
                <a:cxn ang="0">
                  <a:pos x="10" y="0"/>
                </a:cxn>
                <a:cxn ang="0">
                  <a:pos x="6" y="0"/>
                </a:cxn>
                <a:cxn ang="0">
                  <a:pos x="4" y="2"/>
                </a:cxn>
                <a:cxn ang="0">
                  <a:pos x="4" y="2"/>
                </a:cxn>
              </a:cxnLst>
              <a:rect l="0" t="0" r="r" b="b"/>
              <a:pathLst>
                <a:path w="16" h="8">
                  <a:moveTo>
                    <a:pt x="4" y="2"/>
                  </a:moveTo>
                  <a:lnTo>
                    <a:pt x="4" y="2"/>
                  </a:lnTo>
                  <a:lnTo>
                    <a:pt x="2" y="4"/>
                  </a:lnTo>
                  <a:lnTo>
                    <a:pt x="0" y="6"/>
                  </a:lnTo>
                  <a:lnTo>
                    <a:pt x="2" y="8"/>
                  </a:lnTo>
                  <a:lnTo>
                    <a:pt x="2" y="8"/>
                  </a:lnTo>
                  <a:lnTo>
                    <a:pt x="4" y="8"/>
                  </a:lnTo>
                  <a:lnTo>
                    <a:pt x="6" y="6"/>
                  </a:lnTo>
                  <a:lnTo>
                    <a:pt x="6" y="6"/>
                  </a:lnTo>
                  <a:lnTo>
                    <a:pt x="8" y="4"/>
                  </a:lnTo>
                  <a:lnTo>
                    <a:pt x="12" y="4"/>
                  </a:lnTo>
                  <a:lnTo>
                    <a:pt x="14" y="4"/>
                  </a:lnTo>
                  <a:lnTo>
                    <a:pt x="16" y="0"/>
                  </a:lnTo>
                  <a:lnTo>
                    <a:pt x="16" y="0"/>
                  </a:lnTo>
                  <a:lnTo>
                    <a:pt x="10" y="0"/>
                  </a:lnTo>
                  <a:lnTo>
                    <a:pt x="6" y="0"/>
                  </a:lnTo>
                  <a:lnTo>
                    <a:pt x="4" y="2"/>
                  </a:lnTo>
                  <a:lnTo>
                    <a:pt x="4"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8" name="Freeform 161"/>
            <p:cNvSpPr>
              <a:spLocks/>
            </p:cNvSpPr>
            <p:nvPr/>
          </p:nvSpPr>
          <p:spPr bwMode="auto">
            <a:xfrm>
              <a:off x="8080375" y="1749425"/>
              <a:ext cx="12700" cy="6350"/>
            </a:xfrm>
            <a:custGeom>
              <a:avLst/>
              <a:gdLst/>
              <a:ahLst/>
              <a:cxnLst>
                <a:cxn ang="0">
                  <a:pos x="6" y="0"/>
                </a:cxn>
                <a:cxn ang="0">
                  <a:pos x="6" y="0"/>
                </a:cxn>
                <a:cxn ang="0">
                  <a:pos x="2" y="0"/>
                </a:cxn>
                <a:cxn ang="0">
                  <a:pos x="0" y="2"/>
                </a:cxn>
                <a:cxn ang="0">
                  <a:pos x="0" y="2"/>
                </a:cxn>
                <a:cxn ang="0">
                  <a:pos x="2" y="4"/>
                </a:cxn>
                <a:cxn ang="0">
                  <a:pos x="4" y="4"/>
                </a:cxn>
                <a:cxn ang="0">
                  <a:pos x="4" y="4"/>
                </a:cxn>
                <a:cxn ang="0">
                  <a:pos x="8" y="4"/>
                </a:cxn>
                <a:cxn ang="0">
                  <a:pos x="8" y="0"/>
                </a:cxn>
                <a:cxn ang="0">
                  <a:pos x="8" y="0"/>
                </a:cxn>
                <a:cxn ang="0">
                  <a:pos x="8" y="0"/>
                </a:cxn>
                <a:cxn ang="0">
                  <a:pos x="6" y="0"/>
                </a:cxn>
                <a:cxn ang="0">
                  <a:pos x="6" y="0"/>
                </a:cxn>
              </a:cxnLst>
              <a:rect l="0" t="0" r="r" b="b"/>
              <a:pathLst>
                <a:path w="8" h="4">
                  <a:moveTo>
                    <a:pt x="6" y="0"/>
                  </a:moveTo>
                  <a:lnTo>
                    <a:pt x="6" y="0"/>
                  </a:lnTo>
                  <a:lnTo>
                    <a:pt x="2" y="0"/>
                  </a:lnTo>
                  <a:lnTo>
                    <a:pt x="0" y="2"/>
                  </a:lnTo>
                  <a:lnTo>
                    <a:pt x="0" y="2"/>
                  </a:lnTo>
                  <a:lnTo>
                    <a:pt x="2" y="4"/>
                  </a:lnTo>
                  <a:lnTo>
                    <a:pt x="4" y="4"/>
                  </a:lnTo>
                  <a:lnTo>
                    <a:pt x="4" y="4"/>
                  </a:lnTo>
                  <a:lnTo>
                    <a:pt x="8" y="4"/>
                  </a:lnTo>
                  <a:lnTo>
                    <a:pt x="8" y="0"/>
                  </a:lnTo>
                  <a:lnTo>
                    <a:pt x="8" y="0"/>
                  </a:lnTo>
                  <a:lnTo>
                    <a:pt x="8" y="0"/>
                  </a:lnTo>
                  <a:lnTo>
                    <a:pt x="6" y="0"/>
                  </a:lnTo>
                  <a:lnTo>
                    <a:pt x="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9" name="Freeform 162"/>
            <p:cNvSpPr>
              <a:spLocks/>
            </p:cNvSpPr>
            <p:nvPr/>
          </p:nvSpPr>
          <p:spPr bwMode="auto">
            <a:xfrm>
              <a:off x="7943850" y="1717675"/>
              <a:ext cx="19050" cy="9525"/>
            </a:xfrm>
            <a:custGeom>
              <a:avLst/>
              <a:gdLst/>
              <a:ahLst/>
              <a:cxnLst>
                <a:cxn ang="0">
                  <a:pos x="0" y="0"/>
                </a:cxn>
                <a:cxn ang="0">
                  <a:pos x="0" y="0"/>
                </a:cxn>
                <a:cxn ang="0">
                  <a:pos x="2" y="2"/>
                </a:cxn>
                <a:cxn ang="0">
                  <a:pos x="6" y="4"/>
                </a:cxn>
                <a:cxn ang="0">
                  <a:pos x="8" y="6"/>
                </a:cxn>
                <a:cxn ang="0">
                  <a:pos x="12" y="6"/>
                </a:cxn>
                <a:cxn ang="0">
                  <a:pos x="12" y="6"/>
                </a:cxn>
                <a:cxn ang="0">
                  <a:pos x="8" y="0"/>
                </a:cxn>
                <a:cxn ang="0">
                  <a:pos x="4" y="0"/>
                </a:cxn>
                <a:cxn ang="0">
                  <a:pos x="0" y="0"/>
                </a:cxn>
                <a:cxn ang="0">
                  <a:pos x="0" y="0"/>
                </a:cxn>
              </a:cxnLst>
              <a:rect l="0" t="0" r="r" b="b"/>
              <a:pathLst>
                <a:path w="12" h="6">
                  <a:moveTo>
                    <a:pt x="0" y="0"/>
                  </a:moveTo>
                  <a:lnTo>
                    <a:pt x="0" y="0"/>
                  </a:lnTo>
                  <a:lnTo>
                    <a:pt x="2" y="2"/>
                  </a:lnTo>
                  <a:lnTo>
                    <a:pt x="6" y="4"/>
                  </a:lnTo>
                  <a:lnTo>
                    <a:pt x="8" y="6"/>
                  </a:lnTo>
                  <a:lnTo>
                    <a:pt x="12" y="6"/>
                  </a:lnTo>
                  <a:lnTo>
                    <a:pt x="12" y="6"/>
                  </a:lnTo>
                  <a:lnTo>
                    <a:pt x="8" y="0"/>
                  </a:lnTo>
                  <a:lnTo>
                    <a:pt x="4"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0" name="Freeform 163"/>
            <p:cNvSpPr>
              <a:spLocks/>
            </p:cNvSpPr>
            <p:nvPr/>
          </p:nvSpPr>
          <p:spPr bwMode="auto">
            <a:xfrm>
              <a:off x="7915275" y="1701800"/>
              <a:ext cx="15875" cy="6350"/>
            </a:xfrm>
            <a:custGeom>
              <a:avLst/>
              <a:gdLst/>
              <a:ahLst/>
              <a:cxnLst>
                <a:cxn ang="0">
                  <a:pos x="10" y="4"/>
                </a:cxn>
                <a:cxn ang="0">
                  <a:pos x="10" y="4"/>
                </a:cxn>
                <a:cxn ang="0">
                  <a:pos x="6" y="2"/>
                </a:cxn>
                <a:cxn ang="0">
                  <a:pos x="6" y="2"/>
                </a:cxn>
                <a:cxn ang="0">
                  <a:pos x="4" y="0"/>
                </a:cxn>
                <a:cxn ang="0">
                  <a:pos x="0" y="0"/>
                </a:cxn>
                <a:cxn ang="0">
                  <a:pos x="0" y="0"/>
                </a:cxn>
                <a:cxn ang="0">
                  <a:pos x="0" y="2"/>
                </a:cxn>
                <a:cxn ang="0">
                  <a:pos x="0" y="2"/>
                </a:cxn>
                <a:cxn ang="0">
                  <a:pos x="2" y="4"/>
                </a:cxn>
                <a:cxn ang="0">
                  <a:pos x="4" y="4"/>
                </a:cxn>
                <a:cxn ang="0">
                  <a:pos x="6" y="4"/>
                </a:cxn>
                <a:cxn ang="0">
                  <a:pos x="6" y="4"/>
                </a:cxn>
                <a:cxn ang="0">
                  <a:pos x="10" y="4"/>
                </a:cxn>
                <a:cxn ang="0">
                  <a:pos x="10" y="4"/>
                </a:cxn>
                <a:cxn ang="0">
                  <a:pos x="10" y="4"/>
                </a:cxn>
                <a:cxn ang="0">
                  <a:pos x="10" y="4"/>
                </a:cxn>
                <a:cxn ang="0">
                  <a:pos x="10" y="4"/>
                </a:cxn>
                <a:cxn ang="0">
                  <a:pos x="10" y="4"/>
                </a:cxn>
                <a:cxn ang="0">
                  <a:pos x="10" y="2"/>
                </a:cxn>
                <a:cxn ang="0">
                  <a:pos x="10" y="2"/>
                </a:cxn>
                <a:cxn ang="0">
                  <a:pos x="10" y="4"/>
                </a:cxn>
                <a:cxn ang="0">
                  <a:pos x="10" y="4"/>
                </a:cxn>
              </a:cxnLst>
              <a:rect l="0" t="0" r="r" b="b"/>
              <a:pathLst>
                <a:path w="10" h="4">
                  <a:moveTo>
                    <a:pt x="10" y="4"/>
                  </a:moveTo>
                  <a:lnTo>
                    <a:pt x="10" y="4"/>
                  </a:lnTo>
                  <a:lnTo>
                    <a:pt x="6" y="2"/>
                  </a:lnTo>
                  <a:lnTo>
                    <a:pt x="6" y="2"/>
                  </a:lnTo>
                  <a:lnTo>
                    <a:pt x="4" y="0"/>
                  </a:lnTo>
                  <a:lnTo>
                    <a:pt x="0" y="0"/>
                  </a:lnTo>
                  <a:lnTo>
                    <a:pt x="0" y="0"/>
                  </a:lnTo>
                  <a:lnTo>
                    <a:pt x="0" y="2"/>
                  </a:lnTo>
                  <a:lnTo>
                    <a:pt x="0" y="2"/>
                  </a:lnTo>
                  <a:lnTo>
                    <a:pt x="2" y="4"/>
                  </a:lnTo>
                  <a:lnTo>
                    <a:pt x="4" y="4"/>
                  </a:lnTo>
                  <a:lnTo>
                    <a:pt x="6" y="4"/>
                  </a:lnTo>
                  <a:lnTo>
                    <a:pt x="6" y="4"/>
                  </a:lnTo>
                  <a:lnTo>
                    <a:pt x="10" y="4"/>
                  </a:lnTo>
                  <a:lnTo>
                    <a:pt x="10" y="4"/>
                  </a:lnTo>
                  <a:lnTo>
                    <a:pt x="10" y="4"/>
                  </a:lnTo>
                  <a:lnTo>
                    <a:pt x="10" y="4"/>
                  </a:lnTo>
                  <a:lnTo>
                    <a:pt x="10" y="4"/>
                  </a:lnTo>
                  <a:lnTo>
                    <a:pt x="10" y="4"/>
                  </a:lnTo>
                  <a:lnTo>
                    <a:pt x="10" y="2"/>
                  </a:lnTo>
                  <a:lnTo>
                    <a:pt x="10" y="2"/>
                  </a:lnTo>
                  <a:lnTo>
                    <a:pt x="10" y="4"/>
                  </a:lnTo>
                  <a:lnTo>
                    <a:pt x="10" y="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1" name="Freeform 164"/>
            <p:cNvSpPr>
              <a:spLocks/>
            </p:cNvSpPr>
            <p:nvPr/>
          </p:nvSpPr>
          <p:spPr bwMode="auto">
            <a:xfrm>
              <a:off x="7931150" y="1698625"/>
              <a:ext cx="9525" cy="6350"/>
            </a:xfrm>
            <a:custGeom>
              <a:avLst/>
              <a:gdLst/>
              <a:ahLst/>
              <a:cxnLst>
                <a:cxn ang="0">
                  <a:pos x="4" y="0"/>
                </a:cxn>
                <a:cxn ang="0">
                  <a:pos x="4" y="0"/>
                </a:cxn>
                <a:cxn ang="0">
                  <a:pos x="2" y="0"/>
                </a:cxn>
                <a:cxn ang="0">
                  <a:pos x="2" y="0"/>
                </a:cxn>
                <a:cxn ang="0">
                  <a:pos x="0" y="0"/>
                </a:cxn>
                <a:cxn ang="0">
                  <a:pos x="0" y="2"/>
                </a:cxn>
                <a:cxn ang="0">
                  <a:pos x="0" y="4"/>
                </a:cxn>
                <a:cxn ang="0">
                  <a:pos x="0" y="4"/>
                </a:cxn>
                <a:cxn ang="0">
                  <a:pos x="4" y="4"/>
                </a:cxn>
                <a:cxn ang="0">
                  <a:pos x="6" y="4"/>
                </a:cxn>
                <a:cxn ang="0">
                  <a:pos x="4" y="0"/>
                </a:cxn>
                <a:cxn ang="0">
                  <a:pos x="4" y="0"/>
                </a:cxn>
              </a:cxnLst>
              <a:rect l="0" t="0" r="r" b="b"/>
              <a:pathLst>
                <a:path w="6" h="4">
                  <a:moveTo>
                    <a:pt x="4" y="0"/>
                  </a:moveTo>
                  <a:lnTo>
                    <a:pt x="4" y="0"/>
                  </a:lnTo>
                  <a:lnTo>
                    <a:pt x="2" y="0"/>
                  </a:lnTo>
                  <a:lnTo>
                    <a:pt x="2" y="0"/>
                  </a:lnTo>
                  <a:lnTo>
                    <a:pt x="0" y="0"/>
                  </a:lnTo>
                  <a:lnTo>
                    <a:pt x="0" y="2"/>
                  </a:lnTo>
                  <a:lnTo>
                    <a:pt x="0" y="4"/>
                  </a:lnTo>
                  <a:lnTo>
                    <a:pt x="0" y="4"/>
                  </a:lnTo>
                  <a:lnTo>
                    <a:pt x="4" y="4"/>
                  </a:lnTo>
                  <a:lnTo>
                    <a:pt x="6" y="4"/>
                  </a:lnTo>
                  <a:lnTo>
                    <a:pt x="4" y="0"/>
                  </a:lnTo>
                  <a:lnTo>
                    <a:pt x="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2" name="Freeform 165"/>
            <p:cNvSpPr>
              <a:spLocks/>
            </p:cNvSpPr>
            <p:nvPr/>
          </p:nvSpPr>
          <p:spPr bwMode="auto">
            <a:xfrm>
              <a:off x="5473700" y="530225"/>
              <a:ext cx="9525" cy="9525"/>
            </a:xfrm>
            <a:custGeom>
              <a:avLst/>
              <a:gdLst/>
              <a:ahLst/>
              <a:cxnLst>
                <a:cxn ang="0">
                  <a:pos x="0" y="4"/>
                </a:cxn>
                <a:cxn ang="0">
                  <a:pos x="0" y="4"/>
                </a:cxn>
                <a:cxn ang="0">
                  <a:pos x="2" y="6"/>
                </a:cxn>
                <a:cxn ang="0">
                  <a:pos x="2" y="6"/>
                </a:cxn>
                <a:cxn ang="0">
                  <a:pos x="6" y="6"/>
                </a:cxn>
                <a:cxn ang="0">
                  <a:pos x="6" y="4"/>
                </a:cxn>
                <a:cxn ang="0">
                  <a:pos x="6" y="4"/>
                </a:cxn>
                <a:cxn ang="0">
                  <a:pos x="6" y="2"/>
                </a:cxn>
                <a:cxn ang="0">
                  <a:pos x="4" y="0"/>
                </a:cxn>
                <a:cxn ang="0">
                  <a:pos x="4" y="0"/>
                </a:cxn>
                <a:cxn ang="0">
                  <a:pos x="2" y="2"/>
                </a:cxn>
                <a:cxn ang="0">
                  <a:pos x="0" y="4"/>
                </a:cxn>
                <a:cxn ang="0">
                  <a:pos x="0" y="4"/>
                </a:cxn>
              </a:cxnLst>
              <a:rect l="0" t="0" r="r" b="b"/>
              <a:pathLst>
                <a:path w="6" h="6">
                  <a:moveTo>
                    <a:pt x="0" y="4"/>
                  </a:moveTo>
                  <a:lnTo>
                    <a:pt x="0" y="4"/>
                  </a:lnTo>
                  <a:lnTo>
                    <a:pt x="2" y="6"/>
                  </a:lnTo>
                  <a:lnTo>
                    <a:pt x="2" y="6"/>
                  </a:lnTo>
                  <a:lnTo>
                    <a:pt x="6" y="6"/>
                  </a:lnTo>
                  <a:lnTo>
                    <a:pt x="6" y="4"/>
                  </a:lnTo>
                  <a:lnTo>
                    <a:pt x="6" y="4"/>
                  </a:lnTo>
                  <a:lnTo>
                    <a:pt x="6" y="2"/>
                  </a:lnTo>
                  <a:lnTo>
                    <a:pt x="4" y="0"/>
                  </a:lnTo>
                  <a:lnTo>
                    <a:pt x="4" y="0"/>
                  </a:lnTo>
                  <a:lnTo>
                    <a:pt x="2" y="2"/>
                  </a:lnTo>
                  <a:lnTo>
                    <a:pt x="0" y="4"/>
                  </a:lnTo>
                  <a:lnTo>
                    <a:pt x="0" y="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3" name="Freeform 166"/>
            <p:cNvSpPr>
              <a:spLocks/>
            </p:cNvSpPr>
            <p:nvPr/>
          </p:nvSpPr>
          <p:spPr bwMode="auto">
            <a:xfrm>
              <a:off x="8201025" y="809625"/>
              <a:ext cx="66675" cy="60325"/>
            </a:xfrm>
            <a:custGeom>
              <a:avLst/>
              <a:gdLst/>
              <a:ahLst/>
              <a:cxnLst>
                <a:cxn ang="0">
                  <a:pos x="4" y="38"/>
                </a:cxn>
                <a:cxn ang="0">
                  <a:pos x="4" y="38"/>
                </a:cxn>
                <a:cxn ang="0">
                  <a:pos x="4" y="30"/>
                </a:cxn>
                <a:cxn ang="0">
                  <a:pos x="4" y="30"/>
                </a:cxn>
                <a:cxn ang="0">
                  <a:pos x="20" y="32"/>
                </a:cxn>
                <a:cxn ang="0">
                  <a:pos x="20" y="32"/>
                </a:cxn>
                <a:cxn ang="0">
                  <a:pos x="26" y="32"/>
                </a:cxn>
                <a:cxn ang="0">
                  <a:pos x="32" y="28"/>
                </a:cxn>
                <a:cxn ang="0">
                  <a:pos x="42" y="22"/>
                </a:cxn>
                <a:cxn ang="0">
                  <a:pos x="42" y="22"/>
                </a:cxn>
                <a:cxn ang="0">
                  <a:pos x="38" y="16"/>
                </a:cxn>
                <a:cxn ang="0">
                  <a:pos x="38" y="16"/>
                </a:cxn>
                <a:cxn ang="0">
                  <a:pos x="32" y="16"/>
                </a:cxn>
                <a:cxn ang="0">
                  <a:pos x="24" y="10"/>
                </a:cxn>
                <a:cxn ang="0">
                  <a:pos x="18" y="4"/>
                </a:cxn>
                <a:cxn ang="0">
                  <a:pos x="12" y="0"/>
                </a:cxn>
                <a:cxn ang="0">
                  <a:pos x="12" y="0"/>
                </a:cxn>
                <a:cxn ang="0">
                  <a:pos x="14" y="4"/>
                </a:cxn>
                <a:cxn ang="0">
                  <a:pos x="14" y="10"/>
                </a:cxn>
                <a:cxn ang="0">
                  <a:pos x="12" y="18"/>
                </a:cxn>
                <a:cxn ang="0">
                  <a:pos x="6" y="24"/>
                </a:cxn>
                <a:cxn ang="0">
                  <a:pos x="0" y="30"/>
                </a:cxn>
                <a:cxn ang="0">
                  <a:pos x="0" y="30"/>
                </a:cxn>
                <a:cxn ang="0">
                  <a:pos x="0" y="34"/>
                </a:cxn>
                <a:cxn ang="0">
                  <a:pos x="0" y="36"/>
                </a:cxn>
                <a:cxn ang="0">
                  <a:pos x="4" y="38"/>
                </a:cxn>
                <a:cxn ang="0">
                  <a:pos x="4" y="38"/>
                </a:cxn>
              </a:cxnLst>
              <a:rect l="0" t="0" r="r" b="b"/>
              <a:pathLst>
                <a:path w="42" h="38">
                  <a:moveTo>
                    <a:pt x="4" y="38"/>
                  </a:moveTo>
                  <a:lnTo>
                    <a:pt x="4" y="38"/>
                  </a:lnTo>
                  <a:lnTo>
                    <a:pt x="4" y="30"/>
                  </a:lnTo>
                  <a:lnTo>
                    <a:pt x="4" y="30"/>
                  </a:lnTo>
                  <a:lnTo>
                    <a:pt x="20" y="32"/>
                  </a:lnTo>
                  <a:lnTo>
                    <a:pt x="20" y="32"/>
                  </a:lnTo>
                  <a:lnTo>
                    <a:pt x="26" y="32"/>
                  </a:lnTo>
                  <a:lnTo>
                    <a:pt x="32" y="28"/>
                  </a:lnTo>
                  <a:lnTo>
                    <a:pt x="42" y="22"/>
                  </a:lnTo>
                  <a:lnTo>
                    <a:pt x="42" y="22"/>
                  </a:lnTo>
                  <a:lnTo>
                    <a:pt x="38" y="16"/>
                  </a:lnTo>
                  <a:lnTo>
                    <a:pt x="38" y="16"/>
                  </a:lnTo>
                  <a:lnTo>
                    <a:pt x="32" y="16"/>
                  </a:lnTo>
                  <a:lnTo>
                    <a:pt x="24" y="10"/>
                  </a:lnTo>
                  <a:lnTo>
                    <a:pt x="18" y="4"/>
                  </a:lnTo>
                  <a:lnTo>
                    <a:pt x="12" y="0"/>
                  </a:lnTo>
                  <a:lnTo>
                    <a:pt x="12" y="0"/>
                  </a:lnTo>
                  <a:lnTo>
                    <a:pt x="14" y="4"/>
                  </a:lnTo>
                  <a:lnTo>
                    <a:pt x="14" y="10"/>
                  </a:lnTo>
                  <a:lnTo>
                    <a:pt x="12" y="18"/>
                  </a:lnTo>
                  <a:lnTo>
                    <a:pt x="6" y="24"/>
                  </a:lnTo>
                  <a:lnTo>
                    <a:pt x="0" y="30"/>
                  </a:lnTo>
                  <a:lnTo>
                    <a:pt x="0" y="30"/>
                  </a:lnTo>
                  <a:lnTo>
                    <a:pt x="0" y="34"/>
                  </a:lnTo>
                  <a:lnTo>
                    <a:pt x="0" y="36"/>
                  </a:lnTo>
                  <a:lnTo>
                    <a:pt x="4" y="38"/>
                  </a:lnTo>
                  <a:lnTo>
                    <a:pt x="4" y="3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4" name="Freeform 167"/>
            <p:cNvSpPr>
              <a:spLocks/>
            </p:cNvSpPr>
            <p:nvPr/>
          </p:nvSpPr>
          <p:spPr bwMode="auto">
            <a:xfrm>
              <a:off x="7870825" y="1736725"/>
              <a:ext cx="495300" cy="463550"/>
            </a:xfrm>
            <a:custGeom>
              <a:avLst/>
              <a:gdLst/>
              <a:ahLst/>
              <a:cxnLst>
                <a:cxn ang="0">
                  <a:pos x="312" y="152"/>
                </a:cxn>
                <a:cxn ang="0">
                  <a:pos x="284" y="120"/>
                </a:cxn>
                <a:cxn ang="0">
                  <a:pos x="266" y="92"/>
                </a:cxn>
                <a:cxn ang="0">
                  <a:pos x="256" y="74"/>
                </a:cxn>
                <a:cxn ang="0">
                  <a:pos x="246" y="44"/>
                </a:cxn>
                <a:cxn ang="0">
                  <a:pos x="232" y="16"/>
                </a:cxn>
                <a:cxn ang="0">
                  <a:pos x="222" y="20"/>
                </a:cxn>
                <a:cxn ang="0">
                  <a:pos x="216" y="68"/>
                </a:cxn>
                <a:cxn ang="0">
                  <a:pos x="208" y="74"/>
                </a:cxn>
                <a:cxn ang="0">
                  <a:pos x="176" y="48"/>
                </a:cxn>
                <a:cxn ang="0">
                  <a:pos x="176" y="32"/>
                </a:cxn>
                <a:cxn ang="0">
                  <a:pos x="182" y="18"/>
                </a:cxn>
                <a:cxn ang="0">
                  <a:pos x="162" y="14"/>
                </a:cxn>
                <a:cxn ang="0">
                  <a:pos x="150" y="14"/>
                </a:cxn>
                <a:cxn ang="0">
                  <a:pos x="140" y="18"/>
                </a:cxn>
                <a:cxn ang="0">
                  <a:pos x="128" y="40"/>
                </a:cxn>
                <a:cxn ang="0">
                  <a:pos x="126" y="44"/>
                </a:cxn>
                <a:cxn ang="0">
                  <a:pos x="116" y="44"/>
                </a:cxn>
                <a:cxn ang="0">
                  <a:pos x="100" y="38"/>
                </a:cxn>
                <a:cxn ang="0">
                  <a:pos x="86" y="60"/>
                </a:cxn>
                <a:cxn ang="0">
                  <a:pos x="72" y="66"/>
                </a:cxn>
                <a:cxn ang="0">
                  <a:pos x="68" y="80"/>
                </a:cxn>
                <a:cxn ang="0">
                  <a:pos x="54" y="96"/>
                </a:cxn>
                <a:cxn ang="0">
                  <a:pos x="10" y="116"/>
                </a:cxn>
                <a:cxn ang="0">
                  <a:pos x="2" y="144"/>
                </a:cxn>
                <a:cxn ang="0">
                  <a:pos x="0" y="166"/>
                </a:cxn>
                <a:cxn ang="0">
                  <a:pos x="12" y="194"/>
                </a:cxn>
                <a:cxn ang="0">
                  <a:pos x="20" y="232"/>
                </a:cxn>
                <a:cxn ang="0">
                  <a:pos x="14" y="244"/>
                </a:cxn>
                <a:cxn ang="0">
                  <a:pos x="30" y="254"/>
                </a:cxn>
                <a:cxn ang="0">
                  <a:pos x="48" y="244"/>
                </a:cxn>
                <a:cxn ang="0">
                  <a:pos x="72" y="242"/>
                </a:cxn>
                <a:cxn ang="0">
                  <a:pos x="82" y="236"/>
                </a:cxn>
                <a:cxn ang="0">
                  <a:pos x="112" y="222"/>
                </a:cxn>
                <a:cxn ang="0">
                  <a:pos x="150" y="220"/>
                </a:cxn>
                <a:cxn ang="0">
                  <a:pos x="170" y="238"/>
                </a:cxn>
                <a:cxn ang="0">
                  <a:pos x="178" y="248"/>
                </a:cxn>
                <a:cxn ang="0">
                  <a:pos x="192" y="230"/>
                </a:cxn>
                <a:cxn ang="0">
                  <a:pos x="190" y="242"/>
                </a:cxn>
                <a:cxn ang="0">
                  <a:pos x="196" y="258"/>
                </a:cxn>
                <a:cxn ang="0">
                  <a:pos x="206" y="268"/>
                </a:cxn>
                <a:cxn ang="0">
                  <a:pos x="216" y="284"/>
                </a:cxn>
                <a:cxn ang="0">
                  <a:pos x="238" y="288"/>
                </a:cxn>
                <a:cxn ang="0">
                  <a:pos x="248" y="284"/>
                </a:cxn>
                <a:cxn ang="0">
                  <a:pos x="258" y="292"/>
                </a:cxn>
                <a:cxn ang="0">
                  <a:pos x="276" y="280"/>
                </a:cxn>
                <a:cxn ang="0">
                  <a:pos x="284" y="280"/>
                </a:cxn>
                <a:cxn ang="0">
                  <a:pos x="286" y="272"/>
                </a:cxn>
                <a:cxn ang="0">
                  <a:pos x="304" y="228"/>
                </a:cxn>
                <a:cxn ang="0">
                  <a:pos x="312" y="196"/>
                </a:cxn>
                <a:cxn ang="0">
                  <a:pos x="310" y="158"/>
                </a:cxn>
              </a:cxnLst>
              <a:rect l="0" t="0" r="r" b="b"/>
              <a:pathLst>
                <a:path w="312" h="292">
                  <a:moveTo>
                    <a:pt x="310" y="158"/>
                  </a:moveTo>
                  <a:lnTo>
                    <a:pt x="310" y="158"/>
                  </a:lnTo>
                  <a:lnTo>
                    <a:pt x="312" y="152"/>
                  </a:lnTo>
                  <a:lnTo>
                    <a:pt x="312" y="152"/>
                  </a:lnTo>
                  <a:lnTo>
                    <a:pt x="308" y="150"/>
                  </a:lnTo>
                  <a:lnTo>
                    <a:pt x="308" y="150"/>
                  </a:lnTo>
                  <a:lnTo>
                    <a:pt x="292" y="130"/>
                  </a:lnTo>
                  <a:lnTo>
                    <a:pt x="284" y="120"/>
                  </a:lnTo>
                  <a:lnTo>
                    <a:pt x="278" y="108"/>
                  </a:lnTo>
                  <a:lnTo>
                    <a:pt x="278" y="108"/>
                  </a:lnTo>
                  <a:lnTo>
                    <a:pt x="274" y="98"/>
                  </a:lnTo>
                  <a:lnTo>
                    <a:pt x="266" y="92"/>
                  </a:lnTo>
                  <a:lnTo>
                    <a:pt x="266" y="92"/>
                  </a:lnTo>
                  <a:lnTo>
                    <a:pt x="260" y="88"/>
                  </a:lnTo>
                  <a:lnTo>
                    <a:pt x="258" y="84"/>
                  </a:lnTo>
                  <a:lnTo>
                    <a:pt x="256" y="74"/>
                  </a:lnTo>
                  <a:lnTo>
                    <a:pt x="256" y="74"/>
                  </a:lnTo>
                  <a:lnTo>
                    <a:pt x="252" y="56"/>
                  </a:lnTo>
                  <a:lnTo>
                    <a:pt x="250" y="48"/>
                  </a:lnTo>
                  <a:lnTo>
                    <a:pt x="246" y="44"/>
                  </a:lnTo>
                  <a:lnTo>
                    <a:pt x="246" y="44"/>
                  </a:lnTo>
                  <a:lnTo>
                    <a:pt x="240" y="38"/>
                  </a:lnTo>
                  <a:lnTo>
                    <a:pt x="236" y="30"/>
                  </a:lnTo>
                  <a:lnTo>
                    <a:pt x="232" y="16"/>
                  </a:lnTo>
                  <a:lnTo>
                    <a:pt x="232" y="16"/>
                  </a:lnTo>
                  <a:lnTo>
                    <a:pt x="228" y="0"/>
                  </a:lnTo>
                  <a:lnTo>
                    <a:pt x="228" y="0"/>
                  </a:lnTo>
                  <a:lnTo>
                    <a:pt x="222" y="20"/>
                  </a:lnTo>
                  <a:lnTo>
                    <a:pt x="222" y="40"/>
                  </a:lnTo>
                  <a:lnTo>
                    <a:pt x="222" y="40"/>
                  </a:lnTo>
                  <a:lnTo>
                    <a:pt x="220" y="54"/>
                  </a:lnTo>
                  <a:lnTo>
                    <a:pt x="216" y="68"/>
                  </a:lnTo>
                  <a:lnTo>
                    <a:pt x="216" y="68"/>
                  </a:lnTo>
                  <a:lnTo>
                    <a:pt x="214" y="72"/>
                  </a:lnTo>
                  <a:lnTo>
                    <a:pt x="212" y="74"/>
                  </a:lnTo>
                  <a:lnTo>
                    <a:pt x="208" y="74"/>
                  </a:lnTo>
                  <a:lnTo>
                    <a:pt x="206" y="72"/>
                  </a:lnTo>
                  <a:lnTo>
                    <a:pt x="206" y="72"/>
                  </a:lnTo>
                  <a:lnTo>
                    <a:pt x="176" y="48"/>
                  </a:lnTo>
                  <a:lnTo>
                    <a:pt x="176" y="48"/>
                  </a:lnTo>
                  <a:lnTo>
                    <a:pt x="174" y="44"/>
                  </a:lnTo>
                  <a:lnTo>
                    <a:pt x="174" y="38"/>
                  </a:lnTo>
                  <a:lnTo>
                    <a:pt x="174" y="38"/>
                  </a:lnTo>
                  <a:lnTo>
                    <a:pt x="176" y="32"/>
                  </a:lnTo>
                  <a:lnTo>
                    <a:pt x="180" y="28"/>
                  </a:lnTo>
                  <a:lnTo>
                    <a:pt x="182" y="22"/>
                  </a:lnTo>
                  <a:lnTo>
                    <a:pt x="182" y="18"/>
                  </a:lnTo>
                  <a:lnTo>
                    <a:pt x="182" y="18"/>
                  </a:lnTo>
                  <a:lnTo>
                    <a:pt x="178" y="16"/>
                  </a:lnTo>
                  <a:lnTo>
                    <a:pt x="174" y="16"/>
                  </a:lnTo>
                  <a:lnTo>
                    <a:pt x="168" y="16"/>
                  </a:lnTo>
                  <a:lnTo>
                    <a:pt x="162" y="14"/>
                  </a:lnTo>
                  <a:lnTo>
                    <a:pt x="162" y="14"/>
                  </a:lnTo>
                  <a:lnTo>
                    <a:pt x="150" y="8"/>
                  </a:lnTo>
                  <a:lnTo>
                    <a:pt x="150" y="8"/>
                  </a:lnTo>
                  <a:lnTo>
                    <a:pt x="150" y="14"/>
                  </a:lnTo>
                  <a:lnTo>
                    <a:pt x="150" y="16"/>
                  </a:lnTo>
                  <a:lnTo>
                    <a:pt x="146" y="18"/>
                  </a:lnTo>
                  <a:lnTo>
                    <a:pt x="146" y="18"/>
                  </a:lnTo>
                  <a:lnTo>
                    <a:pt x="140" y="18"/>
                  </a:lnTo>
                  <a:lnTo>
                    <a:pt x="136" y="20"/>
                  </a:lnTo>
                  <a:lnTo>
                    <a:pt x="132" y="24"/>
                  </a:lnTo>
                  <a:lnTo>
                    <a:pt x="130" y="32"/>
                  </a:lnTo>
                  <a:lnTo>
                    <a:pt x="128" y="40"/>
                  </a:lnTo>
                  <a:lnTo>
                    <a:pt x="128" y="40"/>
                  </a:lnTo>
                  <a:lnTo>
                    <a:pt x="128" y="44"/>
                  </a:lnTo>
                  <a:lnTo>
                    <a:pt x="126" y="44"/>
                  </a:lnTo>
                  <a:lnTo>
                    <a:pt x="126" y="44"/>
                  </a:lnTo>
                  <a:lnTo>
                    <a:pt x="126" y="44"/>
                  </a:lnTo>
                  <a:lnTo>
                    <a:pt x="120" y="44"/>
                  </a:lnTo>
                  <a:lnTo>
                    <a:pt x="118" y="46"/>
                  </a:lnTo>
                  <a:lnTo>
                    <a:pt x="116" y="44"/>
                  </a:lnTo>
                  <a:lnTo>
                    <a:pt x="116" y="44"/>
                  </a:lnTo>
                  <a:lnTo>
                    <a:pt x="108" y="38"/>
                  </a:lnTo>
                  <a:lnTo>
                    <a:pt x="104" y="36"/>
                  </a:lnTo>
                  <a:lnTo>
                    <a:pt x="100" y="38"/>
                  </a:lnTo>
                  <a:lnTo>
                    <a:pt x="92" y="46"/>
                  </a:lnTo>
                  <a:lnTo>
                    <a:pt x="92" y="46"/>
                  </a:lnTo>
                  <a:lnTo>
                    <a:pt x="88" y="52"/>
                  </a:lnTo>
                  <a:lnTo>
                    <a:pt x="86" y="60"/>
                  </a:lnTo>
                  <a:lnTo>
                    <a:pt x="84" y="62"/>
                  </a:lnTo>
                  <a:lnTo>
                    <a:pt x="82" y="64"/>
                  </a:lnTo>
                  <a:lnTo>
                    <a:pt x="78" y="66"/>
                  </a:lnTo>
                  <a:lnTo>
                    <a:pt x="72" y="66"/>
                  </a:lnTo>
                  <a:lnTo>
                    <a:pt x="72" y="66"/>
                  </a:lnTo>
                  <a:lnTo>
                    <a:pt x="70" y="72"/>
                  </a:lnTo>
                  <a:lnTo>
                    <a:pt x="70" y="72"/>
                  </a:lnTo>
                  <a:lnTo>
                    <a:pt x="68" y="80"/>
                  </a:lnTo>
                  <a:lnTo>
                    <a:pt x="68" y="80"/>
                  </a:lnTo>
                  <a:lnTo>
                    <a:pt x="66" y="86"/>
                  </a:lnTo>
                  <a:lnTo>
                    <a:pt x="62" y="90"/>
                  </a:lnTo>
                  <a:lnTo>
                    <a:pt x="54" y="96"/>
                  </a:lnTo>
                  <a:lnTo>
                    <a:pt x="34" y="104"/>
                  </a:lnTo>
                  <a:lnTo>
                    <a:pt x="34" y="104"/>
                  </a:lnTo>
                  <a:lnTo>
                    <a:pt x="16" y="112"/>
                  </a:lnTo>
                  <a:lnTo>
                    <a:pt x="10" y="116"/>
                  </a:lnTo>
                  <a:lnTo>
                    <a:pt x="6" y="122"/>
                  </a:lnTo>
                  <a:lnTo>
                    <a:pt x="4" y="128"/>
                  </a:lnTo>
                  <a:lnTo>
                    <a:pt x="2" y="136"/>
                  </a:lnTo>
                  <a:lnTo>
                    <a:pt x="2" y="144"/>
                  </a:lnTo>
                  <a:lnTo>
                    <a:pt x="4" y="152"/>
                  </a:lnTo>
                  <a:lnTo>
                    <a:pt x="4" y="152"/>
                  </a:lnTo>
                  <a:lnTo>
                    <a:pt x="0" y="162"/>
                  </a:lnTo>
                  <a:lnTo>
                    <a:pt x="0" y="166"/>
                  </a:lnTo>
                  <a:lnTo>
                    <a:pt x="4" y="170"/>
                  </a:lnTo>
                  <a:lnTo>
                    <a:pt x="4" y="170"/>
                  </a:lnTo>
                  <a:lnTo>
                    <a:pt x="8" y="182"/>
                  </a:lnTo>
                  <a:lnTo>
                    <a:pt x="12" y="194"/>
                  </a:lnTo>
                  <a:lnTo>
                    <a:pt x="18" y="220"/>
                  </a:lnTo>
                  <a:lnTo>
                    <a:pt x="18" y="220"/>
                  </a:lnTo>
                  <a:lnTo>
                    <a:pt x="20" y="228"/>
                  </a:lnTo>
                  <a:lnTo>
                    <a:pt x="20" y="232"/>
                  </a:lnTo>
                  <a:lnTo>
                    <a:pt x="18" y="236"/>
                  </a:lnTo>
                  <a:lnTo>
                    <a:pt x="18" y="236"/>
                  </a:lnTo>
                  <a:lnTo>
                    <a:pt x="14" y="240"/>
                  </a:lnTo>
                  <a:lnTo>
                    <a:pt x="14" y="244"/>
                  </a:lnTo>
                  <a:lnTo>
                    <a:pt x="18" y="248"/>
                  </a:lnTo>
                  <a:lnTo>
                    <a:pt x="18" y="248"/>
                  </a:lnTo>
                  <a:lnTo>
                    <a:pt x="24" y="252"/>
                  </a:lnTo>
                  <a:lnTo>
                    <a:pt x="30" y="254"/>
                  </a:lnTo>
                  <a:lnTo>
                    <a:pt x="36" y="252"/>
                  </a:lnTo>
                  <a:lnTo>
                    <a:pt x="40" y="250"/>
                  </a:lnTo>
                  <a:lnTo>
                    <a:pt x="40" y="250"/>
                  </a:lnTo>
                  <a:lnTo>
                    <a:pt x="48" y="244"/>
                  </a:lnTo>
                  <a:lnTo>
                    <a:pt x="56" y="242"/>
                  </a:lnTo>
                  <a:lnTo>
                    <a:pt x="62" y="240"/>
                  </a:lnTo>
                  <a:lnTo>
                    <a:pt x="72" y="242"/>
                  </a:lnTo>
                  <a:lnTo>
                    <a:pt x="72" y="242"/>
                  </a:lnTo>
                  <a:lnTo>
                    <a:pt x="78" y="242"/>
                  </a:lnTo>
                  <a:lnTo>
                    <a:pt x="82" y="240"/>
                  </a:lnTo>
                  <a:lnTo>
                    <a:pt x="82" y="236"/>
                  </a:lnTo>
                  <a:lnTo>
                    <a:pt x="82" y="236"/>
                  </a:lnTo>
                  <a:lnTo>
                    <a:pt x="86" y="232"/>
                  </a:lnTo>
                  <a:lnTo>
                    <a:pt x="90" y="230"/>
                  </a:lnTo>
                  <a:lnTo>
                    <a:pt x="90" y="230"/>
                  </a:lnTo>
                  <a:lnTo>
                    <a:pt x="112" y="222"/>
                  </a:lnTo>
                  <a:lnTo>
                    <a:pt x="124" y="218"/>
                  </a:lnTo>
                  <a:lnTo>
                    <a:pt x="136" y="218"/>
                  </a:lnTo>
                  <a:lnTo>
                    <a:pt x="136" y="218"/>
                  </a:lnTo>
                  <a:lnTo>
                    <a:pt x="150" y="220"/>
                  </a:lnTo>
                  <a:lnTo>
                    <a:pt x="156" y="222"/>
                  </a:lnTo>
                  <a:lnTo>
                    <a:pt x="162" y="228"/>
                  </a:lnTo>
                  <a:lnTo>
                    <a:pt x="162" y="228"/>
                  </a:lnTo>
                  <a:lnTo>
                    <a:pt x="170" y="238"/>
                  </a:lnTo>
                  <a:lnTo>
                    <a:pt x="172" y="246"/>
                  </a:lnTo>
                  <a:lnTo>
                    <a:pt x="174" y="254"/>
                  </a:lnTo>
                  <a:lnTo>
                    <a:pt x="174" y="254"/>
                  </a:lnTo>
                  <a:lnTo>
                    <a:pt x="178" y="248"/>
                  </a:lnTo>
                  <a:lnTo>
                    <a:pt x="182" y="242"/>
                  </a:lnTo>
                  <a:lnTo>
                    <a:pt x="188" y="236"/>
                  </a:lnTo>
                  <a:lnTo>
                    <a:pt x="192" y="230"/>
                  </a:lnTo>
                  <a:lnTo>
                    <a:pt x="192" y="230"/>
                  </a:lnTo>
                  <a:lnTo>
                    <a:pt x="192" y="236"/>
                  </a:lnTo>
                  <a:lnTo>
                    <a:pt x="192" y="236"/>
                  </a:lnTo>
                  <a:lnTo>
                    <a:pt x="190" y="240"/>
                  </a:lnTo>
                  <a:lnTo>
                    <a:pt x="190" y="242"/>
                  </a:lnTo>
                  <a:lnTo>
                    <a:pt x="194" y="248"/>
                  </a:lnTo>
                  <a:lnTo>
                    <a:pt x="196" y="252"/>
                  </a:lnTo>
                  <a:lnTo>
                    <a:pt x="198" y="254"/>
                  </a:lnTo>
                  <a:lnTo>
                    <a:pt x="196" y="258"/>
                  </a:lnTo>
                  <a:lnTo>
                    <a:pt x="196" y="258"/>
                  </a:lnTo>
                  <a:lnTo>
                    <a:pt x="202" y="258"/>
                  </a:lnTo>
                  <a:lnTo>
                    <a:pt x="204" y="260"/>
                  </a:lnTo>
                  <a:lnTo>
                    <a:pt x="206" y="268"/>
                  </a:lnTo>
                  <a:lnTo>
                    <a:pt x="206" y="268"/>
                  </a:lnTo>
                  <a:lnTo>
                    <a:pt x="208" y="274"/>
                  </a:lnTo>
                  <a:lnTo>
                    <a:pt x="212" y="280"/>
                  </a:lnTo>
                  <a:lnTo>
                    <a:pt x="216" y="284"/>
                  </a:lnTo>
                  <a:lnTo>
                    <a:pt x="220" y="288"/>
                  </a:lnTo>
                  <a:lnTo>
                    <a:pt x="226" y="290"/>
                  </a:lnTo>
                  <a:lnTo>
                    <a:pt x="232" y="290"/>
                  </a:lnTo>
                  <a:lnTo>
                    <a:pt x="238" y="288"/>
                  </a:lnTo>
                  <a:lnTo>
                    <a:pt x="244" y="286"/>
                  </a:lnTo>
                  <a:lnTo>
                    <a:pt x="244" y="286"/>
                  </a:lnTo>
                  <a:lnTo>
                    <a:pt x="246" y="284"/>
                  </a:lnTo>
                  <a:lnTo>
                    <a:pt x="248" y="284"/>
                  </a:lnTo>
                  <a:lnTo>
                    <a:pt x="250" y="288"/>
                  </a:lnTo>
                  <a:lnTo>
                    <a:pt x="250" y="288"/>
                  </a:lnTo>
                  <a:lnTo>
                    <a:pt x="254" y="290"/>
                  </a:lnTo>
                  <a:lnTo>
                    <a:pt x="258" y="292"/>
                  </a:lnTo>
                  <a:lnTo>
                    <a:pt x="262" y="290"/>
                  </a:lnTo>
                  <a:lnTo>
                    <a:pt x="266" y="288"/>
                  </a:lnTo>
                  <a:lnTo>
                    <a:pt x="272" y="282"/>
                  </a:lnTo>
                  <a:lnTo>
                    <a:pt x="276" y="280"/>
                  </a:lnTo>
                  <a:lnTo>
                    <a:pt x="280" y="282"/>
                  </a:lnTo>
                  <a:lnTo>
                    <a:pt x="280" y="282"/>
                  </a:lnTo>
                  <a:lnTo>
                    <a:pt x="282" y="282"/>
                  </a:lnTo>
                  <a:lnTo>
                    <a:pt x="284" y="280"/>
                  </a:lnTo>
                  <a:lnTo>
                    <a:pt x="286" y="274"/>
                  </a:lnTo>
                  <a:lnTo>
                    <a:pt x="286" y="274"/>
                  </a:lnTo>
                  <a:lnTo>
                    <a:pt x="286" y="272"/>
                  </a:lnTo>
                  <a:lnTo>
                    <a:pt x="286" y="272"/>
                  </a:lnTo>
                  <a:lnTo>
                    <a:pt x="292" y="250"/>
                  </a:lnTo>
                  <a:lnTo>
                    <a:pt x="296" y="238"/>
                  </a:lnTo>
                  <a:lnTo>
                    <a:pt x="304" y="228"/>
                  </a:lnTo>
                  <a:lnTo>
                    <a:pt x="304" y="228"/>
                  </a:lnTo>
                  <a:lnTo>
                    <a:pt x="308" y="218"/>
                  </a:lnTo>
                  <a:lnTo>
                    <a:pt x="310" y="208"/>
                  </a:lnTo>
                  <a:lnTo>
                    <a:pt x="310" y="208"/>
                  </a:lnTo>
                  <a:lnTo>
                    <a:pt x="312" y="196"/>
                  </a:lnTo>
                  <a:lnTo>
                    <a:pt x="312" y="184"/>
                  </a:lnTo>
                  <a:lnTo>
                    <a:pt x="310" y="158"/>
                  </a:lnTo>
                  <a:lnTo>
                    <a:pt x="310" y="158"/>
                  </a:lnTo>
                  <a:lnTo>
                    <a:pt x="310" y="158"/>
                  </a:lnTo>
                  <a:lnTo>
                    <a:pt x="310" y="15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5" name="Freeform 168"/>
            <p:cNvSpPr>
              <a:spLocks/>
            </p:cNvSpPr>
            <p:nvPr/>
          </p:nvSpPr>
          <p:spPr bwMode="auto">
            <a:xfrm>
              <a:off x="5556250" y="2438400"/>
              <a:ext cx="1588" cy="1588"/>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6" name="Freeform 169"/>
            <p:cNvSpPr>
              <a:spLocks/>
            </p:cNvSpPr>
            <p:nvPr/>
          </p:nvSpPr>
          <p:spPr bwMode="auto">
            <a:xfrm>
              <a:off x="5543550" y="2432050"/>
              <a:ext cx="12700" cy="6350"/>
            </a:xfrm>
            <a:custGeom>
              <a:avLst/>
              <a:gdLst/>
              <a:ahLst/>
              <a:cxnLst>
                <a:cxn ang="0">
                  <a:pos x="0" y="0"/>
                </a:cxn>
                <a:cxn ang="0">
                  <a:pos x="0" y="0"/>
                </a:cxn>
                <a:cxn ang="0">
                  <a:pos x="0" y="2"/>
                </a:cxn>
                <a:cxn ang="0">
                  <a:pos x="4" y="4"/>
                </a:cxn>
                <a:cxn ang="0">
                  <a:pos x="8" y="4"/>
                </a:cxn>
                <a:cxn ang="0">
                  <a:pos x="8" y="4"/>
                </a:cxn>
                <a:cxn ang="0">
                  <a:pos x="4" y="0"/>
                </a:cxn>
                <a:cxn ang="0">
                  <a:pos x="0" y="0"/>
                </a:cxn>
                <a:cxn ang="0">
                  <a:pos x="0" y="0"/>
                </a:cxn>
              </a:cxnLst>
              <a:rect l="0" t="0" r="r" b="b"/>
              <a:pathLst>
                <a:path w="8" h="4">
                  <a:moveTo>
                    <a:pt x="0" y="0"/>
                  </a:moveTo>
                  <a:lnTo>
                    <a:pt x="0" y="0"/>
                  </a:lnTo>
                  <a:lnTo>
                    <a:pt x="0" y="2"/>
                  </a:lnTo>
                  <a:lnTo>
                    <a:pt x="4" y="4"/>
                  </a:lnTo>
                  <a:lnTo>
                    <a:pt x="8" y="4"/>
                  </a:lnTo>
                  <a:lnTo>
                    <a:pt x="8" y="4"/>
                  </a:lnTo>
                  <a:lnTo>
                    <a:pt x="4"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7" name="Freeform 170"/>
            <p:cNvSpPr>
              <a:spLocks/>
            </p:cNvSpPr>
            <p:nvPr/>
          </p:nvSpPr>
          <p:spPr bwMode="auto">
            <a:xfrm>
              <a:off x="7978775" y="1403350"/>
              <a:ext cx="57150" cy="57150"/>
            </a:xfrm>
            <a:custGeom>
              <a:avLst/>
              <a:gdLst/>
              <a:ahLst/>
              <a:cxnLst>
                <a:cxn ang="0">
                  <a:pos x="0" y="24"/>
                </a:cxn>
                <a:cxn ang="0">
                  <a:pos x="0" y="24"/>
                </a:cxn>
                <a:cxn ang="0">
                  <a:pos x="8" y="20"/>
                </a:cxn>
                <a:cxn ang="0">
                  <a:pos x="8" y="20"/>
                </a:cxn>
                <a:cxn ang="0">
                  <a:pos x="12" y="18"/>
                </a:cxn>
                <a:cxn ang="0">
                  <a:pos x="16" y="18"/>
                </a:cxn>
                <a:cxn ang="0">
                  <a:pos x="16" y="22"/>
                </a:cxn>
                <a:cxn ang="0">
                  <a:pos x="16" y="26"/>
                </a:cxn>
                <a:cxn ang="0">
                  <a:pos x="16" y="26"/>
                </a:cxn>
                <a:cxn ang="0">
                  <a:pos x="16" y="30"/>
                </a:cxn>
                <a:cxn ang="0">
                  <a:pos x="16" y="34"/>
                </a:cxn>
                <a:cxn ang="0">
                  <a:pos x="20" y="36"/>
                </a:cxn>
                <a:cxn ang="0">
                  <a:pos x="24" y="36"/>
                </a:cxn>
                <a:cxn ang="0">
                  <a:pos x="24" y="36"/>
                </a:cxn>
                <a:cxn ang="0">
                  <a:pos x="28" y="36"/>
                </a:cxn>
                <a:cxn ang="0">
                  <a:pos x="28" y="34"/>
                </a:cxn>
                <a:cxn ang="0">
                  <a:pos x="26" y="30"/>
                </a:cxn>
                <a:cxn ang="0">
                  <a:pos x="26" y="30"/>
                </a:cxn>
                <a:cxn ang="0">
                  <a:pos x="28" y="26"/>
                </a:cxn>
                <a:cxn ang="0">
                  <a:pos x="28" y="26"/>
                </a:cxn>
                <a:cxn ang="0">
                  <a:pos x="34" y="26"/>
                </a:cxn>
                <a:cxn ang="0">
                  <a:pos x="36" y="22"/>
                </a:cxn>
                <a:cxn ang="0">
                  <a:pos x="34" y="16"/>
                </a:cxn>
                <a:cxn ang="0">
                  <a:pos x="34" y="16"/>
                </a:cxn>
                <a:cxn ang="0">
                  <a:pos x="32" y="8"/>
                </a:cxn>
                <a:cxn ang="0">
                  <a:pos x="32" y="4"/>
                </a:cxn>
                <a:cxn ang="0">
                  <a:pos x="30" y="0"/>
                </a:cxn>
                <a:cxn ang="0">
                  <a:pos x="30" y="0"/>
                </a:cxn>
                <a:cxn ang="0">
                  <a:pos x="26" y="4"/>
                </a:cxn>
                <a:cxn ang="0">
                  <a:pos x="24" y="8"/>
                </a:cxn>
                <a:cxn ang="0">
                  <a:pos x="16" y="10"/>
                </a:cxn>
                <a:cxn ang="0">
                  <a:pos x="10" y="12"/>
                </a:cxn>
                <a:cxn ang="0">
                  <a:pos x="2" y="18"/>
                </a:cxn>
                <a:cxn ang="0">
                  <a:pos x="2" y="18"/>
                </a:cxn>
                <a:cxn ang="0">
                  <a:pos x="0" y="20"/>
                </a:cxn>
                <a:cxn ang="0">
                  <a:pos x="0" y="24"/>
                </a:cxn>
                <a:cxn ang="0">
                  <a:pos x="0" y="24"/>
                </a:cxn>
              </a:cxnLst>
              <a:rect l="0" t="0" r="r" b="b"/>
              <a:pathLst>
                <a:path w="36" h="36">
                  <a:moveTo>
                    <a:pt x="0" y="24"/>
                  </a:moveTo>
                  <a:lnTo>
                    <a:pt x="0" y="24"/>
                  </a:lnTo>
                  <a:lnTo>
                    <a:pt x="8" y="20"/>
                  </a:lnTo>
                  <a:lnTo>
                    <a:pt x="8" y="20"/>
                  </a:lnTo>
                  <a:lnTo>
                    <a:pt x="12" y="18"/>
                  </a:lnTo>
                  <a:lnTo>
                    <a:pt x="16" y="18"/>
                  </a:lnTo>
                  <a:lnTo>
                    <a:pt x="16" y="22"/>
                  </a:lnTo>
                  <a:lnTo>
                    <a:pt x="16" y="26"/>
                  </a:lnTo>
                  <a:lnTo>
                    <a:pt x="16" y="26"/>
                  </a:lnTo>
                  <a:lnTo>
                    <a:pt x="16" y="30"/>
                  </a:lnTo>
                  <a:lnTo>
                    <a:pt x="16" y="34"/>
                  </a:lnTo>
                  <a:lnTo>
                    <a:pt x="20" y="36"/>
                  </a:lnTo>
                  <a:lnTo>
                    <a:pt x="24" y="36"/>
                  </a:lnTo>
                  <a:lnTo>
                    <a:pt x="24" y="36"/>
                  </a:lnTo>
                  <a:lnTo>
                    <a:pt x="28" y="36"/>
                  </a:lnTo>
                  <a:lnTo>
                    <a:pt x="28" y="34"/>
                  </a:lnTo>
                  <a:lnTo>
                    <a:pt x="26" y="30"/>
                  </a:lnTo>
                  <a:lnTo>
                    <a:pt x="26" y="30"/>
                  </a:lnTo>
                  <a:lnTo>
                    <a:pt x="28" y="26"/>
                  </a:lnTo>
                  <a:lnTo>
                    <a:pt x="28" y="26"/>
                  </a:lnTo>
                  <a:lnTo>
                    <a:pt x="34" y="26"/>
                  </a:lnTo>
                  <a:lnTo>
                    <a:pt x="36" y="22"/>
                  </a:lnTo>
                  <a:lnTo>
                    <a:pt x="34" y="16"/>
                  </a:lnTo>
                  <a:lnTo>
                    <a:pt x="34" y="16"/>
                  </a:lnTo>
                  <a:lnTo>
                    <a:pt x="32" y="8"/>
                  </a:lnTo>
                  <a:lnTo>
                    <a:pt x="32" y="4"/>
                  </a:lnTo>
                  <a:lnTo>
                    <a:pt x="30" y="0"/>
                  </a:lnTo>
                  <a:lnTo>
                    <a:pt x="30" y="0"/>
                  </a:lnTo>
                  <a:lnTo>
                    <a:pt x="26" y="4"/>
                  </a:lnTo>
                  <a:lnTo>
                    <a:pt x="24" y="8"/>
                  </a:lnTo>
                  <a:lnTo>
                    <a:pt x="16" y="10"/>
                  </a:lnTo>
                  <a:lnTo>
                    <a:pt x="10" y="12"/>
                  </a:lnTo>
                  <a:lnTo>
                    <a:pt x="2" y="18"/>
                  </a:lnTo>
                  <a:lnTo>
                    <a:pt x="2" y="18"/>
                  </a:lnTo>
                  <a:lnTo>
                    <a:pt x="0" y="20"/>
                  </a:lnTo>
                  <a:lnTo>
                    <a:pt x="0" y="24"/>
                  </a:lnTo>
                  <a:lnTo>
                    <a:pt x="0" y="2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8" name="Freeform 171"/>
            <p:cNvSpPr>
              <a:spLocks/>
            </p:cNvSpPr>
            <p:nvPr/>
          </p:nvSpPr>
          <p:spPr bwMode="auto">
            <a:xfrm>
              <a:off x="6499225" y="901700"/>
              <a:ext cx="9525" cy="6350"/>
            </a:xfrm>
            <a:custGeom>
              <a:avLst/>
              <a:gdLst/>
              <a:ahLst/>
              <a:cxnLst>
                <a:cxn ang="0">
                  <a:pos x="6" y="2"/>
                </a:cxn>
                <a:cxn ang="0">
                  <a:pos x="6" y="2"/>
                </a:cxn>
                <a:cxn ang="0">
                  <a:pos x="6" y="0"/>
                </a:cxn>
                <a:cxn ang="0">
                  <a:pos x="4" y="0"/>
                </a:cxn>
                <a:cxn ang="0">
                  <a:pos x="4" y="0"/>
                </a:cxn>
                <a:cxn ang="0">
                  <a:pos x="0" y="4"/>
                </a:cxn>
                <a:cxn ang="0">
                  <a:pos x="0" y="4"/>
                </a:cxn>
                <a:cxn ang="0">
                  <a:pos x="2" y="4"/>
                </a:cxn>
                <a:cxn ang="0">
                  <a:pos x="2" y="4"/>
                </a:cxn>
                <a:cxn ang="0">
                  <a:pos x="4" y="4"/>
                </a:cxn>
                <a:cxn ang="0">
                  <a:pos x="6" y="2"/>
                </a:cxn>
                <a:cxn ang="0">
                  <a:pos x="6" y="2"/>
                </a:cxn>
              </a:cxnLst>
              <a:rect l="0" t="0" r="r" b="b"/>
              <a:pathLst>
                <a:path w="6" h="4">
                  <a:moveTo>
                    <a:pt x="6" y="2"/>
                  </a:moveTo>
                  <a:lnTo>
                    <a:pt x="6" y="2"/>
                  </a:lnTo>
                  <a:lnTo>
                    <a:pt x="6" y="0"/>
                  </a:lnTo>
                  <a:lnTo>
                    <a:pt x="4" y="0"/>
                  </a:lnTo>
                  <a:lnTo>
                    <a:pt x="4" y="0"/>
                  </a:lnTo>
                  <a:lnTo>
                    <a:pt x="0" y="4"/>
                  </a:lnTo>
                  <a:lnTo>
                    <a:pt x="0" y="4"/>
                  </a:lnTo>
                  <a:lnTo>
                    <a:pt x="2" y="4"/>
                  </a:lnTo>
                  <a:lnTo>
                    <a:pt x="2" y="4"/>
                  </a:lnTo>
                  <a:lnTo>
                    <a:pt x="4" y="4"/>
                  </a:lnTo>
                  <a:lnTo>
                    <a:pt x="6" y="2"/>
                  </a:lnTo>
                  <a:lnTo>
                    <a:pt x="6"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9" name="Freeform 172"/>
            <p:cNvSpPr>
              <a:spLocks/>
            </p:cNvSpPr>
            <p:nvPr/>
          </p:nvSpPr>
          <p:spPr bwMode="auto">
            <a:xfrm>
              <a:off x="7854950" y="330200"/>
              <a:ext cx="9525" cy="6350"/>
            </a:xfrm>
            <a:custGeom>
              <a:avLst/>
              <a:gdLst/>
              <a:ahLst/>
              <a:cxnLst>
                <a:cxn ang="0">
                  <a:pos x="2" y="0"/>
                </a:cxn>
                <a:cxn ang="0">
                  <a:pos x="2" y="0"/>
                </a:cxn>
                <a:cxn ang="0">
                  <a:pos x="0" y="4"/>
                </a:cxn>
                <a:cxn ang="0">
                  <a:pos x="0" y="4"/>
                </a:cxn>
                <a:cxn ang="0">
                  <a:pos x="4" y="4"/>
                </a:cxn>
                <a:cxn ang="0">
                  <a:pos x="6" y="4"/>
                </a:cxn>
                <a:cxn ang="0">
                  <a:pos x="6" y="2"/>
                </a:cxn>
                <a:cxn ang="0">
                  <a:pos x="6" y="2"/>
                </a:cxn>
                <a:cxn ang="0">
                  <a:pos x="2" y="0"/>
                </a:cxn>
                <a:cxn ang="0">
                  <a:pos x="2" y="0"/>
                </a:cxn>
              </a:cxnLst>
              <a:rect l="0" t="0" r="r" b="b"/>
              <a:pathLst>
                <a:path w="6" h="4">
                  <a:moveTo>
                    <a:pt x="2" y="0"/>
                  </a:moveTo>
                  <a:lnTo>
                    <a:pt x="2" y="0"/>
                  </a:lnTo>
                  <a:lnTo>
                    <a:pt x="0" y="4"/>
                  </a:lnTo>
                  <a:lnTo>
                    <a:pt x="0" y="4"/>
                  </a:lnTo>
                  <a:lnTo>
                    <a:pt x="4" y="4"/>
                  </a:lnTo>
                  <a:lnTo>
                    <a:pt x="6" y="4"/>
                  </a:lnTo>
                  <a:lnTo>
                    <a:pt x="6" y="2"/>
                  </a:lnTo>
                  <a:lnTo>
                    <a:pt x="6" y="2"/>
                  </a:lnTo>
                  <a:lnTo>
                    <a:pt x="2" y="0"/>
                  </a:lnTo>
                  <a:lnTo>
                    <a:pt x="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0" name="Freeform 173"/>
            <p:cNvSpPr>
              <a:spLocks/>
            </p:cNvSpPr>
            <p:nvPr/>
          </p:nvSpPr>
          <p:spPr bwMode="auto">
            <a:xfrm>
              <a:off x="5705475" y="1384300"/>
              <a:ext cx="6350" cy="9525"/>
            </a:xfrm>
            <a:custGeom>
              <a:avLst/>
              <a:gdLst/>
              <a:ahLst/>
              <a:cxnLst>
                <a:cxn ang="0">
                  <a:pos x="2" y="6"/>
                </a:cxn>
                <a:cxn ang="0">
                  <a:pos x="2" y="6"/>
                </a:cxn>
                <a:cxn ang="0">
                  <a:pos x="4" y="2"/>
                </a:cxn>
                <a:cxn ang="0">
                  <a:pos x="4" y="2"/>
                </a:cxn>
                <a:cxn ang="0">
                  <a:pos x="2" y="0"/>
                </a:cxn>
                <a:cxn ang="0">
                  <a:pos x="2" y="0"/>
                </a:cxn>
                <a:cxn ang="0">
                  <a:pos x="0" y="0"/>
                </a:cxn>
                <a:cxn ang="0">
                  <a:pos x="0" y="2"/>
                </a:cxn>
                <a:cxn ang="0">
                  <a:pos x="0" y="2"/>
                </a:cxn>
                <a:cxn ang="0">
                  <a:pos x="0" y="6"/>
                </a:cxn>
                <a:cxn ang="0">
                  <a:pos x="0" y="6"/>
                </a:cxn>
                <a:cxn ang="0">
                  <a:pos x="2" y="6"/>
                </a:cxn>
                <a:cxn ang="0">
                  <a:pos x="2" y="6"/>
                </a:cxn>
              </a:cxnLst>
              <a:rect l="0" t="0" r="r" b="b"/>
              <a:pathLst>
                <a:path w="4" h="6">
                  <a:moveTo>
                    <a:pt x="2" y="6"/>
                  </a:moveTo>
                  <a:lnTo>
                    <a:pt x="2" y="6"/>
                  </a:lnTo>
                  <a:lnTo>
                    <a:pt x="4" y="2"/>
                  </a:lnTo>
                  <a:lnTo>
                    <a:pt x="4" y="2"/>
                  </a:lnTo>
                  <a:lnTo>
                    <a:pt x="2" y="0"/>
                  </a:lnTo>
                  <a:lnTo>
                    <a:pt x="2" y="0"/>
                  </a:lnTo>
                  <a:lnTo>
                    <a:pt x="0" y="0"/>
                  </a:lnTo>
                  <a:lnTo>
                    <a:pt x="0" y="2"/>
                  </a:lnTo>
                  <a:lnTo>
                    <a:pt x="0" y="2"/>
                  </a:lnTo>
                  <a:lnTo>
                    <a:pt x="0" y="6"/>
                  </a:lnTo>
                  <a:lnTo>
                    <a:pt x="0" y="6"/>
                  </a:lnTo>
                  <a:lnTo>
                    <a:pt x="2" y="6"/>
                  </a:lnTo>
                  <a:lnTo>
                    <a:pt x="2" y="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1" name="Freeform 174"/>
            <p:cNvSpPr>
              <a:spLocks/>
            </p:cNvSpPr>
            <p:nvPr/>
          </p:nvSpPr>
          <p:spPr bwMode="auto">
            <a:xfrm>
              <a:off x="7991475" y="1377950"/>
              <a:ext cx="1588" cy="1588"/>
            </a:xfrm>
            <a:custGeom>
              <a:avLst/>
              <a:gdLst/>
              <a:ahLst/>
              <a:cxnLst>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2" name="Freeform 175"/>
            <p:cNvSpPr>
              <a:spLocks/>
            </p:cNvSpPr>
            <p:nvPr/>
          </p:nvSpPr>
          <p:spPr bwMode="auto">
            <a:xfrm>
              <a:off x="7943850" y="1381125"/>
              <a:ext cx="9525" cy="9525"/>
            </a:xfrm>
            <a:custGeom>
              <a:avLst/>
              <a:gdLst/>
              <a:ahLst/>
              <a:cxnLst>
                <a:cxn ang="0">
                  <a:pos x="0" y="6"/>
                </a:cxn>
                <a:cxn ang="0">
                  <a:pos x="0" y="6"/>
                </a:cxn>
                <a:cxn ang="0">
                  <a:pos x="6" y="4"/>
                </a:cxn>
                <a:cxn ang="0">
                  <a:pos x="6" y="4"/>
                </a:cxn>
                <a:cxn ang="0">
                  <a:pos x="2" y="0"/>
                </a:cxn>
                <a:cxn ang="0">
                  <a:pos x="2" y="0"/>
                </a:cxn>
                <a:cxn ang="0">
                  <a:pos x="0" y="4"/>
                </a:cxn>
                <a:cxn ang="0">
                  <a:pos x="0" y="4"/>
                </a:cxn>
                <a:cxn ang="0">
                  <a:pos x="0" y="6"/>
                </a:cxn>
                <a:cxn ang="0">
                  <a:pos x="0" y="6"/>
                </a:cxn>
                <a:cxn ang="0">
                  <a:pos x="0" y="6"/>
                </a:cxn>
              </a:cxnLst>
              <a:rect l="0" t="0" r="r" b="b"/>
              <a:pathLst>
                <a:path w="6" h="6">
                  <a:moveTo>
                    <a:pt x="0" y="6"/>
                  </a:moveTo>
                  <a:lnTo>
                    <a:pt x="0" y="6"/>
                  </a:lnTo>
                  <a:lnTo>
                    <a:pt x="6" y="4"/>
                  </a:lnTo>
                  <a:lnTo>
                    <a:pt x="6" y="4"/>
                  </a:lnTo>
                  <a:lnTo>
                    <a:pt x="2" y="0"/>
                  </a:lnTo>
                  <a:lnTo>
                    <a:pt x="2" y="0"/>
                  </a:lnTo>
                  <a:lnTo>
                    <a:pt x="0" y="4"/>
                  </a:lnTo>
                  <a:lnTo>
                    <a:pt x="0" y="4"/>
                  </a:lnTo>
                  <a:lnTo>
                    <a:pt x="0" y="6"/>
                  </a:lnTo>
                  <a:lnTo>
                    <a:pt x="0" y="6"/>
                  </a:lnTo>
                  <a:lnTo>
                    <a:pt x="0" y="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3" name="Freeform 176"/>
            <p:cNvSpPr>
              <a:spLocks/>
            </p:cNvSpPr>
            <p:nvPr/>
          </p:nvSpPr>
          <p:spPr bwMode="auto">
            <a:xfrm>
              <a:off x="5276850" y="276225"/>
              <a:ext cx="22225" cy="6350"/>
            </a:xfrm>
            <a:custGeom>
              <a:avLst/>
              <a:gdLst/>
              <a:ahLst/>
              <a:cxnLst>
                <a:cxn ang="0">
                  <a:pos x="0" y="2"/>
                </a:cxn>
                <a:cxn ang="0">
                  <a:pos x="0" y="2"/>
                </a:cxn>
                <a:cxn ang="0">
                  <a:pos x="6" y="4"/>
                </a:cxn>
                <a:cxn ang="0">
                  <a:pos x="14" y="2"/>
                </a:cxn>
                <a:cxn ang="0">
                  <a:pos x="14" y="2"/>
                </a:cxn>
                <a:cxn ang="0">
                  <a:pos x="6" y="0"/>
                </a:cxn>
                <a:cxn ang="0">
                  <a:pos x="4" y="2"/>
                </a:cxn>
                <a:cxn ang="0">
                  <a:pos x="0" y="2"/>
                </a:cxn>
                <a:cxn ang="0">
                  <a:pos x="0" y="2"/>
                </a:cxn>
              </a:cxnLst>
              <a:rect l="0" t="0" r="r" b="b"/>
              <a:pathLst>
                <a:path w="14" h="4">
                  <a:moveTo>
                    <a:pt x="0" y="2"/>
                  </a:moveTo>
                  <a:lnTo>
                    <a:pt x="0" y="2"/>
                  </a:lnTo>
                  <a:lnTo>
                    <a:pt x="6" y="4"/>
                  </a:lnTo>
                  <a:lnTo>
                    <a:pt x="14" y="2"/>
                  </a:lnTo>
                  <a:lnTo>
                    <a:pt x="14" y="2"/>
                  </a:lnTo>
                  <a:lnTo>
                    <a:pt x="6" y="0"/>
                  </a:lnTo>
                  <a:lnTo>
                    <a:pt x="4" y="2"/>
                  </a:lnTo>
                  <a:lnTo>
                    <a:pt x="0" y="2"/>
                  </a:lnTo>
                  <a:lnTo>
                    <a:pt x="0"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4" name="Freeform 177"/>
            <p:cNvSpPr>
              <a:spLocks/>
            </p:cNvSpPr>
            <p:nvPr/>
          </p:nvSpPr>
          <p:spPr bwMode="auto">
            <a:xfrm>
              <a:off x="5670550" y="736600"/>
              <a:ext cx="28575" cy="12700"/>
            </a:xfrm>
            <a:custGeom>
              <a:avLst/>
              <a:gdLst/>
              <a:ahLst/>
              <a:cxnLst>
                <a:cxn ang="0">
                  <a:pos x="0" y="2"/>
                </a:cxn>
                <a:cxn ang="0">
                  <a:pos x="0" y="2"/>
                </a:cxn>
                <a:cxn ang="0">
                  <a:pos x="6" y="4"/>
                </a:cxn>
                <a:cxn ang="0">
                  <a:pos x="6" y="4"/>
                </a:cxn>
                <a:cxn ang="0">
                  <a:pos x="12" y="8"/>
                </a:cxn>
                <a:cxn ang="0">
                  <a:pos x="18" y="8"/>
                </a:cxn>
                <a:cxn ang="0">
                  <a:pos x="18" y="8"/>
                </a:cxn>
                <a:cxn ang="0">
                  <a:pos x="14" y="4"/>
                </a:cxn>
                <a:cxn ang="0">
                  <a:pos x="10" y="2"/>
                </a:cxn>
                <a:cxn ang="0">
                  <a:pos x="10" y="2"/>
                </a:cxn>
                <a:cxn ang="0">
                  <a:pos x="6" y="0"/>
                </a:cxn>
                <a:cxn ang="0">
                  <a:pos x="0" y="2"/>
                </a:cxn>
                <a:cxn ang="0">
                  <a:pos x="0" y="2"/>
                </a:cxn>
              </a:cxnLst>
              <a:rect l="0" t="0" r="r" b="b"/>
              <a:pathLst>
                <a:path w="18" h="8">
                  <a:moveTo>
                    <a:pt x="0" y="2"/>
                  </a:moveTo>
                  <a:lnTo>
                    <a:pt x="0" y="2"/>
                  </a:lnTo>
                  <a:lnTo>
                    <a:pt x="6" y="4"/>
                  </a:lnTo>
                  <a:lnTo>
                    <a:pt x="6" y="4"/>
                  </a:lnTo>
                  <a:lnTo>
                    <a:pt x="12" y="8"/>
                  </a:lnTo>
                  <a:lnTo>
                    <a:pt x="18" y="8"/>
                  </a:lnTo>
                  <a:lnTo>
                    <a:pt x="18" y="8"/>
                  </a:lnTo>
                  <a:lnTo>
                    <a:pt x="14" y="4"/>
                  </a:lnTo>
                  <a:lnTo>
                    <a:pt x="10" y="2"/>
                  </a:lnTo>
                  <a:lnTo>
                    <a:pt x="10" y="2"/>
                  </a:lnTo>
                  <a:lnTo>
                    <a:pt x="6" y="0"/>
                  </a:lnTo>
                  <a:lnTo>
                    <a:pt x="0" y="2"/>
                  </a:lnTo>
                  <a:lnTo>
                    <a:pt x="0"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5" name="Freeform 178"/>
            <p:cNvSpPr>
              <a:spLocks/>
            </p:cNvSpPr>
            <p:nvPr/>
          </p:nvSpPr>
          <p:spPr bwMode="auto">
            <a:xfrm>
              <a:off x="8083550" y="1558925"/>
              <a:ext cx="6350" cy="6350"/>
            </a:xfrm>
            <a:custGeom>
              <a:avLst/>
              <a:gdLst/>
              <a:ahLst/>
              <a:cxnLst>
                <a:cxn ang="0">
                  <a:pos x="4" y="2"/>
                </a:cxn>
                <a:cxn ang="0">
                  <a:pos x="4" y="2"/>
                </a:cxn>
                <a:cxn ang="0">
                  <a:pos x="2" y="0"/>
                </a:cxn>
                <a:cxn ang="0">
                  <a:pos x="2" y="0"/>
                </a:cxn>
                <a:cxn ang="0">
                  <a:pos x="0" y="2"/>
                </a:cxn>
                <a:cxn ang="0">
                  <a:pos x="0" y="2"/>
                </a:cxn>
                <a:cxn ang="0">
                  <a:pos x="2" y="4"/>
                </a:cxn>
                <a:cxn ang="0">
                  <a:pos x="2" y="4"/>
                </a:cxn>
                <a:cxn ang="0">
                  <a:pos x="4" y="4"/>
                </a:cxn>
                <a:cxn ang="0">
                  <a:pos x="4" y="2"/>
                </a:cxn>
                <a:cxn ang="0">
                  <a:pos x="4" y="2"/>
                </a:cxn>
              </a:cxnLst>
              <a:rect l="0" t="0" r="r" b="b"/>
              <a:pathLst>
                <a:path w="4" h="4">
                  <a:moveTo>
                    <a:pt x="4" y="2"/>
                  </a:moveTo>
                  <a:lnTo>
                    <a:pt x="4" y="2"/>
                  </a:lnTo>
                  <a:lnTo>
                    <a:pt x="2" y="0"/>
                  </a:lnTo>
                  <a:lnTo>
                    <a:pt x="2" y="0"/>
                  </a:lnTo>
                  <a:lnTo>
                    <a:pt x="0" y="2"/>
                  </a:lnTo>
                  <a:lnTo>
                    <a:pt x="0" y="2"/>
                  </a:lnTo>
                  <a:lnTo>
                    <a:pt x="2" y="4"/>
                  </a:lnTo>
                  <a:lnTo>
                    <a:pt x="2" y="4"/>
                  </a:lnTo>
                  <a:lnTo>
                    <a:pt x="4" y="4"/>
                  </a:lnTo>
                  <a:lnTo>
                    <a:pt x="4" y="2"/>
                  </a:lnTo>
                  <a:lnTo>
                    <a:pt x="4"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3" name="框架 2"/>
          <p:cNvSpPr/>
          <p:nvPr userDrawn="1"/>
        </p:nvSpPr>
        <p:spPr>
          <a:xfrm>
            <a:off x="0" y="0"/>
            <a:ext cx="12192000" cy="6858000"/>
          </a:xfrm>
          <a:prstGeom prst="frame">
            <a:avLst>
              <a:gd name="adj1" fmla="val 213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4" name="文本占位符 7"/>
          <p:cNvSpPr>
            <a:spLocks noGrp="1"/>
          </p:cNvSpPr>
          <p:nvPr>
            <p:ph type="body" sz="quarter" idx="10" hasCustomPrompt="1"/>
          </p:nvPr>
        </p:nvSpPr>
        <p:spPr>
          <a:xfrm>
            <a:off x="248457" y="258233"/>
            <a:ext cx="5293927" cy="529569"/>
          </a:xfrm>
          <a:prstGeom prst="rect">
            <a:avLst/>
          </a:prstGeom>
          <a:ln w="12700" cmpd="sng">
            <a:noFill/>
          </a:ln>
        </p:spPr>
        <p:txBody>
          <a:bodyPr vert="horz" anchor="ctr"/>
          <a:lstStyle>
            <a:lvl1pPr marL="0" indent="0" algn="l">
              <a:buNone/>
              <a:defRPr sz="2400" b="1">
                <a:solidFill>
                  <a:schemeClr val="accent5"/>
                </a:solidFill>
                <a:latin typeface="Microsoft YaHei" charset="0"/>
                <a:ea typeface="Microsoft YaHei" charset="0"/>
                <a:cs typeface="Microsoft YaHei" charset="0"/>
              </a:defRPr>
            </a:lvl1pPr>
          </a:lstStyle>
          <a:p>
            <a:pPr lvl="0"/>
            <a:r>
              <a:rPr kumimoji="1" lang="en-US" altLang="zh-CN"/>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5" name="文本占位符 7"/>
          <p:cNvSpPr>
            <a:spLocks noGrp="1"/>
          </p:cNvSpPr>
          <p:nvPr>
            <p:ph type="body" sz="quarter" idx="13" hasCustomPrompt="1"/>
          </p:nvPr>
        </p:nvSpPr>
        <p:spPr>
          <a:xfrm>
            <a:off x="11386592" y="214889"/>
            <a:ext cx="805408" cy="616255"/>
          </a:xfrm>
          <a:prstGeom prst="rect">
            <a:avLst/>
          </a:prstGeom>
          <a:solidFill>
            <a:schemeClr val="accent5"/>
          </a:solidFill>
        </p:spPr>
        <p:txBody>
          <a:bodyPr vert="horz" anchor="ctr"/>
          <a:lstStyle>
            <a:lvl1pPr marL="0" indent="0" algn="ctr">
              <a:buNone/>
              <a:defRPr sz="2400" b="1">
                <a:solidFill>
                  <a:srgbClr val="FFFFFF"/>
                </a:solidFill>
              </a:defRPr>
            </a:lvl1pPr>
          </a:lstStyle>
          <a:p>
            <a:pPr lvl="0"/>
            <a:r>
              <a:rPr kumimoji="1" lang="en-US" altLang="zh-CN" dirty="0"/>
              <a:t>01</a:t>
            </a:r>
            <a:endParaRPr kumimoji="1" lang="zh-CN" altLang="en-US" dirty="0"/>
          </a:p>
        </p:txBody>
      </p:sp>
    </p:spTree>
    <p:extLst>
      <p:ext uri="{BB962C8B-B14F-4D97-AF65-F5344CB8AC3E}">
        <p14:creationId xmlns:p14="http://schemas.microsoft.com/office/powerpoint/2010/main" val="8682726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3_标题幻灯片">
    <p:spTree>
      <p:nvGrpSpPr>
        <p:cNvPr id="1" name=""/>
        <p:cNvGrpSpPr/>
        <p:nvPr/>
      </p:nvGrpSpPr>
      <p:grpSpPr>
        <a:xfrm>
          <a:off x="0" y="0"/>
          <a:ext cx="0" cy="0"/>
          <a:chOff x="0" y="0"/>
          <a:chExt cx="0" cy="0"/>
        </a:xfrm>
      </p:grpSpPr>
      <p:sp>
        <p:nvSpPr>
          <p:cNvPr id="3" name="框架 2"/>
          <p:cNvSpPr/>
          <p:nvPr userDrawn="1"/>
        </p:nvSpPr>
        <p:spPr>
          <a:xfrm>
            <a:off x="0" y="0"/>
            <a:ext cx="12192000" cy="6858000"/>
          </a:xfrm>
          <a:prstGeom prst="frame">
            <a:avLst>
              <a:gd name="adj1" fmla="val 213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4" name="文本占位符 7"/>
          <p:cNvSpPr>
            <a:spLocks noGrp="1"/>
          </p:cNvSpPr>
          <p:nvPr>
            <p:ph type="body" sz="quarter" idx="10" hasCustomPrompt="1"/>
          </p:nvPr>
        </p:nvSpPr>
        <p:spPr>
          <a:xfrm>
            <a:off x="248457" y="258233"/>
            <a:ext cx="5293927" cy="529569"/>
          </a:xfrm>
          <a:prstGeom prst="rect">
            <a:avLst/>
          </a:prstGeom>
          <a:ln w="12700" cmpd="sng">
            <a:noFill/>
          </a:ln>
        </p:spPr>
        <p:txBody>
          <a:bodyPr vert="horz" anchor="ctr"/>
          <a:lstStyle>
            <a:lvl1pPr marL="0" indent="0" algn="l">
              <a:buNone/>
              <a:defRPr sz="2400" b="1">
                <a:solidFill>
                  <a:schemeClr val="accent5"/>
                </a:solidFill>
                <a:latin typeface="Microsoft YaHei" charset="0"/>
                <a:ea typeface="Microsoft YaHei" charset="0"/>
                <a:cs typeface="Microsoft YaHei" charset="0"/>
              </a:defRPr>
            </a:lvl1pPr>
          </a:lstStyle>
          <a:p>
            <a:pPr lvl="0"/>
            <a:r>
              <a:rPr kumimoji="1" lang="en-US" altLang="zh-CN"/>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5" name="文本占位符 7"/>
          <p:cNvSpPr>
            <a:spLocks noGrp="1"/>
          </p:cNvSpPr>
          <p:nvPr>
            <p:ph type="body" sz="quarter" idx="13" hasCustomPrompt="1"/>
          </p:nvPr>
        </p:nvSpPr>
        <p:spPr>
          <a:xfrm>
            <a:off x="11386592" y="214889"/>
            <a:ext cx="805408" cy="616255"/>
          </a:xfrm>
          <a:prstGeom prst="rect">
            <a:avLst/>
          </a:prstGeom>
          <a:solidFill>
            <a:schemeClr val="accent5"/>
          </a:solidFill>
        </p:spPr>
        <p:txBody>
          <a:bodyPr vert="horz" anchor="ctr"/>
          <a:lstStyle>
            <a:lvl1pPr marL="0" indent="0" algn="ctr">
              <a:buNone/>
              <a:defRPr sz="2400" b="1">
                <a:solidFill>
                  <a:srgbClr val="FFFFFF"/>
                </a:solidFill>
              </a:defRPr>
            </a:lvl1pPr>
          </a:lstStyle>
          <a:p>
            <a:pPr lvl="0"/>
            <a:r>
              <a:rPr kumimoji="1" lang="en-US" altLang="zh-CN" dirty="0"/>
              <a:t>01</a:t>
            </a:r>
            <a:endParaRPr kumimoji="1" lang="zh-CN" altLang="en-US" dirty="0"/>
          </a:p>
        </p:txBody>
      </p:sp>
    </p:spTree>
    <p:extLst>
      <p:ext uri="{BB962C8B-B14F-4D97-AF65-F5344CB8AC3E}">
        <p14:creationId xmlns:p14="http://schemas.microsoft.com/office/powerpoint/2010/main" val="11565413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659004" y="258233"/>
            <a:ext cx="4868117" cy="529569"/>
          </a:xfrm>
          <a:prstGeom prst="rect">
            <a:avLst/>
          </a:prstGeom>
          <a:ln w="12700" cmpd="sng">
            <a:solidFill>
              <a:schemeClr val="tx1"/>
            </a:solidFill>
          </a:ln>
        </p:spPr>
        <p:txBody>
          <a:bodyPr vert="horz" anchor="ctr"/>
          <a:lstStyle>
            <a:lvl1pPr marL="0" indent="0" algn="l">
              <a:buNone/>
              <a:defRPr sz="2400" b="1"/>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 name="文本占位符 7"/>
          <p:cNvSpPr>
            <a:spLocks noGrp="1"/>
          </p:cNvSpPr>
          <p:nvPr>
            <p:ph type="body" sz="quarter" idx="13" hasCustomPrompt="1"/>
          </p:nvPr>
        </p:nvSpPr>
        <p:spPr>
          <a:xfrm>
            <a:off x="11386592" y="171547"/>
            <a:ext cx="805408" cy="616255"/>
          </a:xfrm>
          <a:prstGeom prst="rect">
            <a:avLst/>
          </a:prstGeom>
          <a:solidFill>
            <a:schemeClr val="tx1"/>
          </a:solidFill>
        </p:spPr>
        <p:txBody>
          <a:bodyPr vert="horz" anchor="ctr"/>
          <a:lstStyle>
            <a:lvl1pPr marL="0" indent="0" algn="ctr">
              <a:buNone/>
              <a:defRPr sz="2400" b="1">
                <a:solidFill>
                  <a:srgbClr val="FFFFFF"/>
                </a:solidFill>
              </a:defRPr>
            </a:lvl1pPr>
          </a:lstStyle>
          <a:p>
            <a:pPr lvl="0"/>
            <a:r>
              <a:rPr kumimoji="1" lang="en-US" altLang="zh-CN" dirty="0"/>
              <a:t>01</a:t>
            </a:r>
            <a:endParaRPr kumimoji="1" lang="zh-CN" altLang="en-US" dirty="0"/>
          </a:p>
        </p:txBody>
      </p:sp>
      <p:sp>
        <p:nvSpPr>
          <p:cNvPr id="4" name="图片占位符 8"/>
          <p:cNvSpPr>
            <a:spLocks noGrp="1"/>
          </p:cNvSpPr>
          <p:nvPr>
            <p:ph type="pic" sz="quarter" idx="14" hasCustomPrompt="1"/>
          </p:nvPr>
        </p:nvSpPr>
        <p:spPr>
          <a:xfrm>
            <a:off x="376768" y="5989475"/>
            <a:ext cx="1960033" cy="533400"/>
          </a:xfrm>
          <a:prstGeom prst="rect">
            <a:avLst/>
          </a:prstGeom>
        </p:spPr>
        <p:txBody>
          <a:bodyPr vert="horz" anchor="ctr"/>
          <a:lstStyle>
            <a:lvl1pPr marL="0" indent="0" algn="ctr">
              <a:buNone/>
              <a:defRPr sz="1600" b="1"/>
            </a:lvl1pPr>
          </a:lstStyle>
          <a:p>
            <a:r>
              <a:rPr kumimoji="1" lang="en-US" altLang="zh-CN" sz="1600" b="1" dirty="0"/>
              <a:t>LOGO&amp;PIC</a:t>
            </a:r>
            <a:r>
              <a:rPr kumimoji="1" lang="zh-CN" altLang="en-US" sz="1600" b="1" dirty="0"/>
              <a:t> </a:t>
            </a:r>
            <a:r>
              <a:rPr kumimoji="1" lang="en-US" altLang="zh-CN" sz="1600" b="1" dirty="0"/>
              <a:t>HERE</a:t>
            </a:r>
            <a:endParaRPr kumimoji="1" lang="zh-CN" altLang="en-US" dirty="0"/>
          </a:p>
        </p:txBody>
      </p:sp>
    </p:spTree>
    <p:extLst>
      <p:ext uri="{BB962C8B-B14F-4D97-AF65-F5344CB8AC3E}">
        <p14:creationId xmlns:p14="http://schemas.microsoft.com/office/powerpoint/2010/main" val="1632621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矩形 2"/>
          <p:cNvSpPr/>
          <p:nvPr userDrawn="1"/>
        </p:nvSpPr>
        <p:spPr>
          <a:xfrm>
            <a:off x="0" y="0"/>
            <a:ext cx="12192000" cy="6854653"/>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手动输入 3"/>
          <p:cNvSpPr/>
          <p:nvPr userDrawn="1"/>
        </p:nvSpPr>
        <p:spPr>
          <a:xfrm>
            <a:off x="0" y="877078"/>
            <a:ext cx="12192000" cy="5977575"/>
          </a:xfrm>
          <a:prstGeom prst="flowChartManualInput">
            <a:avLst/>
          </a:prstGeom>
          <a:solidFill>
            <a:schemeClr val="bg1"/>
          </a:solidFill>
          <a:ln>
            <a:no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262572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9585"/>
            <a:r>
              <a:rPr lang="zh-CN" altLang="en-US" sz="1800" dirty="0">
                <a:solidFill>
                  <a:schemeClr val="tx1">
                    <a:lumMod val="75000"/>
                    <a:lumOff val="25000"/>
                  </a:schemeClr>
                </a:solidFill>
                <a:latin typeface="Segoe UI Light"/>
                <a:ea typeface="微软雅黑"/>
                <a:cs typeface="Segoe UI Light"/>
              </a:rPr>
              <a:t>背景图片素材</a:t>
            </a: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Tree>
    <p:extLst>
      <p:ext uri="{BB962C8B-B14F-4D97-AF65-F5344CB8AC3E}">
        <p14:creationId xmlns:p14="http://schemas.microsoft.com/office/powerpoint/2010/main" val="4917054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标题幻灯片">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defTabSz="609585"/>
            <a:r>
              <a:rPr lang="zh-CN" altLang="en-US" sz="1800" dirty="0">
                <a:solidFill>
                  <a:srgbClr val="FFFFFF"/>
                </a:solidFill>
                <a:latin typeface="Segoe UI Light"/>
                <a:ea typeface="微软雅黑"/>
                <a:cs typeface="Segoe UI Light"/>
              </a:rPr>
              <a:t>标注</a:t>
            </a:r>
          </a:p>
        </p:txBody>
      </p:sp>
      <p:sp>
        <p:nvSpPr>
          <p:cNvPr id="11" name="矩形 10"/>
          <p:cNvSpPr/>
          <p:nvPr userDrawn="1"/>
        </p:nvSpPr>
        <p:spPr>
          <a:xfrm>
            <a:off x="2572589" y="759873"/>
            <a:ext cx="1402001" cy="3453253"/>
          </a:xfrm>
          <a:prstGeom prst="rect">
            <a:avLst/>
          </a:prstGeom>
        </p:spPr>
        <p:txBody>
          <a:bodyPr wrap="square">
            <a:spAutoFit/>
          </a:bodyPr>
          <a:lstStyle/>
          <a:p>
            <a:pPr defTabSz="609585">
              <a:lnSpc>
                <a:spcPct val="130000"/>
              </a:lnSpc>
            </a:pPr>
            <a:r>
              <a:rPr lang="zh-CN" altLang="en-US" sz="1400" dirty="0">
                <a:solidFill>
                  <a:srgbClr val="FFFFFF"/>
                </a:solidFill>
                <a:latin typeface="Segoe UI Light"/>
                <a:ea typeface="微软雅黑"/>
                <a:cs typeface="Segoe UI Light"/>
              </a:rPr>
              <a:t>字体使用 </a:t>
            </a: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zh-CN" altLang="en-US" sz="1400" dirty="0">
                <a:solidFill>
                  <a:srgbClr val="FFFFFF"/>
                </a:solidFill>
                <a:latin typeface="Segoe UI Light"/>
                <a:ea typeface="微软雅黑"/>
                <a:cs typeface="Segoe UI Light"/>
              </a:rPr>
              <a:t>行距</a:t>
            </a: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zh-CN" altLang="en-US" sz="1400" dirty="0">
                <a:solidFill>
                  <a:srgbClr val="FFFFFF"/>
                </a:solidFill>
                <a:latin typeface="Segoe UI Light"/>
                <a:ea typeface="微软雅黑"/>
                <a:cs typeface="Segoe UI Light"/>
              </a:rPr>
              <a:t>背景图片出处</a:t>
            </a:r>
          </a:p>
          <a:p>
            <a:pPr defTabSz="609585">
              <a:lnSpc>
                <a:spcPct val="130000"/>
              </a:lnSpc>
            </a:pPr>
            <a:endParaRPr lang="zh-CN" altLang="en-US" sz="1400" dirty="0">
              <a:solidFill>
                <a:srgbClr val="FFFFFF"/>
              </a:solidFill>
              <a:latin typeface="Segoe UI Light"/>
              <a:ea typeface="微软雅黑"/>
              <a:cs typeface="Segoe UI Light"/>
            </a:endParaRPr>
          </a:p>
          <a:p>
            <a:pPr defTabSz="609585">
              <a:lnSpc>
                <a:spcPct val="130000"/>
              </a:lnSpc>
            </a:pPr>
            <a:endParaRPr lang="zh-CN" altLang="en-US" sz="1400" dirty="0">
              <a:solidFill>
                <a:srgbClr val="FFFFFF"/>
              </a:solidFill>
              <a:latin typeface="Segoe UI Light"/>
              <a:ea typeface="微软雅黑"/>
              <a:cs typeface="Segoe UI Light"/>
            </a:endParaRPr>
          </a:p>
          <a:p>
            <a:pPr defTabSz="609585">
              <a:lnSpc>
                <a:spcPct val="130000"/>
              </a:lnSpc>
            </a:pPr>
            <a:r>
              <a:rPr lang="zh-CN" altLang="en-US" sz="1400" dirty="0">
                <a:solidFill>
                  <a:srgbClr val="FFFFFF"/>
                </a:solidFill>
                <a:latin typeface="Segoe UI Light"/>
                <a:ea typeface="微软雅黑"/>
                <a:cs typeface="Segoe UI Light"/>
              </a:rPr>
              <a:t>声明</a:t>
            </a:r>
            <a:endParaRPr lang="en-US" altLang="zh-CN" sz="1400" dirty="0">
              <a:solidFill>
                <a:srgbClr val="FFFFFF"/>
              </a:solidFill>
              <a:latin typeface="Segoe UI Light"/>
              <a:ea typeface="微软雅黑"/>
              <a:cs typeface="Segoe UI Light"/>
            </a:endParaRPr>
          </a:p>
        </p:txBody>
      </p:sp>
      <p:sp>
        <p:nvSpPr>
          <p:cNvPr id="12" name="矩形 11"/>
          <p:cNvSpPr/>
          <p:nvPr userDrawn="1"/>
        </p:nvSpPr>
        <p:spPr>
          <a:xfrm>
            <a:off x="4153010" y="759873"/>
            <a:ext cx="7074345" cy="4239879"/>
          </a:xfrm>
          <a:prstGeom prst="rect">
            <a:avLst/>
          </a:prstGeom>
        </p:spPr>
        <p:txBody>
          <a:bodyPr wrap="square">
            <a:spAutoFit/>
          </a:bodyPr>
          <a:lstStyle/>
          <a:p>
            <a:pPr>
              <a:lnSpc>
                <a:spcPct val="130000"/>
              </a:lnSpc>
            </a:pPr>
            <a:r>
              <a:rPr lang="zh-CN" altLang="en-US" sz="1400" dirty="0">
                <a:solidFill>
                  <a:srgbClr val="FFFFFF"/>
                </a:solidFill>
                <a:latin typeface="Segoe UI Light"/>
                <a:ea typeface="微软雅黑"/>
                <a:cs typeface="Segoe UI Light"/>
              </a:rPr>
              <a:t>英文 </a:t>
            </a:r>
            <a:r>
              <a:rPr lang="en-US" altLang="zh-CN" sz="1400" dirty="0">
                <a:solidFill>
                  <a:srgbClr val="FFFFFF"/>
                </a:solidFill>
                <a:latin typeface="Segoe UI Light"/>
                <a:cs typeface="Segoe UI Light"/>
              </a:rPr>
              <a:t>Century Gothic</a:t>
            </a: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zh-CN" altLang="en-US" sz="1400" dirty="0">
                <a:solidFill>
                  <a:srgbClr val="FFFFFF"/>
                </a:solidFill>
                <a:latin typeface="Segoe UI Light"/>
                <a:ea typeface="微软雅黑"/>
                <a:cs typeface="Segoe UI Light"/>
              </a:rPr>
              <a:t>中文 微软雅黑</a:t>
            </a: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zh-CN" altLang="en-US" sz="1400" dirty="0">
                <a:solidFill>
                  <a:srgbClr val="FFFFFF"/>
                </a:solidFill>
                <a:latin typeface="Segoe UI Light"/>
                <a:ea typeface="微软雅黑"/>
                <a:cs typeface="Segoe UI Light"/>
              </a:rPr>
              <a:t>正文 </a:t>
            </a:r>
            <a:r>
              <a:rPr lang="en-US" altLang="zh-CN" sz="1400" dirty="0">
                <a:solidFill>
                  <a:srgbClr val="FFFFFF"/>
                </a:solidFill>
                <a:latin typeface="Segoe UI Light"/>
                <a:ea typeface="微软雅黑"/>
                <a:cs typeface="Segoe UI Light"/>
              </a:rPr>
              <a:t>1.3</a:t>
            </a: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en-US" altLang="zh-CN" sz="1400" dirty="0" err="1">
                <a:solidFill>
                  <a:srgbClr val="FFFFFF"/>
                </a:solidFill>
                <a:latin typeface="Segoe UI Light"/>
                <a:ea typeface="微软雅黑"/>
                <a:cs typeface="Segoe UI Light"/>
              </a:rPr>
              <a:t>cn.bing.com</a:t>
            </a:r>
            <a:endParaRPr lang="zh-CN" altLang="en-US" sz="1400" dirty="0">
              <a:solidFill>
                <a:srgbClr val="FFFFFF"/>
              </a:solidFill>
              <a:latin typeface="Segoe UI Light"/>
              <a:ea typeface="微软雅黑"/>
              <a:cs typeface="Segoe UI Light"/>
            </a:endParaRPr>
          </a:p>
          <a:p>
            <a:pPr defTabSz="609585">
              <a:lnSpc>
                <a:spcPct val="130000"/>
              </a:lnSpc>
            </a:pPr>
            <a:endParaRPr lang="zh-CN" altLang="en-US" sz="1400" dirty="0">
              <a:solidFill>
                <a:srgbClr val="FFFFFF"/>
              </a:solidFill>
              <a:latin typeface="Segoe UI Light"/>
              <a:ea typeface="微软雅黑"/>
              <a:cs typeface="Segoe UI Light"/>
            </a:endParaRPr>
          </a:p>
          <a:p>
            <a:pPr defTabSz="609585">
              <a:lnSpc>
                <a:spcPct val="130000"/>
              </a:lnSpc>
            </a:pPr>
            <a:endParaRPr lang="zh-CN" altLang="en-US" sz="1400" dirty="0">
              <a:solidFill>
                <a:srgbClr val="FFFFFF"/>
              </a:solidFill>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PPT</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模板、</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Word</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文档、</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Excel</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图表、图片素材等）均受</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中华人民共和国著作权法</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信息网络传播权保护条例</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包括图片或图表</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prstClr val="white"/>
                </a:solidFill>
                <a:latin typeface="Segoe UI Light"/>
                <a:ea typeface="微软雅黑" charset="0"/>
                <a:cs typeface="Segoe UI Light"/>
              </a:rPr>
              <a:t>OfficePLUS</a:t>
            </a:r>
            <a:endParaRPr lang="zh-CN" altLang="en-US" sz="1000" dirty="0">
              <a:solidFill>
                <a:prstClr val="white"/>
              </a:solidFill>
              <a:latin typeface="Segoe UI Light"/>
              <a:ea typeface="微软雅黑" charset="0"/>
              <a:cs typeface="Segoe UI Light"/>
            </a:endParaRPr>
          </a:p>
        </p:txBody>
      </p:sp>
    </p:spTree>
    <p:extLst>
      <p:ext uri="{BB962C8B-B14F-4D97-AF65-F5344CB8AC3E}">
        <p14:creationId xmlns:p14="http://schemas.microsoft.com/office/powerpoint/2010/main" val="14339258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algn="ctr" defTabSz="609585"/>
            <a:r>
              <a:rPr kumimoji="1" lang="zh-CN" altLang="en-US" sz="1333" dirty="0">
                <a:solidFill>
                  <a:srgbClr val="000000"/>
                </a:solidFill>
                <a:latin typeface="Century Gothic"/>
                <a:ea typeface="微软雅黑" charset="0"/>
              </a:rPr>
              <a:t>点击</a:t>
            </a:r>
            <a:r>
              <a:rPr kumimoji="1" lang="en-US" altLang="zh-CN" sz="1333" dirty="0">
                <a:solidFill>
                  <a:srgbClr val="000000"/>
                </a:solidFill>
                <a:latin typeface="Segoe UI Light" charset="0"/>
                <a:ea typeface="Segoe UI Light" charset="0"/>
                <a:cs typeface="Segoe UI Light" charset="0"/>
              </a:rPr>
              <a:t>Logo</a:t>
            </a:r>
            <a:r>
              <a:rPr kumimoji="1" lang="zh-CN" altLang="en-US" sz="1333" dirty="0">
                <a:solidFill>
                  <a:srgbClr val="000000"/>
                </a:solidFill>
                <a:latin typeface="Century Gothic"/>
                <a:ea typeface="微软雅黑" charset="0"/>
              </a:rPr>
              <a:t>获取更多优质模板（放映模式）</a:t>
            </a: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extLst>
      <p:ext uri="{BB962C8B-B14F-4D97-AF65-F5344CB8AC3E}">
        <p14:creationId xmlns:p14="http://schemas.microsoft.com/office/powerpoint/2010/main" val="1843993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7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矩形 2"/>
          <p:cNvSpPr/>
          <p:nvPr userDrawn="1"/>
        </p:nvSpPr>
        <p:spPr>
          <a:xfrm>
            <a:off x="0" y="0"/>
            <a:ext cx="12192000" cy="6854653"/>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735001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8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矩形 2"/>
          <p:cNvSpPr/>
          <p:nvPr userDrawn="1"/>
        </p:nvSpPr>
        <p:spPr>
          <a:xfrm>
            <a:off x="0" y="0"/>
            <a:ext cx="12192000" cy="6854653"/>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矩形 3"/>
          <p:cNvSpPr/>
          <p:nvPr userDrawn="1"/>
        </p:nvSpPr>
        <p:spPr>
          <a:xfrm>
            <a:off x="5712000" y="0"/>
            <a:ext cx="6480000" cy="68546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flipH="1">
            <a:off x="5499100" y="0"/>
            <a:ext cx="212900" cy="68546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p:cNvSpPr/>
          <p:nvPr userDrawn="1"/>
        </p:nvSpPr>
        <p:spPr>
          <a:xfrm flipH="1">
            <a:off x="5286200" y="-3347"/>
            <a:ext cx="212900" cy="685465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p:cNvSpPr/>
          <p:nvPr userDrawn="1"/>
        </p:nvSpPr>
        <p:spPr>
          <a:xfrm flipH="1">
            <a:off x="5073300" y="0"/>
            <a:ext cx="212900" cy="685465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392665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7_标题幻灯片">
    <p:spTree>
      <p:nvGrpSpPr>
        <p:cNvPr id="1" name=""/>
        <p:cNvGrpSpPr/>
        <p:nvPr/>
      </p:nvGrpSpPr>
      <p:grpSpPr>
        <a:xfrm>
          <a:off x="0" y="0"/>
          <a:ext cx="0" cy="0"/>
          <a:chOff x="0" y="0"/>
          <a:chExt cx="0" cy="0"/>
        </a:xfrm>
      </p:grpSpPr>
      <p:grpSp>
        <p:nvGrpSpPr>
          <p:cNvPr id="6" name="组 5"/>
          <p:cNvGrpSpPr/>
          <p:nvPr userDrawn="1"/>
        </p:nvGrpSpPr>
        <p:grpSpPr>
          <a:xfrm>
            <a:off x="182123" y="523016"/>
            <a:ext cx="11827754" cy="6138886"/>
            <a:chOff x="4391025" y="180975"/>
            <a:chExt cx="4422775" cy="2295525"/>
          </a:xfrm>
          <a:solidFill>
            <a:schemeClr val="bg1">
              <a:lumMod val="95000"/>
            </a:schemeClr>
          </a:solidFill>
        </p:grpSpPr>
        <p:sp>
          <p:nvSpPr>
            <p:cNvPr id="7" name="Freeform 70"/>
            <p:cNvSpPr>
              <a:spLocks/>
            </p:cNvSpPr>
            <p:nvPr/>
          </p:nvSpPr>
          <p:spPr bwMode="auto">
            <a:xfrm>
              <a:off x="5565775" y="180975"/>
              <a:ext cx="746125" cy="387350"/>
            </a:xfrm>
            <a:custGeom>
              <a:avLst/>
              <a:gdLst/>
              <a:ahLst/>
              <a:cxnLst>
                <a:cxn ang="0">
                  <a:pos x="368" y="128"/>
                </a:cxn>
                <a:cxn ang="0">
                  <a:pos x="398" y="134"/>
                </a:cxn>
                <a:cxn ang="0">
                  <a:pos x="392" y="122"/>
                </a:cxn>
                <a:cxn ang="0">
                  <a:pos x="378" y="114"/>
                </a:cxn>
                <a:cxn ang="0">
                  <a:pos x="378" y="106"/>
                </a:cxn>
                <a:cxn ang="0">
                  <a:pos x="398" y="106"/>
                </a:cxn>
                <a:cxn ang="0">
                  <a:pos x="400" y="100"/>
                </a:cxn>
                <a:cxn ang="0">
                  <a:pos x="406" y="86"/>
                </a:cxn>
                <a:cxn ang="0">
                  <a:pos x="416" y="82"/>
                </a:cxn>
                <a:cxn ang="0">
                  <a:pos x="398" y="76"/>
                </a:cxn>
                <a:cxn ang="0">
                  <a:pos x="416" y="68"/>
                </a:cxn>
                <a:cxn ang="0">
                  <a:pos x="424" y="66"/>
                </a:cxn>
                <a:cxn ang="0">
                  <a:pos x="408" y="60"/>
                </a:cxn>
                <a:cxn ang="0">
                  <a:pos x="408" y="48"/>
                </a:cxn>
                <a:cxn ang="0">
                  <a:pos x="428" y="38"/>
                </a:cxn>
                <a:cxn ang="0">
                  <a:pos x="440" y="30"/>
                </a:cxn>
                <a:cxn ang="0">
                  <a:pos x="410" y="22"/>
                </a:cxn>
                <a:cxn ang="0">
                  <a:pos x="382" y="16"/>
                </a:cxn>
                <a:cxn ang="0">
                  <a:pos x="382" y="14"/>
                </a:cxn>
                <a:cxn ang="0">
                  <a:pos x="396" y="10"/>
                </a:cxn>
                <a:cxn ang="0">
                  <a:pos x="362" y="2"/>
                </a:cxn>
                <a:cxn ang="0">
                  <a:pos x="324" y="0"/>
                </a:cxn>
                <a:cxn ang="0">
                  <a:pos x="272" y="0"/>
                </a:cxn>
                <a:cxn ang="0">
                  <a:pos x="238" y="6"/>
                </a:cxn>
                <a:cxn ang="0">
                  <a:pos x="218" y="4"/>
                </a:cxn>
                <a:cxn ang="0">
                  <a:pos x="214" y="14"/>
                </a:cxn>
                <a:cxn ang="0">
                  <a:pos x="202" y="14"/>
                </a:cxn>
                <a:cxn ang="0">
                  <a:pos x="176" y="14"/>
                </a:cxn>
                <a:cxn ang="0">
                  <a:pos x="152" y="16"/>
                </a:cxn>
                <a:cxn ang="0">
                  <a:pos x="110" y="20"/>
                </a:cxn>
                <a:cxn ang="0">
                  <a:pos x="90" y="26"/>
                </a:cxn>
                <a:cxn ang="0">
                  <a:pos x="44" y="34"/>
                </a:cxn>
                <a:cxn ang="0">
                  <a:pos x="60" y="44"/>
                </a:cxn>
                <a:cxn ang="0">
                  <a:pos x="2" y="54"/>
                </a:cxn>
                <a:cxn ang="0">
                  <a:pos x="22" y="66"/>
                </a:cxn>
                <a:cxn ang="0">
                  <a:pos x="24" y="70"/>
                </a:cxn>
                <a:cxn ang="0">
                  <a:pos x="72" y="76"/>
                </a:cxn>
                <a:cxn ang="0">
                  <a:pos x="134" y="100"/>
                </a:cxn>
                <a:cxn ang="0">
                  <a:pos x="146" y="126"/>
                </a:cxn>
                <a:cxn ang="0">
                  <a:pos x="170" y="132"/>
                </a:cxn>
                <a:cxn ang="0">
                  <a:pos x="158" y="134"/>
                </a:cxn>
                <a:cxn ang="0">
                  <a:pos x="142" y="142"/>
                </a:cxn>
                <a:cxn ang="0">
                  <a:pos x="162" y="144"/>
                </a:cxn>
                <a:cxn ang="0">
                  <a:pos x="170" y="160"/>
                </a:cxn>
                <a:cxn ang="0">
                  <a:pos x="150" y="168"/>
                </a:cxn>
                <a:cxn ang="0">
                  <a:pos x="152" y="176"/>
                </a:cxn>
                <a:cxn ang="0">
                  <a:pos x="162" y="194"/>
                </a:cxn>
                <a:cxn ang="0">
                  <a:pos x="176" y="196"/>
                </a:cxn>
                <a:cxn ang="0">
                  <a:pos x="182" y="224"/>
                </a:cxn>
                <a:cxn ang="0">
                  <a:pos x="208" y="234"/>
                </a:cxn>
                <a:cxn ang="0">
                  <a:pos x="226" y="242"/>
                </a:cxn>
                <a:cxn ang="0">
                  <a:pos x="240" y="214"/>
                </a:cxn>
                <a:cxn ang="0">
                  <a:pos x="252" y="192"/>
                </a:cxn>
                <a:cxn ang="0">
                  <a:pos x="272" y="182"/>
                </a:cxn>
                <a:cxn ang="0">
                  <a:pos x="288" y="182"/>
                </a:cxn>
                <a:cxn ang="0">
                  <a:pos x="322" y="160"/>
                </a:cxn>
                <a:cxn ang="0">
                  <a:pos x="376" y="138"/>
                </a:cxn>
              </a:cxnLst>
              <a:rect l="0" t="0" r="r" b="b"/>
              <a:pathLst>
                <a:path w="470" h="244">
                  <a:moveTo>
                    <a:pt x="362" y="140"/>
                  </a:moveTo>
                  <a:lnTo>
                    <a:pt x="362" y="140"/>
                  </a:lnTo>
                  <a:lnTo>
                    <a:pt x="362" y="136"/>
                  </a:lnTo>
                  <a:lnTo>
                    <a:pt x="362" y="136"/>
                  </a:lnTo>
                  <a:lnTo>
                    <a:pt x="368" y="136"/>
                  </a:lnTo>
                  <a:lnTo>
                    <a:pt x="368" y="132"/>
                  </a:lnTo>
                  <a:lnTo>
                    <a:pt x="368" y="128"/>
                  </a:lnTo>
                  <a:lnTo>
                    <a:pt x="368" y="126"/>
                  </a:lnTo>
                  <a:lnTo>
                    <a:pt x="368" y="126"/>
                  </a:lnTo>
                  <a:lnTo>
                    <a:pt x="376" y="128"/>
                  </a:lnTo>
                  <a:lnTo>
                    <a:pt x="382" y="134"/>
                  </a:lnTo>
                  <a:lnTo>
                    <a:pt x="390" y="136"/>
                  </a:lnTo>
                  <a:lnTo>
                    <a:pt x="394" y="136"/>
                  </a:lnTo>
                  <a:lnTo>
                    <a:pt x="398" y="134"/>
                  </a:lnTo>
                  <a:lnTo>
                    <a:pt x="398" y="134"/>
                  </a:lnTo>
                  <a:lnTo>
                    <a:pt x="398" y="130"/>
                  </a:lnTo>
                  <a:lnTo>
                    <a:pt x="396" y="128"/>
                  </a:lnTo>
                  <a:lnTo>
                    <a:pt x="392" y="122"/>
                  </a:lnTo>
                  <a:lnTo>
                    <a:pt x="392" y="122"/>
                  </a:lnTo>
                  <a:lnTo>
                    <a:pt x="392" y="122"/>
                  </a:lnTo>
                  <a:lnTo>
                    <a:pt x="392" y="122"/>
                  </a:lnTo>
                  <a:lnTo>
                    <a:pt x="388" y="120"/>
                  </a:lnTo>
                  <a:lnTo>
                    <a:pt x="386" y="120"/>
                  </a:lnTo>
                  <a:lnTo>
                    <a:pt x="384" y="120"/>
                  </a:lnTo>
                  <a:lnTo>
                    <a:pt x="384" y="116"/>
                  </a:lnTo>
                  <a:lnTo>
                    <a:pt x="384" y="116"/>
                  </a:lnTo>
                  <a:lnTo>
                    <a:pt x="380" y="116"/>
                  </a:lnTo>
                  <a:lnTo>
                    <a:pt x="378" y="114"/>
                  </a:lnTo>
                  <a:lnTo>
                    <a:pt x="374" y="112"/>
                  </a:lnTo>
                  <a:lnTo>
                    <a:pt x="374" y="112"/>
                  </a:lnTo>
                  <a:lnTo>
                    <a:pt x="374" y="110"/>
                  </a:lnTo>
                  <a:lnTo>
                    <a:pt x="374" y="110"/>
                  </a:lnTo>
                  <a:lnTo>
                    <a:pt x="374" y="110"/>
                  </a:lnTo>
                  <a:lnTo>
                    <a:pt x="376" y="106"/>
                  </a:lnTo>
                  <a:lnTo>
                    <a:pt x="378" y="106"/>
                  </a:lnTo>
                  <a:lnTo>
                    <a:pt x="384" y="108"/>
                  </a:lnTo>
                  <a:lnTo>
                    <a:pt x="384" y="108"/>
                  </a:lnTo>
                  <a:lnTo>
                    <a:pt x="384" y="106"/>
                  </a:lnTo>
                  <a:lnTo>
                    <a:pt x="384" y="106"/>
                  </a:lnTo>
                  <a:lnTo>
                    <a:pt x="398" y="106"/>
                  </a:lnTo>
                  <a:lnTo>
                    <a:pt x="398" y="106"/>
                  </a:lnTo>
                  <a:lnTo>
                    <a:pt x="398" y="106"/>
                  </a:lnTo>
                  <a:lnTo>
                    <a:pt x="404" y="106"/>
                  </a:lnTo>
                  <a:lnTo>
                    <a:pt x="406" y="104"/>
                  </a:lnTo>
                  <a:lnTo>
                    <a:pt x="408" y="102"/>
                  </a:lnTo>
                  <a:lnTo>
                    <a:pt x="408" y="102"/>
                  </a:lnTo>
                  <a:lnTo>
                    <a:pt x="406" y="100"/>
                  </a:lnTo>
                  <a:lnTo>
                    <a:pt x="404" y="100"/>
                  </a:lnTo>
                  <a:lnTo>
                    <a:pt x="400" y="100"/>
                  </a:lnTo>
                  <a:lnTo>
                    <a:pt x="400" y="98"/>
                  </a:lnTo>
                  <a:lnTo>
                    <a:pt x="400" y="98"/>
                  </a:lnTo>
                  <a:lnTo>
                    <a:pt x="408" y="98"/>
                  </a:lnTo>
                  <a:lnTo>
                    <a:pt x="408" y="98"/>
                  </a:lnTo>
                  <a:lnTo>
                    <a:pt x="406" y="92"/>
                  </a:lnTo>
                  <a:lnTo>
                    <a:pt x="406" y="88"/>
                  </a:lnTo>
                  <a:lnTo>
                    <a:pt x="406" y="86"/>
                  </a:lnTo>
                  <a:lnTo>
                    <a:pt x="406" y="86"/>
                  </a:lnTo>
                  <a:lnTo>
                    <a:pt x="408" y="86"/>
                  </a:lnTo>
                  <a:lnTo>
                    <a:pt x="412" y="86"/>
                  </a:lnTo>
                  <a:lnTo>
                    <a:pt x="414" y="86"/>
                  </a:lnTo>
                  <a:lnTo>
                    <a:pt x="416" y="84"/>
                  </a:lnTo>
                  <a:lnTo>
                    <a:pt x="416" y="84"/>
                  </a:lnTo>
                  <a:lnTo>
                    <a:pt x="416" y="82"/>
                  </a:lnTo>
                  <a:lnTo>
                    <a:pt x="414" y="80"/>
                  </a:lnTo>
                  <a:lnTo>
                    <a:pt x="412" y="80"/>
                  </a:lnTo>
                  <a:lnTo>
                    <a:pt x="410" y="78"/>
                  </a:lnTo>
                  <a:lnTo>
                    <a:pt x="410" y="78"/>
                  </a:lnTo>
                  <a:lnTo>
                    <a:pt x="408" y="76"/>
                  </a:lnTo>
                  <a:lnTo>
                    <a:pt x="406" y="76"/>
                  </a:lnTo>
                  <a:lnTo>
                    <a:pt x="398" y="76"/>
                  </a:lnTo>
                  <a:lnTo>
                    <a:pt x="398" y="76"/>
                  </a:lnTo>
                  <a:lnTo>
                    <a:pt x="392" y="72"/>
                  </a:lnTo>
                  <a:lnTo>
                    <a:pt x="392" y="72"/>
                  </a:lnTo>
                  <a:lnTo>
                    <a:pt x="404" y="70"/>
                  </a:lnTo>
                  <a:lnTo>
                    <a:pt x="410" y="68"/>
                  </a:lnTo>
                  <a:lnTo>
                    <a:pt x="416" y="68"/>
                  </a:lnTo>
                  <a:lnTo>
                    <a:pt x="416" y="68"/>
                  </a:lnTo>
                  <a:lnTo>
                    <a:pt x="418" y="72"/>
                  </a:lnTo>
                  <a:lnTo>
                    <a:pt x="422" y="74"/>
                  </a:lnTo>
                  <a:lnTo>
                    <a:pt x="424" y="72"/>
                  </a:lnTo>
                  <a:lnTo>
                    <a:pt x="426" y="68"/>
                  </a:lnTo>
                  <a:lnTo>
                    <a:pt x="426" y="68"/>
                  </a:lnTo>
                  <a:lnTo>
                    <a:pt x="424" y="66"/>
                  </a:lnTo>
                  <a:lnTo>
                    <a:pt x="424" y="66"/>
                  </a:lnTo>
                  <a:lnTo>
                    <a:pt x="416" y="66"/>
                  </a:lnTo>
                  <a:lnTo>
                    <a:pt x="408" y="62"/>
                  </a:lnTo>
                  <a:lnTo>
                    <a:pt x="408" y="62"/>
                  </a:lnTo>
                  <a:lnTo>
                    <a:pt x="408" y="62"/>
                  </a:lnTo>
                  <a:lnTo>
                    <a:pt x="408" y="62"/>
                  </a:lnTo>
                  <a:lnTo>
                    <a:pt x="408" y="60"/>
                  </a:lnTo>
                  <a:lnTo>
                    <a:pt x="408" y="60"/>
                  </a:lnTo>
                  <a:lnTo>
                    <a:pt x="406" y="58"/>
                  </a:lnTo>
                  <a:lnTo>
                    <a:pt x="406" y="58"/>
                  </a:lnTo>
                  <a:lnTo>
                    <a:pt x="404" y="52"/>
                  </a:lnTo>
                  <a:lnTo>
                    <a:pt x="404" y="52"/>
                  </a:lnTo>
                  <a:lnTo>
                    <a:pt x="404" y="50"/>
                  </a:lnTo>
                  <a:lnTo>
                    <a:pt x="408" y="48"/>
                  </a:lnTo>
                  <a:lnTo>
                    <a:pt x="408" y="48"/>
                  </a:lnTo>
                  <a:lnTo>
                    <a:pt x="412" y="46"/>
                  </a:lnTo>
                  <a:lnTo>
                    <a:pt x="414" y="42"/>
                  </a:lnTo>
                  <a:lnTo>
                    <a:pt x="414" y="42"/>
                  </a:lnTo>
                  <a:lnTo>
                    <a:pt x="418" y="40"/>
                  </a:lnTo>
                  <a:lnTo>
                    <a:pt x="420" y="40"/>
                  </a:lnTo>
                  <a:lnTo>
                    <a:pt x="428" y="38"/>
                  </a:lnTo>
                  <a:lnTo>
                    <a:pt x="428" y="38"/>
                  </a:lnTo>
                  <a:lnTo>
                    <a:pt x="430" y="38"/>
                  </a:lnTo>
                  <a:lnTo>
                    <a:pt x="432" y="34"/>
                  </a:lnTo>
                  <a:lnTo>
                    <a:pt x="432" y="34"/>
                  </a:lnTo>
                  <a:lnTo>
                    <a:pt x="438" y="34"/>
                  </a:lnTo>
                  <a:lnTo>
                    <a:pt x="438" y="34"/>
                  </a:lnTo>
                  <a:lnTo>
                    <a:pt x="440" y="32"/>
                  </a:lnTo>
                  <a:lnTo>
                    <a:pt x="440" y="30"/>
                  </a:lnTo>
                  <a:lnTo>
                    <a:pt x="440" y="30"/>
                  </a:lnTo>
                  <a:lnTo>
                    <a:pt x="470" y="20"/>
                  </a:lnTo>
                  <a:lnTo>
                    <a:pt x="470" y="20"/>
                  </a:lnTo>
                  <a:lnTo>
                    <a:pt x="460" y="18"/>
                  </a:lnTo>
                  <a:lnTo>
                    <a:pt x="450" y="18"/>
                  </a:lnTo>
                  <a:lnTo>
                    <a:pt x="430" y="20"/>
                  </a:lnTo>
                  <a:lnTo>
                    <a:pt x="410" y="22"/>
                  </a:lnTo>
                  <a:lnTo>
                    <a:pt x="390" y="24"/>
                  </a:lnTo>
                  <a:lnTo>
                    <a:pt x="390" y="24"/>
                  </a:lnTo>
                  <a:lnTo>
                    <a:pt x="394" y="20"/>
                  </a:lnTo>
                  <a:lnTo>
                    <a:pt x="396" y="18"/>
                  </a:lnTo>
                  <a:lnTo>
                    <a:pt x="394" y="16"/>
                  </a:lnTo>
                  <a:lnTo>
                    <a:pt x="394" y="16"/>
                  </a:lnTo>
                  <a:lnTo>
                    <a:pt x="382" y="16"/>
                  </a:lnTo>
                  <a:lnTo>
                    <a:pt x="382" y="16"/>
                  </a:lnTo>
                  <a:lnTo>
                    <a:pt x="378" y="18"/>
                  </a:lnTo>
                  <a:lnTo>
                    <a:pt x="374" y="20"/>
                  </a:lnTo>
                  <a:lnTo>
                    <a:pt x="370" y="18"/>
                  </a:lnTo>
                  <a:lnTo>
                    <a:pt x="368" y="14"/>
                  </a:lnTo>
                  <a:lnTo>
                    <a:pt x="368" y="14"/>
                  </a:lnTo>
                  <a:lnTo>
                    <a:pt x="382" y="14"/>
                  </a:lnTo>
                  <a:lnTo>
                    <a:pt x="382" y="14"/>
                  </a:lnTo>
                  <a:lnTo>
                    <a:pt x="388" y="12"/>
                  </a:lnTo>
                  <a:lnTo>
                    <a:pt x="394" y="12"/>
                  </a:lnTo>
                  <a:lnTo>
                    <a:pt x="394" y="12"/>
                  </a:lnTo>
                  <a:lnTo>
                    <a:pt x="396" y="10"/>
                  </a:lnTo>
                  <a:lnTo>
                    <a:pt x="396" y="10"/>
                  </a:lnTo>
                  <a:lnTo>
                    <a:pt x="396" y="10"/>
                  </a:lnTo>
                  <a:lnTo>
                    <a:pt x="396" y="10"/>
                  </a:lnTo>
                  <a:lnTo>
                    <a:pt x="380" y="8"/>
                  </a:lnTo>
                  <a:lnTo>
                    <a:pt x="364" y="4"/>
                  </a:lnTo>
                  <a:lnTo>
                    <a:pt x="364" y="4"/>
                  </a:lnTo>
                  <a:lnTo>
                    <a:pt x="364" y="2"/>
                  </a:lnTo>
                  <a:lnTo>
                    <a:pt x="362" y="2"/>
                  </a:lnTo>
                  <a:lnTo>
                    <a:pt x="362" y="2"/>
                  </a:lnTo>
                  <a:lnTo>
                    <a:pt x="356" y="2"/>
                  </a:lnTo>
                  <a:lnTo>
                    <a:pt x="356" y="2"/>
                  </a:lnTo>
                  <a:lnTo>
                    <a:pt x="356" y="0"/>
                  </a:lnTo>
                  <a:lnTo>
                    <a:pt x="356" y="0"/>
                  </a:lnTo>
                  <a:lnTo>
                    <a:pt x="340" y="0"/>
                  </a:lnTo>
                  <a:lnTo>
                    <a:pt x="340" y="0"/>
                  </a:lnTo>
                  <a:lnTo>
                    <a:pt x="324" y="0"/>
                  </a:lnTo>
                  <a:lnTo>
                    <a:pt x="324" y="0"/>
                  </a:lnTo>
                  <a:lnTo>
                    <a:pt x="296" y="0"/>
                  </a:lnTo>
                  <a:lnTo>
                    <a:pt x="296" y="0"/>
                  </a:lnTo>
                  <a:lnTo>
                    <a:pt x="280" y="0"/>
                  </a:lnTo>
                  <a:lnTo>
                    <a:pt x="280" y="0"/>
                  </a:lnTo>
                  <a:lnTo>
                    <a:pt x="272" y="0"/>
                  </a:lnTo>
                  <a:lnTo>
                    <a:pt x="272" y="0"/>
                  </a:lnTo>
                  <a:lnTo>
                    <a:pt x="268" y="4"/>
                  </a:lnTo>
                  <a:lnTo>
                    <a:pt x="262" y="6"/>
                  </a:lnTo>
                  <a:lnTo>
                    <a:pt x="250" y="6"/>
                  </a:lnTo>
                  <a:lnTo>
                    <a:pt x="250" y="6"/>
                  </a:lnTo>
                  <a:lnTo>
                    <a:pt x="248" y="4"/>
                  </a:lnTo>
                  <a:lnTo>
                    <a:pt x="244" y="4"/>
                  </a:lnTo>
                  <a:lnTo>
                    <a:pt x="238" y="6"/>
                  </a:lnTo>
                  <a:lnTo>
                    <a:pt x="238" y="6"/>
                  </a:lnTo>
                  <a:lnTo>
                    <a:pt x="232" y="6"/>
                  </a:lnTo>
                  <a:lnTo>
                    <a:pt x="232" y="6"/>
                  </a:lnTo>
                  <a:lnTo>
                    <a:pt x="228" y="4"/>
                  </a:lnTo>
                  <a:lnTo>
                    <a:pt x="226" y="4"/>
                  </a:lnTo>
                  <a:lnTo>
                    <a:pt x="218" y="4"/>
                  </a:lnTo>
                  <a:lnTo>
                    <a:pt x="218" y="4"/>
                  </a:lnTo>
                  <a:lnTo>
                    <a:pt x="216" y="4"/>
                  </a:lnTo>
                  <a:lnTo>
                    <a:pt x="214" y="6"/>
                  </a:lnTo>
                  <a:lnTo>
                    <a:pt x="214" y="6"/>
                  </a:lnTo>
                  <a:lnTo>
                    <a:pt x="210" y="6"/>
                  </a:lnTo>
                  <a:lnTo>
                    <a:pt x="208" y="8"/>
                  </a:lnTo>
                  <a:lnTo>
                    <a:pt x="208" y="8"/>
                  </a:lnTo>
                  <a:lnTo>
                    <a:pt x="214" y="14"/>
                  </a:lnTo>
                  <a:lnTo>
                    <a:pt x="214" y="14"/>
                  </a:lnTo>
                  <a:lnTo>
                    <a:pt x="214" y="14"/>
                  </a:lnTo>
                  <a:lnTo>
                    <a:pt x="214" y="18"/>
                  </a:lnTo>
                  <a:lnTo>
                    <a:pt x="214" y="18"/>
                  </a:lnTo>
                  <a:lnTo>
                    <a:pt x="208" y="16"/>
                  </a:lnTo>
                  <a:lnTo>
                    <a:pt x="202" y="14"/>
                  </a:lnTo>
                  <a:lnTo>
                    <a:pt x="202" y="14"/>
                  </a:lnTo>
                  <a:lnTo>
                    <a:pt x="188" y="12"/>
                  </a:lnTo>
                  <a:lnTo>
                    <a:pt x="176" y="12"/>
                  </a:lnTo>
                  <a:lnTo>
                    <a:pt x="176" y="12"/>
                  </a:lnTo>
                  <a:lnTo>
                    <a:pt x="172" y="12"/>
                  </a:lnTo>
                  <a:lnTo>
                    <a:pt x="172" y="14"/>
                  </a:lnTo>
                  <a:lnTo>
                    <a:pt x="176" y="14"/>
                  </a:lnTo>
                  <a:lnTo>
                    <a:pt x="176" y="14"/>
                  </a:lnTo>
                  <a:lnTo>
                    <a:pt x="174" y="16"/>
                  </a:lnTo>
                  <a:lnTo>
                    <a:pt x="170" y="18"/>
                  </a:lnTo>
                  <a:lnTo>
                    <a:pt x="166" y="16"/>
                  </a:lnTo>
                  <a:lnTo>
                    <a:pt x="166" y="16"/>
                  </a:lnTo>
                  <a:lnTo>
                    <a:pt x="158" y="14"/>
                  </a:lnTo>
                  <a:lnTo>
                    <a:pt x="154" y="14"/>
                  </a:lnTo>
                  <a:lnTo>
                    <a:pt x="152" y="16"/>
                  </a:lnTo>
                  <a:lnTo>
                    <a:pt x="152" y="16"/>
                  </a:lnTo>
                  <a:lnTo>
                    <a:pt x="142" y="14"/>
                  </a:lnTo>
                  <a:lnTo>
                    <a:pt x="132" y="14"/>
                  </a:lnTo>
                  <a:lnTo>
                    <a:pt x="122" y="14"/>
                  </a:lnTo>
                  <a:lnTo>
                    <a:pt x="112" y="20"/>
                  </a:lnTo>
                  <a:lnTo>
                    <a:pt x="112" y="20"/>
                  </a:lnTo>
                  <a:lnTo>
                    <a:pt x="110" y="20"/>
                  </a:lnTo>
                  <a:lnTo>
                    <a:pt x="110" y="20"/>
                  </a:lnTo>
                  <a:lnTo>
                    <a:pt x="100" y="16"/>
                  </a:lnTo>
                  <a:lnTo>
                    <a:pt x="94" y="18"/>
                  </a:lnTo>
                  <a:lnTo>
                    <a:pt x="92" y="20"/>
                  </a:lnTo>
                  <a:lnTo>
                    <a:pt x="92" y="24"/>
                  </a:lnTo>
                  <a:lnTo>
                    <a:pt x="92" y="24"/>
                  </a:lnTo>
                  <a:lnTo>
                    <a:pt x="90" y="26"/>
                  </a:lnTo>
                  <a:lnTo>
                    <a:pt x="88" y="26"/>
                  </a:lnTo>
                  <a:lnTo>
                    <a:pt x="84" y="26"/>
                  </a:lnTo>
                  <a:lnTo>
                    <a:pt x="84" y="26"/>
                  </a:lnTo>
                  <a:lnTo>
                    <a:pt x="74" y="26"/>
                  </a:lnTo>
                  <a:lnTo>
                    <a:pt x="64" y="28"/>
                  </a:lnTo>
                  <a:lnTo>
                    <a:pt x="44" y="34"/>
                  </a:lnTo>
                  <a:lnTo>
                    <a:pt x="44" y="34"/>
                  </a:lnTo>
                  <a:lnTo>
                    <a:pt x="52" y="36"/>
                  </a:lnTo>
                  <a:lnTo>
                    <a:pt x="52" y="36"/>
                  </a:lnTo>
                  <a:lnTo>
                    <a:pt x="58" y="36"/>
                  </a:lnTo>
                  <a:lnTo>
                    <a:pt x="60" y="36"/>
                  </a:lnTo>
                  <a:lnTo>
                    <a:pt x="62" y="40"/>
                  </a:lnTo>
                  <a:lnTo>
                    <a:pt x="62" y="40"/>
                  </a:lnTo>
                  <a:lnTo>
                    <a:pt x="60" y="44"/>
                  </a:lnTo>
                  <a:lnTo>
                    <a:pt x="58" y="44"/>
                  </a:lnTo>
                  <a:lnTo>
                    <a:pt x="50" y="46"/>
                  </a:lnTo>
                  <a:lnTo>
                    <a:pt x="50" y="46"/>
                  </a:lnTo>
                  <a:lnTo>
                    <a:pt x="46" y="46"/>
                  </a:lnTo>
                  <a:lnTo>
                    <a:pt x="46" y="46"/>
                  </a:lnTo>
                  <a:lnTo>
                    <a:pt x="2" y="54"/>
                  </a:lnTo>
                  <a:lnTo>
                    <a:pt x="2" y="54"/>
                  </a:lnTo>
                  <a:lnTo>
                    <a:pt x="0" y="56"/>
                  </a:lnTo>
                  <a:lnTo>
                    <a:pt x="0" y="56"/>
                  </a:lnTo>
                  <a:lnTo>
                    <a:pt x="30" y="64"/>
                  </a:lnTo>
                  <a:lnTo>
                    <a:pt x="30" y="64"/>
                  </a:lnTo>
                  <a:lnTo>
                    <a:pt x="30" y="66"/>
                  </a:lnTo>
                  <a:lnTo>
                    <a:pt x="30" y="66"/>
                  </a:lnTo>
                  <a:lnTo>
                    <a:pt x="22" y="66"/>
                  </a:lnTo>
                  <a:lnTo>
                    <a:pt x="18" y="66"/>
                  </a:lnTo>
                  <a:lnTo>
                    <a:pt x="14" y="68"/>
                  </a:lnTo>
                  <a:lnTo>
                    <a:pt x="14" y="68"/>
                  </a:lnTo>
                  <a:lnTo>
                    <a:pt x="16" y="70"/>
                  </a:lnTo>
                  <a:lnTo>
                    <a:pt x="20" y="70"/>
                  </a:lnTo>
                  <a:lnTo>
                    <a:pt x="24" y="70"/>
                  </a:lnTo>
                  <a:lnTo>
                    <a:pt x="24" y="70"/>
                  </a:lnTo>
                  <a:lnTo>
                    <a:pt x="32" y="76"/>
                  </a:lnTo>
                  <a:lnTo>
                    <a:pt x="36" y="78"/>
                  </a:lnTo>
                  <a:lnTo>
                    <a:pt x="40" y="78"/>
                  </a:lnTo>
                  <a:lnTo>
                    <a:pt x="40" y="78"/>
                  </a:lnTo>
                  <a:lnTo>
                    <a:pt x="48" y="76"/>
                  </a:lnTo>
                  <a:lnTo>
                    <a:pt x="56" y="76"/>
                  </a:lnTo>
                  <a:lnTo>
                    <a:pt x="72" y="76"/>
                  </a:lnTo>
                  <a:lnTo>
                    <a:pt x="72" y="76"/>
                  </a:lnTo>
                  <a:lnTo>
                    <a:pt x="86" y="76"/>
                  </a:lnTo>
                  <a:lnTo>
                    <a:pt x="100" y="78"/>
                  </a:lnTo>
                  <a:lnTo>
                    <a:pt x="114" y="84"/>
                  </a:lnTo>
                  <a:lnTo>
                    <a:pt x="126" y="92"/>
                  </a:lnTo>
                  <a:lnTo>
                    <a:pt x="126" y="92"/>
                  </a:lnTo>
                  <a:lnTo>
                    <a:pt x="134" y="100"/>
                  </a:lnTo>
                  <a:lnTo>
                    <a:pt x="138" y="108"/>
                  </a:lnTo>
                  <a:lnTo>
                    <a:pt x="138" y="116"/>
                  </a:lnTo>
                  <a:lnTo>
                    <a:pt x="134" y="124"/>
                  </a:lnTo>
                  <a:lnTo>
                    <a:pt x="134" y="124"/>
                  </a:lnTo>
                  <a:lnTo>
                    <a:pt x="138" y="126"/>
                  </a:lnTo>
                  <a:lnTo>
                    <a:pt x="142" y="126"/>
                  </a:lnTo>
                  <a:lnTo>
                    <a:pt x="146" y="126"/>
                  </a:lnTo>
                  <a:lnTo>
                    <a:pt x="150" y="122"/>
                  </a:lnTo>
                  <a:lnTo>
                    <a:pt x="150" y="122"/>
                  </a:lnTo>
                  <a:lnTo>
                    <a:pt x="156" y="122"/>
                  </a:lnTo>
                  <a:lnTo>
                    <a:pt x="156" y="122"/>
                  </a:lnTo>
                  <a:lnTo>
                    <a:pt x="160" y="126"/>
                  </a:lnTo>
                  <a:lnTo>
                    <a:pt x="164" y="128"/>
                  </a:lnTo>
                  <a:lnTo>
                    <a:pt x="170" y="132"/>
                  </a:lnTo>
                  <a:lnTo>
                    <a:pt x="172" y="136"/>
                  </a:lnTo>
                  <a:lnTo>
                    <a:pt x="172" y="136"/>
                  </a:lnTo>
                  <a:lnTo>
                    <a:pt x="168" y="138"/>
                  </a:lnTo>
                  <a:lnTo>
                    <a:pt x="164" y="136"/>
                  </a:lnTo>
                  <a:lnTo>
                    <a:pt x="162" y="136"/>
                  </a:lnTo>
                  <a:lnTo>
                    <a:pt x="158" y="134"/>
                  </a:lnTo>
                  <a:lnTo>
                    <a:pt x="158" y="134"/>
                  </a:lnTo>
                  <a:lnTo>
                    <a:pt x="154" y="132"/>
                  </a:lnTo>
                  <a:lnTo>
                    <a:pt x="154" y="132"/>
                  </a:lnTo>
                  <a:lnTo>
                    <a:pt x="148" y="132"/>
                  </a:lnTo>
                  <a:lnTo>
                    <a:pt x="144" y="134"/>
                  </a:lnTo>
                  <a:lnTo>
                    <a:pt x="142" y="138"/>
                  </a:lnTo>
                  <a:lnTo>
                    <a:pt x="142" y="142"/>
                  </a:lnTo>
                  <a:lnTo>
                    <a:pt x="142" y="142"/>
                  </a:lnTo>
                  <a:lnTo>
                    <a:pt x="142" y="144"/>
                  </a:lnTo>
                  <a:lnTo>
                    <a:pt x="146" y="146"/>
                  </a:lnTo>
                  <a:lnTo>
                    <a:pt x="152" y="148"/>
                  </a:lnTo>
                  <a:lnTo>
                    <a:pt x="152" y="148"/>
                  </a:lnTo>
                  <a:lnTo>
                    <a:pt x="158" y="148"/>
                  </a:lnTo>
                  <a:lnTo>
                    <a:pt x="162" y="144"/>
                  </a:lnTo>
                  <a:lnTo>
                    <a:pt x="162" y="144"/>
                  </a:lnTo>
                  <a:lnTo>
                    <a:pt x="170" y="142"/>
                  </a:lnTo>
                  <a:lnTo>
                    <a:pt x="170" y="142"/>
                  </a:lnTo>
                  <a:lnTo>
                    <a:pt x="172" y="144"/>
                  </a:lnTo>
                  <a:lnTo>
                    <a:pt x="172" y="144"/>
                  </a:lnTo>
                  <a:lnTo>
                    <a:pt x="170" y="156"/>
                  </a:lnTo>
                  <a:lnTo>
                    <a:pt x="170" y="156"/>
                  </a:lnTo>
                  <a:lnTo>
                    <a:pt x="170" y="160"/>
                  </a:lnTo>
                  <a:lnTo>
                    <a:pt x="170" y="160"/>
                  </a:lnTo>
                  <a:lnTo>
                    <a:pt x="164" y="162"/>
                  </a:lnTo>
                  <a:lnTo>
                    <a:pt x="164" y="162"/>
                  </a:lnTo>
                  <a:lnTo>
                    <a:pt x="160" y="158"/>
                  </a:lnTo>
                  <a:lnTo>
                    <a:pt x="156" y="158"/>
                  </a:lnTo>
                  <a:lnTo>
                    <a:pt x="152" y="162"/>
                  </a:lnTo>
                  <a:lnTo>
                    <a:pt x="150" y="168"/>
                  </a:lnTo>
                  <a:lnTo>
                    <a:pt x="150" y="168"/>
                  </a:lnTo>
                  <a:lnTo>
                    <a:pt x="150" y="170"/>
                  </a:lnTo>
                  <a:lnTo>
                    <a:pt x="152" y="172"/>
                  </a:lnTo>
                  <a:lnTo>
                    <a:pt x="154" y="174"/>
                  </a:lnTo>
                  <a:lnTo>
                    <a:pt x="156" y="176"/>
                  </a:lnTo>
                  <a:lnTo>
                    <a:pt x="156" y="176"/>
                  </a:lnTo>
                  <a:lnTo>
                    <a:pt x="152" y="176"/>
                  </a:lnTo>
                  <a:lnTo>
                    <a:pt x="150" y="178"/>
                  </a:lnTo>
                  <a:lnTo>
                    <a:pt x="152" y="180"/>
                  </a:lnTo>
                  <a:lnTo>
                    <a:pt x="152" y="180"/>
                  </a:lnTo>
                  <a:lnTo>
                    <a:pt x="156" y="186"/>
                  </a:lnTo>
                  <a:lnTo>
                    <a:pt x="162" y="190"/>
                  </a:lnTo>
                  <a:lnTo>
                    <a:pt x="162" y="190"/>
                  </a:lnTo>
                  <a:lnTo>
                    <a:pt x="162" y="194"/>
                  </a:lnTo>
                  <a:lnTo>
                    <a:pt x="164" y="196"/>
                  </a:lnTo>
                  <a:lnTo>
                    <a:pt x="166" y="198"/>
                  </a:lnTo>
                  <a:lnTo>
                    <a:pt x="170" y="196"/>
                  </a:lnTo>
                  <a:lnTo>
                    <a:pt x="170" y="196"/>
                  </a:lnTo>
                  <a:lnTo>
                    <a:pt x="174" y="194"/>
                  </a:lnTo>
                  <a:lnTo>
                    <a:pt x="174" y="194"/>
                  </a:lnTo>
                  <a:lnTo>
                    <a:pt x="176" y="196"/>
                  </a:lnTo>
                  <a:lnTo>
                    <a:pt x="176" y="196"/>
                  </a:lnTo>
                  <a:lnTo>
                    <a:pt x="172" y="198"/>
                  </a:lnTo>
                  <a:lnTo>
                    <a:pt x="170" y="202"/>
                  </a:lnTo>
                  <a:lnTo>
                    <a:pt x="170" y="202"/>
                  </a:lnTo>
                  <a:lnTo>
                    <a:pt x="172" y="208"/>
                  </a:lnTo>
                  <a:lnTo>
                    <a:pt x="176" y="216"/>
                  </a:lnTo>
                  <a:lnTo>
                    <a:pt x="182" y="224"/>
                  </a:lnTo>
                  <a:lnTo>
                    <a:pt x="192" y="232"/>
                  </a:lnTo>
                  <a:lnTo>
                    <a:pt x="192" y="232"/>
                  </a:lnTo>
                  <a:lnTo>
                    <a:pt x="196" y="236"/>
                  </a:lnTo>
                  <a:lnTo>
                    <a:pt x="202" y="236"/>
                  </a:lnTo>
                  <a:lnTo>
                    <a:pt x="202" y="236"/>
                  </a:lnTo>
                  <a:lnTo>
                    <a:pt x="206" y="234"/>
                  </a:lnTo>
                  <a:lnTo>
                    <a:pt x="208" y="234"/>
                  </a:lnTo>
                  <a:lnTo>
                    <a:pt x="214" y="238"/>
                  </a:lnTo>
                  <a:lnTo>
                    <a:pt x="214" y="238"/>
                  </a:lnTo>
                  <a:lnTo>
                    <a:pt x="218" y="242"/>
                  </a:lnTo>
                  <a:lnTo>
                    <a:pt x="218" y="242"/>
                  </a:lnTo>
                  <a:lnTo>
                    <a:pt x="220" y="244"/>
                  </a:lnTo>
                  <a:lnTo>
                    <a:pt x="220" y="244"/>
                  </a:lnTo>
                  <a:lnTo>
                    <a:pt x="226" y="242"/>
                  </a:lnTo>
                  <a:lnTo>
                    <a:pt x="232" y="236"/>
                  </a:lnTo>
                  <a:lnTo>
                    <a:pt x="236" y="230"/>
                  </a:lnTo>
                  <a:lnTo>
                    <a:pt x="236" y="222"/>
                  </a:lnTo>
                  <a:lnTo>
                    <a:pt x="236" y="222"/>
                  </a:lnTo>
                  <a:lnTo>
                    <a:pt x="236" y="220"/>
                  </a:lnTo>
                  <a:lnTo>
                    <a:pt x="236" y="216"/>
                  </a:lnTo>
                  <a:lnTo>
                    <a:pt x="240" y="214"/>
                  </a:lnTo>
                  <a:lnTo>
                    <a:pt x="240" y="214"/>
                  </a:lnTo>
                  <a:lnTo>
                    <a:pt x="246" y="210"/>
                  </a:lnTo>
                  <a:lnTo>
                    <a:pt x="248" y="206"/>
                  </a:lnTo>
                  <a:lnTo>
                    <a:pt x="250" y="204"/>
                  </a:lnTo>
                  <a:lnTo>
                    <a:pt x="250" y="204"/>
                  </a:lnTo>
                  <a:lnTo>
                    <a:pt x="250" y="198"/>
                  </a:lnTo>
                  <a:lnTo>
                    <a:pt x="252" y="192"/>
                  </a:lnTo>
                  <a:lnTo>
                    <a:pt x="256" y="188"/>
                  </a:lnTo>
                  <a:lnTo>
                    <a:pt x="260" y="188"/>
                  </a:lnTo>
                  <a:lnTo>
                    <a:pt x="260" y="188"/>
                  </a:lnTo>
                  <a:lnTo>
                    <a:pt x="264" y="186"/>
                  </a:lnTo>
                  <a:lnTo>
                    <a:pt x="268" y="184"/>
                  </a:lnTo>
                  <a:lnTo>
                    <a:pt x="272" y="182"/>
                  </a:lnTo>
                  <a:lnTo>
                    <a:pt x="272" y="182"/>
                  </a:lnTo>
                  <a:lnTo>
                    <a:pt x="274" y="186"/>
                  </a:lnTo>
                  <a:lnTo>
                    <a:pt x="276" y="186"/>
                  </a:lnTo>
                  <a:lnTo>
                    <a:pt x="280" y="182"/>
                  </a:lnTo>
                  <a:lnTo>
                    <a:pt x="280" y="182"/>
                  </a:lnTo>
                  <a:lnTo>
                    <a:pt x="280" y="182"/>
                  </a:lnTo>
                  <a:lnTo>
                    <a:pt x="280" y="182"/>
                  </a:lnTo>
                  <a:lnTo>
                    <a:pt x="288" y="182"/>
                  </a:lnTo>
                  <a:lnTo>
                    <a:pt x="294" y="178"/>
                  </a:lnTo>
                  <a:lnTo>
                    <a:pt x="302" y="174"/>
                  </a:lnTo>
                  <a:lnTo>
                    <a:pt x="306" y="168"/>
                  </a:lnTo>
                  <a:lnTo>
                    <a:pt x="306" y="168"/>
                  </a:lnTo>
                  <a:lnTo>
                    <a:pt x="314" y="162"/>
                  </a:lnTo>
                  <a:lnTo>
                    <a:pt x="322" y="160"/>
                  </a:lnTo>
                  <a:lnTo>
                    <a:pt x="322" y="160"/>
                  </a:lnTo>
                  <a:lnTo>
                    <a:pt x="340" y="158"/>
                  </a:lnTo>
                  <a:lnTo>
                    <a:pt x="358" y="154"/>
                  </a:lnTo>
                  <a:lnTo>
                    <a:pt x="374" y="148"/>
                  </a:lnTo>
                  <a:lnTo>
                    <a:pt x="390" y="140"/>
                  </a:lnTo>
                  <a:lnTo>
                    <a:pt x="390" y="140"/>
                  </a:lnTo>
                  <a:lnTo>
                    <a:pt x="382" y="140"/>
                  </a:lnTo>
                  <a:lnTo>
                    <a:pt x="376" y="138"/>
                  </a:lnTo>
                  <a:lnTo>
                    <a:pt x="370" y="138"/>
                  </a:lnTo>
                  <a:lnTo>
                    <a:pt x="362" y="140"/>
                  </a:lnTo>
                  <a:lnTo>
                    <a:pt x="362" y="14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 name="Freeform 71"/>
            <p:cNvSpPr>
              <a:spLocks noEditPoints="1"/>
            </p:cNvSpPr>
            <p:nvPr/>
          </p:nvSpPr>
          <p:spPr bwMode="auto">
            <a:xfrm>
              <a:off x="6254750" y="279400"/>
              <a:ext cx="2559050" cy="1851025"/>
            </a:xfrm>
            <a:custGeom>
              <a:avLst/>
              <a:gdLst/>
              <a:ahLst/>
              <a:cxnLst>
                <a:cxn ang="0">
                  <a:pos x="1460" y="92"/>
                </a:cxn>
                <a:cxn ang="0">
                  <a:pos x="1272" y="54"/>
                </a:cxn>
                <a:cxn ang="0">
                  <a:pos x="1188" y="64"/>
                </a:cxn>
                <a:cxn ang="0">
                  <a:pos x="1078" y="48"/>
                </a:cxn>
                <a:cxn ang="0">
                  <a:pos x="1000" y="10"/>
                </a:cxn>
                <a:cxn ang="0">
                  <a:pos x="804" y="38"/>
                </a:cxn>
                <a:cxn ang="0">
                  <a:pos x="722" y="62"/>
                </a:cxn>
                <a:cxn ang="0">
                  <a:pos x="726" y="90"/>
                </a:cxn>
                <a:cxn ang="0">
                  <a:pos x="684" y="48"/>
                </a:cxn>
                <a:cxn ang="0">
                  <a:pos x="604" y="84"/>
                </a:cxn>
                <a:cxn ang="0">
                  <a:pos x="496" y="98"/>
                </a:cxn>
                <a:cxn ang="0">
                  <a:pos x="426" y="138"/>
                </a:cxn>
                <a:cxn ang="0">
                  <a:pos x="384" y="82"/>
                </a:cxn>
                <a:cxn ang="0">
                  <a:pos x="272" y="90"/>
                </a:cxn>
                <a:cxn ang="0">
                  <a:pos x="184" y="158"/>
                </a:cxn>
                <a:cxn ang="0">
                  <a:pos x="216" y="188"/>
                </a:cxn>
                <a:cxn ang="0">
                  <a:pos x="278" y="178"/>
                </a:cxn>
                <a:cxn ang="0">
                  <a:pos x="358" y="182"/>
                </a:cxn>
                <a:cxn ang="0">
                  <a:pos x="226" y="240"/>
                </a:cxn>
                <a:cxn ang="0">
                  <a:pos x="162" y="270"/>
                </a:cxn>
                <a:cxn ang="0">
                  <a:pos x="118" y="356"/>
                </a:cxn>
                <a:cxn ang="0">
                  <a:pos x="98" y="426"/>
                </a:cxn>
                <a:cxn ang="0">
                  <a:pos x="224" y="368"/>
                </a:cxn>
                <a:cxn ang="0">
                  <a:pos x="244" y="336"/>
                </a:cxn>
                <a:cxn ang="0">
                  <a:pos x="318" y="412"/>
                </a:cxn>
                <a:cxn ang="0">
                  <a:pos x="380" y="322"/>
                </a:cxn>
                <a:cxn ang="0">
                  <a:pos x="432" y="324"/>
                </a:cxn>
                <a:cxn ang="0">
                  <a:pos x="340" y="388"/>
                </a:cxn>
                <a:cxn ang="0">
                  <a:pos x="414" y="428"/>
                </a:cxn>
                <a:cxn ang="0">
                  <a:pos x="280" y="492"/>
                </a:cxn>
                <a:cxn ang="0">
                  <a:pos x="172" y="424"/>
                </a:cxn>
                <a:cxn ang="0">
                  <a:pos x="2" y="580"/>
                </a:cxn>
                <a:cxn ang="0">
                  <a:pos x="96" y="752"/>
                </a:cxn>
                <a:cxn ang="0">
                  <a:pos x="214" y="836"/>
                </a:cxn>
                <a:cxn ang="0">
                  <a:pos x="280" y="1162"/>
                </a:cxn>
                <a:cxn ang="0">
                  <a:pos x="404" y="1018"/>
                </a:cxn>
                <a:cxn ang="0">
                  <a:pos x="532" y="682"/>
                </a:cxn>
                <a:cxn ang="0">
                  <a:pos x="422" y="582"/>
                </a:cxn>
                <a:cxn ang="0">
                  <a:pos x="438" y="574"/>
                </a:cxn>
                <a:cxn ang="0">
                  <a:pos x="590" y="592"/>
                </a:cxn>
                <a:cxn ang="0">
                  <a:pos x="516" y="520"/>
                </a:cxn>
                <a:cxn ang="0">
                  <a:pos x="630" y="544"/>
                </a:cxn>
                <a:cxn ang="0">
                  <a:pos x="732" y="712"/>
                </a:cxn>
                <a:cxn ang="0">
                  <a:pos x="840" y="574"/>
                </a:cxn>
                <a:cxn ang="0">
                  <a:pos x="902" y="710"/>
                </a:cxn>
                <a:cxn ang="0">
                  <a:pos x="912" y="684"/>
                </a:cxn>
                <a:cxn ang="0">
                  <a:pos x="966" y="592"/>
                </a:cxn>
                <a:cxn ang="0">
                  <a:pos x="1084" y="498"/>
                </a:cxn>
                <a:cxn ang="0">
                  <a:pos x="1052" y="408"/>
                </a:cxn>
                <a:cxn ang="0">
                  <a:pos x="1112" y="400"/>
                </a:cxn>
                <a:cxn ang="0">
                  <a:pos x="1154" y="362"/>
                </a:cxn>
                <a:cxn ang="0">
                  <a:pos x="1200" y="242"/>
                </a:cxn>
                <a:cxn ang="0">
                  <a:pos x="1374" y="164"/>
                </a:cxn>
                <a:cxn ang="0">
                  <a:pos x="1366" y="270"/>
                </a:cxn>
                <a:cxn ang="0">
                  <a:pos x="1398" y="200"/>
                </a:cxn>
                <a:cxn ang="0">
                  <a:pos x="1518" y="134"/>
                </a:cxn>
                <a:cxn ang="0">
                  <a:pos x="1612" y="118"/>
                </a:cxn>
                <a:cxn ang="0">
                  <a:pos x="372" y="178"/>
                </a:cxn>
                <a:cxn ang="0">
                  <a:pos x="416" y="172"/>
                </a:cxn>
                <a:cxn ang="0">
                  <a:pos x="516" y="238"/>
                </a:cxn>
                <a:cxn ang="0">
                  <a:pos x="500" y="346"/>
                </a:cxn>
                <a:cxn ang="0">
                  <a:pos x="550" y="370"/>
                </a:cxn>
                <a:cxn ang="0">
                  <a:pos x="604" y="354"/>
                </a:cxn>
              </a:cxnLst>
              <a:rect l="0" t="0" r="r" b="b"/>
              <a:pathLst>
                <a:path w="1612" h="1166">
                  <a:moveTo>
                    <a:pt x="1612" y="118"/>
                  </a:moveTo>
                  <a:lnTo>
                    <a:pt x="1612" y="118"/>
                  </a:lnTo>
                  <a:lnTo>
                    <a:pt x="1608" y="114"/>
                  </a:lnTo>
                  <a:lnTo>
                    <a:pt x="1600" y="112"/>
                  </a:lnTo>
                  <a:lnTo>
                    <a:pt x="1592" y="110"/>
                  </a:lnTo>
                  <a:lnTo>
                    <a:pt x="1586" y="110"/>
                  </a:lnTo>
                  <a:lnTo>
                    <a:pt x="1586" y="110"/>
                  </a:lnTo>
                  <a:lnTo>
                    <a:pt x="1586" y="112"/>
                  </a:lnTo>
                  <a:lnTo>
                    <a:pt x="1586" y="114"/>
                  </a:lnTo>
                  <a:lnTo>
                    <a:pt x="1586" y="116"/>
                  </a:lnTo>
                  <a:lnTo>
                    <a:pt x="1582" y="116"/>
                  </a:lnTo>
                  <a:lnTo>
                    <a:pt x="1582" y="116"/>
                  </a:lnTo>
                  <a:lnTo>
                    <a:pt x="1580" y="114"/>
                  </a:lnTo>
                  <a:lnTo>
                    <a:pt x="1578" y="112"/>
                  </a:lnTo>
                  <a:lnTo>
                    <a:pt x="1578" y="108"/>
                  </a:lnTo>
                  <a:lnTo>
                    <a:pt x="1578" y="108"/>
                  </a:lnTo>
                  <a:lnTo>
                    <a:pt x="1574" y="104"/>
                  </a:lnTo>
                  <a:lnTo>
                    <a:pt x="1570" y="102"/>
                  </a:lnTo>
                  <a:lnTo>
                    <a:pt x="1570" y="102"/>
                  </a:lnTo>
                  <a:lnTo>
                    <a:pt x="1546" y="92"/>
                  </a:lnTo>
                  <a:lnTo>
                    <a:pt x="1522" y="84"/>
                  </a:lnTo>
                  <a:lnTo>
                    <a:pt x="1496" y="80"/>
                  </a:lnTo>
                  <a:lnTo>
                    <a:pt x="1470" y="78"/>
                  </a:lnTo>
                  <a:lnTo>
                    <a:pt x="1470" y="78"/>
                  </a:lnTo>
                  <a:lnTo>
                    <a:pt x="1466" y="78"/>
                  </a:lnTo>
                  <a:lnTo>
                    <a:pt x="1464" y="80"/>
                  </a:lnTo>
                  <a:lnTo>
                    <a:pt x="1466" y="84"/>
                  </a:lnTo>
                  <a:lnTo>
                    <a:pt x="1466" y="84"/>
                  </a:lnTo>
                  <a:lnTo>
                    <a:pt x="1468" y="86"/>
                  </a:lnTo>
                  <a:lnTo>
                    <a:pt x="1468" y="88"/>
                  </a:lnTo>
                  <a:lnTo>
                    <a:pt x="1466" y="90"/>
                  </a:lnTo>
                  <a:lnTo>
                    <a:pt x="1466" y="90"/>
                  </a:lnTo>
                  <a:lnTo>
                    <a:pt x="1462" y="92"/>
                  </a:lnTo>
                  <a:lnTo>
                    <a:pt x="1460" y="92"/>
                  </a:lnTo>
                  <a:lnTo>
                    <a:pt x="1458" y="92"/>
                  </a:lnTo>
                  <a:lnTo>
                    <a:pt x="1458" y="92"/>
                  </a:lnTo>
                  <a:lnTo>
                    <a:pt x="1450" y="86"/>
                  </a:lnTo>
                  <a:lnTo>
                    <a:pt x="1442" y="84"/>
                  </a:lnTo>
                  <a:lnTo>
                    <a:pt x="1426" y="84"/>
                  </a:lnTo>
                  <a:lnTo>
                    <a:pt x="1426" y="84"/>
                  </a:lnTo>
                  <a:lnTo>
                    <a:pt x="1412" y="82"/>
                  </a:lnTo>
                  <a:lnTo>
                    <a:pt x="1404" y="82"/>
                  </a:lnTo>
                  <a:lnTo>
                    <a:pt x="1398" y="84"/>
                  </a:lnTo>
                  <a:lnTo>
                    <a:pt x="1398" y="84"/>
                  </a:lnTo>
                  <a:lnTo>
                    <a:pt x="1392" y="86"/>
                  </a:lnTo>
                  <a:lnTo>
                    <a:pt x="1388" y="84"/>
                  </a:lnTo>
                  <a:lnTo>
                    <a:pt x="1382" y="82"/>
                  </a:lnTo>
                  <a:lnTo>
                    <a:pt x="1382" y="78"/>
                  </a:lnTo>
                  <a:lnTo>
                    <a:pt x="1382" y="78"/>
                  </a:lnTo>
                  <a:lnTo>
                    <a:pt x="1380" y="74"/>
                  </a:lnTo>
                  <a:lnTo>
                    <a:pt x="1378" y="72"/>
                  </a:lnTo>
                  <a:lnTo>
                    <a:pt x="1372" y="70"/>
                  </a:lnTo>
                  <a:lnTo>
                    <a:pt x="1372" y="70"/>
                  </a:lnTo>
                  <a:lnTo>
                    <a:pt x="1358" y="68"/>
                  </a:lnTo>
                  <a:lnTo>
                    <a:pt x="1344" y="68"/>
                  </a:lnTo>
                  <a:lnTo>
                    <a:pt x="1344" y="68"/>
                  </a:lnTo>
                  <a:lnTo>
                    <a:pt x="1334" y="70"/>
                  </a:lnTo>
                  <a:lnTo>
                    <a:pt x="1324" y="70"/>
                  </a:lnTo>
                  <a:lnTo>
                    <a:pt x="1304" y="62"/>
                  </a:lnTo>
                  <a:lnTo>
                    <a:pt x="1304" y="62"/>
                  </a:lnTo>
                  <a:lnTo>
                    <a:pt x="1302" y="62"/>
                  </a:lnTo>
                  <a:lnTo>
                    <a:pt x="1302" y="58"/>
                  </a:lnTo>
                  <a:lnTo>
                    <a:pt x="1302" y="56"/>
                  </a:lnTo>
                  <a:lnTo>
                    <a:pt x="1298" y="56"/>
                  </a:lnTo>
                  <a:lnTo>
                    <a:pt x="1298" y="56"/>
                  </a:lnTo>
                  <a:lnTo>
                    <a:pt x="1286" y="56"/>
                  </a:lnTo>
                  <a:lnTo>
                    <a:pt x="1278" y="56"/>
                  </a:lnTo>
                  <a:lnTo>
                    <a:pt x="1272" y="54"/>
                  </a:lnTo>
                  <a:lnTo>
                    <a:pt x="1272" y="54"/>
                  </a:lnTo>
                  <a:lnTo>
                    <a:pt x="1274" y="56"/>
                  </a:lnTo>
                  <a:lnTo>
                    <a:pt x="1274" y="60"/>
                  </a:lnTo>
                  <a:lnTo>
                    <a:pt x="1274" y="60"/>
                  </a:lnTo>
                  <a:lnTo>
                    <a:pt x="1274" y="60"/>
                  </a:lnTo>
                  <a:lnTo>
                    <a:pt x="1272" y="62"/>
                  </a:lnTo>
                  <a:lnTo>
                    <a:pt x="1266" y="62"/>
                  </a:lnTo>
                  <a:lnTo>
                    <a:pt x="1266" y="62"/>
                  </a:lnTo>
                  <a:lnTo>
                    <a:pt x="1268" y="58"/>
                  </a:lnTo>
                  <a:lnTo>
                    <a:pt x="1266" y="56"/>
                  </a:lnTo>
                  <a:lnTo>
                    <a:pt x="1262" y="54"/>
                  </a:lnTo>
                  <a:lnTo>
                    <a:pt x="1262" y="54"/>
                  </a:lnTo>
                  <a:lnTo>
                    <a:pt x="1258" y="52"/>
                  </a:lnTo>
                  <a:lnTo>
                    <a:pt x="1258" y="52"/>
                  </a:lnTo>
                  <a:lnTo>
                    <a:pt x="1246" y="52"/>
                  </a:lnTo>
                  <a:lnTo>
                    <a:pt x="1246" y="52"/>
                  </a:lnTo>
                  <a:lnTo>
                    <a:pt x="1238" y="50"/>
                  </a:lnTo>
                  <a:lnTo>
                    <a:pt x="1238" y="50"/>
                  </a:lnTo>
                  <a:lnTo>
                    <a:pt x="1222" y="56"/>
                  </a:lnTo>
                  <a:lnTo>
                    <a:pt x="1222" y="56"/>
                  </a:lnTo>
                  <a:lnTo>
                    <a:pt x="1224" y="58"/>
                  </a:lnTo>
                  <a:lnTo>
                    <a:pt x="1224" y="62"/>
                  </a:lnTo>
                  <a:lnTo>
                    <a:pt x="1224" y="62"/>
                  </a:lnTo>
                  <a:lnTo>
                    <a:pt x="1222" y="64"/>
                  </a:lnTo>
                  <a:lnTo>
                    <a:pt x="1220" y="64"/>
                  </a:lnTo>
                  <a:lnTo>
                    <a:pt x="1216" y="64"/>
                  </a:lnTo>
                  <a:lnTo>
                    <a:pt x="1216" y="64"/>
                  </a:lnTo>
                  <a:lnTo>
                    <a:pt x="1210" y="66"/>
                  </a:lnTo>
                  <a:lnTo>
                    <a:pt x="1206" y="64"/>
                  </a:lnTo>
                  <a:lnTo>
                    <a:pt x="1202" y="64"/>
                  </a:lnTo>
                  <a:lnTo>
                    <a:pt x="1198" y="64"/>
                  </a:lnTo>
                  <a:lnTo>
                    <a:pt x="1198" y="64"/>
                  </a:lnTo>
                  <a:lnTo>
                    <a:pt x="1192" y="64"/>
                  </a:lnTo>
                  <a:lnTo>
                    <a:pt x="1188" y="64"/>
                  </a:lnTo>
                  <a:lnTo>
                    <a:pt x="1178" y="62"/>
                  </a:lnTo>
                  <a:lnTo>
                    <a:pt x="1172" y="62"/>
                  </a:lnTo>
                  <a:lnTo>
                    <a:pt x="1168" y="64"/>
                  </a:lnTo>
                  <a:lnTo>
                    <a:pt x="1164" y="66"/>
                  </a:lnTo>
                  <a:lnTo>
                    <a:pt x="1160" y="70"/>
                  </a:lnTo>
                  <a:lnTo>
                    <a:pt x="1160" y="70"/>
                  </a:lnTo>
                  <a:lnTo>
                    <a:pt x="1156" y="72"/>
                  </a:lnTo>
                  <a:lnTo>
                    <a:pt x="1152" y="70"/>
                  </a:lnTo>
                  <a:lnTo>
                    <a:pt x="1144" y="66"/>
                  </a:lnTo>
                  <a:lnTo>
                    <a:pt x="1144" y="66"/>
                  </a:lnTo>
                  <a:lnTo>
                    <a:pt x="1132" y="56"/>
                  </a:lnTo>
                  <a:lnTo>
                    <a:pt x="1132" y="56"/>
                  </a:lnTo>
                  <a:lnTo>
                    <a:pt x="1134" y="48"/>
                  </a:lnTo>
                  <a:lnTo>
                    <a:pt x="1134" y="48"/>
                  </a:lnTo>
                  <a:lnTo>
                    <a:pt x="1136" y="48"/>
                  </a:lnTo>
                  <a:lnTo>
                    <a:pt x="1138" y="48"/>
                  </a:lnTo>
                  <a:lnTo>
                    <a:pt x="1136" y="46"/>
                  </a:lnTo>
                  <a:lnTo>
                    <a:pt x="1136" y="46"/>
                  </a:lnTo>
                  <a:lnTo>
                    <a:pt x="1130" y="44"/>
                  </a:lnTo>
                  <a:lnTo>
                    <a:pt x="1126" y="42"/>
                  </a:lnTo>
                  <a:lnTo>
                    <a:pt x="1124" y="44"/>
                  </a:lnTo>
                  <a:lnTo>
                    <a:pt x="1124" y="44"/>
                  </a:lnTo>
                  <a:lnTo>
                    <a:pt x="1118" y="44"/>
                  </a:lnTo>
                  <a:lnTo>
                    <a:pt x="1118" y="44"/>
                  </a:lnTo>
                  <a:lnTo>
                    <a:pt x="1108" y="42"/>
                  </a:lnTo>
                  <a:lnTo>
                    <a:pt x="1104" y="40"/>
                  </a:lnTo>
                  <a:lnTo>
                    <a:pt x="1098" y="42"/>
                  </a:lnTo>
                  <a:lnTo>
                    <a:pt x="1098" y="42"/>
                  </a:lnTo>
                  <a:lnTo>
                    <a:pt x="1096" y="44"/>
                  </a:lnTo>
                  <a:lnTo>
                    <a:pt x="1096" y="46"/>
                  </a:lnTo>
                  <a:lnTo>
                    <a:pt x="1096" y="50"/>
                  </a:lnTo>
                  <a:lnTo>
                    <a:pt x="1096" y="50"/>
                  </a:lnTo>
                  <a:lnTo>
                    <a:pt x="1086" y="50"/>
                  </a:lnTo>
                  <a:lnTo>
                    <a:pt x="1078" y="48"/>
                  </a:lnTo>
                  <a:lnTo>
                    <a:pt x="1070" y="48"/>
                  </a:lnTo>
                  <a:lnTo>
                    <a:pt x="1062" y="46"/>
                  </a:lnTo>
                  <a:lnTo>
                    <a:pt x="1062" y="46"/>
                  </a:lnTo>
                  <a:lnTo>
                    <a:pt x="1054" y="42"/>
                  </a:lnTo>
                  <a:lnTo>
                    <a:pt x="1046" y="42"/>
                  </a:lnTo>
                  <a:lnTo>
                    <a:pt x="1038" y="40"/>
                  </a:lnTo>
                  <a:lnTo>
                    <a:pt x="1030" y="42"/>
                  </a:lnTo>
                  <a:lnTo>
                    <a:pt x="1030" y="42"/>
                  </a:lnTo>
                  <a:lnTo>
                    <a:pt x="1024" y="42"/>
                  </a:lnTo>
                  <a:lnTo>
                    <a:pt x="1018" y="42"/>
                  </a:lnTo>
                  <a:lnTo>
                    <a:pt x="1004" y="40"/>
                  </a:lnTo>
                  <a:lnTo>
                    <a:pt x="1004" y="40"/>
                  </a:lnTo>
                  <a:lnTo>
                    <a:pt x="1000" y="38"/>
                  </a:lnTo>
                  <a:lnTo>
                    <a:pt x="994" y="40"/>
                  </a:lnTo>
                  <a:lnTo>
                    <a:pt x="994" y="40"/>
                  </a:lnTo>
                  <a:lnTo>
                    <a:pt x="986" y="44"/>
                  </a:lnTo>
                  <a:lnTo>
                    <a:pt x="980" y="46"/>
                  </a:lnTo>
                  <a:lnTo>
                    <a:pt x="964" y="44"/>
                  </a:lnTo>
                  <a:lnTo>
                    <a:pt x="964" y="44"/>
                  </a:lnTo>
                  <a:lnTo>
                    <a:pt x="990" y="36"/>
                  </a:lnTo>
                  <a:lnTo>
                    <a:pt x="990" y="36"/>
                  </a:lnTo>
                  <a:lnTo>
                    <a:pt x="994" y="34"/>
                  </a:lnTo>
                  <a:lnTo>
                    <a:pt x="998" y="32"/>
                  </a:lnTo>
                  <a:lnTo>
                    <a:pt x="1008" y="30"/>
                  </a:lnTo>
                  <a:lnTo>
                    <a:pt x="1008" y="30"/>
                  </a:lnTo>
                  <a:lnTo>
                    <a:pt x="1016" y="26"/>
                  </a:lnTo>
                  <a:lnTo>
                    <a:pt x="1016" y="26"/>
                  </a:lnTo>
                  <a:lnTo>
                    <a:pt x="1018" y="24"/>
                  </a:lnTo>
                  <a:lnTo>
                    <a:pt x="1018" y="20"/>
                  </a:lnTo>
                  <a:lnTo>
                    <a:pt x="1018" y="18"/>
                  </a:lnTo>
                  <a:lnTo>
                    <a:pt x="1018" y="16"/>
                  </a:lnTo>
                  <a:lnTo>
                    <a:pt x="1018" y="16"/>
                  </a:lnTo>
                  <a:lnTo>
                    <a:pt x="1006" y="12"/>
                  </a:lnTo>
                  <a:lnTo>
                    <a:pt x="1000" y="10"/>
                  </a:lnTo>
                  <a:lnTo>
                    <a:pt x="994" y="8"/>
                  </a:lnTo>
                  <a:lnTo>
                    <a:pt x="994" y="8"/>
                  </a:lnTo>
                  <a:lnTo>
                    <a:pt x="976" y="10"/>
                  </a:lnTo>
                  <a:lnTo>
                    <a:pt x="968" y="10"/>
                  </a:lnTo>
                  <a:lnTo>
                    <a:pt x="960" y="6"/>
                  </a:lnTo>
                  <a:lnTo>
                    <a:pt x="960" y="6"/>
                  </a:lnTo>
                  <a:lnTo>
                    <a:pt x="956" y="6"/>
                  </a:lnTo>
                  <a:lnTo>
                    <a:pt x="956" y="6"/>
                  </a:lnTo>
                  <a:lnTo>
                    <a:pt x="946" y="0"/>
                  </a:lnTo>
                  <a:lnTo>
                    <a:pt x="938" y="0"/>
                  </a:lnTo>
                  <a:lnTo>
                    <a:pt x="938" y="0"/>
                  </a:lnTo>
                  <a:lnTo>
                    <a:pt x="932" y="2"/>
                  </a:lnTo>
                  <a:lnTo>
                    <a:pt x="924" y="6"/>
                  </a:lnTo>
                  <a:lnTo>
                    <a:pt x="918" y="10"/>
                  </a:lnTo>
                  <a:lnTo>
                    <a:pt x="910" y="12"/>
                  </a:lnTo>
                  <a:lnTo>
                    <a:pt x="910" y="12"/>
                  </a:lnTo>
                  <a:lnTo>
                    <a:pt x="914" y="16"/>
                  </a:lnTo>
                  <a:lnTo>
                    <a:pt x="914" y="16"/>
                  </a:lnTo>
                  <a:lnTo>
                    <a:pt x="908" y="16"/>
                  </a:lnTo>
                  <a:lnTo>
                    <a:pt x="908" y="16"/>
                  </a:lnTo>
                  <a:lnTo>
                    <a:pt x="902" y="14"/>
                  </a:lnTo>
                  <a:lnTo>
                    <a:pt x="894" y="14"/>
                  </a:lnTo>
                  <a:lnTo>
                    <a:pt x="880" y="16"/>
                  </a:lnTo>
                  <a:lnTo>
                    <a:pt x="880" y="16"/>
                  </a:lnTo>
                  <a:lnTo>
                    <a:pt x="852" y="18"/>
                  </a:lnTo>
                  <a:lnTo>
                    <a:pt x="824" y="24"/>
                  </a:lnTo>
                  <a:lnTo>
                    <a:pt x="824" y="24"/>
                  </a:lnTo>
                  <a:lnTo>
                    <a:pt x="816" y="28"/>
                  </a:lnTo>
                  <a:lnTo>
                    <a:pt x="814" y="30"/>
                  </a:lnTo>
                  <a:lnTo>
                    <a:pt x="812" y="36"/>
                  </a:lnTo>
                  <a:lnTo>
                    <a:pt x="814" y="42"/>
                  </a:lnTo>
                  <a:lnTo>
                    <a:pt x="814" y="42"/>
                  </a:lnTo>
                  <a:lnTo>
                    <a:pt x="808" y="38"/>
                  </a:lnTo>
                  <a:lnTo>
                    <a:pt x="804" y="38"/>
                  </a:lnTo>
                  <a:lnTo>
                    <a:pt x="802" y="40"/>
                  </a:lnTo>
                  <a:lnTo>
                    <a:pt x="802" y="40"/>
                  </a:lnTo>
                  <a:lnTo>
                    <a:pt x="770" y="42"/>
                  </a:lnTo>
                  <a:lnTo>
                    <a:pt x="770" y="42"/>
                  </a:lnTo>
                  <a:lnTo>
                    <a:pt x="766" y="42"/>
                  </a:lnTo>
                  <a:lnTo>
                    <a:pt x="764" y="42"/>
                  </a:lnTo>
                  <a:lnTo>
                    <a:pt x="762" y="44"/>
                  </a:lnTo>
                  <a:lnTo>
                    <a:pt x="762" y="44"/>
                  </a:lnTo>
                  <a:lnTo>
                    <a:pt x="764" y="50"/>
                  </a:lnTo>
                  <a:lnTo>
                    <a:pt x="766" y="52"/>
                  </a:lnTo>
                  <a:lnTo>
                    <a:pt x="768" y="54"/>
                  </a:lnTo>
                  <a:lnTo>
                    <a:pt x="768" y="54"/>
                  </a:lnTo>
                  <a:lnTo>
                    <a:pt x="774" y="56"/>
                  </a:lnTo>
                  <a:lnTo>
                    <a:pt x="780" y="58"/>
                  </a:lnTo>
                  <a:lnTo>
                    <a:pt x="780" y="58"/>
                  </a:lnTo>
                  <a:lnTo>
                    <a:pt x="780" y="60"/>
                  </a:lnTo>
                  <a:lnTo>
                    <a:pt x="780" y="60"/>
                  </a:lnTo>
                  <a:lnTo>
                    <a:pt x="770" y="62"/>
                  </a:lnTo>
                  <a:lnTo>
                    <a:pt x="770" y="62"/>
                  </a:lnTo>
                  <a:lnTo>
                    <a:pt x="766" y="58"/>
                  </a:lnTo>
                  <a:lnTo>
                    <a:pt x="760" y="56"/>
                  </a:lnTo>
                  <a:lnTo>
                    <a:pt x="750" y="56"/>
                  </a:lnTo>
                  <a:lnTo>
                    <a:pt x="740" y="58"/>
                  </a:lnTo>
                  <a:lnTo>
                    <a:pt x="730" y="60"/>
                  </a:lnTo>
                  <a:lnTo>
                    <a:pt x="730" y="60"/>
                  </a:lnTo>
                  <a:lnTo>
                    <a:pt x="730" y="62"/>
                  </a:lnTo>
                  <a:lnTo>
                    <a:pt x="732" y="62"/>
                  </a:lnTo>
                  <a:lnTo>
                    <a:pt x="736" y="64"/>
                  </a:lnTo>
                  <a:lnTo>
                    <a:pt x="736" y="64"/>
                  </a:lnTo>
                  <a:lnTo>
                    <a:pt x="730" y="66"/>
                  </a:lnTo>
                  <a:lnTo>
                    <a:pt x="730" y="66"/>
                  </a:lnTo>
                  <a:lnTo>
                    <a:pt x="726" y="66"/>
                  </a:lnTo>
                  <a:lnTo>
                    <a:pt x="722" y="66"/>
                  </a:lnTo>
                  <a:lnTo>
                    <a:pt x="722" y="62"/>
                  </a:lnTo>
                  <a:lnTo>
                    <a:pt x="722" y="62"/>
                  </a:lnTo>
                  <a:lnTo>
                    <a:pt x="720" y="58"/>
                  </a:lnTo>
                  <a:lnTo>
                    <a:pt x="716" y="58"/>
                  </a:lnTo>
                  <a:lnTo>
                    <a:pt x="710" y="60"/>
                  </a:lnTo>
                  <a:lnTo>
                    <a:pt x="710" y="60"/>
                  </a:lnTo>
                  <a:lnTo>
                    <a:pt x="706" y="62"/>
                  </a:lnTo>
                  <a:lnTo>
                    <a:pt x="706" y="66"/>
                  </a:lnTo>
                  <a:lnTo>
                    <a:pt x="710" y="70"/>
                  </a:lnTo>
                  <a:lnTo>
                    <a:pt x="710" y="70"/>
                  </a:lnTo>
                  <a:lnTo>
                    <a:pt x="712" y="72"/>
                  </a:lnTo>
                  <a:lnTo>
                    <a:pt x="712" y="76"/>
                  </a:lnTo>
                  <a:lnTo>
                    <a:pt x="712" y="76"/>
                  </a:lnTo>
                  <a:lnTo>
                    <a:pt x="708" y="82"/>
                  </a:lnTo>
                  <a:lnTo>
                    <a:pt x="708" y="84"/>
                  </a:lnTo>
                  <a:lnTo>
                    <a:pt x="710" y="86"/>
                  </a:lnTo>
                  <a:lnTo>
                    <a:pt x="714" y="88"/>
                  </a:lnTo>
                  <a:lnTo>
                    <a:pt x="720" y="88"/>
                  </a:lnTo>
                  <a:lnTo>
                    <a:pt x="720" y="88"/>
                  </a:lnTo>
                  <a:lnTo>
                    <a:pt x="726" y="86"/>
                  </a:lnTo>
                  <a:lnTo>
                    <a:pt x="730" y="88"/>
                  </a:lnTo>
                  <a:lnTo>
                    <a:pt x="740" y="92"/>
                  </a:lnTo>
                  <a:lnTo>
                    <a:pt x="740" y="92"/>
                  </a:lnTo>
                  <a:lnTo>
                    <a:pt x="742" y="94"/>
                  </a:lnTo>
                  <a:lnTo>
                    <a:pt x="742" y="96"/>
                  </a:lnTo>
                  <a:lnTo>
                    <a:pt x="742" y="96"/>
                  </a:lnTo>
                  <a:lnTo>
                    <a:pt x="738" y="98"/>
                  </a:lnTo>
                  <a:lnTo>
                    <a:pt x="738" y="98"/>
                  </a:lnTo>
                  <a:lnTo>
                    <a:pt x="736" y="100"/>
                  </a:lnTo>
                  <a:lnTo>
                    <a:pt x="736" y="98"/>
                  </a:lnTo>
                  <a:lnTo>
                    <a:pt x="736" y="96"/>
                  </a:lnTo>
                  <a:lnTo>
                    <a:pt x="736" y="96"/>
                  </a:lnTo>
                  <a:lnTo>
                    <a:pt x="734" y="92"/>
                  </a:lnTo>
                  <a:lnTo>
                    <a:pt x="732" y="92"/>
                  </a:lnTo>
                  <a:lnTo>
                    <a:pt x="726" y="90"/>
                  </a:lnTo>
                  <a:lnTo>
                    <a:pt x="726" y="90"/>
                  </a:lnTo>
                  <a:lnTo>
                    <a:pt x="720" y="92"/>
                  </a:lnTo>
                  <a:lnTo>
                    <a:pt x="718" y="92"/>
                  </a:lnTo>
                  <a:lnTo>
                    <a:pt x="716" y="96"/>
                  </a:lnTo>
                  <a:lnTo>
                    <a:pt x="716" y="96"/>
                  </a:lnTo>
                  <a:lnTo>
                    <a:pt x="712" y="104"/>
                  </a:lnTo>
                  <a:lnTo>
                    <a:pt x="708" y="112"/>
                  </a:lnTo>
                  <a:lnTo>
                    <a:pt x="700" y="116"/>
                  </a:lnTo>
                  <a:lnTo>
                    <a:pt x="692" y="118"/>
                  </a:lnTo>
                  <a:lnTo>
                    <a:pt x="692" y="118"/>
                  </a:lnTo>
                  <a:lnTo>
                    <a:pt x="692" y="112"/>
                  </a:lnTo>
                  <a:lnTo>
                    <a:pt x="692" y="112"/>
                  </a:lnTo>
                  <a:lnTo>
                    <a:pt x="702" y="102"/>
                  </a:lnTo>
                  <a:lnTo>
                    <a:pt x="702" y="102"/>
                  </a:lnTo>
                  <a:lnTo>
                    <a:pt x="706" y="98"/>
                  </a:lnTo>
                  <a:lnTo>
                    <a:pt x="706" y="96"/>
                  </a:lnTo>
                  <a:lnTo>
                    <a:pt x="704" y="94"/>
                  </a:lnTo>
                  <a:lnTo>
                    <a:pt x="704" y="94"/>
                  </a:lnTo>
                  <a:lnTo>
                    <a:pt x="700" y="90"/>
                  </a:lnTo>
                  <a:lnTo>
                    <a:pt x="698" y="84"/>
                  </a:lnTo>
                  <a:lnTo>
                    <a:pt x="700" y="80"/>
                  </a:lnTo>
                  <a:lnTo>
                    <a:pt x="702" y="74"/>
                  </a:lnTo>
                  <a:lnTo>
                    <a:pt x="702" y="74"/>
                  </a:lnTo>
                  <a:lnTo>
                    <a:pt x="700" y="70"/>
                  </a:lnTo>
                  <a:lnTo>
                    <a:pt x="698" y="68"/>
                  </a:lnTo>
                  <a:lnTo>
                    <a:pt x="696" y="64"/>
                  </a:lnTo>
                  <a:lnTo>
                    <a:pt x="698" y="62"/>
                  </a:lnTo>
                  <a:lnTo>
                    <a:pt x="698" y="62"/>
                  </a:lnTo>
                  <a:lnTo>
                    <a:pt x="700" y="56"/>
                  </a:lnTo>
                  <a:lnTo>
                    <a:pt x="700" y="52"/>
                  </a:lnTo>
                  <a:lnTo>
                    <a:pt x="696" y="50"/>
                  </a:lnTo>
                  <a:lnTo>
                    <a:pt x="692" y="48"/>
                  </a:lnTo>
                  <a:lnTo>
                    <a:pt x="692" y="48"/>
                  </a:lnTo>
                  <a:lnTo>
                    <a:pt x="684" y="48"/>
                  </a:lnTo>
                  <a:lnTo>
                    <a:pt x="678" y="48"/>
                  </a:lnTo>
                  <a:lnTo>
                    <a:pt x="672" y="52"/>
                  </a:lnTo>
                  <a:lnTo>
                    <a:pt x="670" y="58"/>
                  </a:lnTo>
                  <a:lnTo>
                    <a:pt x="670" y="58"/>
                  </a:lnTo>
                  <a:lnTo>
                    <a:pt x="666" y="60"/>
                  </a:lnTo>
                  <a:lnTo>
                    <a:pt x="664" y="64"/>
                  </a:lnTo>
                  <a:lnTo>
                    <a:pt x="664" y="64"/>
                  </a:lnTo>
                  <a:lnTo>
                    <a:pt x="660" y="64"/>
                  </a:lnTo>
                  <a:lnTo>
                    <a:pt x="658" y="66"/>
                  </a:lnTo>
                  <a:lnTo>
                    <a:pt x="656" y="68"/>
                  </a:lnTo>
                  <a:lnTo>
                    <a:pt x="658" y="74"/>
                  </a:lnTo>
                  <a:lnTo>
                    <a:pt x="658" y="74"/>
                  </a:lnTo>
                  <a:lnTo>
                    <a:pt x="658" y="76"/>
                  </a:lnTo>
                  <a:lnTo>
                    <a:pt x="658" y="80"/>
                  </a:lnTo>
                  <a:lnTo>
                    <a:pt x="660" y="82"/>
                  </a:lnTo>
                  <a:lnTo>
                    <a:pt x="664" y="84"/>
                  </a:lnTo>
                  <a:lnTo>
                    <a:pt x="664" y="84"/>
                  </a:lnTo>
                  <a:lnTo>
                    <a:pt x="666" y="86"/>
                  </a:lnTo>
                  <a:lnTo>
                    <a:pt x="670" y="90"/>
                  </a:lnTo>
                  <a:lnTo>
                    <a:pt x="670" y="90"/>
                  </a:lnTo>
                  <a:lnTo>
                    <a:pt x="672" y="92"/>
                  </a:lnTo>
                  <a:lnTo>
                    <a:pt x="670" y="96"/>
                  </a:lnTo>
                  <a:lnTo>
                    <a:pt x="670" y="96"/>
                  </a:lnTo>
                  <a:lnTo>
                    <a:pt x="668" y="98"/>
                  </a:lnTo>
                  <a:lnTo>
                    <a:pt x="664" y="96"/>
                  </a:lnTo>
                  <a:lnTo>
                    <a:pt x="664" y="96"/>
                  </a:lnTo>
                  <a:lnTo>
                    <a:pt x="658" y="92"/>
                  </a:lnTo>
                  <a:lnTo>
                    <a:pt x="650" y="90"/>
                  </a:lnTo>
                  <a:lnTo>
                    <a:pt x="636" y="86"/>
                  </a:lnTo>
                  <a:lnTo>
                    <a:pt x="636" y="86"/>
                  </a:lnTo>
                  <a:lnTo>
                    <a:pt x="620" y="82"/>
                  </a:lnTo>
                  <a:lnTo>
                    <a:pt x="612" y="82"/>
                  </a:lnTo>
                  <a:lnTo>
                    <a:pt x="604" y="84"/>
                  </a:lnTo>
                  <a:lnTo>
                    <a:pt x="604" y="84"/>
                  </a:lnTo>
                  <a:lnTo>
                    <a:pt x="608" y="86"/>
                  </a:lnTo>
                  <a:lnTo>
                    <a:pt x="608" y="88"/>
                  </a:lnTo>
                  <a:lnTo>
                    <a:pt x="608" y="90"/>
                  </a:lnTo>
                  <a:lnTo>
                    <a:pt x="608" y="90"/>
                  </a:lnTo>
                  <a:lnTo>
                    <a:pt x="602" y="96"/>
                  </a:lnTo>
                  <a:lnTo>
                    <a:pt x="598" y="96"/>
                  </a:lnTo>
                  <a:lnTo>
                    <a:pt x="596" y="96"/>
                  </a:lnTo>
                  <a:lnTo>
                    <a:pt x="596" y="96"/>
                  </a:lnTo>
                  <a:lnTo>
                    <a:pt x="594" y="92"/>
                  </a:lnTo>
                  <a:lnTo>
                    <a:pt x="590" y="90"/>
                  </a:lnTo>
                  <a:lnTo>
                    <a:pt x="584" y="92"/>
                  </a:lnTo>
                  <a:lnTo>
                    <a:pt x="584" y="92"/>
                  </a:lnTo>
                  <a:lnTo>
                    <a:pt x="570" y="94"/>
                  </a:lnTo>
                  <a:lnTo>
                    <a:pt x="552" y="90"/>
                  </a:lnTo>
                  <a:lnTo>
                    <a:pt x="552" y="90"/>
                  </a:lnTo>
                  <a:lnTo>
                    <a:pt x="548" y="92"/>
                  </a:lnTo>
                  <a:lnTo>
                    <a:pt x="548" y="92"/>
                  </a:lnTo>
                  <a:lnTo>
                    <a:pt x="542" y="94"/>
                  </a:lnTo>
                  <a:lnTo>
                    <a:pt x="538" y="96"/>
                  </a:lnTo>
                  <a:lnTo>
                    <a:pt x="538" y="96"/>
                  </a:lnTo>
                  <a:lnTo>
                    <a:pt x="522" y="100"/>
                  </a:lnTo>
                  <a:lnTo>
                    <a:pt x="514" y="102"/>
                  </a:lnTo>
                  <a:lnTo>
                    <a:pt x="508" y="106"/>
                  </a:lnTo>
                  <a:lnTo>
                    <a:pt x="508" y="106"/>
                  </a:lnTo>
                  <a:lnTo>
                    <a:pt x="502" y="112"/>
                  </a:lnTo>
                  <a:lnTo>
                    <a:pt x="496" y="112"/>
                  </a:lnTo>
                  <a:lnTo>
                    <a:pt x="492" y="110"/>
                  </a:lnTo>
                  <a:lnTo>
                    <a:pt x="486" y="104"/>
                  </a:lnTo>
                  <a:lnTo>
                    <a:pt x="486" y="104"/>
                  </a:lnTo>
                  <a:lnTo>
                    <a:pt x="488" y="102"/>
                  </a:lnTo>
                  <a:lnTo>
                    <a:pt x="492" y="102"/>
                  </a:lnTo>
                  <a:lnTo>
                    <a:pt x="494" y="102"/>
                  </a:lnTo>
                  <a:lnTo>
                    <a:pt x="496" y="98"/>
                  </a:lnTo>
                  <a:lnTo>
                    <a:pt x="496" y="98"/>
                  </a:lnTo>
                  <a:lnTo>
                    <a:pt x="492" y="96"/>
                  </a:lnTo>
                  <a:lnTo>
                    <a:pt x="488" y="94"/>
                  </a:lnTo>
                  <a:lnTo>
                    <a:pt x="484" y="94"/>
                  </a:lnTo>
                  <a:lnTo>
                    <a:pt x="480" y="96"/>
                  </a:lnTo>
                  <a:lnTo>
                    <a:pt x="480" y="96"/>
                  </a:lnTo>
                  <a:lnTo>
                    <a:pt x="478" y="100"/>
                  </a:lnTo>
                  <a:lnTo>
                    <a:pt x="478" y="106"/>
                  </a:lnTo>
                  <a:lnTo>
                    <a:pt x="478" y="106"/>
                  </a:lnTo>
                  <a:lnTo>
                    <a:pt x="482" y="114"/>
                  </a:lnTo>
                  <a:lnTo>
                    <a:pt x="482" y="116"/>
                  </a:lnTo>
                  <a:lnTo>
                    <a:pt x="480" y="118"/>
                  </a:lnTo>
                  <a:lnTo>
                    <a:pt x="476" y="118"/>
                  </a:lnTo>
                  <a:lnTo>
                    <a:pt x="468" y="118"/>
                  </a:lnTo>
                  <a:lnTo>
                    <a:pt x="468" y="118"/>
                  </a:lnTo>
                  <a:lnTo>
                    <a:pt x="462" y="116"/>
                  </a:lnTo>
                  <a:lnTo>
                    <a:pt x="456" y="118"/>
                  </a:lnTo>
                  <a:lnTo>
                    <a:pt x="446" y="126"/>
                  </a:lnTo>
                  <a:lnTo>
                    <a:pt x="446" y="126"/>
                  </a:lnTo>
                  <a:lnTo>
                    <a:pt x="446" y="128"/>
                  </a:lnTo>
                  <a:lnTo>
                    <a:pt x="448" y="130"/>
                  </a:lnTo>
                  <a:lnTo>
                    <a:pt x="450" y="132"/>
                  </a:lnTo>
                  <a:lnTo>
                    <a:pt x="448" y="134"/>
                  </a:lnTo>
                  <a:lnTo>
                    <a:pt x="448" y="134"/>
                  </a:lnTo>
                  <a:lnTo>
                    <a:pt x="438" y="134"/>
                  </a:lnTo>
                  <a:lnTo>
                    <a:pt x="428" y="132"/>
                  </a:lnTo>
                  <a:lnTo>
                    <a:pt x="428" y="132"/>
                  </a:lnTo>
                  <a:lnTo>
                    <a:pt x="424" y="130"/>
                  </a:lnTo>
                  <a:lnTo>
                    <a:pt x="422" y="130"/>
                  </a:lnTo>
                  <a:lnTo>
                    <a:pt x="422" y="132"/>
                  </a:lnTo>
                  <a:lnTo>
                    <a:pt x="422" y="132"/>
                  </a:lnTo>
                  <a:lnTo>
                    <a:pt x="422" y="134"/>
                  </a:lnTo>
                  <a:lnTo>
                    <a:pt x="422" y="136"/>
                  </a:lnTo>
                  <a:lnTo>
                    <a:pt x="426" y="138"/>
                  </a:lnTo>
                  <a:lnTo>
                    <a:pt x="426" y="138"/>
                  </a:lnTo>
                  <a:lnTo>
                    <a:pt x="430" y="138"/>
                  </a:lnTo>
                  <a:lnTo>
                    <a:pt x="430" y="140"/>
                  </a:lnTo>
                  <a:lnTo>
                    <a:pt x="430" y="140"/>
                  </a:lnTo>
                  <a:lnTo>
                    <a:pt x="424" y="142"/>
                  </a:lnTo>
                  <a:lnTo>
                    <a:pt x="416" y="140"/>
                  </a:lnTo>
                  <a:lnTo>
                    <a:pt x="408" y="138"/>
                  </a:lnTo>
                  <a:lnTo>
                    <a:pt x="406" y="134"/>
                  </a:lnTo>
                  <a:lnTo>
                    <a:pt x="406" y="134"/>
                  </a:lnTo>
                  <a:lnTo>
                    <a:pt x="404" y="126"/>
                  </a:lnTo>
                  <a:lnTo>
                    <a:pt x="402" y="122"/>
                  </a:lnTo>
                  <a:lnTo>
                    <a:pt x="398" y="116"/>
                  </a:lnTo>
                  <a:lnTo>
                    <a:pt x="390" y="114"/>
                  </a:lnTo>
                  <a:lnTo>
                    <a:pt x="390" y="114"/>
                  </a:lnTo>
                  <a:lnTo>
                    <a:pt x="398" y="112"/>
                  </a:lnTo>
                  <a:lnTo>
                    <a:pt x="402" y="114"/>
                  </a:lnTo>
                  <a:lnTo>
                    <a:pt x="412" y="116"/>
                  </a:lnTo>
                  <a:lnTo>
                    <a:pt x="412" y="116"/>
                  </a:lnTo>
                  <a:lnTo>
                    <a:pt x="432" y="120"/>
                  </a:lnTo>
                  <a:lnTo>
                    <a:pt x="440" y="120"/>
                  </a:lnTo>
                  <a:lnTo>
                    <a:pt x="450" y="116"/>
                  </a:lnTo>
                  <a:lnTo>
                    <a:pt x="450" y="116"/>
                  </a:lnTo>
                  <a:lnTo>
                    <a:pt x="454" y="112"/>
                  </a:lnTo>
                  <a:lnTo>
                    <a:pt x="456" y="110"/>
                  </a:lnTo>
                  <a:lnTo>
                    <a:pt x="456" y="108"/>
                  </a:lnTo>
                  <a:lnTo>
                    <a:pt x="456" y="108"/>
                  </a:lnTo>
                  <a:lnTo>
                    <a:pt x="454" y="104"/>
                  </a:lnTo>
                  <a:lnTo>
                    <a:pt x="450" y="102"/>
                  </a:lnTo>
                  <a:lnTo>
                    <a:pt x="450" y="102"/>
                  </a:lnTo>
                  <a:lnTo>
                    <a:pt x="418" y="90"/>
                  </a:lnTo>
                  <a:lnTo>
                    <a:pt x="418" y="90"/>
                  </a:lnTo>
                  <a:lnTo>
                    <a:pt x="410" y="88"/>
                  </a:lnTo>
                  <a:lnTo>
                    <a:pt x="402" y="86"/>
                  </a:lnTo>
                  <a:lnTo>
                    <a:pt x="394" y="86"/>
                  </a:lnTo>
                  <a:lnTo>
                    <a:pt x="384" y="82"/>
                  </a:lnTo>
                  <a:lnTo>
                    <a:pt x="384" y="82"/>
                  </a:lnTo>
                  <a:lnTo>
                    <a:pt x="380" y="80"/>
                  </a:lnTo>
                  <a:lnTo>
                    <a:pt x="374" y="80"/>
                  </a:lnTo>
                  <a:lnTo>
                    <a:pt x="360" y="80"/>
                  </a:lnTo>
                  <a:lnTo>
                    <a:pt x="360" y="80"/>
                  </a:lnTo>
                  <a:lnTo>
                    <a:pt x="364" y="78"/>
                  </a:lnTo>
                  <a:lnTo>
                    <a:pt x="368" y="78"/>
                  </a:lnTo>
                  <a:lnTo>
                    <a:pt x="370" y="78"/>
                  </a:lnTo>
                  <a:lnTo>
                    <a:pt x="372" y="74"/>
                  </a:lnTo>
                  <a:lnTo>
                    <a:pt x="372" y="74"/>
                  </a:lnTo>
                  <a:lnTo>
                    <a:pt x="352" y="70"/>
                  </a:lnTo>
                  <a:lnTo>
                    <a:pt x="352" y="70"/>
                  </a:lnTo>
                  <a:lnTo>
                    <a:pt x="354" y="70"/>
                  </a:lnTo>
                  <a:lnTo>
                    <a:pt x="354" y="70"/>
                  </a:lnTo>
                  <a:lnTo>
                    <a:pt x="354" y="68"/>
                  </a:lnTo>
                  <a:lnTo>
                    <a:pt x="354" y="68"/>
                  </a:lnTo>
                  <a:lnTo>
                    <a:pt x="340" y="72"/>
                  </a:lnTo>
                  <a:lnTo>
                    <a:pt x="324" y="74"/>
                  </a:lnTo>
                  <a:lnTo>
                    <a:pt x="324" y="74"/>
                  </a:lnTo>
                  <a:lnTo>
                    <a:pt x="310" y="76"/>
                  </a:lnTo>
                  <a:lnTo>
                    <a:pt x="302" y="78"/>
                  </a:lnTo>
                  <a:lnTo>
                    <a:pt x="296" y="82"/>
                  </a:lnTo>
                  <a:lnTo>
                    <a:pt x="296" y="82"/>
                  </a:lnTo>
                  <a:lnTo>
                    <a:pt x="292" y="82"/>
                  </a:lnTo>
                  <a:lnTo>
                    <a:pt x="288" y="80"/>
                  </a:lnTo>
                  <a:lnTo>
                    <a:pt x="284" y="78"/>
                  </a:lnTo>
                  <a:lnTo>
                    <a:pt x="280" y="80"/>
                  </a:lnTo>
                  <a:lnTo>
                    <a:pt x="280" y="80"/>
                  </a:lnTo>
                  <a:lnTo>
                    <a:pt x="278" y="82"/>
                  </a:lnTo>
                  <a:lnTo>
                    <a:pt x="274" y="84"/>
                  </a:lnTo>
                  <a:lnTo>
                    <a:pt x="270" y="86"/>
                  </a:lnTo>
                  <a:lnTo>
                    <a:pt x="272" y="90"/>
                  </a:lnTo>
                  <a:lnTo>
                    <a:pt x="272" y="90"/>
                  </a:lnTo>
                  <a:lnTo>
                    <a:pt x="272" y="90"/>
                  </a:lnTo>
                  <a:lnTo>
                    <a:pt x="266" y="92"/>
                  </a:lnTo>
                  <a:lnTo>
                    <a:pt x="262" y="90"/>
                  </a:lnTo>
                  <a:lnTo>
                    <a:pt x="262" y="90"/>
                  </a:lnTo>
                  <a:lnTo>
                    <a:pt x="258" y="90"/>
                  </a:lnTo>
                  <a:lnTo>
                    <a:pt x="256" y="90"/>
                  </a:lnTo>
                  <a:lnTo>
                    <a:pt x="256" y="92"/>
                  </a:lnTo>
                  <a:lnTo>
                    <a:pt x="256" y="92"/>
                  </a:lnTo>
                  <a:lnTo>
                    <a:pt x="256" y="94"/>
                  </a:lnTo>
                  <a:lnTo>
                    <a:pt x="256" y="94"/>
                  </a:lnTo>
                  <a:lnTo>
                    <a:pt x="260" y="96"/>
                  </a:lnTo>
                  <a:lnTo>
                    <a:pt x="260" y="96"/>
                  </a:lnTo>
                  <a:lnTo>
                    <a:pt x="260" y="100"/>
                  </a:lnTo>
                  <a:lnTo>
                    <a:pt x="260" y="100"/>
                  </a:lnTo>
                  <a:lnTo>
                    <a:pt x="254" y="102"/>
                  </a:lnTo>
                  <a:lnTo>
                    <a:pt x="250" y="106"/>
                  </a:lnTo>
                  <a:lnTo>
                    <a:pt x="250" y="106"/>
                  </a:lnTo>
                  <a:lnTo>
                    <a:pt x="240" y="114"/>
                  </a:lnTo>
                  <a:lnTo>
                    <a:pt x="232" y="126"/>
                  </a:lnTo>
                  <a:lnTo>
                    <a:pt x="224" y="136"/>
                  </a:lnTo>
                  <a:lnTo>
                    <a:pt x="218" y="140"/>
                  </a:lnTo>
                  <a:lnTo>
                    <a:pt x="212" y="142"/>
                  </a:lnTo>
                  <a:lnTo>
                    <a:pt x="212" y="142"/>
                  </a:lnTo>
                  <a:lnTo>
                    <a:pt x="206" y="148"/>
                  </a:lnTo>
                  <a:lnTo>
                    <a:pt x="206" y="148"/>
                  </a:lnTo>
                  <a:lnTo>
                    <a:pt x="204" y="148"/>
                  </a:lnTo>
                  <a:lnTo>
                    <a:pt x="202" y="150"/>
                  </a:lnTo>
                  <a:lnTo>
                    <a:pt x="202" y="150"/>
                  </a:lnTo>
                  <a:lnTo>
                    <a:pt x="200" y="152"/>
                  </a:lnTo>
                  <a:lnTo>
                    <a:pt x="196" y="152"/>
                  </a:lnTo>
                  <a:lnTo>
                    <a:pt x="192" y="152"/>
                  </a:lnTo>
                  <a:lnTo>
                    <a:pt x="190" y="154"/>
                  </a:lnTo>
                  <a:lnTo>
                    <a:pt x="190" y="154"/>
                  </a:lnTo>
                  <a:lnTo>
                    <a:pt x="186" y="154"/>
                  </a:lnTo>
                  <a:lnTo>
                    <a:pt x="184" y="158"/>
                  </a:lnTo>
                  <a:lnTo>
                    <a:pt x="184" y="158"/>
                  </a:lnTo>
                  <a:lnTo>
                    <a:pt x="182" y="160"/>
                  </a:lnTo>
                  <a:lnTo>
                    <a:pt x="178" y="162"/>
                  </a:lnTo>
                  <a:lnTo>
                    <a:pt x="176" y="164"/>
                  </a:lnTo>
                  <a:lnTo>
                    <a:pt x="176" y="170"/>
                  </a:lnTo>
                  <a:lnTo>
                    <a:pt x="176" y="170"/>
                  </a:lnTo>
                  <a:lnTo>
                    <a:pt x="174" y="172"/>
                  </a:lnTo>
                  <a:lnTo>
                    <a:pt x="174" y="172"/>
                  </a:lnTo>
                  <a:lnTo>
                    <a:pt x="178" y="180"/>
                  </a:lnTo>
                  <a:lnTo>
                    <a:pt x="178" y="180"/>
                  </a:lnTo>
                  <a:lnTo>
                    <a:pt x="178" y="180"/>
                  </a:lnTo>
                  <a:lnTo>
                    <a:pt x="178" y="180"/>
                  </a:lnTo>
                  <a:lnTo>
                    <a:pt x="180" y="184"/>
                  </a:lnTo>
                  <a:lnTo>
                    <a:pt x="180" y="184"/>
                  </a:lnTo>
                  <a:lnTo>
                    <a:pt x="178" y="186"/>
                  </a:lnTo>
                  <a:lnTo>
                    <a:pt x="176" y="188"/>
                  </a:lnTo>
                  <a:lnTo>
                    <a:pt x="176" y="188"/>
                  </a:lnTo>
                  <a:lnTo>
                    <a:pt x="176" y="190"/>
                  </a:lnTo>
                  <a:lnTo>
                    <a:pt x="178" y="190"/>
                  </a:lnTo>
                  <a:lnTo>
                    <a:pt x="180" y="188"/>
                  </a:lnTo>
                  <a:lnTo>
                    <a:pt x="182" y="190"/>
                  </a:lnTo>
                  <a:lnTo>
                    <a:pt x="182" y="190"/>
                  </a:lnTo>
                  <a:lnTo>
                    <a:pt x="182" y="192"/>
                  </a:lnTo>
                  <a:lnTo>
                    <a:pt x="182" y="192"/>
                  </a:lnTo>
                  <a:lnTo>
                    <a:pt x="178" y="196"/>
                  </a:lnTo>
                  <a:lnTo>
                    <a:pt x="178" y="198"/>
                  </a:lnTo>
                  <a:lnTo>
                    <a:pt x="182" y="200"/>
                  </a:lnTo>
                  <a:lnTo>
                    <a:pt x="182" y="200"/>
                  </a:lnTo>
                  <a:lnTo>
                    <a:pt x="188" y="202"/>
                  </a:lnTo>
                  <a:lnTo>
                    <a:pt x="194" y="202"/>
                  </a:lnTo>
                  <a:lnTo>
                    <a:pt x="198" y="202"/>
                  </a:lnTo>
                  <a:lnTo>
                    <a:pt x="204" y="198"/>
                  </a:lnTo>
                  <a:lnTo>
                    <a:pt x="204" y="198"/>
                  </a:lnTo>
                  <a:lnTo>
                    <a:pt x="216" y="188"/>
                  </a:lnTo>
                  <a:lnTo>
                    <a:pt x="216" y="188"/>
                  </a:lnTo>
                  <a:lnTo>
                    <a:pt x="222" y="196"/>
                  </a:lnTo>
                  <a:lnTo>
                    <a:pt x="226" y="204"/>
                  </a:lnTo>
                  <a:lnTo>
                    <a:pt x="226" y="204"/>
                  </a:lnTo>
                  <a:lnTo>
                    <a:pt x="228" y="210"/>
                  </a:lnTo>
                  <a:lnTo>
                    <a:pt x="232" y="216"/>
                  </a:lnTo>
                  <a:lnTo>
                    <a:pt x="232" y="216"/>
                  </a:lnTo>
                  <a:lnTo>
                    <a:pt x="234" y="220"/>
                  </a:lnTo>
                  <a:lnTo>
                    <a:pt x="232" y="222"/>
                  </a:lnTo>
                  <a:lnTo>
                    <a:pt x="232" y="222"/>
                  </a:lnTo>
                  <a:lnTo>
                    <a:pt x="234" y="232"/>
                  </a:lnTo>
                  <a:lnTo>
                    <a:pt x="238" y="234"/>
                  </a:lnTo>
                  <a:lnTo>
                    <a:pt x="242" y="232"/>
                  </a:lnTo>
                  <a:lnTo>
                    <a:pt x="242" y="232"/>
                  </a:lnTo>
                  <a:lnTo>
                    <a:pt x="250" y="228"/>
                  </a:lnTo>
                  <a:lnTo>
                    <a:pt x="258" y="224"/>
                  </a:lnTo>
                  <a:lnTo>
                    <a:pt x="264" y="218"/>
                  </a:lnTo>
                  <a:lnTo>
                    <a:pt x="266" y="214"/>
                  </a:lnTo>
                  <a:lnTo>
                    <a:pt x="266" y="208"/>
                  </a:lnTo>
                  <a:lnTo>
                    <a:pt x="266" y="208"/>
                  </a:lnTo>
                  <a:lnTo>
                    <a:pt x="268" y="200"/>
                  </a:lnTo>
                  <a:lnTo>
                    <a:pt x="274" y="196"/>
                  </a:lnTo>
                  <a:lnTo>
                    <a:pt x="274" y="196"/>
                  </a:lnTo>
                  <a:lnTo>
                    <a:pt x="274" y="194"/>
                  </a:lnTo>
                  <a:lnTo>
                    <a:pt x="274" y="194"/>
                  </a:lnTo>
                  <a:lnTo>
                    <a:pt x="276" y="192"/>
                  </a:lnTo>
                  <a:lnTo>
                    <a:pt x="276" y="190"/>
                  </a:lnTo>
                  <a:lnTo>
                    <a:pt x="276" y="190"/>
                  </a:lnTo>
                  <a:lnTo>
                    <a:pt x="276" y="190"/>
                  </a:lnTo>
                  <a:lnTo>
                    <a:pt x="276" y="190"/>
                  </a:lnTo>
                  <a:lnTo>
                    <a:pt x="280" y="188"/>
                  </a:lnTo>
                  <a:lnTo>
                    <a:pt x="282" y="184"/>
                  </a:lnTo>
                  <a:lnTo>
                    <a:pt x="280" y="182"/>
                  </a:lnTo>
                  <a:lnTo>
                    <a:pt x="278" y="178"/>
                  </a:lnTo>
                  <a:lnTo>
                    <a:pt x="278" y="178"/>
                  </a:lnTo>
                  <a:lnTo>
                    <a:pt x="272" y="170"/>
                  </a:lnTo>
                  <a:lnTo>
                    <a:pt x="272" y="166"/>
                  </a:lnTo>
                  <a:lnTo>
                    <a:pt x="274" y="160"/>
                  </a:lnTo>
                  <a:lnTo>
                    <a:pt x="280" y="154"/>
                  </a:lnTo>
                  <a:lnTo>
                    <a:pt x="280" y="154"/>
                  </a:lnTo>
                  <a:lnTo>
                    <a:pt x="288" y="150"/>
                  </a:lnTo>
                  <a:lnTo>
                    <a:pt x="288" y="150"/>
                  </a:lnTo>
                  <a:lnTo>
                    <a:pt x="296" y="144"/>
                  </a:lnTo>
                  <a:lnTo>
                    <a:pt x="302" y="136"/>
                  </a:lnTo>
                  <a:lnTo>
                    <a:pt x="302" y="136"/>
                  </a:lnTo>
                  <a:lnTo>
                    <a:pt x="306" y="130"/>
                  </a:lnTo>
                  <a:lnTo>
                    <a:pt x="312" y="126"/>
                  </a:lnTo>
                  <a:lnTo>
                    <a:pt x="318" y="126"/>
                  </a:lnTo>
                  <a:lnTo>
                    <a:pt x="326" y="128"/>
                  </a:lnTo>
                  <a:lnTo>
                    <a:pt x="326" y="128"/>
                  </a:lnTo>
                  <a:lnTo>
                    <a:pt x="316" y="138"/>
                  </a:lnTo>
                  <a:lnTo>
                    <a:pt x="304" y="146"/>
                  </a:lnTo>
                  <a:lnTo>
                    <a:pt x="304" y="146"/>
                  </a:lnTo>
                  <a:lnTo>
                    <a:pt x="300" y="152"/>
                  </a:lnTo>
                  <a:lnTo>
                    <a:pt x="298" y="154"/>
                  </a:lnTo>
                  <a:lnTo>
                    <a:pt x="298" y="158"/>
                  </a:lnTo>
                  <a:lnTo>
                    <a:pt x="298" y="158"/>
                  </a:lnTo>
                  <a:lnTo>
                    <a:pt x="298" y="172"/>
                  </a:lnTo>
                  <a:lnTo>
                    <a:pt x="300" y="176"/>
                  </a:lnTo>
                  <a:lnTo>
                    <a:pt x="304" y="180"/>
                  </a:lnTo>
                  <a:lnTo>
                    <a:pt x="308" y="182"/>
                  </a:lnTo>
                  <a:lnTo>
                    <a:pt x="312" y="184"/>
                  </a:lnTo>
                  <a:lnTo>
                    <a:pt x="328" y="184"/>
                  </a:lnTo>
                  <a:lnTo>
                    <a:pt x="328" y="184"/>
                  </a:lnTo>
                  <a:lnTo>
                    <a:pt x="342" y="180"/>
                  </a:lnTo>
                  <a:lnTo>
                    <a:pt x="350" y="180"/>
                  </a:lnTo>
                  <a:lnTo>
                    <a:pt x="358" y="182"/>
                  </a:lnTo>
                  <a:lnTo>
                    <a:pt x="358" y="182"/>
                  </a:lnTo>
                  <a:lnTo>
                    <a:pt x="358" y="182"/>
                  </a:lnTo>
                  <a:lnTo>
                    <a:pt x="360" y="182"/>
                  </a:lnTo>
                  <a:lnTo>
                    <a:pt x="360" y="182"/>
                  </a:lnTo>
                  <a:lnTo>
                    <a:pt x="358" y="182"/>
                  </a:lnTo>
                  <a:lnTo>
                    <a:pt x="358" y="182"/>
                  </a:lnTo>
                  <a:lnTo>
                    <a:pt x="348" y="184"/>
                  </a:lnTo>
                  <a:lnTo>
                    <a:pt x="338" y="184"/>
                  </a:lnTo>
                  <a:lnTo>
                    <a:pt x="338" y="184"/>
                  </a:lnTo>
                  <a:lnTo>
                    <a:pt x="326" y="186"/>
                  </a:lnTo>
                  <a:lnTo>
                    <a:pt x="322" y="186"/>
                  </a:lnTo>
                  <a:lnTo>
                    <a:pt x="320" y="188"/>
                  </a:lnTo>
                  <a:lnTo>
                    <a:pt x="318" y="192"/>
                  </a:lnTo>
                  <a:lnTo>
                    <a:pt x="318" y="196"/>
                  </a:lnTo>
                  <a:lnTo>
                    <a:pt x="320" y="206"/>
                  </a:lnTo>
                  <a:lnTo>
                    <a:pt x="320" y="206"/>
                  </a:lnTo>
                  <a:lnTo>
                    <a:pt x="320" y="208"/>
                  </a:lnTo>
                  <a:lnTo>
                    <a:pt x="320" y="208"/>
                  </a:lnTo>
                  <a:lnTo>
                    <a:pt x="308" y="206"/>
                  </a:lnTo>
                  <a:lnTo>
                    <a:pt x="302" y="208"/>
                  </a:lnTo>
                  <a:lnTo>
                    <a:pt x="298" y="214"/>
                  </a:lnTo>
                  <a:lnTo>
                    <a:pt x="296" y="228"/>
                  </a:lnTo>
                  <a:lnTo>
                    <a:pt x="296" y="228"/>
                  </a:lnTo>
                  <a:lnTo>
                    <a:pt x="294" y="232"/>
                  </a:lnTo>
                  <a:lnTo>
                    <a:pt x="290" y="236"/>
                  </a:lnTo>
                  <a:lnTo>
                    <a:pt x="286" y="236"/>
                  </a:lnTo>
                  <a:lnTo>
                    <a:pt x="282" y="236"/>
                  </a:lnTo>
                  <a:lnTo>
                    <a:pt x="282" y="236"/>
                  </a:lnTo>
                  <a:lnTo>
                    <a:pt x="276" y="236"/>
                  </a:lnTo>
                  <a:lnTo>
                    <a:pt x="272" y="234"/>
                  </a:lnTo>
                  <a:lnTo>
                    <a:pt x="270" y="236"/>
                  </a:lnTo>
                  <a:lnTo>
                    <a:pt x="270" y="236"/>
                  </a:lnTo>
                  <a:lnTo>
                    <a:pt x="258" y="240"/>
                  </a:lnTo>
                  <a:lnTo>
                    <a:pt x="248" y="242"/>
                  </a:lnTo>
                  <a:lnTo>
                    <a:pt x="226" y="240"/>
                  </a:lnTo>
                  <a:lnTo>
                    <a:pt x="226" y="240"/>
                  </a:lnTo>
                  <a:lnTo>
                    <a:pt x="220" y="240"/>
                  </a:lnTo>
                  <a:lnTo>
                    <a:pt x="216" y="238"/>
                  </a:lnTo>
                  <a:lnTo>
                    <a:pt x="212" y="232"/>
                  </a:lnTo>
                  <a:lnTo>
                    <a:pt x="212" y="226"/>
                  </a:lnTo>
                  <a:lnTo>
                    <a:pt x="212" y="226"/>
                  </a:lnTo>
                  <a:lnTo>
                    <a:pt x="216" y="224"/>
                  </a:lnTo>
                  <a:lnTo>
                    <a:pt x="216" y="218"/>
                  </a:lnTo>
                  <a:lnTo>
                    <a:pt x="214" y="214"/>
                  </a:lnTo>
                  <a:lnTo>
                    <a:pt x="214" y="210"/>
                  </a:lnTo>
                  <a:lnTo>
                    <a:pt x="214" y="210"/>
                  </a:lnTo>
                  <a:lnTo>
                    <a:pt x="212" y="210"/>
                  </a:lnTo>
                  <a:lnTo>
                    <a:pt x="208" y="212"/>
                  </a:lnTo>
                  <a:lnTo>
                    <a:pt x="208" y="214"/>
                  </a:lnTo>
                  <a:lnTo>
                    <a:pt x="206" y="216"/>
                  </a:lnTo>
                  <a:lnTo>
                    <a:pt x="206" y="216"/>
                  </a:lnTo>
                  <a:lnTo>
                    <a:pt x="200" y="220"/>
                  </a:lnTo>
                  <a:lnTo>
                    <a:pt x="198" y="224"/>
                  </a:lnTo>
                  <a:lnTo>
                    <a:pt x="198" y="228"/>
                  </a:lnTo>
                  <a:lnTo>
                    <a:pt x="202" y="232"/>
                  </a:lnTo>
                  <a:lnTo>
                    <a:pt x="202" y="232"/>
                  </a:lnTo>
                  <a:lnTo>
                    <a:pt x="202" y="238"/>
                  </a:lnTo>
                  <a:lnTo>
                    <a:pt x="202" y="242"/>
                  </a:lnTo>
                  <a:lnTo>
                    <a:pt x="202" y="242"/>
                  </a:lnTo>
                  <a:lnTo>
                    <a:pt x="204" y="246"/>
                  </a:lnTo>
                  <a:lnTo>
                    <a:pt x="202" y="248"/>
                  </a:lnTo>
                  <a:lnTo>
                    <a:pt x="200" y="250"/>
                  </a:lnTo>
                  <a:lnTo>
                    <a:pt x="196" y="250"/>
                  </a:lnTo>
                  <a:lnTo>
                    <a:pt x="196" y="250"/>
                  </a:lnTo>
                  <a:lnTo>
                    <a:pt x="188" y="250"/>
                  </a:lnTo>
                  <a:lnTo>
                    <a:pt x="180" y="254"/>
                  </a:lnTo>
                  <a:lnTo>
                    <a:pt x="170" y="264"/>
                  </a:lnTo>
                  <a:lnTo>
                    <a:pt x="170" y="264"/>
                  </a:lnTo>
                  <a:lnTo>
                    <a:pt x="162" y="270"/>
                  </a:lnTo>
                  <a:lnTo>
                    <a:pt x="158" y="274"/>
                  </a:lnTo>
                  <a:lnTo>
                    <a:pt x="154" y="276"/>
                  </a:lnTo>
                  <a:lnTo>
                    <a:pt x="154" y="276"/>
                  </a:lnTo>
                  <a:lnTo>
                    <a:pt x="150" y="278"/>
                  </a:lnTo>
                  <a:lnTo>
                    <a:pt x="146" y="282"/>
                  </a:lnTo>
                  <a:lnTo>
                    <a:pt x="146" y="282"/>
                  </a:lnTo>
                  <a:lnTo>
                    <a:pt x="142" y="288"/>
                  </a:lnTo>
                  <a:lnTo>
                    <a:pt x="136" y="292"/>
                  </a:lnTo>
                  <a:lnTo>
                    <a:pt x="130" y="294"/>
                  </a:lnTo>
                  <a:lnTo>
                    <a:pt x="122" y="292"/>
                  </a:lnTo>
                  <a:lnTo>
                    <a:pt x="122" y="292"/>
                  </a:lnTo>
                  <a:lnTo>
                    <a:pt x="122" y="298"/>
                  </a:lnTo>
                  <a:lnTo>
                    <a:pt x="120" y="302"/>
                  </a:lnTo>
                  <a:lnTo>
                    <a:pt x="118" y="302"/>
                  </a:lnTo>
                  <a:lnTo>
                    <a:pt x="112" y="300"/>
                  </a:lnTo>
                  <a:lnTo>
                    <a:pt x="112" y="300"/>
                  </a:lnTo>
                  <a:lnTo>
                    <a:pt x="104" y="300"/>
                  </a:lnTo>
                  <a:lnTo>
                    <a:pt x="102" y="302"/>
                  </a:lnTo>
                  <a:lnTo>
                    <a:pt x="100" y="304"/>
                  </a:lnTo>
                  <a:lnTo>
                    <a:pt x="100" y="304"/>
                  </a:lnTo>
                  <a:lnTo>
                    <a:pt x="100" y="306"/>
                  </a:lnTo>
                  <a:lnTo>
                    <a:pt x="102" y="308"/>
                  </a:lnTo>
                  <a:lnTo>
                    <a:pt x="108" y="310"/>
                  </a:lnTo>
                  <a:lnTo>
                    <a:pt x="108" y="310"/>
                  </a:lnTo>
                  <a:lnTo>
                    <a:pt x="114" y="314"/>
                  </a:lnTo>
                  <a:lnTo>
                    <a:pt x="118" y="318"/>
                  </a:lnTo>
                  <a:lnTo>
                    <a:pt x="122" y="324"/>
                  </a:lnTo>
                  <a:lnTo>
                    <a:pt x="124" y="330"/>
                  </a:lnTo>
                  <a:lnTo>
                    <a:pt x="126" y="336"/>
                  </a:lnTo>
                  <a:lnTo>
                    <a:pt x="126" y="342"/>
                  </a:lnTo>
                  <a:lnTo>
                    <a:pt x="124" y="348"/>
                  </a:lnTo>
                  <a:lnTo>
                    <a:pt x="122" y="354"/>
                  </a:lnTo>
                  <a:lnTo>
                    <a:pt x="122" y="354"/>
                  </a:lnTo>
                  <a:lnTo>
                    <a:pt x="118" y="356"/>
                  </a:lnTo>
                  <a:lnTo>
                    <a:pt x="114" y="356"/>
                  </a:lnTo>
                  <a:lnTo>
                    <a:pt x="114" y="356"/>
                  </a:lnTo>
                  <a:lnTo>
                    <a:pt x="104" y="354"/>
                  </a:lnTo>
                  <a:lnTo>
                    <a:pt x="94" y="354"/>
                  </a:lnTo>
                  <a:lnTo>
                    <a:pt x="86" y="354"/>
                  </a:lnTo>
                  <a:lnTo>
                    <a:pt x="76" y="354"/>
                  </a:lnTo>
                  <a:lnTo>
                    <a:pt x="76" y="354"/>
                  </a:lnTo>
                  <a:lnTo>
                    <a:pt x="72" y="354"/>
                  </a:lnTo>
                  <a:lnTo>
                    <a:pt x="68" y="354"/>
                  </a:lnTo>
                  <a:lnTo>
                    <a:pt x="64" y="358"/>
                  </a:lnTo>
                  <a:lnTo>
                    <a:pt x="64" y="366"/>
                  </a:lnTo>
                  <a:lnTo>
                    <a:pt x="64" y="366"/>
                  </a:lnTo>
                  <a:lnTo>
                    <a:pt x="66" y="372"/>
                  </a:lnTo>
                  <a:lnTo>
                    <a:pt x="66" y="380"/>
                  </a:lnTo>
                  <a:lnTo>
                    <a:pt x="66" y="388"/>
                  </a:lnTo>
                  <a:lnTo>
                    <a:pt x="62" y="396"/>
                  </a:lnTo>
                  <a:lnTo>
                    <a:pt x="62" y="396"/>
                  </a:lnTo>
                  <a:lnTo>
                    <a:pt x="62" y="400"/>
                  </a:lnTo>
                  <a:lnTo>
                    <a:pt x="62" y="404"/>
                  </a:lnTo>
                  <a:lnTo>
                    <a:pt x="62" y="404"/>
                  </a:lnTo>
                  <a:lnTo>
                    <a:pt x="64" y="410"/>
                  </a:lnTo>
                  <a:lnTo>
                    <a:pt x="66" y="418"/>
                  </a:lnTo>
                  <a:lnTo>
                    <a:pt x="68" y="420"/>
                  </a:lnTo>
                  <a:lnTo>
                    <a:pt x="70" y="422"/>
                  </a:lnTo>
                  <a:lnTo>
                    <a:pt x="74" y="422"/>
                  </a:lnTo>
                  <a:lnTo>
                    <a:pt x="80" y="420"/>
                  </a:lnTo>
                  <a:lnTo>
                    <a:pt x="80" y="420"/>
                  </a:lnTo>
                  <a:lnTo>
                    <a:pt x="84" y="424"/>
                  </a:lnTo>
                  <a:lnTo>
                    <a:pt x="84" y="424"/>
                  </a:lnTo>
                  <a:lnTo>
                    <a:pt x="86" y="428"/>
                  </a:lnTo>
                  <a:lnTo>
                    <a:pt x="90" y="430"/>
                  </a:lnTo>
                  <a:lnTo>
                    <a:pt x="94" y="430"/>
                  </a:lnTo>
                  <a:lnTo>
                    <a:pt x="98" y="426"/>
                  </a:lnTo>
                  <a:lnTo>
                    <a:pt x="98" y="426"/>
                  </a:lnTo>
                  <a:lnTo>
                    <a:pt x="104" y="424"/>
                  </a:lnTo>
                  <a:lnTo>
                    <a:pt x="110" y="424"/>
                  </a:lnTo>
                  <a:lnTo>
                    <a:pt x="110" y="424"/>
                  </a:lnTo>
                  <a:lnTo>
                    <a:pt x="118" y="422"/>
                  </a:lnTo>
                  <a:lnTo>
                    <a:pt x="124" y="416"/>
                  </a:lnTo>
                  <a:lnTo>
                    <a:pt x="130" y="408"/>
                  </a:lnTo>
                  <a:lnTo>
                    <a:pt x="132" y="402"/>
                  </a:lnTo>
                  <a:lnTo>
                    <a:pt x="132" y="402"/>
                  </a:lnTo>
                  <a:lnTo>
                    <a:pt x="132" y="394"/>
                  </a:lnTo>
                  <a:lnTo>
                    <a:pt x="136" y="386"/>
                  </a:lnTo>
                  <a:lnTo>
                    <a:pt x="142" y="382"/>
                  </a:lnTo>
                  <a:lnTo>
                    <a:pt x="148" y="378"/>
                  </a:lnTo>
                  <a:lnTo>
                    <a:pt x="148" y="378"/>
                  </a:lnTo>
                  <a:lnTo>
                    <a:pt x="156" y="374"/>
                  </a:lnTo>
                  <a:lnTo>
                    <a:pt x="158" y="370"/>
                  </a:lnTo>
                  <a:lnTo>
                    <a:pt x="158" y="366"/>
                  </a:lnTo>
                  <a:lnTo>
                    <a:pt x="158" y="366"/>
                  </a:lnTo>
                  <a:lnTo>
                    <a:pt x="158" y="358"/>
                  </a:lnTo>
                  <a:lnTo>
                    <a:pt x="162" y="354"/>
                  </a:lnTo>
                  <a:lnTo>
                    <a:pt x="166" y="354"/>
                  </a:lnTo>
                  <a:lnTo>
                    <a:pt x="172" y="356"/>
                  </a:lnTo>
                  <a:lnTo>
                    <a:pt x="172" y="356"/>
                  </a:lnTo>
                  <a:lnTo>
                    <a:pt x="180" y="358"/>
                  </a:lnTo>
                  <a:lnTo>
                    <a:pt x="186" y="356"/>
                  </a:lnTo>
                  <a:lnTo>
                    <a:pt x="192" y="352"/>
                  </a:lnTo>
                  <a:lnTo>
                    <a:pt x="198" y="348"/>
                  </a:lnTo>
                  <a:lnTo>
                    <a:pt x="198" y="348"/>
                  </a:lnTo>
                  <a:lnTo>
                    <a:pt x="204" y="346"/>
                  </a:lnTo>
                  <a:lnTo>
                    <a:pt x="208" y="346"/>
                  </a:lnTo>
                  <a:lnTo>
                    <a:pt x="212" y="348"/>
                  </a:lnTo>
                  <a:lnTo>
                    <a:pt x="214" y="352"/>
                  </a:lnTo>
                  <a:lnTo>
                    <a:pt x="214" y="352"/>
                  </a:lnTo>
                  <a:lnTo>
                    <a:pt x="218" y="360"/>
                  </a:lnTo>
                  <a:lnTo>
                    <a:pt x="224" y="368"/>
                  </a:lnTo>
                  <a:lnTo>
                    <a:pt x="232" y="374"/>
                  </a:lnTo>
                  <a:lnTo>
                    <a:pt x="240" y="378"/>
                  </a:lnTo>
                  <a:lnTo>
                    <a:pt x="240" y="378"/>
                  </a:lnTo>
                  <a:lnTo>
                    <a:pt x="252" y="386"/>
                  </a:lnTo>
                  <a:lnTo>
                    <a:pt x="256" y="392"/>
                  </a:lnTo>
                  <a:lnTo>
                    <a:pt x="260" y="398"/>
                  </a:lnTo>
                  <a:lnTo>
                    <a:pt x="260" y="398"/>
                  </a:lnTo>
                  <a:lnTo>
                    <a:pt x="260" y="402"/>
                  </a:lnTo>
                  <a:lnTo>
                    <a:pt x="262" y="404"/>
                  </a:lnTo>
                  <a:lnTo>
                    <a:pt x="264" y="404"/>
                  </a:lnTo>
                  <a:lnTo>
                    <a:pt x="264" y="404"/>
                  </a:lnTo>
                  <a:lnTo>
                    <a:pt x="266" y="402"/>
                  </a:lnTo>
                  <a:lnTo>
                    <a:pt x="266" y="400"/>
                  </a:lnTo>
                  <a:lnTo>
                    <a:pt x="266" y="396"/>
                  </a:lnTo>
                  <a:lnTo>
                    <a:pt x="266" y="396"/>
                  </a:lnTo>
                  <a:lnTo>
                    <a:pt x="264" y="390"/>
                  </a:lnTo>
                  <a:lnTo>
                    <a:pt x="264" y="388"/>
                  </a:lnTo>
                  <a:lnTo>
                    <a:pt x="270" y="386"/>
                  </a:lnTo>
                  <a:lnTo>
                    <a:pt x="276" y="386"/>
                  </a:lnTo>
                  <a:lnTo>
                    <a:pt x="276" y="386"/>
                  </a:lnTo>
                  <a:lnTo>
                    <a:pt x="264" y="378"/>
                  </a:lnTo>
                  <a:lnTo>
                    <a:pt x="252" y="370"/>
                  </a:lnTo>
                  <a:lnTo>
                    <a:pt x="242" y="360"/>
                  </a:lnTo>
                  <a:lnTo>
                    <a:pt x="234" y="350"/>
                  </a:lnTo>
                  <a:lnTo>
                    <a:pt x="234" y="350"/>
                  </a:lnTo>
                  <a:lnTo>
                    <a:pt x="230" y="344"/>
                  </a:lnTo>
                  <a:lnTo>
                    <a:pt x="230" y="336"/>
                  </a:lnTo>
                  <a:lnTo>
                    <a:pt x="230" y="336"/>
                  </a:lnTo>
                  <a:lnTo>
                    <a:pt x="230" y="334"/>
                  </a:lnTo>
                  <a:lnTo>
                    <a:pt x="232" y="332"/>
                  </a:lnTo>
                  <a:lnTo>
                    <a:pt x="238" y="330"/>
                  </a:lnTo>
                  <a:lnTo>
                    <a:pt x="238" y="330"/>
                  </a:lnTo>
                  <a:lnTo>
                    <a:pt x="240" y="334"/>
                  </a:lnTo>
                  <a:lnTo>
                    <a:pt x="244" y="336"/>
                  </a:lnTo>
                  <a:lnTo>
                    <a:pt x="248" y="338"/>
                  </a:lnTo>
                  <a:lnTo>
                    <a:pt x="250" y="342"/>
                  </a:lnTo>
                  <a:lnTo>
                    <a:pt x="250" y="342"/>
                  </a:lnTo>
                  <a:lnTo>
                    <a:pt x="252" y="346"/>
                  </a:lnTo>
                  <a:lnTo>
                    <a:pt x="256" y="350"/>
                  </a:lnTo>
                  <a:lnTo>
                    <a:pt x="264" y="356"/>
                  </a:lnTo>
                  <a:lnTo>
                    <a:pt x="264" y="356"/>
                  </a:lnTo>
                  <a:lnTo>
                    <a:pt x="278" y="364"/>
                  </a:lnTo>
                  <a:lnTo>
                    <a:pt x="284" y="368"/>
                  </a:lnTo>
                  <a:lnTo>
                    <a:pt x="286" y="374"/>
                  </a:lnTo>
                  <a:lnTo>
                    <a:pt x="286" y="374"/>
                  </a:lnTo>
                  <a:lnTo>
                    <a:pt x="286" y="382"/>
                  </a:lnTo>
                  <a:lnTo>
                    <a:pt x="290" y="392"/>
                  </a:lnTo>
                  <a:lnTo>
                    <a:pt x="298" y="406"/>
                  </a:lnTo>
                  <a:lnTo>
                    <a:pt x="298" y="406"/>
                  </a:lnTo>
                  <a:lnTo>
                    <a:pt x="298" y="406"/>
                  </a:lnTo>
                  <a:lnTo>
                    <a:pt x="300" y="412"/>
                  </a:lnTo>
                  <a:lnTo>
                    <a:pt x="300" y="412"/>
                  </a:lnTo>
                  <a:lnTo>
                    <a:pt x="302" y="416"/>
                  </a:lnTo>
                  <a:lnTo>
                    <a:pt x="302" y="416"/>
                  </a:lnTo>
                  <a:lnTo>
                    <a:pt x="304" y="422"/>
                  </a:lnTo>
                  <a:lnTo>
                    <a:pt x="306" y="424"/>
                  </a:lnTo>
                  <a:lnTo>
                    <a:pt x="310" y="424"/>
                  </a:lnTo>
                  <a:lnTo>
                    <a:pt x="310" y="424"/>
                  </a:lnTo>
                  <a:lnTo>
                    <a:pt x="312" y="424"/>
                  </a:lnTo>
                  <a:lnTo>
                    <a:pt x="312" y="422"/>
                  </a:lnTo>
                  <a:lnTo>
                    <a:pt x="312" y="418"/>
                  </a:lnTo>
                  <a:lnTo>
                    <a:pt x="312" y="418"/>
                  </a:lnTo>
                  <a:lnTo>
                    <a:pt x="312" y="418"/>
                  </a:lnTo>
                  <a:lnTo>
                    <a:pt x="314" y="416"/>
                  </a:lnTo>
                  <a:lnTo>
                    <a:pt x="314" y="414"/>
                  </a:lnTo>
                  <a:lnTo>
                    <a:pt x="316" y="412"/>
                  </a:lnTo>
                  <a:lnTo>
                    <a:pt x="318" y="412"/>
                  </a:lnTo>
                  <a:lnTo>
                    <a:pt x="318" y="412"/>
                  </a:lnTo>
                  <a:lnTo>
                    <a:pt x="322" y="412"/>
                  </a:lnTo>
                  <a:lnTo>
                    <a:pt x="322" y="412"/>
                  </a:lnTo>
                  <a:lnTo>
                    <a:pt x="324" y="410"/>
                  </a:lnTo>
                  <a:lnTo>
                    <a:pt x="324" y="410"/>
                  </a:lnTo>
                  <a:lnTo>
                    <a:pt x="324" y="406"/>
                  </a:lnTo>
                  <a:lnTo>
                    <a:pt x="320" y="404"/>
                  </a:lnTo>
                  <a:lnTo>
                    <a:pt x="320" y="404"/>
                  </a:lnTo>
                  <a:lnTo>
                    <a:pt x="318" y="406"/>
                  </a:lnTo>
                  <a:lnTo>
                    <a:pt x="318" y="408"/>
                  </a:lnTo>
                  <a:lnTo>
                    <a:pt x="318" y="408"/>
                  </a:lnTo>
                  <a:lnTo>
                    <a:pt x="314" y="406"/>
                  </a:lnTo>
                  <a:lnTo>
                    <a:pt x="314" y="406"/>
                  </a:lnTo>
                  <a:lnTo>
                    <a:pt x="312" y="398"/>
                  </a:lnTo>
                  <a:lnTo>
                    <a:pt x="312" y="392"/>
                  </a:lnTo>
                  <a:lnTo>
                    <a:pt x="316" y="388"/>
                  </a:lnTo>
                  <a:lnTo>
                    <a:pt x="320" y="384"/>
                  </a:lnTo>
                  <a:lnTo>
                    <a:pt x="320" y="384"/>
                  </a:lnTo>
                  <a:lnTo>
                    <a:pt x="324" y="382"/>
                  </a:lnTo>
                  <a:lnTo>
                    <a:pt x="330" y="380"/>
                  </a:lnTo>
                  <a:lnTo>
                    <a:pt x="336" y="382"/>
                  </a:lnTo>
                  <a:lnTo>
                    <a:pt x="340" y="386"/>
                  </a:lnTo>
                  <a:lnTo>
                    <a:pt x="340" y="386"/>
                  </a:lnTo>
                  <a:lnTo>
                    <a:pt x="358" y="376"/>
                  </a:lnTo>
                  <a:lnTo>
                    <a:pt x="358" y="376"/>
                  </a:lnTo>
                  <a:lnTo>
                    <a:pt x="354" y="374"/>
                  </a:lnTo>
                  <a:lnTo>
                    <a:pt x="350" y="370"/>
                  </a:lnTo>
                  <a:lnTo>
                    <a:pt x="350" y="366"/>
                  </a:lnTo>
                  <a:lnTo>
                    <a:pt x="350" y="360"/>
                  </a:lnTo>
                  <a:lnTo>
                    <a:pt x="350" y="360"/>
                  </a:lnTo>
                  <a:lnTo>
                    <a:pt x="362" y="340"/>
                  </a:lnTo>
                  <a:lnTo>
                    <a:pt x="368" y="330"/>
                  </a:lnTo>
                  <a:lnTo>
                    <a:pt x="378" y="322"/>
                  </a:lnTo>
                  <a:lnTo>
                    <a:pt x="378" y="322"/>
                  </a:lnTo>
                  <a:lnTo>
                    <a:pt x="380" y="322"/>
                  </a:lnTo>
                  <a:lnTo>
                    <a:pt x="382" y="324"/>
                  </a:lnTo>
                  <a:lnTo>
                    <a:pt x="384" y="326"/>
                  </a:lnTo>
                  <a:lnTo>
                    <a:pt x="388" y="328"/>
                  </a:lnTo>
                  <a:lnTo>
                    <a:pt x="388" y="328"/>
                  </a:lnTo>
                  <a:lnTo>
                    <a:pt x="392" y="328"/>
                  </a:lnTo>
                  <a:lnTo>
                    <a:pt x="396" y="328"/>
                  </a:lnTo>
                  <a:lnTo>
                    <a:pt x="396" y="328"/>
                  </a:lnTo>
                  <a:lnTo>
                    <a:pt x="392" y="330"/>
                  </a:lnTo>
                  <a:lnTo>
                    <a:pt x="390" y="332"/>
                  </a:lnTo>
                  <a:lnTo>
                    <a:pt x="390" y="334"/>
                  </a:lnTo>
                  <a:lnTo>
                    <a:pt x="392" y="336"/>
                  </a:lnTo>
                  <a:lnTo>
                    <a:pt x="398" y="342"/>
                  </a:lnTo>
                  <a:lnTo>
                    <a:pt x="398" y="342"/>
                  </a:lnTo>
                  <a:lnTo>
                    <a:pt x="400" y="344"/>
                  </a:lnTo>
                  <a:lnTo>
                    <a:pt x="402" y="344"/>
                  </a:lnTo>
                  <a:lnTo>
                    <a:pt x="404" y="342"/>
                  </a:lnTo>
                  <a:lnTo>
                    <a:pt x="406" y="340"/>
                  </a:lnTo>
                  <a:lnTo>
                    <a:pt x="406" y="340"/>
                  </a:lnTo>
                  <a:lnTo>
                    <a:pt x="410" y="338"/>
                  </a:lnTo>
                  <a:lnTo>
                    <a:pt x="408" y="336"/>
                  </a:lnTo>
                  <a:lnTo>
                    <a:pt x="408" y="336"/>
                  </a:lnTo>
                  <a:lnTo>
                    <a:pt x="406" y="328"/>
                  </a:lnTo>
                  <a:lnTo>
                    <a:pt x="406" y="326"/>
                  </a:lnTo>
                  <a:lnTo>
                    <a:pt x="408" y="324"/>
                  </a:lnTo>
                  <a:lnTo>
                    <a:pt x="412" y="322"/>
                  </a:lnTo>
                  <a:lnTo>
                    <a:pt x="418" y="320"/>
                  </a:lnTo>
                  <a:lnTo>
                    <a:pt x="418" y="320"/>
                  </a:lnTo>
                  <a:lnTo>
                    <a:pt x="440" y="314"/>
                  </a:lnTo>
                  <a:lnTo>
                    <a:pt x="440" y="314"/>
                  </a:lnTo>
                  <a:lnTo>
                    <a:pt x="438" y="318"/>
                  </a:lnTo>
                  <a:lnTo>
                    <a:pt x="434" y="320"/>
                  </a:lnTo>
                  <a:lnTo>
                    <a:pt x="432" y="322"/>
                  </a:lnTo>
                  <a:lnTo>
                    <a:pt x="432" y="324"/>
                  </a:lnTo>
                  <a:lnTo>
                    <a:pt x="432" y="324"/>
                  </a:lnTo>
                  <a:lnTo>
                    <a:pt x="432" y="328"/>
                  </a:lnTo>
                  <a:lnTo>
                    <a:pt x="430" y="330"/>
                  </a:lnTo>
                  <a:lnTo>
                    <a:pt x="426" y="336"/>
                  </a:lnTo>
                  <a:lnTo>
                    <a:pt x="426" y="336"/>
                  </a:lnTo>
                  <a:lnTo>
                    <a:pt x="424" y="338"/>
                  </a:lnTo>
                  <a:lnTo>
                    <a:pt x="426" y="340"/>
                  </a:lnTo>
                  <a:lnTo>
                    <a:pt x="426" y="340"/>
                  </a:lnTo>
                  <a:lnTo>
                    <a:pt x="428" y="342"/>
                  </a:lnTo>
                  <a:lnTo>
                    <a:pt x="428" y="342"/>
                  </a:lnTo>
                  <a:lnTo>
                    <a:pt x="448" y="356"/>
                  </a:lnTo>
                  <a:lnTo>
                    <a:pt x="448" y="356"/>
                  </a:lnTo>
                  <a:lnTo>
                    <a:pt x="456" y="362"/>
                  </a:lnTo>
                  <a:lnTo>
                    <a:pt x="460" y="368"/>
                  </a:lnTo>
                  <a:lnTo>
                    <a:pt x="458" y="374"/>
                  </a:lnTo>
                  <a:lnTo>
                    <a:pt x="458" y="374"/>
                  </a:lnTo>
                  <a:lnTo>
                    <a:pt x="456" y="378"/>
                  </a:lnTo>
                  <a:lnTo>
                    <a:pt x="452" y="380"/>
                  </a:lnTo>
                  <a:lnTo>
                    <a:pt x="440" y="380"/>
                  </a:lnTo>
                  <a:lnTo>
                    <a:pt x="440" y="380"/>
                  </a:lnTo>
                  <a:lnTo>
                    <a:pt x="432" y="380"/>
                  </a:lnTo>
                  <a:lnTo>
                    <a:pt x="424" y="380"/>
                  </a:lnTo>
                  <a:lnTo>
                    <a:pt x="412" y="374"/>
                  </a:lnTo>
                  <a:lnTo>
                    <a:pt x="412" y="374"/>
                  </a:lnTo>
                  <a:lnTo>
                    <a:pt x="404" y="372"/>
                  </a:lnTo>
                  <a:lnTo>
                    <a:pt x="398" y="370"/>
                  </a:lnTo>
                  <a:lnTo>
                    <a:pt x="390" y="372"/>
                  </a:lnTo>
                  <a:lnTo>
                    <a:pt x="384" y="374"/>
                  </a:lnTo>
                  <a:lnTo>
                    <a:pt x="384" y="374"/>
                  </a:lnTo>
                  <a:lnTo>
                    <a:pt x="374" y="378"/>
                  </a:lnTo>
                  <a:lnTo>
                    <a:pt x="364" y="378"/>
                  </a:lnTo>
                  <a:lnTo>
                    <a:pt x="364" y="378"/>
                  </a:lnTo>
                  <a:lnTo>
                    <a:pt x="360" y="386"/>
                  </a:lnTo>
                  <a:lnTo>
                    <a:pt x="354" y="388"/>
                  </a:lnTo>
                  <a:lnTo>
                    <a:pt x="340" y="388"/>
                  </a:lnTo>
                  <a:lnTo>
                    <a:pt x="340" y="388"/>
                  </a:lnTo>
                  <a:lnTo>
                    <a:pt x="338" y="394"/>
                  </a:lnTo>
                  <a:lnTo>
                    <a:pt x="340" y="398"/>
                  </a:lnTo>
                  <a:lnTo>
                    <a:pt x="342" y="402"/>
                  </a:lnTo>
                  <a:lnTo>
                    <a:pt x="342" y="402"/>
                  </a:lnTo>
                  <a:lnTo>
                    <a:pt x="342" y="402"/>
                  </a:lnTo>
                  <a:lnTo>
                    <a:pt x="342" y="404"/>
                  </a:lnTo>
                  <a:lnTo>
                    <a:pt x="340" y="406"/>
                  </a:lnTo>
                  <a:lnTo>
                    <a:pt x="338" y="410"/>
                  </a:lnTo>
                  <a:lnTo>
                    <a:pt x="344" y="412"/>
                  </a:lnTo>
                  <a:lnTo>
                    <a:pt x="344" y="412"/>
                  </a:lnTo>
                  <a:lnTo>
                    <a:pt x="346" y="418"/>
                  </a:lnTo>
                  <a:lnTo>
                    <a:pt x="352" y="422"/>
                  </a:lnTo>
                  <a:lnTo>
                    <a:pt x="364" y="430"/>
                  </a:lnTo>
                  <a:lnTo>
                    <a:pt x="364" y="430"/>
                  </a:lnTo>
                  <a:lnTo>
                    <a:pt x="366" y="430"/>
                  </a:lnTo>
                  <a:lnTo>
                    <a:pt x="368" y="430"/>
                  </a:lnTo>
                  <a:lnTo>
                    <a:pt x="372" y="428"/>
                  </a:lnTo>
                  <a:lnTo>
                    <a:pt x="372" y="428"/>
                  </a:lnTo>
                  <a:lnTo>
                    <a:pt x="374" y="424"/>
                  </a:lnTo>
                  <a:lnTo>
                    <a:pt x="378" y="424"/>
                  </a:lnTo>
                  <a:lnTo>
                    <a:pt x="380" y="424"/>
                  </a:lnTo>
                  <a:lnTo>
                    <a:pt x="384" y="428"/>
                  </a:lnTo>
                  <a:lnTo>
                    <a:pt x="384" y="428"/>
                  </a:lnTo>
                  <a:lnTo>
                    <a:pt x="388" y="430"/>
                  </a:lnTo>
                  <a:lnTo>
                    <a:pt x="392" y="432"/>
                  </a:lnTo>
                  <a:lnTo>
                    <a:pt x="396" y="430"/>
                  </a:lnTo>
                  <a:lnTo>
                    <a:pt x="400" y="426"/>
                  </a:lnTo>
                  <a:lnTo>
                    <a:pt x="400" y="426"/>
                  </a:lnTo>
                  <a:lnTo>
                    <a:pt x="404" y="424"/>
                  </a:lnTo>
                  <a:lnTo>
                    <a:pt x="406" y="424"/>
                  </a:lnTo>
                  <a:lnTo>
                    <a:pt x="412" y="426"/>
                  </a:lnTo>
                  <a:lnTo>
                    <a:pt x="412" y="426"/>
                  </a:lnTo>
                  <a:lnTo>
                    <a:pt x="414" y="428"/>
                  </a:lnTo>
                  <a:lnTo>
                    <a:pt x="414" y="430"/>
                  </a:lnTo>
                  <a:lnTo>
                    <a:pt x="414" y="434"/>
                  </a:lnTo>
                  <a:lnTo>
                    <a:pt x="414" y="434"/>
                  </a:lnTo>
                  <a:lnTo>
                    <a:pt x="414" y="444"/>
                  </a:lnTo>
                  <a:lnTo>
                    <a:pt x="412" y="452"/>
                  </a:lnTo>
                  <a:lnTo>
                    <a:pt x="406" y="470"/>
                  </a:lnTo>
                  <a:lnTo>
                    <a:pt x="406" y="470"/>
                  </a:lnTo>
                  <a:lnTo>
                    <a:pt x="404" y="478"/>
                  </a:lnTo>
                  <a:lnTo>
                    <a:pt x="398" y="482"/>
                  </a:lnTo>
                  <a:lnTo>
                    <a:pt x="392" y="484"/>
                  </a:lnTo>
                  <a:lnTo>
                    <a:pt x="382" y="482"/>
                  </a:lnTo>
                  <a:lnTo>
                    <a:pt x="382" y="482"/>
                  </a:lnTo>
                  <a:lnTo>
                    <a:pt x="376" y="480"/>
                  </a:lnTo>
                  <a:lnTo>
                    <a:pt x="368" y="482"/>
                  </a:lnTo>
                  <a:lnTo>
                    <a:pt x="368" y="482"/>
                  </a:lnTo>
                  <a:lnTo>
                    <a:pt x="364" y="486"/>
                  </a:lnTo>
                  <a:lnTo>
                    <a:pt x="360" y="486"/>
                  </a:lnTo>
                  <a:lnTo>
                    <a:pt x="360" y="486"/>
                  </a:lnTo>
                  <a:lnTo>
                    <a:pt x="338" y="480"/>
                  </a:lnTo>
                  <a:lnTo>
                    <a:pt x="326" y="476"/>
                  </a:lnTo>
                  <a:lnTo>
                    <a:pt x="316" y="472"/>
                  </a:lnTo>
                  <a:lnTo>
                    <a:pt x="316" y="472"/>
                  </a:lnTo>
                  <a:lnTo>
                    <a:pt x="306" y="466"/>
                  </a:lnTo>
                  <a:lnTo>
                    <a:pt x="300" y="466"/>
                  </a:lnTo>
                  <a:lnTo>
                    <a:pt x="298" y="466"/>
                  </a:lnTo>
                  <a:lnTo>
                    <a:pt x="294" y="468"/>
                  </a:lnTo>
                  <a:lnTo>
                    <a:pt x="294" y="472"/>
                  </a:lnTo>
                  <a:lnTo>
                    <a:pt x="292" y="482"/>
                  </a:lnTo>
                  <a:lnTo>
                    <a:pt x="292" y="482"/>
                  </a:lnTo>
                  <a:lnTo>
                    <a:pt x="290" y="488"/>
                  </a:lnTo>
                  <a:lnTo>
                    <a:pt x="286" y="492"/>
                  </a:lnTo>
                  <a:lnTo>
                    <a:pt x="286" y="492"/>
                  </a:lnTo>
                  <a:lnTo>
                    <a:pt x="284" y="492"/>
                  </a:lnTo>
                  <a:lnTo>
                    <a:pt x="280" y="492"/>
                  </a:lnTo>
                  <a:lnTo>
                    <a:pt x="278" y="488"/>
                  </a:lnTo>
                  <a:lnTo>
                    <a:pt x="278" y="488"/>
                  </a:lnTo>
                  <a:lnTo>
                    <a:pt x="270" y="484"/>
                  </a:lnTo>
                  <a:lnTo>
                    <a:pt x="262" y="482"/>
                  </a:lnTo>
                  <a:lnTo>
                    <a:pt x="262" y="482"/>
                  </a:lnTo>
                  <a:lnTo>
                    <a:pt x="258" y="482"/>
                  </a:lnTo>
                  <a:lnTo>
                    <a:pt x="254" y="476"/>
                  </a:lnTo>
                  <a:lnTo>
                    <a:pt x="254" y="476"/>
                  </a:lnTo>
                  <a:lnTo>
                    <a:pt x="252" y="472"/>
                  </a:lnTo>
                  <a:lnTo>
                    <a:pt x="248" y="468"/>
                  </a:lnTo>
                  <a:lnTo>
                    <a:pt x="244" y="466"/>
                  </a:lnTo>
                  <a:lnTo>
                    <a:pt x="238" y="466"/>
                  </a:lnTo>
                  <a:lnTo>
                    <a:pt x="238" y="466"/>
                  </a:lnTo>
                  <a:lnTo>
                    <a:pt x="232" y="466"/>
                  </a:lnTo>
                  <a:lnTo>
                    <a:pt x="226" y="464"/>
                  </a:lnTo>
                  <a:lnTo>
                    <a:pt x="216" y="458"/>
                  </a:lnTo>
                  <a:lnTo>
                    <a:pt x="216" y="458"/>
                  </a:lnTo>
                  <a:lnTo>
                    <a:pt x="212" y="454"/>
                  </a:lnTo>
                  <a:lnTo>
                    <a:pt x="212" y="452"/>
                  </a:lnTo>
                  <a:lnTo>
                    <a:pt x="212" y="452"/>
                  </a:lnTo>
                  <a:lnTo>
                    <a:pt x="212" y="452"/>
                  </a:lnTo>
                  <a:lnTo>
                    <a:pt x="216" y="446"/>
                  </a:lnTo>
                  <a:lnTo>
                    <a:pt x="218" y="442"/>
                  </a:lnTo>
                  <a:lnTo>
                    <a:pt x="216" y="430"/>
                  </a:lnTo>
                  <a:lnTo>
                    <a:pt x="216" y="430"/>
                  </a:lnTo>
                  <a:lnTo>
                    <a:pt x="214" y="426"/>
                  </a:lnTo>
                  <a:lnTo>
                    <a:pt x="212" y="422"/>
                  </a:lnTo>
                  <a:lnTo>
                    <a:pt x="210" y="420"/>
                  </a:lnTo>
                  <a:lnTo>
                    <a:pt x="204" y="422"/>
                  </a:lnTo>
                  <a:lnTo>
                    <a:pt x="204" y="422"/>
                  </a:lnTo>
                  <a:lnTo>
                    <a:pt x="196" y="424"/>
                  </a:lnTo>
                  <a:lnTo>
                    <a:pt x="188" y="424"/>
                  </a:lnTo>
                  <a:lnTo>
                    <a:pt x="172" y="424"/>
                  </a:lnTo>
                  <a:lnTo>
                    <a:pt x="172" y="424"/>
                  </a:lnTo>
                  <a:lnTo>
                    <a:pt x="154" y="426"/>
                  </a:lnTo>
                  <a:lnTo>
                    <a:pt x="144" y="428"/>
                  </a:lnTo>
                  <a:lnTo>
                    <a:pt x="136" y="432"/>
                  </a:lnTo>
                  <a:lnTo>
                    <a:pt x="136" y="432"/>
                  </a:lnTo>
                  <a:lnTo>
                    <a:pt x="122" y="440"/>
                  </a:lnTo>
                  <a:lnTo>
                    <a:pt x="110" y="442"/>
                  </a:lnTo>
                  <a:lnTo>
                    <a:pt x="98" y="440"/>
                  </a:lnTo>
                  <a:lnTo>
                    <a:pt x="88" y="434"/>
                  </a:lnTo>
                  <a:lnTo>
                    <a:pt x="88" y="434"/>
                  </a:lnTo>
                  <a:lnTo>
                    <a:pt x="86" y="442"/>
                  </a:lnTo>
                  <a:lnTo>
                    <a:pt x="82" y="450"/>
                  </a:lnTo>
                  <a:lnTo>
                    <a:pt x="76" y="456"/>
                  </a:lnTo>
                  <a:lnTo>
                    <a:pt x="68" y="462"/>
                  </a:lnTo>
                  <a:lnTo>
                    <a:pt x="68" y="462"/>
                  </a:lnTo>
                  <a:lnTo>
                    <a:pt x="64" y="466"/>
                  </a:lnTo>
                  <a:lnTo>
                    <a:pt x="60" y="472"/>
                  </a:lnTo>
                  <a:lnTo>
                    <a:pt x="58" y="478"/>
                  </a:lnTo>
                  <a:lnTo>
                    <a:pt x="58" y="486"/>
                  </a:lnTo>
                  <a:lnTo>
                    <a:pt x="58" y="486"/>
                  </a:lnTo>
                  <a:lnTo>
                    <a:pt x="58" y="496"/>
                  </a:lnTo>
                  <a:lnTo>
                    <a:pt x="54" y="504"/>
                  </a:lnTo>
                  <a:lnTo>
                    <a:pt x="48" y="508"/>
                  </a:lnTo>
                  <a:lnTo>
                    <a:pt x="40" y="514"/>
                  </a:lnTo>
                  <a:lnTo>
                    <a:pt x="40" y="514"/>
                  </a:lnTo>
                  <a:lnTo>
                    <a:pt x="34" y="520"/>
                  </a:lnTo>
                  <a:lnTo>
                    <a:pt x="28" y="526"/>
                  </a:lnTo>
                  <a:lnTo>
                    <a:pt x="28" y="526"/>
                  </a:lnTo>
                  <a:lnTo>
                    <a:pt x="24" y="534"/>
                  </a:lnTo>
                  <a:lnTo>
                    <a:pt x="20" y="542"/>
                  </a:lnTo>
                  <a:lnTo>
                    <a:pt x="16" y="550"/>
                  </a:lnTo>
                  <a:lnTo>
                    <a:pt x="12" y="560"/>
                  </a:lnTo>
                  <a:lnTo>
                    <a:pt x="12" y="560"/>
                  </a:lnTo>
                  <a:lnTo>
                    <a:pt x="4" y="572"/>
                  </a:lnTo>
                  <a:lnTo>
                    <a:pt x="2" y="580"/>
                  </a:lnTo>
                  <a:lnTo>
                    <a:pt x="2" y="588"/>
                  </a:lnTo>
                  <a:lnTo>
                    <a:pt x="2" y="588"/>
                  </a:lnTo>
                  <a:lnTo>
                    <a:pt x="8" y="604"/>
                  </a:lnTo>
                  <a:lnTo>
                    <a:pt x="8" y="620"/>
                  </a:lnTo>
                  <a:lnTo>
                    <a:pt x="6" y="634"/>
                  </a:lnTo>
                  <a:lnTo>
                    <a:pt x="2" y="650"/>
                  </a:lnTo>
                  <a:lnTo>
                    <a:pt x="2" y="650"/>
                  </a:lnTo>
                  <a:lnTo>
                    <a:pt x="0" y="654"/>
                  </a:lnTo>
                  <a:lnTo>
                    <a:pt x="2" y="656"/>
                  </a:lnTo>
                  <a:lnTo>
                    <a:pt x="4" y="662"/>
                  </a:lnTo>
                  <a:lnTo>
                    <a:pt x="4" y="662"/>
                  </a:lnTo>
                  <a:lnTo>
                    <a:pt x="4" y="668"/>
                  </a:lnTo>
                  <a:lnTo>
                    <a:pt x="4" y="668"/>
                  </a:lnTo>
                  <a:lnTo>
                    <a:pt x="4" y="676"/>
                  </a:lnTo>
                  <a:lnTo>
                    <a:pt x="6" y="682"/>
                  </a:lnTo>
                  <a:lnTo>
                    <a:pt x="6" y="682"/>
                  </a:lnTo>
                  <a:lnTo>
                    <a:pt x="16" y="690"/>
                  </a:lnTo>
                  <a:lnTo>
                    <a:pt x="22" y="700"/>
                  </a:lnTo>
                  <a:lnTo>
                    <a:pt x="28" y="710"/>
                  </a:lnTo>
                  <a:lnTo>
                    <a:pt x="32" y="722"/>
                  </a:lnTo>
                  <a:lnTo>
                    <a:pt x="32" y="722"/>
                  </a:lnTo>
                  <a:lnTo>
                    <a:pt x="34" y="726"/>
                  </a:lnTo>
                  <a:lnTo>
                    <a:pt x="38" y="730"/>
                  </a:lnTo>
                  <a:lnTo>
                    <a:pt x="38" y="730"/>
                  </a:lnTo>
                  <a:lnTo>
                    <a:pt x="50" y="742"/>
                  </a:lnTo>
                  <a:lnTo>
                    <a:pt x="64" y="754"/>
                  </a:lnTo>
                  <a:lnTo>
                    <a:pt x="64" y="754"/>
                  </a:lnTo>
                  <a:lnTo>
                    <a:pt x="68" y="758"/>
                  </a:lnTo>
                  <a:lnTo>
                    <a:pt x="72" y="760"/>
                  </a:lnTo>
                  <a:lnTo>
                    <a:pt x="78" y="760"/>
                  </a:lnTo>
                  <a:lnTo>
                    <a:pt x="84" y="756"/>
                  </a:lnTo>
                  <a:lnTo>
                    <a:pt x="84" y="756"/>
                  </a:lnTo>
                  <a:lnTo>
                    <a:pt x="90" y="754"/>
                  </a:lnTo>
                  <a:lnTo>
                    <a:pt x="96" y="752"/>
                  </a:lnTo>
                  <a:lnTo>
                    <a:pt x="102" y="752"/>
                  </a:lnTo>
                  <a:lnTo>
                    <a:pt x="108" y="754"/>
                  </a:lnTo>
                  <a:lnTo>
                    <a:pt x="108" y="754"/>
                  </a:lnTo>
                  <a:lnTo>
                    <a:pt x="114" y="754"/>
                  </a:lnTo>
                  <a:lnTo>
                    <a:pt x="120" y="754"/>
                  </a:lnTo>
                  <a:lnTo>
                    <a:pt x="130" y="750"/>
                  </a:lnTo>
                  <a:lnTo>
                    <a:pt x="130" y="750"/>
                  </a:lnTo>
                  <a:lnTo>
                    <a:pt x="144" y="744"/>
                  </a:lnTo>
                  <a:lnTo>
                    <a:pt x="150" y="742"/>
                  </a:lnTo>
                  <a:lnTo>
                    <a:pt x="158" y="740"/>
                  </a:lnTo>
                  <a:lnTo>
                    <a:pt x="158" y="740"/>
                  </a:lnTo>
                  <a:lnTo>
                    <a:pt x="164" y="740"/>
                  </a:lnTo>
                  <a:lnTo>
                    <a:pt x="170" y="742"/>
                  </a:lnTo>
                  <a:lnTo>
                    <a:pt x="174" y="744"/>
                  </a:lnTo>
                  <a:lnTo>
                    <a:pt x="176" y="750"/>
                  </a:lnTo>
                  <a:lnTo>
                    <a:pt x="176" y="750"/>
                  </a:lnTo>
                  <a:lnTo>
                    <a:pt x="178" y="756"/>
                  </a:lnTo>
                  <a:lnTo>
                    <a:pt x="182" y="758"/>
                  </a:lnTo>
                  <a:lnTo>
                    <a:pt x="186" y="760"/>
                  </a:lnTo>
                  <a:lnTo>
                    <a:pt x="192" y="760"/>
                  </a:lnTo>
                  <a:lnTo>
                    <a:pt x="192" y="760"/>
                  </a:lnTo>
                  <a:lnTo>
                    <a:pt x="200" y="760"/>
                  </a:lnTo>
                  <a:lnTo>
                    <a:pt x="206" y="764"/>
                  </a:lnTo>
                  <a:lnTo>
                    <a:pt x="210" y="770"/>
                  </a:lnTo>
                  <a:lnTo>
                    <a:pt x="212" y="778"/>
                  </a:lnTo>
                  <a:lnTo>
                    <a:pt x="212" y="778"/>
                  </a:lnTo>
                  <a:lnTo>
                    <a:pt x="210" y="792"/>
                  </a:lnTo>
                  <a:lnTo>
                    <a:pt x="208" y="806"/>
                  </a:lnTo>
                  <a:lnTo>
                    <a:pt x="208" y="806"/>
                  </a:lnTo>
                  <a:lnTo>
                    <a:pt x="206" y="816"/>
                  </a:lnTo>
                  <a:lnTo>
                    <a:pt x="206" y="824"/>
                  </a:lnTo>
                  <a:lnTo>
                    <a:pt x="210" y="830"/>
                  </a:lnTo>
                  <a:lnTo>
                    <a:pt x="214" y="836"/>
                  </a:lnTo>
                  <a:lnTo>
                    <a:pt x="214" y="836"/>
                  </a:lnTo>
                  <a:lnTo>
                    <a:pt x="222" y="846"/>
                  </a:lnTo>
                  <a:lnTo>
                    <a:pt x="226" y="858"/>
                  </a:lnTo>
                  <a:lnTo>
                    <a:pt x="230" y="868"/>
                  </a:lnTo>
                  <a:lnTo>
                    <a:pt x="234" y="878"/>
                  </a:lnTo>
                  <a:lnTo>
                    <a:pt x="242" y="924"/>
                  </a:lnTo>
                  <a:lnTo>
                    <a:pt x="242" y="924"/>
                  </a:lnTo>
                  <a:lnTo>
                    <a:pt x="242" y="930"/>
                  </a:lnTo>
                  <a:lnTo>
                    <a:pt x="240" y="936"/>
                  </a:lnTo>
                  <a:lnTo>
                    <a:pt x="240" y="936"/>
                  </a:lnTo>
                  <a:lnTo>
                    <a:pt x="234" y="946"/>
                  </a:lnTo>
                  <a:lnTo>
                    <a:pt x="230" y="956"/>
                  </a:lnTo>
                  <a:lnTo>
                    <a:pt x="226" y="976"/>
                  </a:lnTo>
                  <a:lnTo>
                    <a:pt x="226" y="976"/>
                  </a:lnTo>
                  <a:lnTo>
                    <a:pt x="226" y="984"/>
                  </a:lnTo>
                  <a:lnTo>
                    <a:pt x="226" y="992"/>
                  </a:lnTo>
                  <a:lnTo>
                    <a:pt x="232" y="1006"/>
                  </a:lnTo>
                  <a:lnTo>
                    <a:pt x="232" y="1006"/>
                  </a:lnTo>
                  <a:lnTo>
                    <a:pt x="242" y="1030"/>
                  </a:lnTo>
                  <a:lnTo>
                    <a:pt x="246" y="1042"/>
                  </a:lnTo>
                  <a:lnTo>
                    <a:pt x="248" y="1056"/>
                  </a:lnTo>
                  <a:lnTo>
                    <a:pt x="248" y="1056"/>
                  </a:lnTo>
                  <a:lnTo>
                    <a:pt x="250" y="1068"/>
                  </a:lnTo>
                  <a:lnTo>
                    <a:pt x="252" y="1082"/>
                  </a:lnTo>
                  <a:lnTo>
                    <a:pt x="256" y="1094"/>
                  </a:lnTo>
                  <a:lnTo>
                    <a:pt x="262" y="1106"/>
                  </a:lnTo>
                  <a:lnTo>
                    <a:pt x="262" y="1106"/>
                  </a:lnTo>
                  <a:lnTo>
                    <a:pt x="268" y="1116"/>
                  </a:lnTo>
                  <a:lnTo>
                    <a:pt x="274" y="1126"/>
                  </a:lnTo>
                  <a:lnTo>
                    <a:pt x="276" y="1138"/>
                  </a:lnTo>
                  <a:lnTo>
                    <a:pt x="274" y="1150"/>
                  </a:lnTo>
                  <a:lnTo>
                    <a:pt x="274" y="1150"/>
                  </a:lnTo>
                  <a:lnTo>
                    <a:pt x="274" y="1154"/>
                  </a:lnTo>
                  <a:lnTo>
                    <a:pt x="276" y="1156"/>
                  </a:lnTo>
                  <a:lnTo>
                    <a:pt x="280" y="1162"/>
                  </a:lnTo>
                  <a:lnTo>
                    <a:pt x="288" y="1164"/>
                  </a:lnTo>
                  <a:lnTo>
                    <a:pt x="296" y="1166"/>
                  </a:lnTo>
                  <a:lnTo>
                    <a:pt x="296" y="1166"/>
                  </a:lnTo>
                  <a:lnTo>
                    <a:pt x="306" y="1162"/>
                  </a:lnTo>
                  <a:lnTo>
                    <a:pt x="310" y="1160"/>
                  </a:lnTo>
                  <a:lnTo>
                    <a:pt x="316" y="1160"/>
                  </a:lnTo>
                  <a:lnTo>
                    <a:pt x="316" y="1160"/>
                  </a:lnTo>
                  <a:lnTo>
                    <a:pt x="330" y="1160"/>
                  </a:lnTo>
                  <a:lnTo>
                    <a:pt x="342" y="1156"/>
                  </a:lnTo>
                  <a:lnTo>
                    <a:pt x="352" y="1148"/>
                  </a:lnTo>
                  <a:lnTo>
                    <a:pt x="362" y="1138"/>
                  </a:lnTo>
                  <a:lnTo>
                    <a:pt x="362" y="1138"/>
                  </a:lnTo>
                  <a:lnTo>
                    <a:pt x="372" y="1124"/>
                  </a:lnTo>
                  <a:lnTo>
                    <a:pt x="376" y="1116"/>
                  </a:lnTo>
                  <a:lnTo>
                    <a:pt x="380" y="1110"/>
                  </a:lnTo>
                  <a:lnTo>
                    <a:pt x="380" y="1110"/>
                  </a:lnTo>
                  <a:lnTo>
                    <a:pt x="386" y="1104"/>
                  </a:lnTo>
                  <a:lnTo>
                    <a:pt x="388" y="1096"/>
                  </a:lnTo>
                  <a:lnTo>
                    <a:pt x="390" y="1088"/>
                  </a:lnTo>
                  <a:lnTo>
                    <a:pt x="390" y="1080"/>
                  </a:lnTo>
                  <a:lnTo>
                    <a:pt x="390" y="1080"/>
                  </a:lnTo>
                  <a:lnTo>
                    <a:pt x="390" y="1076"/>
                  </a:lnTo>
                  <a:lnTo>
                    <a:pt x="390" y="1072"/>
                  </a:lnTo>
                  <a:lnTo>
                    <a:pt x="392" y="1070"/>
                  </a:lnTo>
                  <a:lnTo>
                    <a:pt x="396" y="1068"/>
                  </a:lnTo>
                  <a:lnTo>
                    <a:pt x="396" y="1068"/>
                  </a:lnTo>
                  <a:lnTo>
                    <a:pt x="404" y="1064"/>
                  </a:lnTo>
                  <a:lnTo>
                    <a:pt x="408" y="1058"/>
                  </a:lnTo>
                  <a:lnTo>
                    <a:pt x="410" y="1052"/>
                  </a:lnTo>
                  <a:lnTo>
                    <a:pt x="410" y="1042"/>
                  </a:lnTo>
                  <a:lnTo>
                    <a:pt x="410" y="1042"/>
                  </a:lnTo>
                  <a:lnTo>
                    <a:pt x="406" y="1022"/>
                  </a:lnTo>
                  <a:lnTo>
                    <a:pt x="406" y="1022"/>
                  </a:lnTo>
                  <a:lnTo>
                    <a:pt x="404" y="1018"/>
                  </a:lnTo>
                  <a:lnTo>
                    <a:pt x="404" y="1016"/>
                  </a:lnTo>
                  <a:lnTo>
                    <a:pt x="406" y="1014"/>
                  </a:lnTo>
                  <a:lnTo>
                    <a:pt x="406" y="1014"/>
                  </a:lnTo>
                  <a:lnTo>
                    <a:pt x="412" y="1006"/>
                  </a:lnTo>
                  <a:lnTo>
                    <a:pt x="420" y="998"/>
                  </a:lnTo>
                  <a:lnTo>
                    <a:pt x="426" y="990"/>
                  </a:lnTo>
                  <a:lnTo>
                    <a:pt x="436" y="984"/>
                  </a:lnTo>
                  <a:lnTo>
                    <a:pt x="436" y="984"/>
                  </a:lnTo>
                  <a:lnTo>
                    <a:pt x="442" y="980"/>
                  </a:lnTo>
                  <a:lnTo>
                    <a:pt x="448" y="974"/>
                  </a:lnTo>
                  <a:lnTo>
                    <a:pt x="450" y="966"/>
                  </a:lnTo>
                  <a:lnTo>
                    <a:pt x="452" y="958"/>
                  </a:lnTo>
                  <a:lnTo>
                    <a:pt x="452" y="958"/>
                  </a:lnTo>
                  <a:lnTo>
                    <a:pt x="450" y="938"/>
                  </a:lnTo>
                  <a:lnTo>
                    <a:pt x="448" y="918"/>
                  </a:lnTo>
                  <a:lnTo>
                    <a:pt x="440" y="880"/>
                  </a:lnTo>
                  <a:lnTo>
                    <a:pt x="440" y="880"/>
                  </a:lnTo>
                  <a:lnTo>
                    <a:pt x="438" y="866"/>
                  </a:lnTo>
                  <a:lnTo>
                    <a:pt x="442" y="852"/>
                  </a:lnTo>
                  <a:lnTo>
                    <a:pt x="448" y="840"/>
                  </a:lnTo>
                  <a:lnTo>
                    <a:pt x="454" y="828"/>
                  </a:lnTo>
                  <a:lnTo>
                    <a:pt x="454" y="828"/>
                  </a:lnTo>
                  <a:lnTo>
                    <a:pt x="464" y="814"/>
                  </a:lnTo>
                  <a:lnTo>
                    <a:pt x="474" y="800"/>
                  </a:lnTo>
                  <a:lnTo>
                    <a:pt x="496" y="776"/>
                  </a:lnTo>
                  <a:lnTo>
                    <a:pt x="496" y="776"/>
                  </a:lnTo>
                  <a:lnTo>
                    <a:pt x="502" y="768"/>
                  </a:lnTo>
                  <a:lnTo>
                    <a:pt x="508" y="760"/>
                  </a:lnTo>
                  <a:lnTo>
                    <a:pt x="516" y="744"/>
                  </a:lnTo>
                  <a:lnTo>
                    <a:pt x="530" y="708"/>
                  </a:lnTo>
                  <a:lnTo>
                    <a:pt x="530" y="708"/>
                  </a:lnTo>
                  <a:lnTo>
                    <a:pt x="532" y="696"/>
                  </a:lnTo>
                  <a:lnTo>
                    <a:pt x="532" y="690"/>
                  </a:lnTo>
                  <a:lnTo>
                    <a:pt x="532" y="682"/>
                  </a:lnTo>
                  <a:lnTo>
                    <a:pt x="532" y="682"/>
                  </a:lnTo>
                  <a:lnTo>
                    <a:pt x="524" y="688"/>
                  </a:lnTo>
                  <a:lnTo>
                    <a:pt x="514" y="690"/>
                  </a:lnTo>
                  <a:lnTo>
                    <a:pt x="504" y="692"/>
                  </a:lnTo>
                  <a:lnTo>
                    <a:pt x="496" y="696"/>
                  </a:lnTo>
                  <a:lnTo>
                    <a:pt x="496" y="696"/>
                  </a:lnTo>
                  <a:lnTo>
                    <a:pt x="490" y="698"/>
                  </a:lnTo>
                  <a:lnTo>
                    <a:pt x="482" y="698"/>
                  </a:lnTo>
                  <a:lnTo>
                    <a:pt x="476" y="696"/>
                  </a:lnTo>
                  <a:lnTo>
                    <a:pt x="470" y="688"/>
                  </a:lnTo>
                  <a:lnTo>
                    <a:pt x="470" y="688"/>
                  </a:lnTo>
                  <a:lnTo>
                    <a:pt x="470" y="684"/>
                  </a:lnTo>
                  <a:lnTo>
                    <a:pt x="472" y="682"/>
                  </a:lnTo>
                  <a:lnTo>
                    <a:pt x="472" y="678"/>
                  </a:lnTo>
                  <a:lnTo>
                    <a:pt x="472" y="676"/>
                  </a:lnTo>
                  <a:lnTo>
                    <a:pt x="472" y="676"/>
                  </a:lnTo>
                  <a:lnTo>
                    <a:pt x="458" y="660"/>
                  </a:lnTo>
                  <a:lnTo>
                    <a:pt x="452" y="654"/>
                  </a:lnTo>
                  <a:lnTo>
                    <a:pt x="444" y="646"/>
                  </a:lnTo>
                  <a:lnTo>
                    <a:pt x="444" y="646"/>
                  </a:lnTo>
                  <a:lnTo>
                    <a:pt x="442" y="644"/>
                  </a:lnTo>
                  <a:lnTo>
                    <a:pt x="440" y="642"/>
                  </a:lnTo>
                  <a:lnTo>
                    <a:pt x="440" y="634"/>
                  </a:lnTo>
                  <a:lnTo>
                    <a:pt x="440" y="634"/>
                  </a:lnTo>
                  <a:lnTo>
                    <a:pt x="438" y="628"/>
                  </a:lnTo>
                  <a:lnTo>
                    <a:pt x="436" y="624"/>
                  </a:lnTo>
                  <a:lnTo>
                    <a:pt x="434" y="622"/>
                  </a:lnTo>
                  <a:lnTo>
                    <a:pt x="434" y="622"/>
                  </a:lnTo>
                  <a:lnTo>
                    <a:pt x="428" y="614"/>
                  </a:lnTo>
                  <a:lnTo>
                    <a:pt x="426" y="606"/>
                  </a:lnTo>
                  <a:lnTo>
                    <a:pt x="424" y="598"/>
                  </a:lnTo>
                  <a:lnTo>
                    <a:pt x="424" y="590"/>
                  </a:lnTo>
                  <a:lnTo>
                    <a:pt x="424" y="590"/>
                  </a:lnTo>
                  <a:lnTo>
                    <a:pt x="422" y="582"/>
                  </a:lnTo>
                  <a:lnTo>
                    <a:pt x="418" y="578"/>
                  </a:lnTo>
                  <a:lnTo>
                    <a:pt x="414" y="572"/>
                  </a:lnTo>
                  <a:lnTo>
                    <a:pt x="412" y="566"/>
                  </a:lnTo>
                  <a:lnTo>
                    <a:pt x="412" y="566"/>
                  </a:lnTo>
                  <a:lnTo>
                    <a:pt x="408" y="556"/>
                  </a:lnTo>
                  <a:lnTo>
                    <a:pt x="404" y="544"/>
                  </a:lnTo>
                  <a:lnTo>
                    <a:pt x="400" y="532"/>
                  </a:lnTo>
                  <a:lnTo>
                    <a:pt x="396" y="522"/>
                  </a:lnTo>
                  <a:lnTo>
                    <a:pt x="396" y="522"/>
                  </a:lnTo>
                  <a:lnTo>
                    <a:pt x="392" y="510"/>
                  </a:lnTo>
                  <a:lnTo>
                    <a:pt x="392" y="510"/>
                  </a:lnTo>
                  <a:lnTo>
                    <a:pt x="394" y="512"/>
                  </a:lnTo>
                  <a:lnTo>
                    <a:pt x="396" y="514"/>
                  </a:lnTo>
                  <a:lnTo>
                    <a:pt x="400" y="518"/>
                  </a:lnTo>
                  <a:lnTo>
                    <a:pt x="400" y="518"/>
                  </a:lnTo>
                  <a:lnTo>
                    <a:pt x="402" y="516"/>
                  </a:lnTo>
                  <a:lnTo>
                    <a:pt x="402" y="516"/>
                  </a:lnTo>
                  <a:lnTo>
                    <a:pt x="402" y="508"/>
                  </a:lnTo>
                  <a:lnTo>
                    <a:pt x="406" y="502"/>
                  </a:lnTo>
                  <a:lnTo>
                    <a:pt x="406" y="502"/>
                  </a:lnTo>
                  <a:lnTo>
                    <a:pt x="408" y="516"/>
                  </a:lnTo>
                  <a:lnTo>
                    <a:pt x="408" y="516"/>
                  </a:lnTo>
                  <a:lnTo>
                    <a:pt x="410" y="518"/>
                  </a:lnTo>
                  <a:lnTo>
                    <a:pt x="412" y="522"/>
                  </a:lnTo>
                  <a:lnTo>
                    <a:pt x="416" y="530"/>
                  </a:lnTo>
                  <a:lnTo>
                    <a:pt x="416" y="530"/>
                  </a:lnTo>
                  <a:lnTo>
                    <a:pt x="420" y="538"/>
                  </a:lnTo>
                  <a:lnTo>
                    <a:pt x="424" y="546"/>
                  </a:lnTo>
                  <a:lnTo>
                    <a:pt x="428" y="554"/>
                  </a:lnTo>
                  <a:lnTo>
                    <a:pt x="434" y="560"/>
                  </a:lnTo>
                  <a:lnTo>
                    <a:pt x="434" y="560"/>
                  </a:lnTo>
                  <a:lnTo>
                    <a:pt x="436" y="564"/>
                  </a:lnTo>
                  <a:lnTo>
                    <a:pt x="436" y="564"/>
                  </a:lnTo>
                  <a:lnTo>
                    <a:pt x="438" y="574"/>
                  </a:lnTo>
                  <a:lnTo>
                    <a:pt x="440" y="582"/>
                  </a:lnTo>
                  <a:lnTo>
                    <a:pt x="448" y="598"/>
                  </a:lnTo>
                  <a:lnTo>
                    <a:pt x="458" y="614"/>
                  </a:lnTo>
                  <a:lnTo>
                    <a:pt x="466" y="632"/>
                  </a:lnTo>
                  <a:lnTo>
                    <a:pt x="466" y="632"/>
                  </a:lnTo>
                  <a:lnTo>
                    <a:pt x="470" y="648"/>
                  </a:lnTo>
                  <a:lnTo>
                    <a:pt x="472" y="666"/>
                  </a:lnTo>
                  <a:lnTo>
                    <a:pt x="472" y="666"/>
                  </a:lnTo>
                  <a:lnTo>
                    <a:pt x="474" y="674"/>
                  </a:lnTo>
                  <a:lnTo>
                    <a:pt x="474" y="674"/>
                  </a:lnTo>
                  <a:lnTo>
                    <a:pt x="476" y="674"/>
                  </a:lnTo>
                  <a:lnTo>
                    <a:pt x="480" y="676"/>
                  </a:lnTo>
                  <a:lnTo>
                    <a:pt x="484" y="672"/>
                  </a:lnTo>
                  <a:lnTo>
                    <a:pt x="488" y="670"/>
                  </a:lnTo>
                  <a:lnTo>
                    <a:pt x="494" y="668"/>
                  </a:lnTo>
                  <a:lnTo>
                    <a:pt x="494" y="668"/>
                  </a:lnTo>
                  <a:lnTo>
                    <a:pt x="506" y="664"/>
                  </a:lnTo>
                  <a:lnTo>
                    <a:pt x="516" y="658"/>
                  </a:lnTo>
                  <a:lnTo>
                    <a:pt x="526" y="652"/>
                  </a:lnTo>
                  <a:lnTo>
                    <a:pt x="536" y="646"/>
                  </a:lnTo>
                  <a:lnTo>
                    <a:pt x="536" y="646"/>
                  </a:lnTo>
                  <a:lnTo>
                    <a:pt x="540" y="644"/>
                  </a:lnTo>
                  <a:lnTo>
                    <a:pt x="540" y="644"/>
                  </a:lnTo>
                  <a:lnTo>
                    <a:pt x="542" y="638"/>
                  </a:lnTo>
                  <a:lnTo>
                    <a:pt x="544" y="634"/>
                  </a:lnTo>
                  <a:lnTo>
                    <a:pt x="554" y="632"/>
                  </a:lnTo>
                  <a:lnTo>
                    <a:pt x="554" y="632"/>
                  </a:lnTo>
                  <a:lnTo>
                    <a:pt x="560" y="628"/>
                  </a:lnTo>
                  <a:lnTo>
                    <a:pt x="566" y="624"/>
                  </a:lnTo>
                  <a:lnTo>
                    <a:pt x="576" y="614"/>
                  </a:lnTo>
                  <a:lnTo>
                    <a:pt x="576" y="614"/>
                  </a:lnTo>
                  <a:lnTo>
                    <a:pt x="582" y="608"/>
                  </a:lnTo>
                  <a:lnTo>
                    <a:pt x="586" y="600"/>
                  </a:lnTo>
                  <a:lnTo>
                    <a:pt x="590" y="592"/>
                  </a:lnTo>
                  <a:lnTo>
                    <a:pt x="594" y="586"/>
                  </a:lnTo>
                  <a:lnTo>
                    <a:pt x="594" y="586"/>
                  </a:lnTo>
                  <a:lnTo>
                    <a:pt x="598" y="578"/>
                  </a:lnTo>
                  <a:lnTo>
                    <a:pt x="598" y="572"/>
                  </a:lnTo>
                  <a:lnTo>
                    <a:pt x="596" y="566"/>
                  </a:lnTo>
                  <a:lnTo>
                    <a:pt x="590" y="562"/>
                  </a:lnTo>
                  <a:lnTo>
                    <a:pt x="590" y="562"/>
                  </a:lnTo>
                  <a:lnTo>
                    <a:pt x="582" y="558"/>
                  </a:lnTo>
                  <a:lnTo>
                    <a:pt x="576" y="554"/>
                  </a:lnTo>
                  <a:lnTo>
                    <a:pt x="574" y="546"/>
                  </a:lnTo>
                  <a:lnTo>
                    <a:pt x="572" y="538"/>
                  </a:lnTo>
                  <a:lnTo>
                    <a:pt x="572" y="538"/>
                  </a:lnTo>
                  <a:lnTo>
                    <a:pt x="564" y="548"/>
                  </a:lnTo>
                  <a:lnTo>
                    <a:pt x="556" y="554"/>
                  </a:lnTo>
                  <a:lnTo>
                    <a:pt x="552" y="556"/>
                  </a:lnTo>
                  <a:lnTo>
                    <a:pt x="546" y="558"/>
                  </a:lnTo>
                  <a:lnTo>
                    <a:pt x="542" y="558"/>
                  </a:lnTo>
                  <a:lnTo>
                    <a:pt x="536" y="554"/>
                  </a:lnTo>
                  <a:lnTo>
                    <a:pt x="536" y="554"/>
                  </a:lnTo>
                  <a:lnTo>
                    <a:pt x="536" y="546"/>
                  </a:lnTo>
                  <a:lnTo>
                    <a:pt x="536" y="542"/>
                  </a:lnTo>
                  <a:lnTo>
                    <a:pt x="534" y="538"/>
                  </a:lnTo>
                  <a:lnTo>
                    <a:pt x="534" y="538"/>
                  </a:lnTo>
                  <a:lnTo>
                    <a:pt x="532" y="540"/>
                  </a:lnTo>
                  <a:lnTo>
                    <a:pt x="530" y="542"/>
                  </a:lnTo>
                  <a:lnTo>
                    <a:pt x="530" y="544"/>
                  </a:lnTo>
                  <a:lnTo>
                    <a:pt x="528" y="546"/>
                  </a:lnTo>
                  <a:lnTo>
                    <a:pt x="528" y="546"/>
                  </a:lnTo>
                  <a:lnTo>
                    <a:pt x="526" y="542"/>
                  </a:lnTo>
                  <a:lnTo>
                    <a:pt x="526" y="536"/>
                  </a:lnTo>
                  <a:lnTo>
                    <a:pt x="524" y="530"/>
                  </a:lnTo>
                  <a:lnTo>
                    <a:pt x="520" y="526"/>
                  </a:lnTo>
                  <a:lnTo>
                    <a:pt x="520" y="526"/>
                  </a:lnTo>
                  <a:lnTo>
                    <a:pt x="516" y="520"/>
                  </a:lnTo>
                  <a:lnTo>
                    <a:pt x="514" y="516"/>
                  </a:lnTo>
                  <a:lnTo>
                    <a:pt x="508" y="504"/>
                  </a:lnTo>
                  <a:lnTo>
                    <a:pt x="508" y="504"/>
                  </a:lnTo>
                  <a:lnTo>
                    <a:pt x="508" y="500"/>
                  </a:lnTo>
                  <a:lnTo>
                    <a:pt x="508" y="498"/>
                  </a:lnTo>
                  <a:lnTo>
                    <a:pt x="514" y="494"/>
                  </a:lnTo>
                  <a:lnTo>
                    <a:pt x="514" y="494"/>
                  </a:lnTo>
                  <a:lnTo>
                    <a:pt x="518" y="492"/>
                  </a:lnTo>
                  <a:lnTo>
                    <a:pt x="522" y="494"/>
                  </a:lnTo>
                  <a:lnTo>
                    <a:pt x="526" y="496"/>
                  </a:lnTo>
                  <a:lnTo>
                    <a:pt x="528" y="500"/>
                  </a:lnTo>
                  <a:lnTo>
                    <a:pt x="528" y="500"/>
                  </a:lnTo>
                  <a:lnTo>
                    <a:pt x="532" y="508"/>
                  </a:lnTo>
                  <a:lnTo>
                    <a:pt x="536" y="514"/>
                  </a:lnTo>
                  <a:lnTo>
                    <a:pt x="548" y="524"/>
                  </a:lnTo>
                  <a:lnTo>
                    <a:pt x="548" y="524"/>
                  </a:lnTo>
                  <a:lnTo>
                    <a:pt x="552" y="528"/>
                  </a:lnTo>
                  <a:lnTo>
                    <a:pt x="558" y="530"/>
                  </a:lnTo>
                  <a:lnTo>
                    <a:pt x="562" y="530"/>
                  </a:lnTo>
                  <a:lnTo>
                    <a:pt x="568" y="526"/>
                  </a:lnTo>
                  <a:lnTo>
                    <a:pt x="568" y="526"/>
                  </a:lnTo>
                  <a:lnTo>
                    <a:pt x="572" y="524"/>
                  </a:lnTo>
                  <a:lnTo>
                    <a:pt x="576" y="524"/>
                  </a:lnTo>
                  <a:lnTo>
                    <a:pt x="578" y="526"/>
                  </a:lnTo>
                  <a:lnTo>
                    <a:pt x="580" y="532"/>
                  </a:lnTo>
                  <a:lnTo>
                    <a:pt x="580" y="532"/>
                  </a:lnTo>
                  <a:lnTo>
                    <a:pt x="582" y="538"/>
                  </a:lnTo>
                  <a:lnTo>
                    <a:pt x="584" y="540"/>
                  </a:lnTo>
                  <a:lnTo>
                    <a:pt x="588" y="540"/>
                  </a:lnTo>
                  <a:lnTo>
                    <a:pt x="588" y="540"/>
                  </a:lnTo>
                  <a:lnTo>
                    <a:pt x="608" y="544"/>
                  </a:lnTo>
                  <a:lnTo>
                    <a:pt x="620" y="544"/>
                  </a:lnTo>
                  <a:lnTo>
                    <a:pt x="630" y="544"/>
                  </a:lnTo>
                  <a:lnTo>
                    <a:pt x="630" y="544"/>
                  </a:lnTo>
                  <a:lnTo>
                    <a:pt x="638" y="542"/>
                  </a:lnTo>
                  <a:lnTo>
                    <a:pt x="648" y="542"/>
                  </a:lnTo>
                  <a:lnTo>
                    <a:pt x="652" y="544"/>
                  </a:lnTo>
                  <a:lnTo>
                    <a:pt x="656" y="546"/>
                  </a:lnTo>
                  <a:lnTo>
                    <a:pt x="658" y="550"/>
                  </a:lnTo>
                  <a:lnTo>
                    <a:pt x="662" y="556"/>
                  </a:lnTo>
                  <a:lnTo>
                    <a:pt x="662" y="556"/>
                  </a:lnTo>
                  <a:lnTo>
                    <a:pt x="664" y="560"/>
                  </a:lnTo>
                  <a:lnTo>
                    <a:pt x="668" y="566"/>
                  </a:lnTo>
                  <a:lnTo>
                    <a:pt x="674" y="570"/>
                  </a:lnTo>
                  <a:lnTo>
                    <a:pt x="678" y="570"/>
                  </a:lnTo>
                  <a:lnTo>
                    <a:pt x="684" y="570"/>
                  </a:lnTo>
                  <a:lnTo>
                    <a:pt x="684" y="570"/>
                  </a:lnTo>
                  <a:lnTo>
                    <a:pt x="680" y="572"/>
                  </a:lnTo>
                  <a:lnTo>
                    <a:pt x="678" y="574"/>
                  </a:lnTo>
                  <a:lnTo>
                    <a:pt x="674" y="576"/>
                  </a:lnTo>
                  <a:lnTo>
                    <a:pt x="674" y="576"/>
                  </a:lnTo>
                  <a:lnTo>
                    <a:pt x="680" y="586"/>
                  </a:lnTo>
                  <a:lnTo>
                    <a:pt x="682" y="588"/>
                  </a:lnTo>
                  <a:lnTo>
                    <a:pt x="688" y="590"/>
                  </a:lnTo>
                  <a:lnTo>
                    <a:pt x="688" y="590"/>
                  </a:lnTo>
                  <a:lnTo>
                    <a:pt x="692" y="590"/>
                  </a:lnTo>
                  <a:lnTo>
                    <a:pt x="696" y="586"/>
                  </a:lnTo>
                  <a:lnTo>
                    <a:pt x="700" y="576"/>
                  </a:lnTo>
                  <a:lnTo>
                    <a:pt x="700" y="576"/>
                  </a:lnTo>
                  <a:lnTo>
                    <a:pt x="702" y="586"/>
                  </a:lnTo>
                  <a:lnTo>
                    <a:pt x="702" y="594"/>
                  </a:lnTo>
                  <a:lnTo>
                    <a:pt x="702" y="594"/>
                  </a:lnTo>
                  <a:lnTo>
                    <a:pt x="704" y="618"/>
                  </a:lnTo>
                  <a:lnTo>
                    <a:pt x="708" y="642"/>
                  </a:lnTo>
                  <a:lnTo>
                    <a:pt x="708" y="642"/>
                  </a:lnTo>
                  <a:lnTo>
                    <a:pt x="730" y="702"/>
                  </a:lnTo>
                  <a:lnTo>
                    <a:pt x="730" y="702"/>
                  </a:lnTo>
                  <a:lnTo>
                    <a:pt x="732" y="712"/>
                  </a:lnTo>
                  <a:lnTo>
                    <a:pt x="732" y="716"/>
                  </a:lnTo>
                  <a:lnTo>
                    <a:pt x="736" y="720"/>
                  </a:lnTo>
                  <a:lnTo>
                    <a:pt x="736" y="720"/>
                  </a:lnTo>
                  <a:lnTo>
                    <a:pt x="738" y="722"/>
                  </a:lnTo>
                  <a:lnTo>
                    <a:pt x="740" y="722"/>
                  </a:lnTo>
                  <a:lnTo>
                    <a:pt x="742" y="720"/>
                  </a:lnTo>
                  <a:lnTo>
                    <a:pt x="742" y="720"/>
                  </a:lnTo>
                  <a:lnTo>
                    <a:pt x="750" y="708"/>
                  </a:lnTo>
                  <a:lnTo>
                    <a:pt x="756" y="694"/>
                  </a:lnTo>
                  <a:lnTo>
                    <a:pt x="758" y="678"/>
                  </a:lnTo>
                  <a:lnTo>
                    <a:pt x="758" y="664"/>
                  </a:lnTo>
                  <a:lnTo>
                    <a:pt x="758" y="664"/>
                  </a:lnTo>
                  <a:lnTo>
                    <a:pt x="758" y="654"/>
                  </a:lnTo>
                  <a:lnTo>
                    <a:pt x="760" y="646"/>
                  </a:lnTo>
                  <a:lnTo>
                    <a:pt x="764" y="640"/>
                  </a:lnTo>
                  <a:lnTo>
                    <a:pt x="772" y="636"/>
                  </a:lnTo>
                  <a:lnTo>
                    <a:pt x="772" y="636"/>
                  </a:lnTo>
                  <a:lnTo>
                    <a:pt x="774" y="634"/>
                  </a:lnTo>
                  <a:lnTo>
                    <a:pt x="774" y="634"/>
                  </a:lnTo>
                  <a:lnTo>
                    <a:pt x="790" y="614"/>
                  </a:lnTo>
                  <a:lnTo>
                    <a:pt x="798" y="606"/>
                  </a:lnTo>
                  <a:lnTo>
                    <a:pt x="808" y="598"/>
                  </a:lnTo>
                  <a:lnTo>
                    <a:pt x="808" y="598"/>
                  </a:lnTo>
                  <a:lnTo>
                    <a:pt x="810" y="594"/>
                  </a:lnTo>
                  <a:lnTo>
                    <a:pt x="812" y="590"/>
                  </a:lnTo>
                  <a:lnTo>
                    <a:pt x="812" y="590"/>
                  </a:lnTo>
                  <a:lnTo>
                    <a:pt x="812" y="584"/>
                  </a:lnTo>
                  <a:lnTo>
                    <a:pt x="816" y="582"/>
                  </a:lnTo>
                  <a:lnTo>
                    <a:pt x="820" y="580"/>
                  </a:lnTo>
                  <a:lnTo>
                    <a:pt x="824" y="580"/>
                  </a:lnTo>
                  <a:lnTo>
                    <a:pt x="824" y="580"/>
                  </a:lnTo>
                  <a:lnTo>
                    <a:pt x="832" y="580"/>
                  </a:lnTo>
                  <a:lnTo>
                    <a:pt x="838" y="578"/>
                  </a:lnTo>
                  <a:lnTo>
                    <a:pt x="840" y="574"/>
                  </a:lnTo>
                  <a:lnTo>
                    <a:pt x="840" y="566"/>
                  </a:lnTo>
                  <a:lnTo>
                    <a:pt x="840" y="566"/>
                  </a:lnTo>
                  <a:lnTo>
                    <a:pt x="846" y="570"/>
                  </a:lnTo>
                  <a:lnTo>
                    <a:pt x="850" y="574"/>
                  </a:lnTo>
                  <a:lnTo>
                    <a:pt x="852" y="578"/>
                  </a:lnTo>
                  <a:lnTo>
                    <a:pt x="852" y="584"/>
                  </a:lnTo>
                  <a:lnTo>
                    <a:pt x="852" y="584"/>
                  </a:lnTo>
                  <a:lnTo>
                    <a:pt x="854" y="590"/>
                  </a:lnTo>
                  <a:lnTo>
                    <a:pt x="858" y="594"/>
                  </a:lnTo>
                  <a:lnTo>
                    <a:pt x="858" y="594"/>
                  </a:lnTo>
                  <a:lnTo>
                    <a:pt x="864" y="602"/>
                  </a:lnTo>
                  <a:lnTo>
                    <a:pt x="870" y="612"/>
                  </a:lnTo>
                  <a:lnTo>
                    <a:pt x="872" y="622"/>
                  </a:lnTo>
                  <a:lnTo>
                    <a:pt x="872" y="632"/>
                  </a:lnTo>
                  <a:lnTo>
                    <a:pt x="872" y="632"/>
                  </a:lnTo>
                  <a:lnTo>
                    <a:pt x="872" y="638"/>
                  </a:lnTo>
                  <a:lnTo>
                    <a:pt x="874" y="640"/>
                  </a:lnTo>
                  <a:lnTo>
                    <a:pt x="874" y="640"/>
                  </a:lnTo>
                  <a:lnTo>
                    <a:pt x="878" y="640"/>
                  </a:lnTo>
                  <a:lnTo>
                    <a:pt x="882" y="638"/>
                  </a:lnTo>
                  <a:lnTo>
                    <a:pt x="882" y="638"/>
                  </a:lnTo>
                  <a:lnTo>
                    <a:pt x="888" y="632"/>
                  </a:lnTo>
                  <a:lnTo>
                    <a:pt x="888" y="632"/>
                  </a:lnTo>
                  <a:lnTo>
                    <a:pt x="894" y="634"/>
                  </a:lnTo>
                  <a:lnTo>
                    <a:pt x="894" y="634"/>
                  </a:lnTo>
                  <a:lnTo>
                    <a:pt x="896" y="642"/>
                  </a:lnTo>
                  <a:lnTo>
                    <a:pt x="898" y="652"/>
                  </a:lnTo>
                  <a:lnTo>
                    <a:pt x="900" y="660"/>
                  </a:lnTo>
                  <a:lnTo>
                    <a:pt x="904" y="668"/>
                  </a:lnTo>
                  <a:lnTo>
                    <a:pt x="904" y="668"/>
                  </a:lnTo>
                  <a:lnTo>
                    <a:pt x="904" y="686"/>
                  </a:lnTo>
                  <a:lnTo>
                    <a:pt x="902" y="702"/>
                  </a:lnTo>
                  <a:lnTo>
                    <a:pt x="902" y="702"/>
                  </a:lnTo>
                  <a:lnTo>
                    <a:pt x="902" y="710"/>
                  </a:lnTo>
                  <a:lnTo>
                    <a:pt x="902" y="716"/>
                  </a:lnTo>
                  <a:lnTo>
                    <a:pt x="906" y="722"/>
                  </a:lnTo>
                  <a:lnTo>
                    <a:pt x="910" y="730"/>
                  </a:lnTo>
                  <a:lnTo>
                    <a:pt x="910" y="730"/>
                  </a:lnTo>
                  <a:lnTo>
                    <a:pt x="916" y="742"/>
                  </a:lnTo>
                  <a:lnTo>
                    <a:pt x="918" y="756"/>
                  </a:lnTo>
                  <a:lnTo>
                    <a:pt x="918" y="756"/>
                  </a:lnTo>
                  <a:lnTo>
                    <a:pt x="920" y="766"/>
                  </a:lnTo>
                  <a:lnTo>
                    <a:pt x="924" y="774"/>
                  </a:lnTo>
                  <a:lnTo>
                    <a:pt x="930" y="782"/>
                  </a:lnTo>
                  <a:lnTo>
                    <a:pt x="938" y="790"/>
                  </a:lnTo>
                  <a:lnTo>
                    <a:pt x="938" y="790"/>
                  </a:lnTo>
                  <a:lnTo>
                    <a:pt x="942" y="792"/>
                  </a:lnTo>
                  <a:lnTo>
                    <a:pt x="946" y="792"/>
                  </a:lnTo>
                  <a:lnTo>
                    <a:pt x="946" y="792"/>
                  </a:lnTo>
                  <a:lnTo>
                    <a:pt x="946" y="790"/>
                  </a:lnTo>
                  <a:lnTo>
                    <a:pt x="946" y="788"/>
                  </a:lnTo>
                  <a:lnTo>
                    <a:pt x="946" y="784"/>
                  </a:lnTo>
                  <a:lnTo>
                    <a:pt x="946" y="784"/>
                  </a:lnTo>
                  <a:lnTo>
                    <a:pt x="942" y="776"/>
                  </a:lnTo>
                  <a:lnTo>
                    <a:pt x="940" y="772"/>
                  </a:lnTo>
                  <a:lnTo>
                    <a:pt x="940" y="768"/>
                  </a:lnTo>
                  <a:lnTo>
                    <a:pt x="940" y="768"/>
                  </a:lnTo>
                  <a:lnTo>
                    <a:pt x="940" y="758"/>
                  </a:lnTo>
                  <a:lnTo>
                    <a:pt x="938" y="750"/>
                  </a:lnTo>
                  <a:lnTo>
                    <a:pt x="932" y="744"/>
                  </a:lnTo>
                  <a:lnTo>
                    <a:pt x="926" y="738"/>
                  </a:lnTo>
                  <a:lnTo>
                    <a:pt x="926" y="738"/>
                  </a:lnTo>
                  <a:lnTo>
                    <a:pt x="918" y="728"/>
                  </a:lnTo>
                  <a:lnTo>
                    <a:pt x="912" y="718"/>
                  </a:lnTo>
                  <a:lnTo>
                    <a:pt x="910" y="708"/>
                  </a:lnTo>
                  <a:lnTo>
                    <a:pt x="908" y="696"/>
                  </a:lnTo>
                  <a:lnTo>
                    <a:pt x="908" y="696"/>
                  </a:lnTo>
                  <a:lnTo>
                    <a:pt x="912" y="684"/>
                  </a:lnTo>
                  <a:lnTo>
                    <a:pt x="914" y="672"/>
                  </a:lnTo>
                  <a:lnTo>
                    <a:pt x="914" y="672"/>
                  </a:lnTo>
                  <a:lnTo>
                    <a:pt x="914" y="668"/>
                  </a:lnTo>
                  <a:lnTo>
                    <a:pt x="918" y="666"/>
                  </a:lnTo>
                  <a:lnTo>
                    <a:pt x="918" y="666"/>
                  </a:lnTo>
                  <a:lnTo>
                    <a:pt x="920" y="666"/>
                  </a:lnTo>
                  <a:lnTo>
                    <a:pt x="922" y="668"/>
                  </a:lnTo>
                  <a:lnTo>
                    <a:pt x="922" y="668"/>
                  </a:lnTo>
                  <a:lnTo>
                    <a:pt x="926" y="676"/>
                  </a:lnTo>
                  <a:lnTo>
                    <a:pt x="932" y="682"/>
                  </a:lnTo>
                  <a:lnTo>
                    <a:pt x="944" y="694"/>
                  </a:lnTo>
                  <a:lnTo>
                    <a:pt x="944" y="694"/>
                  </a:lnTo>
                  <a:lnTo>
                    <a:pt x="952" y="704"/>
                  </a:lnTo>
                  <a:lnTo>
                    <a:pt x="954" y="710"/>
                  </a:lnTo>
                  <a:lnTo>
                    <a:pt x="954" y="716"/>
                  </a:lnTo>
                  <a:lnTo>
                    <a:pt x="954" y="716"/>
                  </a:lnTo>
                  <a:lnTo>
                    <a:pt x="960" y="708"/>
                  </a:lnTo>
                  <a:lnTo>
                    <a:pt x="966" y="702"/>
                  </a:lnTo>
                  <a:lnTo>
                    <a:pt x="982" y="690"/>
                  </a:lnTo>
                  <a:lnTo>
                    <a:pt x="982" y="690"/>
                  </a:lnTo>
                  <a:lnTo>
                    <a:pt x="984" y="686"/>
                  </a:lnTo>
                  <a:lnTo>
                    <a:pt x="984" y="686"/>
                  </a:lnTo>
                  <a:lnTo>
                    <a:pt x="986" y="672"/>
                  </a:lnTo>
                  <a:lnTo>
                    <a:pt x="986" y="660"/>
                  </a:lnTo>
                  <a:lnTo>
                    <a:pt x="982" y="648"/>
                  </a:lnTo>
                  <a:lnTo>
                    <a:pt x="974" y="636"/>
                  </a:lnTo>
                  <a:lnTo>
                    <a:pt x="974" y="636"/>
                  </a:lnTo>
                  <a:lnTo>
                    <a:pt x="964" y="620"/>
                  </a:lnTo>
                  <a:lnTo>
                    <a:pt x="964" y="620"/>
                  </a:lnTo>
                  <a:lnTo>
                    <a:pt x="958" y="612"/>
                  </a:lnTo>
                  <a:lnTo>
                    <a:pt x="958" y="606"/>
                  </a:lnTo>
                  <a:lnTo>
                    <a:pt x="962" y="598"/>
                  </a:lnTo>
                  <a:lnTo>
                    <a:pt x="966" y="592"/>
                  </a:lnTo>
                  <a:lnTo>
                    <a:pt x="966" y="592"/>
                  </a:lnTo>
                  <a:lnTo>
                    <a:pt x="970" y="586"/>
                  </a:lnTo>
                  <a:lnTo>
                    <a:pt x="976" y="582"/>
                  </a:lnTo>
                  <a:lnTo>
                    <a:pt x="982" y="582"/>
                  </a:lnTo>
                  <a:lnTo>
                    <a:pt x="990" y="582"/>
                  </a:lnTo>
                  <a:lnTo>
                    <a:pt x="990" y="582"/>
                  </a:lnTo>
                  <a:lnTo>
                    <a:pt x="990" y="588"/>
                  </a:lnTo>
                  <a:lnTo>
                    <a:pt x="990" y="592"/>
                  </a:lnTo>
                  <a:lnTo>
                    <a:pt x="992" y="592"/>
                  </a:lnTo>
                  <a:lnTo>
                    <a:pt x="992" y="592"/>
                  </a:lnTo>
                  <a:lnTo>
                    <a:pt x="994" y="592"/>
                  </a:lnTo>
                  <a:lnTo>
                    <a:pt x="994" y="592"/>
                  </a:lnTo>
                  <a:lnTo>
                    <a:pt x="994" y="586"/>
                  </a:lnTo>
                  <a:lnTo>
                    <a:pt x="994" y="586"/>
                  </a:lnTo>
                  <a:lnTo>
                    <a:pt x="1000" y="584"/>
                  </a:lnTo>
                  <a:lnTo>
                    <a:pt x="1008" y="580"/>
                  </a:lnTo>
                  <a:lnTo>
                    <a:pt x="1014" y="578"/>
                  </a:lnTo>
                  <a:lnTo>
                    <a:pt x="1020" y="574"/>
                  </a:lnTo>
                  <a:lnTo>
                    <a:pt x="1020" y="574"/>
                  </a:lnTo>
                  <a:lnTo>
                    <a:pt x="1022" y="574"/>
                  </a:lnTo>
                  <a:lnTo>
                    <a:pt x="1026" y="574"/>
                  </a:lnTo>
                  <a:lnTo>
                    <a:pt x="1026" y="574"/>
                  </a:lnTo>
                  <a:lnTo>
                    <a:pt x="1026" y="572"/>
                  </a:lnTo>
                  <a:lnTo>
                    <a:pt x="1026" y="572"/>
                  </a:lnTo>
                  <a:lnTo>
                    <a:pt x="1038" y="568"/>
                  </a:lnTo>
                  <a:lnTo>
                    <a:pt x="1048" y="562"/>
                  </a:lnTo>
                  <a:lnTo>
                    <a:pt x="1056" y="552"/>
                  </a:lnTo>
                  <a:lnTo>
                    <a:pt x="1064" y="544"/>
                  </a:lnTo>
                  <a:lnTo>
                    <a:pt x="1064" y="544"/>
                  </a:lnTo>
                  <a:lnTo>
                    <a:pt x="1072" y="526"/>
                  </a:lnTo>
                  <a:lnTo>
                    <a:pt x="1076" y="518"/>
                  </a:lnTo>
                  <a:lnTo>
                    <a:pt x="1080" y="510"/>
                  </a:lnTo>
                  <a:lnTo>
                    <a:pt x="1080" y="510"/>
                  </a:lnTo>
                  <a:lnTo>
                    <a:pt x="1084" y="502"/>
                  </a:lnTo>
                  <a:lnTo>
                    <a:pt x="1084" y="498"/>
                  </a:lnTo>
                  <a:lnTo>
                    <a:pt x="1082" y="494"/>
                  </a:lnTo>
                  <a:lnTo>
                    <a:pt x="1082" y="494"/>
                  </a:lnTo>
                  <a:lnTo>
                    <a:pt x="1078" y="488"/>
                  </a:lnTo>
                  <a:lnTo>
                    <a:pt x="1078" y="488"/>
                  </a:lnTo>
                  <a:lnTo>
                    <a:pt x="1082" y="488"/>
                  </a:lnTo>
                  <a:lnTo>
                    <a:pt x="1082" y="486"/>
                  </a:lnTo>
                  <a:lnTo>
                    <a:pt x="1082" y="482"/>
                  </a:lnTo>
                  <a:lnTo>
                    <a:pt x="1080" y="476"/>
                  </a:lnTo>
                  <a:lnTo>
                    <a:pt x="1080" y="476"/>
                  </a:lnTo>
                  <a:lnTo>
                    <a:pt x="1082" y="474"/>
                  </a:lnTo>
                  <a:lnTo>
                    <a:pt x="1082" y="474"/>
                  </a:lnTo>
                  <a:lnTo>
                    <a:pt x="1078" y="468"/>
                  </a:lnTo>
                  <a:lnTo>
                    <a:pt x="1076" y="462"/>
                  </a:lnTo>
                  <a:lnTo>
                    <a:pt x="1074" y="454"/>
                  </a:lnTo>
                  <a:lnTo>
                    <a:pt x="1068" y="448"/>
                  </a:lnTo>
                  <a:lnTo>
                    <a:pt x="1068" y="448"/>
                  </a:lnTo>
                  <a:lnTo>
                    <a:pt x="1064" y="446"/>
                  </a:lnTo>
                  <a:lnTo>
                    <a:pt x="1064" y="442"/>
                  </a:lnTo>
                  <a:lnTo>
                    <a:pt x="1068" y="436"/>
                  </a:lnTo>
                  <a:lnTo>
                    <a:pt x="1068" y="436"/>
                  </a:lnTo>
                  <a:lnTo>
                    <a:pt x="1078" y="426"/>
                  </a:lnTo>
                  <a:lnTo>
                    <a:pt x="1090" y="420"/>
                  </a:lnTo>
                  <a:lnTo>
                    <a:pt x="1090" y="420"/>
                  </a:lnTo>
                  <a:lnTo>
                    <a:pt x="1078" y="416"/>
                  </a:lnTo>
                  <a:lnTo>
                    <a:pt x="1074" y="416"/>
                  </a:lnTo>
                  <a:lnTo>
                    <a:pt x="1068" y="420"/>
                  </a:lnTo>
                  <a:lnTo>
                    <a:pt x="1068" y="420"/>
                  </a:lnTo>
                  <a:lnTo>
                    <a:pt x="1066" y="420"/>
                  </a:lnTo>
                  <a:lnTo>
                    <a:pt x="1064" y="420"/>
                  </a:lnTo>
                  <a:lnTo>
                    <a:pt x="1062" y="416"/>
                  </a:lnTo>
                  <a:lnTo>
                    <a:pt x="1058" y="410"/>
                  </a:lnTo>
                  <a:lnTo>
                    <a:pt x="1056" y="408"/>
                  </a:lnTo>
                  <a:lnTo>
                    <a:pt x="1052" y="408"/>
                  </a:lnTo>
                  <a:lnTo>
                    <a:pt x="1052" y="408"/>
                  </a:lnTo>
                  <a:lnTo>
                    <a:pt x="1052" y="406"/>
                  </a:lnTo>
                  <a:lnTo>
                    <a:pt x="1052" y="402"/>
                  </a:lnTo>
                  <a:lnTo>
                    <a:pt x="1052" y="402"/>
                  </a:lnTo>
                  <a:lnTo>
                    <a:pt x="1054" y="400"/>
                  </a:lnTo>
                  <a:lnTo>
                    <a:pt x="1054" y="400"/>
                  </a:lnTo>
                  <a:lnTo>
                    <a:pt x="1060" y="398"/>
                  </a:lnTo>
                  <a:lnTo>
                    <a:pt x="1066" y="394"/>
                  </a:lnTo>
                  <a:lnTo>
                    <a:pt x="1070" y="390"/>
                  </a:lnTo>
                  <a:lnTo>
                    <a:pt x="1074" y="386"/>
                  </a:lnTo>
                  <a:lnTo>
                    <a:pt x="1074" y="386"/>
                  </a:lnTo>
                  <a:lnTo>
                    <a:pt x="1080" y="382"/>
                  </a:lnTo>
                  <a:lnTo>
                    <a:pt x="1082" y="382"/>
                  </a:lnTo>
                  <a:lnTo>
                    <a:pt x="1086" y="382"/>
                  </a:lnTo>
                  <a:lnTo>
                    <a:pt x="1086" y="382"/>
                  </a:lnTo>
                  <a:lnTo>
                    <a:pt x="1088" y="386"/>
                  </a:lnTo>
                  <a:lnTo>
                    <a:pt x="1088" y="388"/>
                  </a:lnTo>
                  <a:lnTo>
                    <a:pt x="1084" y="392"/>
                  </a:lnTo>
                  <a:lnTo>
                    <a:pt x="1084" y="392"/>
                  </a:lnTo>
                  <a:lnTo>
                    <a:pt x="1082" y="394"/>
                  </a:lnTo>
                  <a:lnTo>
                    <a:pt x="1082" y="396"/>
                  </a:lnTo>
                  <a:lnTo>
                    <a:pt x="1084" y="400"/>
                  </a:lnTo>
                  <a:lnTo>
                    <a:pt x="1084" y="400"/>
                  </a:lnTo>
                  <a:lnTo>
                    <a:pt x="1086" y="400"/>
                  </a:lnTo>
                  <a:lnTo>
                    <a:pt x="1086" y="400"/>
                  </a:lnTo>
                  <a:lnTo>
                    <a:pt x="1090" y="396"/>
                  </a:lnTo>
                  <a:lnTo>
                    <a:pt x="1090" y="396"/>
                  </a:lnTo>
                  <a:lnTo>
                    <a:pt x="1096" y="394"/>
                  </a:lnTo>
                  <a:lnTo>
                    <a:pt x="1096" y="394"/>
                  </a:lnTo>
                  <a:lnTo>
                    <a:pt x="1100" y="392"/>
                  </a:lnTo>
                  <a:lnTo>
                    <a:pt x="1102" y="392"/>
                  </a:lnTo>
                  <a:lnTo>
                    <a:pt x="1110" y="394"/>
                  </a:lnTo>
                  <a:lnTo>
                    <a:pt x="1110" y="394"/>
                  </a:lnTo>
                  <a:lnTo>
                    <a:pt x="1112" y="398"/>
                  </a:lnTo>
                  <a:lnTo>
                    <a:pt x="1112" y="400"/>
                  </a:lnTo>
                  <a:lnTo>
                    <a:pt x="1110" y="406"/>
                  </a:lnTo>
                  <a:lnTo>
                    <a:pt x="1110" y="406"/>
                  </a:lnTo>
                  <a:lnTo>
                    <a:pt x="1110" y="410"/>
                  </a:lnTo>
                  <a:lnTo>
                    <a:pt x="1110" y="412"/>
                  </a:lnTo>
                  <a:lnTo>
                    <a:pt x="1112" y="412"/>
                  </a:lnTo>
                  <a:lnTo>
                    <a:pt x="1116" y="412"/>
                  </a:lnTo>
                  <a:lnTo>
                    <a:pt x="1116" y="412"/>
                  </a:lnTo>
                  <a:lnTo>
                    <a:pt x="1120" y="414"/>
                  </a:lnTo>
                  <a:lnTo>
                    <a:pt x="1122" y="416"/>
                  </a:lnTo>
                  <a:lnTo>
                    <a:pt x="1124" y="418"/>
                  </a:lnTo>
                  <a:lnTo>
                    <a:pt x="1124" y="422"/>
                  </a:lnTo>
                  <a:lnTo>
                    <a:pt x="1124" y="422"/>
                  </a:lnTo>
                  <a:lnTo>
                    <a:pt x="1120" y="448"/>
                  </a:lnTo>
                  <a:lnTo>
                    <a:pt x="1120" y="448"/>
                  </a:lnTo>
                  <a:lnTo>
                    <a:pt x="1132" y="444"/>
                  </a:lnTo>
                  <a:lnTo>
                    <a:pt x="1140" y="440"/>
                  </a:lnTo>
                  <a:lnTo>
                    <a:pt x="1140" y="440"/>
                  </a:lnTo>
                  <a:lnTo>
                    <a:pt x="1144" y="436"/>
                  </a:lnTo>
                  <a:lnTo>
                    <a:pt x="1144" y="432"/>
                  </a:lnTo>
                  <a:lnTo>
                    <a:pt x="1142" y="422"/>
                  </a:lnTo>
                  <a:lnTo>
                    <a:pt x="1142" y="422"/>
                  </a:lnTo>
                  <a:lnTo>
                    <a:pt x="1138" y="412"/>
                  </a:lnTo>
                  <a:lnTo>
                    <a:pt x="1132" y="402"/>
                  </a:lnTo>
                  <a:lnTo>
                    <a:pt x="1132" y="402"/>
                  </a:lnTo>
                  <a:lnTo>
                    <a:pt x="1128" y="398"/>
                  </a:lnTo>
                  <a:lnTo>
                    <a:pt x="1128" y="396"/>
                  </a:lnTo>
                  <a:lnTo>
                    <a:pt x="1130" y="392"/>
                  </a:lnTo>
                  <a:lnTo>
                    <a:pt x="1134" y="390"/>
                  </a:lnTo>
                  <a:lnTo>
                    <a:pt x="1134" y="390"/>
                  </a:lnTo>
                  <a:lnTo>
                    <a:pt x="1142" y="384"/>
                  </a:lnTo>
                  <a:lnTo>
                    <a:pt x="1146" y="374"/>
                  </a:lnTo>
                  <a:lnTo>
                    <a:pt x="1146" y="374"/>
                  </a:lnTo>
                  <a:lnTo>
                    <a:pt x="1150" y="368"/>
                  </a:lnTo>
                  <a:lnTo>
                    <a:pt x="1154" y="362"/>
                  </a:lnTo>
                  <a:lnTo>
                    <a:pt x="1160" y="360"/>
                  </a:lnTo>
                  <a:lnTo>
                    <a:pt x="1162" y="358"/>
                  </a:lnTo>
                  <a:lnTo>
                    <a:pt x="1166" y="360"/>
                  </a:lnTo>
                  <a:lnTo>
                    <a:pt x="1166" y="360"/>
                  </a:lnTo>
                  <a:lnTo>
                    <a:pt x="1172" y="362"/>
                  </a:lnTo>
                  <a:lnTo>
                    <a:pt x="1178" y="360"/>
                  </a:lnTo>
                  <a:lnTo>
                    <a:pt x="1184" y="358"/>
                  </a:lnTo>
                  <a:lnTo>
                    <a:pt x="1188" y="354"/>
                  </a:lnTo>
                  <a:lnTo>
                    <a:pt x="1188" y="354"/>
                  </a:lnTo>
                  <a:lnTo>
                    <a:pt x="1202" y="336"/>
                  </a:lnTo>
                  <a:lnTo>
                    <a:pt x="1216" y="320"/>
                  </a:lnTo>
                  <a:lnTo>
                    <a:pt x="1222" y="310"/>
                  </a:lnTo>
                  <a:lnTo>
                    <a:pt x="1226" y="300"/>
                  </a:lnTo>
                  <a:lnTo>
                    <a:pt x="1230" y="290"/>
                  </a:lnTo>
                  <a:lnTo>
                    <a:pt x="1230" y="278"/>
                  </a:lnTo>
                  <a:lnTo>
                    <a:pt x="1230" y="278"/>
                  </a:lnTo>
                  <a:lnTo>
                    <a:pt x="1232" y="274"/>
                  </a:lnTo>
                  <a:lnTo>
                    <a:pt x="1232" y="272"/>
                  </a:lnTo>
                  <a:lnTo>
                    <a:pt x="1232" y="272"/>
                  </a:lnTo>
                  <a:lnTo>
                    <a:pt x="1236" y="268"/>
                  </a:lnTo>
                  <a:lnTo>
                    <a:pt x="1236" y="264"/>
                  </a:lnTo>
                  <a:lnTo>
                    <a:pt x="1236" y="254"/>
                  </a:lnTo>
                  <a:lnTo>
                    <a:pt x="1236" y="254"/>
                  </a:lnTo>
                  <a:lnTo>
                    <a:pt x="1232" y="250"/>
                  </a:lnTo>
                  <a:lnTo>
                    <a:pt x="1228" y="246"/>
                  </a:lnTo>
                  <a:lnTo>
                    <a:pt x="1220" y="246"/>
                  </a:lnTo>
                  <a:lnTo>
                    <a:pt x="1216" y="248"/>
                  </a:lnTo>
                  <a:lnTo>
                    <a:pt x="1216" y="248"/>
                  </a:lnTo>
                  <a:lnTo>
                    <a:pt x="1210" y="250"/>
                  </a:lnTo>
                  <a:lnTo>
                    <a:pt x="1206" y="250"/>
                  </a:lnTo>
                  <a:lnTo>
                    <a:pt x="1204" y="248"/>
                  </a:lnTo>
                  <a:lnTo>
                    <a:pt x="1202" y="248"/>
                  </a:lnTo>
                  <a:lnTo>
                    <a:pt x="1202" y="248"/>
                  </a:lnTo>
                  <a:lnTo>
                    <a:pt x="1200" y="242"/>
                  </a:lnTo>
                  <a:lnTo>
                    <a:pt x="1196" y="240"/>
                  </a:lnTo>
                  <a:lnTo>
                    <a:pt x="1186" y="236"/>
                  </a:lnTo>
                  <a:lnTo>
                    <a:pt x="1186" y="236"/>
                  </a:lnTo>
                  <a:lnTo>
                    <a:pt x="1202" y="228"/>
                  </a:lnTo>
                  <a:lnTo>
                    <a:pt x="1214" y="218"/>
                  </a:lnTo>
                  <a:lnTo>
                    <a:pt x="1238" y="196"/>
                  </a:lnTo>
                  <a:lnTo>
                    <a:pt x="1238" y="196"/>
                  </a:lnTo>
                  <a:lnTo>
                    <a:pt x="1248" y="190"/>
                  </a:lnTo>
                  <a:lnTo>
                    <a:pt x="1260" y="190"/>
                  </a:lnTo>
                  <a:lnTo>
                    <a:pt x="1260" y="190"/>
                  </a:lnTo>
                  <a:lnTo>
                    <a:pt x="1280" y="190"/>
                  </a:lnTo>
                  <a:lnTo>
                    <a:pt x="1290" y="190"/>
                  </a:lnTo>
                  <a:lnTo>
                    <a:pt x="1300" y="186"/>
                  </a:lnTo>
                  <a:lnTo>
                    <a:pt x="1300" y="186"/>
                  </a:lnTo>
                  <a:lnTo>
                    <a:pt x="1304" y="184"/>
                  </a:lnTo>
                  <a:lnTo>
                    <a:pt x="1308" y="186"/>
                  </a:lnTo>
                  <a:lnTo>
                    <a:pt x="1316" y="188"/>
                  </a:lnTo>
                  <a:lnTo>
                    <a:pt x="1316" y="188"/>
                  </a:lnTo>
                  <a:lnTo>
                    <a:pt x="1322" y="192"/>
                  </a:lnTo>
                  <a:lnTo>
                    <a:pt x="1328" y="192"/>
                  </a:lnTo>
                  <a:lnTo>
                    <a:pt x="1328" y="192"/>
                  </a:lnTo>
                  <a:lnTo>
                    <a:pt x="1342" y="192"/>
                  </a:lnTo>
                  <a:lnTo>
                    <a:pt x="1342" y="192"/>
                  </a:lnTo>
                  <a:lnTo>
                    <a:pt x="1340" y="188"/>
                  </a:lnTo>
                  <a:lnTo>
                    <a:pt x="1338" y="186"/>
                  </a:lnTo>
                  <a:lnTo>
                    <a:pt x="1338" y="186"/>
                  </a:lnTo>
                  <a:lnTo>
                    <a:pt x="1338" y="184"/>
                  </a:lnTo>
                  <a:lnTo>
                    <a:pt x="1338" y="184"/>
                  </a:lnTo>
                  <a:lnTo>
                    <a:pt x="1340" y="182"/>
                  </a:lnTo>
                  <a:lnTo>
                    <a:pt x="1340" y="182"/>
                  </a:lnTo>
                  <a:lnTo>
                    <a:pt x="1348" y="174"/>
                  </a:lnTo>
                  <a:lnTo>
                    <a:pt x="1358" y="168"/>
                  </a:lnTo>
                  <a:lnTo>
                    <a:pt x="1368" y="164"/>
                  </a:lnTo>
                  <a:lnTo>
                    <a:pt x="1374" y="164"/>
                  </a:lnTo>
                  <a:lnTo>
                    <a:pt x="1380" y="164"/>
                  </a:lnTo>
                  <a:lnTo>
                    <a:pt x="1380" y="164"/>
                  </a:lnTo>
                  <a:lnTo>
                    <a:pt x="1382" y="164"/>
                  </a:lnTo>
                  <a:lnTo>
                    <a:pt x="1384" y="166"/>
                  </a:lnTo>
                  <a:lnTo>
                    <a:pt x="1384" y="166"/>
                  </a:lnTo>
                  <a:lnTo>
                    <a:pt x="1386" y="170"/>
                  </a:lnTo>
                  <a:lnTo>
                    <a:pt x="1388" y="172"/>
                  </a:lnTo>
                  <a:lnTo>
                    <a:pt x="1396" y="170"/>
                  </a:lnTo>
                  <a:lnTo>
                    <a:pt x="1396" y="170"/>
                  </a:lnTo>
                  <a:lnTo>
                    <a:pt x="1402" y="164"/>
                  </a:lnTo>
                  <a:lnTo>
                    <a:pt x="1406" y="160"/>
                  </a:lnTo>
                  <a:lnTo>
                    <a:pt x="1412" y="156"/>
                  </a:lnTo>
                  <a:lnTo>
                    <a:pt x="1416" y="154"/>
                  </a:lnTo>
                  <a:lnTo>
                    <a:pt x="1420" y="154"/>
                  </a:lnTo>
                  <a:lnTo>
                    <a:pt x="1420" y="154"/>
                  </a:lnTo>
                  <a:lnTo>
                    <a:pt x="1416" y="164"/>
                  </a:lnTo>
                  <a:lnTo>
                    <a:pt x="1410" y="172"/>
                  </a:lnTo>
                  <a:lnTo>
                    <a:pt x="1402" y="178"/>
                  </a:lnTo>
                  <a:lnTo>
                    <a:pt x="1394" y="182"/>
                  </a:lnTo>
                  <a:lnTo>
                    <a:pt x="1394" y="182"/>
                  </a:lnTo>
                  <a:lnTo>
                    <a:pt x="1382" y="194"/>
                  </a:lnTo>
                  <a:lnTo>
                    <a:pt x="1368" y="204"/>
                  </a:lnTo>
                  <a:lnTo>
                    <a:pt x="1368" y="204"/>
                  </a:lnTo>
                  <a:lnTo>
                    <a:pt x="1358" y="212"/>
                  </a:lnTo>
                  <a:lnTo>
                    <a:pt x="1350" y="222"/>
                  </a:lnTo>
                  <a:lnTo>
                    <a:pt x="1348" y="230"/>
                  </a:lnTo>
                  <a:lnTo>
                    <a:pt x="1350" y="242"/>
                  </a:lnTo>
                  <a:lnTo>
                    <a:pt x="1350" y="242"/>
                  </a:lnTo>
                  <a:lnTo>
                    <a:pt x="1356" y="270"/>
                  </a:lnTo>
                  <a:lnTo>
                    <a:pt x="1356" y="270"/>
                  </a:lnTo>
                  <a:lnTo>
                    <a:pt x="1358" y="274"/>
                  </a:lnTo>
                  <a:lnTo>
                    <a:pt x="1360" y="272"/>
                  </a:lnTo>
                  <a:lnTo>
                    <a:pt x="1360" y="272"/>
                  </a:lnTo>
                  <a:lnTo>
                    <a:pt x="1366" y="270"/>
                  </a:lnTo>
                  <a:lnTo>
                    <a:pt x="1368" y="266"/>
                  </a:lnTo>
                  <a:lnTo>
                    <a:pt x="1370" y="262"/>
                  </a:lnTo>
                  <a:lnTo>
                    <a:pt x="1370" y="256"/>
                  </a:lnTo>
                  <a:lnTo>
                    <a:pt x="1370" y="256"/>
                  </a:lnTo>
                  <a:lnTo>
                    <a:pt x="1376" y="254"/>
                  </a:lnTo>
                  <a:lnTo>
                    <a:pt x="1378" y="254"/>
                  </a:lnTo>
                  <a:lnTo>
                    <a:pt x="1380" y="250"/>
                  </a:lnTo>
                  <a:lnTo>
                    <a:pt x="1380" y="250"/>
                  </a:lnTo>
                  <a:lnTo>
                    <a:pt x="1380" y="248"/>
                  </a:lnTo>
                  <a:lnTo>
                    <a:pt x="1380" y="246"/>
                  </a:lnTo>
                  <a:lnTo>
                    <a:pt x="1382" y="244"/>
                  </a:lnTo>
                  <a:lnTo>
                    <a:pt x="1382" y="244"/>
                  </a:lnTo>
                  <a:lnTo>
                    <a:pt x="1394" y="238"/>
                  </a:lnTo>
                  <a:lnTo>
                    <a:pt x="1396" y="234"/>
                  </a:lnTo>
                  <a:lnTo>
                    <a:pt x="1398" y="232"/>
                  </a:lnTo>
                  <a:lnTo>
                    <a:pt x="1396" y="226"/>
                  </a:lnTo>
                  <a:lnTo>
                    <a:pt x="1396" y="226"/>
                  </a:lnTo>
                  <a:lnTo>
                    <a:pt x="1398" y="224"/>
                  </a:lnTo>
                  <a:lnTo>
                    <a:pt x="1402" y="222"/>
                  </a:lnTo>
                  <a:lnTo>
                    <a:pt x="1402" y="222"/>
                  </a:lnTo>
                  <a:lnTo>
                    <a:pt x="1406" y="222"/>
                  </a:lnTo>
                  <a:lnTo>
                    <a:pt x="1408" y="222"/>
                  </a:lnTo>
                  <a:lnTo>
                    <a:pt x="1404" y="216"/>
                  </a:lnTo>
                  <a:lnTo>
                    <a:pt x="1404" y="216"/>
                  </a:lnTo>
                  <a:lnTo>
                    <a:pt x="1404" y="212"/>
                  </a:lnTo>
                  <a:lnTo>
                    <a:pt x="1404" y="208"/>
                  </a:lnTo>
                  <a:lnTo>
                    <a:pt x="1404" y="208"/>
                  </a:lnTo>
                  <a:lnTo>
                    <a:pt x="1406" y="208"/>
                  </a:lnTo>
                  <a:lnTo>
                    <a:pt x="1406" y="206"/>
                  </a:lnTo>
                  <a:lnTo>
                    <a:pt x="1404" y="206"/>
                  </a:lnTo>
                  <a:lnTo>
                    <a:pt x="1404" y="206"/>
                  </a:lnTo>
                  <a:lnTo>
                    <a:pt x="1400" y="206"/>
                  </a:lnTo>
                  <a:lnTo>
                    <a:pt x="1398" y="204"/>
                  </a:lnTo>
                  <a:lnTo>
                    <a:pt x="1398" y="200"/>
                  </a:lnTo>
                  <a:lnTo>
                    <a:pt x="1398" y="200"/>
                  </a:lnTo>
                  <a:lnTo>
                    <a:pt x="1410" y="188"/>
                  </a:lnTo>
                  <a:lnTo>
                    <a:pt x="1416" y="182"/>
                  </a:lnTo>
                  <a:lnTo>
                    <a:pt x="1424" y="180"/>
                  </a:lnTo>
                  <a:lnTo>
                    <a:pt x="1424" y="180"/>
                  </a:lnTo>
                  <a:lnTo>
                    <a:pt x="1430" y="182"/>
                  </a:lnTo>
                  <a:lnTo>
                    <a:pt x="1434" y="182"/>
                  </a:lnTo>
                  <a:lnTo>
                    <a:pt x="1436" y="180"/>
                  </a:lnTo>
                  <a:lnTo>
                    <a:pt x="1436" y="180"/>
                  </a:lnTo>
                  <a:lnTo>
                    <a:pt x="1446" y="176"/>
                  </a:lnTo>
                  <a:lnTo>
                    <a:pt x="1450" y="176"/>
                  </a:lnTo>
                  <a:lnTo>
                    <a:pt x="1454" y="178"/>
                  </a:lnTo>
                  <a:lnTo>
                    <a:pt x="1454" y="178"/>
                  </a:lnTo>
                  <a:lnTo>
                    <a:pt x="1460" y="180"/>
                  </a:lnTo>
                  <a:lnTo>
                    <a:pt x="1464" y="180"/>
                  </a:lnTo>
                  <a:lnTo>
                    <a:pt x="1474" y="174"/>
                  </a:lnTo>
                  <a:lnTo>
                    <a:pt x="1474" y="174"/>
                  </a:lnTo>
                  <a:lnTo>
                    <a:pt x="1484" y="168"/>
                  </a:lnTo>
                  <a:lnTo>
                    <a:pt x="1496" y="162"/>
                  </a:lnTo>
                  <a:lnTo>
                    <a:pt x="1496" y="162"/>
                  </a:lnTo>
                  <a:lnTo>
                    <a:pt x="1504" y="160"/>
                  </a:lnTo>
                  <a:lnTo>
                    <a:pt x="1512" y="156"/>
                  </a:lnTo>
                  <a:lnTo>
                    <a:pt x="1520" y="156"/>
                  </a:lnTo>
                  <a:lnTo>
                    <a:pt x="1528" y="156"/>
                  </a:lnTo>
                  <a:lnTo>
                    <a:pt x="1528" y="156"/>
                  </a:lnTo>
                  <a:lnTo>
                    <a:pt x="1532" y="156"/>
                  </a:lnTo>
                  <a:lnTo>
                    <a:pt x="1534" y="154"/>
                  </a:lnTo>
                  <a:lnTo>
                    <a:pt x="1534" y="152"/>
                  </a:lnTo>
                  <a:lnTo>
                    <a:pt x="1532" y="150"/>
                  </a:lnTo>
                  <a:lnTo>
                    <a:pt x="1532" y="150"/>
                  </a:lnTo>
                  <a:lnTo>
                    <a:pt x="1526" y="142"/>
                  </a:lnTo>
                  <a:lnTo>
                    <a:pt x="1522" y="138"/>
                  </a:lnTo>
                  <a:lnTo>
                    <a:pt x="1518" y="134"/>
                  </a:lnTo>
                  <a:lnTo>
                    <a:pt x="1518" y="134"/>
                  </a:lnTo>
                  <a:lnTo>
                    <a:pt x="1524" y="134"/>
                  </a:lnTo>
                  <a:lnTo>
                    <a:pt x="1524" y="134"/>
                  </a:lnTo>
                  <a:lnTo>
                    <a:pt x="1536" y="132"/>
                  </a:lnTo>
                  <a:lnTo>
                    <a:pt x="1540" y="128"/>
                  </a:lnTo>
                  <a:lnTo>
                    <a:pt x="1540" y="126"/>
                  </a:lnTo>
                  <a:lnTo>
                    <a:pt x="1540" y="122"/>
                  </a:lnTo>
                  <a:lnTo>
                    <a:pt x="1540" y="122"/>
                  </a:lnTo>
                  <a:lnTo>
                    <a:pt x="1542" y="118"/>
                  </a:lnTo>
                  <a:lnTo>
                    <a:pt x="1544" y="118"/>
                  </a:lnTo>
                  <a:lnTo>
                    <a:pt x="1544" y="118"/>
                  </a:lnTo>
                  <a:lnTo>
                    <a:pt x="1548" y="118"/>
                  </a:lnTo>
                  <a:lnTo>
                    <a:pt x="1548" y="118"/>
                  </a:lnTo>
                  <a:lnTo>
                    <a:pt x="1548" y="120"/>
                  </a:lnTo>
                  <a:lnTo>
                    <a:pt x="1548" y="120"/>
                  </a:lnTo>
                  <a:lnTo>
                    <a:pt x="1550" y="124"/>
                  </a:lnTo>
                  <a:lnTo>
                    <a:pt x="1552" y="124"/>
                  </a:lnTo>
                  <a:lnTo>
                    <a:pt x="1552" y="124"/>
                  </a:lnTo>
                  <a:lnTo>
                    <a:pt x="1562" y="124"/>
                  </a:lnTo>
                  <a:lnTo>
                    <a:pt x="1570" y="128"/>
                  </a:lnTo>
                  <a:lnTo>
                    <a:pt x="1578" y="132"/>
                  </a:lnTo>
                  <a:lnTo>
                    <a:pt x="1586" y="136"/>
                  </a:lnTo>
                  <a:lnTo>
                    <a:pt x="1586" y="136"/>
                  </a:lnTo>
                  <a:lnTo>
                    <a:pt x="1590" y="138"/>
                  </a:lnTo>
                  <a:lnTo>
                    <a:pt x="1592" y="138"/>
                  </a:lnTo>
                  <a:lnTo>
                    <a:pt x="1594" y="134"/>
                  </a:lnTo>
                  <a:lnTo>
                    <a:pt x="1594" y="134"/>
                  </a:lnTo>
                  <a:lnTo>
                    <a:pt x="1596" y="130"/>
                  </a:lnTo>
                  <a:lnTo>
                    <a:pt x="1598" y="126"/>
                  </a:lnTo>
                  <a:lnTo>
                    <a:pt x="1602" y="124"/>
                  </a:lnTo>
                  <a:lnTo>
                    <a:pt x="1608" y="124"/>
                  </a:lnTo>
                  <a:lnTo>
                    <a:pt x="1608" y="124"/>
                  </a:lnTo>
                  <a:lnTo>
                    <a:pt x="1612" y="122"/>
                  </a:lnTo>
                  <a:lnTo>
                    <a:pt x="1612" y="120"/>
                  </a:lnTo>
                  <a:lnTo>
                    <a:pt x="1612" y="118"/>
                  </a:lnTo>
                  <a:lnTo>
                    <a:pt x="1612" y="118"/>
                  </a:lnTo>
                  <a:close/>
                  <a:moveTo>
                    <a:pt x="350" y="152"/>
                  </a:moveTo>
                  <a:lnTo>
                    <a:pt x="350" y="152"/>
                  </a:lnTo>
                  <a:lnTo>
                    <a:pt x="352" y="152"/>
                  </a:lnTo>
                  <a:lnTo>
                    <a:pt x="352" y="152"/>
                  </a:lnTo>
                  <a:lnTo>
                    <a:pt x="354" y="154"/>
                  </a:lnTo>
                  <a:lnTo>
                    <a:pt x="354" y="156"/>
                  </a:lnTo>
                  <a:lnTo>
                    <a:pt x="352" y="160"/>
                  </a:lnTo>
                  <a:lnTo>
                    <a:pt x="352" y="160"/>
                  </a:lnTo>
                  <a:lnTo>
                    <a:pt x="350" y="156"/>
                  </a:lnTo>
                  <a:lnTo>
                    <a:pt x="348" y="154"/>
                  </a:lnTo>
                  <a:lnTo>
                    <a:pt x="350" y="152"/>
                  </a:lnTo>
                  <a:lnTo>
                    <a:pt x="350" y="152"/>
                  </a:lnTo>
                  <a:close/>
                  <a:moveTo>
                    <a:pt x="348" y="168"/>
                  </a:moveTo>
                  <a:lnTo>
                    <a:pt x="348" y="168"/>
                  </a:lnTo>
                  <a:lnTo>
                    <a:pt x="348" y="168"/>
                  </a:lnTo>
                  <a:lnTo>
                    <a:pt x="348" y="166"/>
                  </a:lnTo>
                  <a:lnTo>
                    <a:pt x="352" y="166"/>
                  </a:lnTo>
                  <a:lnTo>
                    <a:pt x="356" y="164"/>
                  </a:lnTo>
                  <a:lnTo>
                    <a:pt x="352" y="160"/>
                  </a:lnTo>
                  <a:lnTo>
                    <a:pt x="352" y="160"/>
                  </a:lnTo>
                  <a:lnTo>
                    <a:pt x="360" y="158"/>
                  </a:lnTo>
                  <a:lnTo>
                    <a:pt x="364" y="158"/>
                  </a:lnTo>
                  <a:lnTo>
                    <a:pt x="368" y="156"/>
                  </a:lnTo>
                  <a:lnTo>
                    <a:pt x="368" y="156"/>
                  </a:lnTo>
                  <a:lnTo>
                    <a:pt x="364" y="164"/>
                  </a:lnTo>
                  <a:lnTo>
                    <a:pt x="360" y="170"/>
                  </a:lnTo>
                  <a:lnTo>
                    <a:pt x="354" y="170"/>
                  </a:lnTo>
                  <a:lnTo>
                    <a:pt x="348" y="168"/>
                  </a:lnTo>
                  <a:lnTo>
                    <a:pt x="348" y="168"/>
                  </a:lnTo>
                  <a:close/>
                  <a:moveTo>
                    <a:pt x="380" y="184"/>
                  </a:moveTo>
                  <a:lnTo>
                    <a:pt x="380" y="184"/>
                  </a:lnTo>
                  <a:lnTo>
                    <a:pt x="376" y="182"/>
                  </a:lnTo>
                  <a:lnTo>
                    <a:pt x="372" y="178"/>
                  </a:lnTo>
                  <a:lnTo>
                    <a:pt x="368" y="170"/>
                  </a:lnTo>
                  <a:lnTo>
                    <a:pt x="368" y="170"/>
                  </a:lnTo>
                  <a:lnTo>
                    <a:pt x="372" y="166"/>
                  </a:lnTo>
                  <a:lnTo>
                    <a:pt x="374" y="166"/>
                  </a:lnTo>
                  <a:lnTo>
                    <a:pt x="376" y="166"/>
                  </a:lnTo>
                  <a:lnTo>
                    <a:pt x="376" y="166"/>
                  </a:lnTo>
                  <a:lnTo>
                    <a:pt x="384" y="168"/>
                  </a:lnTo>
                  <a:lnTo>
                    <a:pt x="388" y="170"/>
                  </a:lnTo>
                  <a:lnTo>
                    <a:pt x="390" y="174"/>
                  </a:lnTo>
                  <a:lnTo>
                    <a:pt x="390" y="174"/>
                  </a:lnTo>
                  <a:lnTo>
                    <a:pt x="388" y="180"/>
                  </a:lnTo>
                  <a:lnTo>
                    <a:pt x="386" y="182"/>
                  </a:lnTo>
                  <a:lnTo>
                    <a:pt x="380" y="184"/>
                  </a:lnTo>
                  <a:lnTo>
                    <a:pt x="380" y="184"/>
                  </a:lnTo>
                  <a:close/>
                  <a:moveTo>
                    <a:pt x="410" y="174"/>
                  </a:moveTo>
                  <a:lnTo>
                    <a:pt x="410" y="174"/>
                  </a:lnTo>
                  <a:lnTo>
                    <a:pt x="406" y="172"/>
                  </a:lnTo>
                  <a:lnTo>
                    <a:pt x="406" y="170"/>
                  </a:lnTo>
                  <a:lnTo>
                    <a:pt x="406" y="168"/>
                  </a:lnTo>
                  <a:lnTo>
                    <a:pt x="406" y="168"/>
                  </a:lnTo>
                  <a:lnTo>
                    <a:pt x="404" y="166"/>
                  </a:lnTo>
                  <a:lnTo>
                    <a:pt x="402" y="164"/>
                  </a:lnTo>
                  <a:lnTo>
                    <a:pt x="402" y="160"/>
                  </a:lnTo>
                  <a:lnTo>
                    <a:pt x="404" y="156"/>
                  </a:lnTo>
                  <a:lnTo>
                    <a:pt x="404" y="156"/>
                  </a:lnTo>
                  <a:lnTo>
                    <a:pt x="404" y="154"/>
                  </a:lnTo>
                  <a:lnTo>
                    <a:pt x="404" y="154"/>
                  </a:lnTo>
                  <a:lnTo>
                    <a:pt x="406" y="154"/>
                  </a:lnTo>
                  <a:lnTo>
                    <a:pt x="406" y="154"/>
                  </a:lnTo>
                  <a:lnTo>
                    <a:pt x="412" y="156"/>
                  </a:lnTo>
                  <a:lnTo>
                    <a:pt x="414" y="162"/>
                  </a:lnTo>
                  <a:lnTo>
                    <a:pt x="414" y="162"/>
                  </a:lnTo>
                  <a:lnTo>
                    <a:pt x="418" y="170"/>
                  </a:lnTo>
                  <a:lnTo>
                    <a:pt x="416" y="172"/>
                  </a:lnTo>
                  <a:lnTo>
                    <a:pt x="410" y="174"/>
                  </a:lnTo>
                  <a:lnTo>
                    <a:pt x="410" y="174"/>
                  </a:lnTo>
                  <a:close/>
                  <a:moveTo>
                    <a:pt x="432" y="202"/>
                  </a:moveTo>
                  <a:lnTo>
                    <a:pt x="432" y="202"/>
                  </a:lnTo>
                  <a:lnTo>
                    <a:pt x="428" y="200"/>
                  </a:lnTo>
                  <a:lnTo>
                    <a:pt x="428" y="198"/>
                  </a:lnTo>
                  <a:lnTo>
                    <a:pt x="426" y="196"/>
                  </a:lnTo>
                  <a:lnTo>
                    <a:pt x="426" y="196"/>
                  </a:lnTo>
                  <a:lnTo>
                    <a:pt x="428" y="192"/>
                  </a:lnTo>
                  <a:lnTo>
                    <a:pt x="428" y="192"/>
                  </a:lnTo>
                  <a:lnTo>
                    <a:pt x="430" y="192"/>
                  </a:lnTo>
                  <a:lnTo>
                    <a:pt x="430" y="192"/>
                  </a:lnTo>
                  <a:lnTo>
                    <a:pt x="434" y="194"/>
                  </a:lnTo>
                  <a:lnTo>
                    <a:pt x="436" y="198"/>
                  </a:lnTo>
                  <a:lnTo>
                    <a:pt x="436" y="198"/>
                  </a:lnTo>
                  <a:lnTo>
                    <a:pt x="436" y="202"/>
                  </a:lnTo>
                  <a:lnTo>
                    <a:pt x="432" y="202"/>
                  </a:lnTo>
                  <a:lnTo>
                    <a:pt x="432" y="202"/>
                  </a:lnTo>
                  <a:close/>
                  <a:moveTo>
                    <a:pt x="470" y="218"/>
                  </a:moveTo>
                  <a:lnTo>
                    <a:pt x="470" y="218"/>
                  </a:lnTo>
                  <a:lnTo>
                    <a:pt x="468" y="212"/>
                  </a:lnTo>
                  <a:lnTo>
                    <a:pt x="470" y="210"/>
                  </a:lnTo>
                  <a:lnTo>
                    <a:pt x="472" y="208"/>
                  </a:lnTo>
                  <a:lnTo>
                    <a:pt x="472" y="208"/>
                  </a:lnTo>
                  <a:lnTo>
                    <a:pt x="474" y="214"/>
                  </a:lnTo>
                  <a:lnTo>
                    <a:pt x="472" y="216"/>
                  </a:lnTo>
                  <a:lnTo>
                    <a:pt x="470" y="218"/>
                  </a:lnTo>
                  <a:lnTo>
                    <a:pt x="470" y="218"/>
                  </a:lnTo>
                  <a:close/>
                  <a:moveTo>
                    <a:pt x="518" y="232"/>
                  </a:moveTo>
                  <a:lnTo>
                    <a:pt x="518" y="232"/>
                  </a:lnTo>
                  <a:lnTo>
                    <a:pt x="522" y="232"/>
                  </a:lnTo>
                  <a:lnTo>
                    <a:pt x="522" y="234"/>
                  </a:lnTo>
                  <a:lnTo>
                    <a:pt x="522" y="234"/>
                  </a:lnTo>
                  <a:lnTo>
                    <a:pt x="516" y="238"/>
                  </a:lnTo>
                  <a:lnTo>
                    <a:pt x="516" y="238"/>
                  </a:lnTo>
                  <a:lnTo>
                    <a:pt x="512" y="238"/>
                  </a:lnTo>
                  <a:lnTo>
                    <a:pt x="512" y="238"/>
                  </a:lnTo>
                  <a:lnTo>
                    <a:pt x="518" y="232"/>
                  </a:lnTo>
                  <a:lnTo>
                    <a:pt x="518" y="232"/>
                  </a:lnTo>
                  <a:close/>
                  <a:moveTo>
                    <a:pt x="552" y="384"/>
                  </a:moveTo>
                  <a:lnTo>
                    <a:pt x="552" y="384"/>
                  </a:lnTo>
                  <a:lnTo>
                    <a:pt x="548" y="384"/>
                  </a:lnTo>
                  <a:lnTo>
                    <a:pt x="546" y="386"/>
                  </a:lnTo>
                  <a:lnTo>
                    <a:pt x="546" y="386"/>
                  </a:lnTo>
                  <a:lnTo>
                    <a:pt x="546" y="388"/>
                  </a:lnTo>
                  <a:lnTo>
                    <a:pt x="548" y="392"/>
                  </a:lnTo>
                  <a:lnTo>
                    <a:pt x="548" y="392"/>
                  </a:lnTo>
                  <a:lnTo>
                    <a:pt x="554" y="398"/>
                  </a:lnTo>
                  <a:lnTo>
                    <a:pt x="554" y="406"/>
                  </a:lnTo>
                  <a:lnTo>
                    <a:pt x="554" y="420"/>
                  </a:lnTo>
                  <a:lnTo>
                    <a:pt x="554" y="420"/>
                  </a:lnTo>
                  <a:lnTo>
                    <a:pt x="552" y="424"/>
                  </a:lnTo>
                  <a:lnTo>
                    <a:pt x="546" y="426"/>
                  </a:lnTo>
                  <a:lnTo>
                    <a:pt x="538" y="426"/>
                  </a:lnTo>
                  <a:lnTo>
                    <a:pt x="532" y="424"/>
                  </a:lnTo>
                  <a:lnTo>
                    <a:pt x="532" y="424"/>
                  </a:lnTo>
                  <a:lnTo>
                    <a:pt x="520" y="418"/>
                  </a:lnTo>
                  <a:lnTo>
                    <a:pt x="518" y="416"/>
                  </a:lnTo>
                  <a:lnTo>
                    <a:pt x="516" y="412"/>
                  </a:lnTo>
                  <a:lnTo>
                    <a:pt x="514" y="408"/>
                  </a:lnTo>
                  <a:lnTo>
                    <a:pt x="516" y="404"/>
                  </a:lnTo>
                  <a:lnTo>
                    <a:pt x="520" y="390"/>
                  </a:lnTo>
                  <a:lnTo>
                    <a:pt x="520" y="390"/>
                  </a:lnTo>
                  <a:lnTo>
                    <a:pt x="520" y="386"/>
                  </a:lnTo>
                  <a:lnTo>
                    <a:pt x="518" y="382"/>
                  </a:lnTo>
                  <a:lnTo>
                    <a:pt x="518" y="382"/>
                  </a:lnTo>
                  <a:lnTo>
                    <a:pt x="508" y="364"/>
                  </a:lnTo>
                  <a:lnTo>
                    <a:pt x="500" y="346"/>
                  </a:lnTo>
                  <a:lnTo>
                    <a:pt x="500" y="346"/>
                  </a:lnTo>
                  <a:lnTo>
                    <a:pt x="500" y="342"/>
                  </a:lnTo>
                  <a:lnTo>
                    <a:pt x="500" y="338"/>
                  </a:lnTo>
                  <a:lnTo>
                    <a:pt x="504" y="334"/>
                  </a:lnTo>
                  <a:lnTo>
                    <a:pt x="504" y="334"/>
                  </a:lnTo>
                  <a:lnTo>
                    <a:pt x="512" y="328"/>
                  </a:lnTo>
                  <a:lnTo>
                    <a:pt x="522" y="322"/>
                  </a:lnTo>
                  <a:lnTo>
                    <a:pt x="530" y="318"/>
                  </a:lnTo>
                  <a:lnTo>
                    <a:pt x="536" y="318"/>
                  </a:lnTo>
                  <a:lnTo>
                    <a:pt x="542" y="318"/>
                  </a:lnTo>
                  <a:lnTo>
                    <a:pt x="542" y="318"/>
                  </a:lnTo>
                  <a:lnTo>
                    <a:pt x="546" y="320"/>
                  </a:lnTo>
                  <a:lnTo>
                    <a:pt x="548" y="322"/>
                  </a:lnTo>
                  <a:lnTo>
                    <a:pt x="548" y="324"/>
                  </a:lnTo>
                  <a:lnTo>
                    <a:pt x="548" y="324"/>
                  </a:lnTo>
                  <a:lnTo>
                    <a:pt x="548" y="332"/>
                  </a:lnTo>
                  <a:lnTo>
                    <a:pt x="546" y="334"/>
                  </a:lnTo>
                  <a:lnTo>
                    <a:pt x="544" y="334"/>
                  </a:lnTo>
                  <a:lnTo>
                    <a:pt x="544" y="334"/>
                  </a:lnTo>
                  <a:lnTo>
                    <a:pt x="538" y="336"/>
                  </a:lnTo>
                  <a:lnTo>
                    <a:pt x="534" y="338"/>
                  </a:lnTo>
                  <a:lnTo>
                    <a:pt x="532" y="342"/>
                  </a:lnTo>
                  <a:lnTo>
                    <a:pt x="528" y="346"/>
                  </a:lnTo>
                  <a:lnTo>
                    <a:pt x="528" y="346"/>
                  </a:lnTo>
                  <a:lnTo>
                    <a:pt x="534" y="354"/>
                  </a:lnTo>
                  <a:lnTo>
                    <a:pt x="536" y="356"/>
                  </a:lnTo>
                  <a:lnTo>
                    <a:pt x="540" y="360"/>
                  </a:lnTo>
                  <a:lnTo>
                    <a:pt x="540" y="360"/>
                  </a:lnTo>
                  <a:lnTo>
                    <a:pt x="542" y="362"/>
                  </a:lnTo>
                  <a:lnTo>
                    <a:pt x="544" y="366"/>
                  </a:lnTo>
                  <a:lnTo>
                    <a:pt x="544" y="370"/>
                  </a:lnTo>
                  <a:lnTo>
                    <a:pt x="542" y="376"/>
                  </a:lnTo>
                  <a:lnTo>
                    <a:pt x="542" y="376"/>
                  </a:lnTo>
                  <a:lnTo>
                    <a:pt x="550" y="370"/>
                  </a:lnTo>
                  <a:lnTo>
                    <a:pt x="552" y="370"/>
                  </a:lnTo>
                  <a:lnTo>
                    <a:pt x="554" y="370"/>
                  </a:lnTo>
                  <a:lnTo>
                    <a:pt x="558" y="374"/>
                  </a:lnTo>
                  <a:lnTo>
                    <a:pt x="560" y="378"/>
                  </a:lnTo>
                  <a:lnTo>
                    <a:pt x="560" y="378"/>
                  </a:lnTo>
                  <a:lnTo>
                    <a:pt x="560" y="382"/>
                  </a:lnTo>
                  <a:lnTo>
                    <a:pt x="558" y="384"/>
                  </a:lnTo>
                  <a:lnTo>
                    <a:pt x="552" y="384"/>
                  </a:lnTo>
                  <a:lnTo>
                    <a:pt x="552" y="384"/>
                  </a:lnTo>
                  <a:close/>
                  <a:moveTo>
                    <a:pt x="604" y="354"/>
                  </a:moveTo>
                  <a:lnTo>
                    <a:pt x="604" y="354"/>
                  </a:lnTo>
                  <a:lnTo>
                    <a:pt x="596" y="354"/>
                  </a:lnTo>
                  <a:lnTo>
                    <a:pt x="592" y="352"/>
                  </a:lnTo>
                  <a:lnTo>
                    <a:pt x="590" y="350"/>
                  </a:lnTo>
                  <a:lnTo>
                    <a:pt x="590" y="350"/>
                  </a:lnTo>
                  <a:lnTo>
                    <a:pt x="588" y="344"/>
                  </a:lnTo>
                  <a:lnTo>
                    <a:pt x="588" y="338"/>
                  </a:lnTo>
                  <a:lnTo>
                    <a:pt x="590" y="334"/>
                  </a:lnTo>
                  <a:lnTo>
                    <a:pt x="592" y="330"/>
                  </a:lnTo>
                  <a:lnTo>
                    <a:pt x="592" y="330"/>
                  </a:lnTo>
                  <a:lnTo>
                    <a:pt x="602" y="322"/>
                  </a:lnTo>
                  <a:lnTo>
                    <a:pt x="608" y="320"/>
                  </a:lnTo>
                  <a:lnTo>
                    <a:pt x="614" y="322"/>
                  </a:lnTo>
                  <a:lnTo>
                    <a:pt x="614" y="322"/>
                  </a:lnTo>
                  <a:lnTo>
                    <a:pt x="612" y="326"/>
                  </a:lnTo>
                  <a:lnTo>
                    <a:pt x="610" y="330"/>
                  </a:lnTo>
                  <a:lnTo>
                    <a:pt x="612" y="334"/>
                  </a:lnTo>
                  <a:lnTo>
                    <a:pt x="616" y="338"/>
                  </a:lnTo>
                  <a:lnTo>
                    <a:pt x="616" y="338"/>
                  </a:lnTo>
                  <a:lnTo>
                    <a:pt x="612" y="342"/>
                  </a:lnTo>
                  <a:lnTo>
                    <a:pt x="610" y="348"/>
                  </a:lnTo>
                  <a:lnTo>
                    <a:pt x="608" y="352"/>
                  </a:lnTo>
                  <a:lnTo>
                    <a:pt x="604" y="354"/>
                  </a:lnTo>
                  <a:lnTo>
                    <a:pt x="604" y="354"/>
                  </a:lnTo>
                  <a:close/>
                  <a:moveTo>
                    <a:pt x="784" y="76"/>
                  </a:moveTo>
                  <a:lnTo>
                    <a:pt x="784" y="76"/>
                  </a:lnTo>
                  <a:lnTo>
                    <a:pt x="778" y="78"/>
                  </a:lnTo>
                  <a:lnTo>
                    <a:pt x="778" y="74"/>
                  </a:lnTo>
                  <a:lnTo>
                    <a:pt x="778" y="74"/>
                  </a:lnTo>
                  <a:lnTo>
                    <a:pt x="784" y="68"/>
                  </a:lnTo>
                  <a:lnTo>
                    <a:pt x="784" y="68"/>
                  </a:lnTo>
                  <a:lnTo>
                    <a:pt x="786" y="70"/>
                  </a:lnTo>
                  <a:lnTo>
                    <a:pt x="788" y="74"/>
                  </a:lnTo>
                  <a:lnTo>
                    <a:pt x="786" y="76"/>
                  </a:lnTo>
                  <a:lnTo>
                    <a:pt x="784" y="76"/>
                  </a:lnTo>
                  <a:lnTo>
                    <a:pt x="784" y="7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 name="Freeform 72"/>
            <p:cNvSpPr>
              <a:spLocks/>
            </p:cNvSpPr>
            <p:nvPr/>
          </p:nvSpPr>
          <p:spPr bwMode="auto">
            <a:xfrm>
              <a:off x="7213600" y="412750"/>
              <a:ext cx="1588" cy="1588"/>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73"/>
            <p:cNvSpPr>
              <a:spLocks/>
            </p:cNvSpPr>
            <p:nvPr/>
          </p:nvSpPr>
          <p:spPr bwMode="auto">
            <a:xfrm>
              <a:off x="4886325" y="714375"/>
              <a:ext cx="1588" cy="3175"/>
            </a:xfrm>
            <a:custGeom>
              <a:avLst/>
              <a:gdLst/>
              <a:ahLst/>
              <a:cxnLst>
                <a:cxn ang="0">
                  <a:pos x="0" y="0"/>
                </a:cxn>
                <a:cxn ang="0">
                  <a:pos x="0" y="0"/>
                </a:cxn>
                <a:cxn ang="0">
                  <a:pos x="0" y="2"/>
                </a:cxn>
                <a:cxn ang="0">
                  <a:pos x="0" y="2"/>
                </a:cxn>
                <a:cxn ang="0">
                  <a:pos x="0" y="0"/>
                </a:cxn>
                <a:cxn ang="0">
                  <a:pos x="0" y="0"/>
                </a:cxn>
              </a:cxnLst>
              <a:rect l="0" t="0" r="r" b="b"/>
              <a:pathLst>
                <a:path h="2">
                  <a:moveTo>
                    <a:pt x="0" y="0"/>
                  </a:moveTo>
                  <a:lnTo>
                    <a:pt x="0" y="0"/>
                  </a:lnTo>
                  <a:lnTo>
                    <a:pt x="0" y="2"/>
                  </a:lnTo>
                  <a:lnTo>
                    <a:pt x="0" y="2"/>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 name="Freeform 74"/>
            <p:cNvSpPr>
              <a:spLocks noEditPoints="1"/>
            </p:cNvSpPr>
            <p:nvPr/>
          </p:nvSpPr>
          <p:spPr bwMode="auto">
            <a:xfrm>
              <a:off x="4391025" y="336550"/>
              <a:ext cx="1644650" cy="2139950"/>
            </a:xfrm>
            <a:custGeom>
              <a:avLst/>
              <a:gdLst/>
              <a:ahLst/>
              <a:cxnLst>
                <a:cxn ang="0">
                  <a:pos x="924" y="772"/>
                </a:cxn>
                <a:cxn ang="0">
                  <a:pos x="872" y="710"/>
                </a:cxn>
                <a:cxn ang="0">
                  <a:pos x="776" y="662"/>
                </a:cxn>
                <a:cxn ang="0">
                  <a:pos x="708" y="686"/>
                </a:cxn>
                <a:cxn ang="0">
                  <a:pos x="618" y="592"/>
                </a:cxn>
                <a:cxn ang="0">
                  <a:pos x="544" y="532"/>
                </a:cxn>
                <a:cxn ang="0">
                  <a:pos x="646" y="462"/>
                </a:cxn>
                <a:cxn ang="0">
                  <a:pos x="712" y="378"/>
                </a:cxn>
                <a:cxn ang="0">
                  <a:pos x="734" y="344"/>
                </a:cxn>
                <a:cxn ang="0">
                  <a:pos x="798" y="318"/>
                </a:cxn>
                <a:cxn ang="0">
                  <a:pos x="806" y="264"/>
                </a:cxn>
                <a:cxn ang="0">
                  <a:pos x="854" y="208"/>
                </a:cxn>
                <a:cxn ang="0">
                  <a:pos x="776" y="164"/>
                </a:cxn>
                <a:cxn ang="0">
                  <a:pos x="698" y="160"/>
                </a:cxn>
                <a:cxn ang="0">
                  <a:pos x="666" y="212"/>
                </a:cxn>
                <a:cxn ang="0">
                  <a:pos x="610" y="104"/>
                </a:cxn>
                <a:cxn ang="0">
                  <a:pos x="672" y="54"/>
                </a:cxn>
                <a:cxn ang="0">
                  <a:pos x="734" y="80"/>
                </a:cxn>
                <a:cxn ang="0">
                  <a:pos x="792" y="126"/>
                </a:cxn>
                <a:cxn ang="0">
                  <a:pos x="782" y="80"/>
                </a:cxn>
                <a:cxn ang="0">
                  <a:pos x="774" y="54"/>
                </a:cxn>
                <a:cxn ang="0">
                  <a:pos x="732" y="28"/>
                </a:cxn>
                <a:cxn ang="0">
                  <a:pos x="640" y="24"/>
                </a:cxn>
                <a:cxn ang="0">
                  <a:pos x="618" y="30"/>
                </a:cxn>
                <a:cxn ang="0">
                  <a:pos x="630" y="70"/>
                </a:cxn>
                <a:cxn ang="0">
                  <a:pos x="570" y="24"/>
                </a:cxn>
                <a:cxn ang="0">
                  <a:pos x="574" y="60"/>
                </a:cxn>
                <a:cxn ang="0">
                  <a:pos x="536" y="52"/>
                </a:cxn>
                <a:cxn ang="0">
                  <a:pos x="468" y="68"/>
                </a:cxn>
                <a:cxn ang="0">
                  <a:pos x="338" y="48"/>
                </a:cxn>
                <a:cxn ang="0">
                  <a:pos x="258" y="48"/>
                </a:cxn>
                <a:cxn ang="0">
                  <a:pos x="12" y="56"/>
                </a:cxn>
                <a:cxn ang="0">
                  <a:pos x="52" y="100"/>
                </a:cxn>
                <a:cxn ang="0">
                  <a:pos x="78" y="160"/>
                </a:cxn>
                <a:cxn ang="0">
                  <a:pos x="128" y="136"/>
                </a:cxn>
                <a:cxn ang="0">
                  <a:pos x="200" y="146"/>
                </a:cxn>
                <a:cxn ang="0">
                  <a:pos x="282" y="194"/>
                </a:cxn>
                <a:cxn ang="0">
                  <a:pos x="338" y="252"/>
                </a:cxn>
                <a:cxn ang="0">
                  <a:pos x="354" y="380"/>
                </a:cxn>
                <a:cxn ang="0">
                  <a:pos x="448" y="528"/>
                </a:cxn>
                <a:cxn ang="0">
                  <a:pos x="442" y="480"/>
                </a:cxn>
                <a:cxn ang="0">
                  <a:pos x="582" y="612"/>
                </a:cxn>
                <a:cxn ang="0">
                  <a:pos x="692" y="678"/>
                </a:cxn>
                <a:cxn ang="0">
                  <a:pos x="676" y="826"/>
                </a:cxn>
                <a:cxn ang="0">
                  <a:pos x="746" y="1130"/>
                </a:cxn>
                <a:cxn ang="0">
                  <a:pos x="730" y="1262"/>
                </a:cxn>
                <a:cxn ang="0">
                  <a:pos x="748" y="1336"/>
                </a:cxn>
                <a:cxn ang="0">
                  <a:pos x="770" y="1310"/>
                </a:cxn>
                <a:cxn ang="0">
                  <a:pos x="800" y="1196"/>
                </a:cxn>
                <a:cxn ang="0">
                  <a:pos x="884" y="1132"/>
                </a:cxn>
                <a:cxn ang="0">
                  <a:pos x="968" y="1010"/>
                </a:cxn>
                <a:cxn ang="0">
                  <a:pos x="796" y="210"/>
                </a:cxn>
                <a:cxn ang="0">
                  <a:pos x="738" y="240"/>
                </a:cxn>
                <a:cxn ang="0">
                  <a:pos x="688" y="318"/>
                </a:cxn>
                <a:cxn ang="0">
                  <a:pos x="670" y="316"/>
                </a:cxn>
                <a:cxn ang="0">
                  <a:pos x="624" y="336"/>
                </a:cxn>
                <a:cxn ang="0">
                  <a:pos x="682" y="10"/>
                </a:cxn>
                <a:cxn ang="0">
                  <a:pos x="564" y="260"/>
                </a:cxn>
                <a:cxn ang="0">
                  <a:pos x="374" y="80"/>
                </a:cxn>
                <a:cxn ang="0">
                  <a:pos x="426" y="126"/>
                </a:cxn>
                <a:cxn ang="0">
                  <a:pos x="508" y="180"/>
                </a:cxn>
                <a:cxn ang="0">
                  <a:pos x="530" y="214"/>
                </a:cxn>
                <a:cxn ang="0">
                  <a:pos x="542" y="208"/>
                </a:cxn>
              </a:cxnLst>
              <a:rect l="0" t="0" r="r" b="b"/>
              <a:pathLst>
                <a:path w="1036" h="1348">
                  <a:moveTo>
                    <a:pt x="1028" y="824"/>
                  </a:moveTo>
                  <a:lnTo>
                    <a:pt x="1028" y="824"/>
                  </a:lnTo>
                  <a:lnTo>
                    <a:pt x="1022" y="824"/>
                  </a:lnTo>
                  <a:lnTo>
                    <a:pt x="1016" y="820"/>
                  </a:lnTo>
                  <a:lnTo>
                    <a:pt x="1008" y="812"/>
                  </a:lnTo>
                  <a:lnTo>
                    <a:pt x="1008" y="812"/>
                  </a:lnTo>
                  <a:lnTo>
                    <a:pt x="1004" y="808"/>
                  </a:lnTo>
                  <a:lnTo>
                    <a:pt x="998" y="804"/>
                  </a:lnTo>
                  <a:lnTo>
                    <a:pt x="992" y="800"/>
                  </a:lnTo>
                  <a:lnTo>
                    <a:pt x="984" y="800"/>
                  </a:lnTo>
                  <a:lnTo>
                    <a:pt x="984" y="800"/>
                  </a:lnTo>
                  <a:lnTo>
                    <a:pt x="970" y="800"/>
                  </a:lnTo>
                  <a:lnTo>
                    <a:pt x="964" y="798"/>
                  </a:lnTo>
                  <a:lnTo>
                    <a:pt x="962" y="796"/>
                  </a:lnTo>
                  <a:lnTo>
                    <a:pt x="962" y="796"/>
                  </a:lnTo>
                  <a:lnTo>
                    <a:pt x="956" y="788"/>
                  </a:lnTo>
                  <a:lnTo>
                    <a:pt x="950" y="784"/>
                  </a:lnTo>
                  <a:lnTo>
                    <a:pt x="934" y="778"/>
                  </a:lnTo>
                  <a:lnTo>
                    <a:pt x="934" y="778"/>
                  </a:lnTo>
                  <a:lnTo>
                    <a:pt x="930" y="786"/>
                  </a:lnTo>
                  <a:lnTo>
                    <a:pt x="928" y="788"/>
                  </a:lnTo>
                  <a:lnTo>
                    <a:pt x="922" y="790"/>
                  </a:lnTo>
                  <a:lnTo>
                    <a:pt x="922" y="790"/>
                  </a:lnTo>
                  <a:lnTo>
                    <a:pt x="928" y="782"/>
                  </a:lnTo>
                  <a:lnTo>
                    <a:pt x="928" y="778"/>
                  </a:lnTo>
                  <a:lnTo>
                    <a:pt x="928" y="774"/>
                  </a:lnTo>
                  <a:lnTo>
                    <a:pt x="928" y="774"/>
                  </a:lnTo>
                  <a:lnTo>
                    <a:pt x="924" y="772"/>
                  </a:lnTo>
                  <a:lnTo>
                    <a:pt x="924" y="772"/>
                  </a:lnTo>
                  <a:lnTo>
                    <a:pt x="914" y="774"/>
                  </a:lnTo>
                  <a:lnTo>
                    <a:pt x="914" y="774"/>
                  </a:lnTo>
                  <a:lnTo>
                    <a:pt x="912" y="778"/>
                  </a:lnTo>
                  <a:lnTo>
                    <a:pt x="912" y="782"/>
                  </a:lnTo>
                  <a:lnTo>
                    <a:pt x="910" y="784"/>
                  </a:lnTo>
                  <a:lnTo>
                    <a:pt x="910" y="784"/>
                  </a:lnTo>
                  <a:lnTo>
                    <a:pt x="906" y="782"/>
                  </a:lnTo>
                  <a:lnTo>
                    <a:pt x="906" y="782"/>
                  </a:lnTo>
                  <a:lnTo>
                    <a:pt x="906" y="774"/>
                  </a:lnTo>
                  <a:lnTo>
                    <a:pt x="908" y="770"/>
                  </a:lnTo>
                  <a:lnTo>
                    <a:pt x="912" y="768"/>
                  </a:lnTo>
                  <a:lnTo>
                    <a:pt x="912" y="768"/>
                  </a:lnTo>
                  <a:lnTo>
                    <a:pt x="916" y="762"/>
                  </a:lnTo>
                  <a:lnTo>
                    <a:pt x="916" y="762"/>
                  </a:lnTo>
                  <a:lnTo>
                    <a:pt x="916" y="762"/>
                  </a:lnTo>
                  <a:lnTo>
                    <a:pt x="916" y="762"/>
                  </a:lnTo>
                  <a:lnTo>
                    <a:pt x="918" y="756"/>
                  </a:lnTo>
                  <a:lnTo>
                    <a:pt x="918" y="754"/>
                  </a:lnTo>
                  <a:lnTo>
                    <a:pt x="916" y="752"/>
                  </a:lnTo>
                  <a:lnTo>
                    <a:pt x="916" y="752"/>
                  </a:lnTo>
                  <a:lnTo>
                    <a:pt x="912" y="750"/>
                  </a:lnTo>
                  <a:lnTo>
                    <a:pt x="912" y="746"/>
                  </a:lnTo>
                  <a:lnTo>
                    <a:pt x="910" y="738"/>
                  </a:lnTo>
                  <a:lnTo>
                    <a:pt x="910" y="738"/>
                  </a:lnTo>
                  <a:lnTo>
                    <a:pt x="904" y="726"/>
                  </a:lnTo>
                  <a:lnTo>
                    <a:pt x="896" y="716"/>
                  </a:lnTo>
                  <a:lnTo>
                    <a:pt x="886" y="710"/>
                  </a:lnTo>
                  <a:lnTo>
                    <a:pt x="880" y="710"/>
                  </a:lnTo>
                  <a:lnTo>
                    <a:pt x="872" y="710"/>
                  </a:lnTo>
                  <a:lnTo>
                    <a:pt x="872" y="710"/>
                  </a:lnTo>
                  <a:lnTo>
                    <a:pt x="866" y="710"/>
                  </a:lnTo>
                  <a:lnTo>
                    <a:pt x="860" y="706"/>
                  </a:lnTo>
                  <a:lnTo>
                    <a:pt x="854" y="702"/>
                  </a:lnTo>
                  <a:lnTo>
                    <a:pt x="852" y="698"/>
                  </a:lnTo>
                  <a:lnTo>
                    <a:pt x="852" y="698"/>
                  </a:lnTo>
                  <a:lnTo>
                    <a:pt x="848" y="690"/>
                  </a:lnTo>
                  <a:lnTo>
                    <a:pt x="842" y="686"/>
                  </a:lnTo>
                  <a:lnTo>
                    <a:pt x="836" y="682"/>
                  </a:lnTo>
                  <a:lnTo>
                    <a:pt x="828" y="682"/>
                  </a:lnTo>
                  <a:lnTo>
                    <a:pt x="828" y="682"/>
                  </a:lnTo>
                  <a:lnTo>
                    <a:pt x="830" y="678"/>
                  </a:lnTo>
                  <a:lnTo>
                    <a:pt x="832" y="674"/>
                  </a:lnTo>
                  <a:lnTo>
                    <a:pt x="830" y="672"/>
                  </a:lnTo>
                  <a:lnTo>
                    <a:pt x="826" y="668"/>
                  </a:lnTo>
                  <a:lnTo>
                    <a:pt x="826" y="668"/>
                  </a:lnTo>
                  <a:lnTo>
                    <a:pt x="820" y="664"/>
                  </a:lnTo>
                  <a:lnTo>
                    <a:pt x="814" y="662"/>
                  </a:lnTo>
                  <a:lnTo>
                    <a:pt x="808" y="662"/>
                  </a:lnTo>
                  <a:lnTo>
                    <a:pt x="800" y="666"/>
                  </a:lnTo>
                  <a:lnTo>
                    <a:pt x="800" y="666"/>
                  </a:lnTo>
                  <a:lnTo>
                    <a:pt x="798" y="666"/>
                  </a:lnTo>
                  <a:lnTo>
                    <a:pt x="796" y="664"/>
                  </a:lnTo>
                  <a:lnTo>
                    <a:pt x="796" y="664"/>
                  </a:lnTo>
                  <a:lnTo>
                    <a:pt x="790" y="662"/>
                  </a:lnTo>
                  <a:lnTo>
                    <a:pt x="782" y="662"/>
                  </a:lnTo>
                  <a:lnTo>
                    <a:pt x="782" y="662"/>
                  </a:lnTo>
                  <a:lnTo>
                    <a:pt x="778" y="662"/>
                  </a:lnTo>
                  <a:lnTo>
                    <a:pt x="776" y="662"/>
                  </a:lnTo>
                  <a:lnTo>
                    <a:pt x="776" y="660"/>
                  </a:lnTo>
                  <a:lnTo>
                    <a:pt x="776" y="660"/>
                  </a:lnTo>
                  <a:lnTo>
                    <a:pt x="770" y="652"/>
                  </a:lnTo>
                  <a:lnTo>
                    <a:pt x="766" y="652"/>
                  </a:lnTo>
                  <a:lnTo>
                    <a:pt x="760" y="654"/>
                  </a:lnTo>
                  <a:lnTo>
                    <a:pt x="754" y="656"/>
                  </a:lnTo>
                  <a:lnTo>
                    <a:pt x="754" y="656"/>
                  </a:lnTo>
                  <a:lnTo>
                    <a:pt x="752" y="658"/>
                  </a:lnTo>
                  <a:lnTo>
                    <a:pt x="750" y="658"/>
                  </a:lnTo>
                  <a:lnTo>
                    <a:pt x="748" y="656"/>
                  </a:lnTo>
                  <a:lnTo>
                    <a:pt x="748" y="656"/>
                  </a:lnTo>
                  <a:lnTo>
                    <a:pt x="746" y="652"/>
                  </a:lnTo>
                  <a:lnTo>
                    <a:pt x="746" y="650"/>
                  </a:lnTo>
                  <a:lnTo>
                    <a:pt x="750" y="648"/>
                  </a:lnTo>
                  <a:lnTo>
                    <a:pt x="750" y="648"/>
                  </a:lnTo>
                  <a:lnTo>
                    <a:pt x="752" y="646"/>
                  </a:lnTo>
                  <a:lnTo>
                    <a:pt x="750" y="642"/>
                  </a:lnTo>
                  <a:lnTo>
                    <a:pt x="750" y="642"/>
                  </a:lnTo>
                  <a:lnTo>
                    <a:pt x="738" y="652"/>
                  </a:lnTo>
                  <a:lnTo>
                    <a:pt x="730" y="656"/>
                  </a:lnTo>
                  <a:lnTo>
                    <a:pt x="722" y="658"/>
                  </a:lnTo>
                  <a:lnTo>
                    <a:pt x="722" y="658"/>
                  </a:lnTo>
                  <a:lnTo>
                    <a:pt x="720" y="662"/>
                  </a:lnTo>
                  <a:lnTo>
                    <a:pt x="720" y="662"/>
                  </a:lnTo>
                  <a:lnTo>
                    <a:pt x="718" y="668"/>
                  </a:lnTo>
                  <a:lnTo>
                    <a:pt x="716" y="674"/>
                  </a:lnTo>
                  <a:lnTo>
                    <a:pt x="710" y="680"/>
                  </a:lnTo>
                  <a:lnTo>
                    <a:pt x="708" y="686"/>
                  </a:lnTo>
                  <a:lnTo>
                    <a:pt x="708" y="686"/>
                  </a:lnTo>
                  <a:lnTo>
                    <a:pt x="698" y="676"/>
                  </a:lnTo>
                  <a:lnTo>
                    <a:pt x="692" y="672"/>
                  </a:lnTo>
                  <a:lnTo>
                    <a:pt x="688" y="674"/>
                  </a:lnTo>
                  <a:lnTo>
                    <a:pt x="684" y="674"/>
                  </a:lnTo>
                  <a:lnTo>
                    <a:pt x="684" y="674"/>
                  </a:lnTo>
                  <a:lnTo>
                    <a:pt x="678" y="678"/>
                  </a:lnTo>
                  <a:lnTo>
                    <a:pt x="672" y="678"/>
                  </a:lnTo>
                  <a:lnTo>
                    <a:pt x="666" y="676"/>
                  </a:lnTo>
                  <a:lnTo>
                    <a:pt x="662" y="670"/>
                  </a:lnTo>
                  <a:lnTo>
                    <a:pt x="662" y="670"/>
                  </a:lnTo>
                  <a:lnTo>
                    <a:pt x="658" y="664"/>
                  </a:lnTo>
                  <a:lnTo>
                    <a:pt x="656" y="660"/>
                  </a:lnTo>
                  <a:lnTo>
                    <a:pt x="654" y="648"/>
                  </a:lnTo>
                  <a:lnTo>
                    <a:pt x="658" y="626"/>
                  </a:lnTo>
                  <a:lnTo>
                    <a:pt x="658" y="626"/>
                  </a:lnTo>
                  <a:lnTo>
                    <a:pt x="656" y="616"/>
                  </a:lnTo>
                  <a:lnTo>
                    <a:pt x="652" y="610"/>
                  </a:lnTo>
                  <a:lnTo>
                    <a:pt x="646" y="606"/>
                  </a:lnTo>
                  <a:lnTo>
                    <a:pt x="638" y="606"/>
                  </a:lnTo>
                  <a:lnTo>
                    <a:pt x="638" y="606"/>
                  </a:lnTo>
                  <a:lnTo>
                    <a:pt x="626" y="606"/>
                  </a:lnTo>
                  <a:lnTo>
                    <a:pt x="616" y="608"/>
                  </a:lnTo>
                  <a:lnTo>
                    <a:pt x="616" y="608"/>
                  </a:lnTo>
                  <a:lnTo>
                    <a:pt x="614" y="602"/>
                  </a:lnTo>
                  <a:lnTo>
                    <a:pt x="614" y="602"/>
                  </a:lnTo>
                  <a:lnTo>
                    <a:pt x="616" y="600"/>
                  </a:lnTo>
                  <a:lnTo>
                    <a:pt x="618" y="598"/>
                  </a:lnTo>
                  <a:lnTo>
                    <a:pt x="618" y="592"/>
                  </a:lnTo>
                  <a:lnTo>
                    <a:pt x="618" y="592"/>
                  </a:lnTo>
                  <a:lnTo>
                    <a:pt x="626" y="560"/>
                  </a:lnTo>
                  <a:lnTo>
                    <a:pt x="626" y="560"/>
                  </a:lnTo>
                  <a:lnTo>
                    <a:pt x="630" y="554"/>
                  </a:lnTo>
                  <a:lnTo>
                    <a:pt x="630" y="552"/>
                  </a:lnTo>
                  <a:lnTo>
                    <a:pt x="630" y="550"/>
                  </a:lnTo>
                  <a:lnTo>
                    <a:pt x="630" y="550"/>
                  </a:lnTo>
                  <a:lnTo>
                    <a:pt x="626" y="548"/>
                  </a:lnTo>
                  <a:lnTo>
                    <a:pt x="622" y="548"/>
                  </a:lnTo>
                  <a:lnTo>
                    <a:pt x="616" y="548"/>
                  </a:lnTo>
                  <a:lnTo>
                    <a:pt x="616" y="548"/>
                  </a:lnTo>
                  <a:lnTo>
                    <a:pt x="610" y="550"/>
                  </a:lnTo>
                  <a:lnTo>
                    <a:pt x="606" y="552"/>
                  </a:lnTo>
                  <a:lnTo>
                    <a:pt x="604" y="556"/>
                  </a:lnTo>
                  <a:lnTo>
                    <a:pt x="602" y="562"/>
                  </a:lnTo>
                  <a:lnTo>
                    <a:pt x="602" y="562"/>
                  </a:lnTo>
                  <a:lnTo>
                    <a:pt x="600" y="568"/>
                  </a:lnTo>
                  <a:lnTo>
                    <a:pt x="598" y="572"/>
                  </a:lnTo>
                  <a:lnTo>
                    <a:pt x="594" y="576"/>
                  </a:lnTo>
                  <a:lnTo>
                    <a:pt x="588" y="580"/>
                  </a:lnTo>
                  <a:lnTo>
                    <a:pt x="582" y="580"/>
                  </a:lnTo>
                  <a:lnTo>
                    <a:pt x="576" y="582"/>
                  </a:lnTo>
                  <a:lnTo>
                    <a:pt x="572" y="580"/>
                  </a:lnTo>
                  <a:lnTo>
                    <a:pt x="566" y="578"/>
                  </a:lnTo>
                  <a:lnTo>
                    <a:pt x="566" y="578"/>
                  </a:lnTo>
                  <a:lnTo>
                    <a:pt x="556" y="568"/>
                  </a:lnTo>
                  <a:lnTo>
                    <a:pt x="550" y="558"/>
                  </a:lnTo>
                  <a:lnTo>
                    <a:pt x="546" y="546"/>
                  </a:lnTo>
                  <a:lnTo>
                    <a:pt x="544" y="532"/>
                  </a:lnTo>
                  <a:lnTo>
                    <a:pt x="544" y="532"/>
                  </a:lnTo>
                  <a:lnTo>
                    <a:pt x="546" y="516"/>
                  </a:lnTo>
                  <a:lnTo>
                    <a:pt x="548" y="500"/>
                  </a:lnTo>
                  <a:lnTo>
                    <a:pt x="548" y="500"/>
                  </a:lnTo>
                  <a:lnTo>
                    <a:pt x="550" y="490"/>
                  </a:lnTo>
                  <a:lnTo>
                    <a:pt x="552" y="480"/>
                  </a:lnTo>
                  <a:lnTo>
                    <a:pt x="556" y="472"/>
                  </a:lnTo>
                  <a:lnTo>
                    <a:pt x="562" y="468"/>
                  </a:lnTo>
                  <a:lnTo>
                    <a:pt x="570" y="464"/>
                  </a:lnTo>
                  <a:lnTo>
                    <a:pt x="578" y="462"/>
                  </a:lnTo>
                  <a:lnTo>
                    <a:pt x="586" y="462"/>
                  </a:lnTo>
                  <a:lnTo>
                    <a:pt x="598" y="466"/>
                  </a:lnTo>
                  <a:lnTo>
                    <a:pt x="598" y="466"/>
                  </a:lnTo>
                  <a:lnTo>
                    <a:pt x="602" y="466"/>
                  </a:lnTo>
                  <a:lnTo>
                    <a:pt x="604" y="466"/>
                  </a:lnTo>
                  <a:lnTo>
                    <a:pt x="608" y="464"/>
                  </a:lnTo>
                  <a:lnTo>
                    <a:pt x="608" y="460"/>
                  </a:lnTo>
                  <a:lnTo>
                    <a:pt x="608" y="460"/>
                  </a:lnTo>
                  <a:lnTo>
                    <a:pt x="610" y="456"/>
                  </a:lnTo>
                  <a:lnTo>
                    <a:pt x="612" y="454"/>
                  </a:lnTo>
                  <a:lnTo>
                    <a:pt x="614" y="454"/>
                  </a:lnTo>
                  <a:lnTo>
                    <a:pt x="614" y="454"/>
                  </a:lnTo>
                  <a:lnTo>
                    <a:pt x="628" y="454"/>
                  </a:lnTo>
                  <a:lnTo>
                    <a:pt x="636" y="456"/>
                  </a:lnTo>
                  <a:lnTo>
                    <a:pt x="640" y="458"/>
                  </a:lnTo>
                  <a:lnTo>
                    <a:pt x="642" y="460"/>
                  </a:lnTo>
                  <a:lnTo>
                    <a:pt x="642" y="460"/>
                  </a:lnTo>
                  <a:lnTo>
                    <a:pt x="644" y="462"/>
                  </a:lnTo>
                  <a:lnTo>
                    <a:pt x="646" y="462"/>
                  </a:lnTo>
                  <a:lnTo>
                    <a:pt x="646" y="462"/>
                  </a:lnTo>
                  <a:lnTo>
                    <a:pt x="652" y="460"/>
                  </a:lnTo>
                  <a:lnTo>
                    <a:pt x="658" y="464"/>
                  </a:lnTo>
                  <a:lnTo>
                    <a:pt x="662" y="468"/>
                  </a:lnTo>
                  <a:lnTo>
                    <a:pt x="664" y="474"/>
                  </a:lnTo>
                  <a:lnTo>
                    <a:pt x="664" y="474"/>
                  </a:lnTo>
                  <a:lnTo>
                    <a:pt x="664" y="484"/>
                  </a:lnTo>
                  <a:lnTo>
                    <a:pt x="668" y="492"/>
                  </a:lnTo>
                  <a:lnTo>
                    <a:pt x="678" y="510"/>
                  </a:lnTo>
                  <a:lnTo>
                    <a:pt x="678" y="510"/>
                  </a:lnTo>
                  <a:lnTo>
                    <a:pt x="682" y="502"/>
                  </a:lnTo>
                  <a:lnTo>
                    <a:pt x="682" y="496"/>
                  </a:lnTo>
                  <a:lnTo>
                    <a:pt x="682" y="488"/>
                  </a:lnTo>
                  <a:lnTo>
                    <a:pt x="680" y="482"/>
                  </a:lnTo>
                  <a:lnTo>
                    <a:pt x="680" y="482"/>
                  </a:lnTo>
                  <a:lnTo>
                    <a:pt x="674" y="460"/>
                  </a:lnTo>
                  <a:lnTo>
                    <a:pt x="672" y="452"/>
                  </a:lnTo>
                  <a:lnTo>
                    <a:pt x="672" y="444"/>
                  </a:lnTo>
                  <a:lnTo>
                    <a:pt x="676" y="438"/>
                  </a:lnTo>
                  <a:lnTo>
                    <a:pt x="682" y="432"/>
                  </a:lnTo>
                  <a:lnTo>
                    <a:pt x="700" y="416"/>
                  </a:lnTo>
                  <a:lnTo>
                    <a:pt x="700" y="416"/>
                  </a:lnTo>
                  <a:lnTo>
                    <a:pt x="706" y="410"/>
                  </a:lnTo>
                  <a:lnTo>
                    <a:pt x="712" y="402"/>
                  </a:lnTo>
                  <a:lnTo>
                    <a:pt x="714" y="398"/>
                  </a:lnTo>
                  <a:lnTo>
                    <a:pt x="714" y="394"/>
                  </a:lnTo>
                  <a:lnTo>
                    <a:pt x="714" y="388"/>
                  </a:lnTo>
                  <a:lnTo>
                    <a:pt x="712" y="382"/>
                  </a:lnTo>
                  <a:lnTo>
                    <a:pt x="712" y="382"/>
                  </a:lnTo>
                  <a:lnTo>
                    <a:pt x="712" y="378"/>
                  </a:lnTo>
                  <a:lnTo>
                    <a:pt x="712" y="378"/>
                  </a:lnTo>
                  <a:lnTo>
                    <a:pt x="710" y="376"/>
                  </a:lnTo>
                  <a:lnTo>
                    <a:pt x="710" y="376"/>
                  </a:lnTo>
                  <a:lnTo>
                    <a:pt x="712" y="370"/>
                  </a:lnTo>
                  <a:lnTo>
                    <a:pt x="712" y="364"/>
                  </a:lnTo>
                  <a:lnTo>
                    <a:pt x="712" y="364"/>
                  </a:lnTo>
                  <a:lnTo>
                    <a:pt x="712" y="362"/>
                  </a:lnTo>
                  <a:lnTo>
                    <a:pt x="712" y="362"/>
                  </a:lnTo>
                  <a:lnTo>
                    <a:pt x="714" y="360"/>
                  </a:lnTo>
                  <a:lnTo>
                    <a:pt x="714" y="360"/>
                  </a:lnTo>
                  <a:lnTo>
                    <a:pt x="714" y="368"/>
                  </a:lnTo>
                  <a:lnTo>
                    <a:pt x="714" y="372"/>
                  </a:lnTo>
                  <a:lnTo>
                    <a:pt x="716" y="376"/>
                  </a:lnTo>
                  <a:lnTo>
                    <a:pt x="716" y="376"/>
                  </a:lnTo>
                  <a:lnTo>
                    <a:pt x="722" y="372"/>
                  </a:lnTo>
                  <a:lnTo>
                    <a:pt x="722" y="368"/>
                  </a:lnTo>
                  <a:lnTo>
                    <a:pt x="720" y="364"/>
                  </a:lnTo>
                  <a:lnTo>
                    <a:pt x="720" y="362"/>
                  </a:lnTo>
                  <a:lnTo>
                    <a:pt x="720" y="362"/>
                  </a:lnTo>
                  <a:lnTo>
                    <a:pt x="726" y="362"/>
                  </a:lnTo>
                  <a:lnTo>
                    <a:pt x="728" y="360"/>
                  </a:lnTo>
                  <a:lnTo>
                    <a:pt x="730" y="356"/>
                  </a:lnTo>
                  <a:lnTo>
                    <a:pt x="730" y="352"/>
                  </a:lnTo>
                  <a:lnTo>
                    <a:pt x="730" y="352"/>
                  </a:lnTo>
                  <a:lnTo>
                    <a:pt x="730" y="350"/>
                  </a:lnTo>
                  <a:lnTo>
                    <a:pt x="732" y="348"/>
                  </a:lnTo>
                  <a:lnTo>
                    <a:pt x="736" y="348"/>
                  </a:lnTo>
                  <a:lnTo>
                    <a:pt x="736" y="348"/>
                  </a:lnTo>
                  <a:lnTo>
                    <a:pt x="734" y="344"/>
                  </a:lnTo>
                  <a:lnTo>
                    <a:pt x="736" y="342"/>
                  </a:lnTo>
                  <a:lnTo>
                    <a:pt x="744" y="342"/>
                  </a:lnTo>
                  <a:lnTo>
                    <a:pt x="744" y="342"/>
                  </a:lnTo>
                  <a:lnTo>
                    <a:pt x="754" y="338"/>
                  </a:lnTo>
                  <a:lnTo>
                    <a:pt x="754" y="338"/>
                  </a:lnTo>
                  <a:lnTo>
                    <a:pt x="756" y="338"/>
                  </a:lnTo>
                  <a:lnTo>
                    <a:pt x="756" y="334"/>
                  </a:lnTo>
                  <a:lnTo>
                    <a:pt x="756" y="334"/>
                  </a:lnTo>
                  <a:lnTo>
                    <a:pt x="754" y="328"/>
                  </a:lnTo>
                  <a:lnTo>
                    <a:pt x="756" y="322"/>
                  </a:lnTo>
                  <a:lnTo>
                    <a:pt x="760" y="318"/>
                  </a:lnTo>
                  <a:lnTo>
                    <a:pt x="764" y="314"/>
                  </a:lnTo>
                  <a:lnTo>
                    <a:pt x="764" y="314"/>
                  </a:lnTo>
                  <a:lnTo>
                    <a:pt x="776" y="308"/>
                  </a:lnTo>
                  <a:lnTo>
                    <a:pt x="786" y="302"/>
                  </a:lnTo>
                  <a:lnTo>
                    <a:pt x="786" y="302"/>
                  </a:lnTo>
                  <a:lnTo>
                    <a:pt x="790" y="300"/>
                  </a:lnTo>
                  <a:lnTo>
                    <a:pt x="796" y="298"/>
                  </a:lnTo>
                  <a:lnTo>
                    <a:pt x="802" y="298"/>
                  </a:lnTo>
                  <a:lnTo>
                    <a:pt x="810" y="302"/>
                  </a:lnTo>
                  <a:lnTo>
                    <a:pt x="810" y="302"/>
                  </a:lnTo>
                  <a:lnTo>
                    <a:pt x="804" y="302"/>
                  </a:lnTo>
                  <a:lnTo>
                    <a:pt x="800" y="302"/>
                  </a:lnTo>
                  <a:lnTo>
                    <a:pt x="794" y="308"/>
                  </a:lnTo>
                  <a:lnTo>
                    <a:pt x="794" y="308"/>
                  </a:lnTo>
                  <a:lnTo>
                    <a:pt x="792" y="312"/>
                  </a:lnTo>
                  <a:lnTo>
                    <a:pt x="794" y="316"/>
                  </a:lnTo>
                  <a:lnTo>
                    <a:pt x="794" y="316"/>
                  </a:lnTo>
                  <a:lnTo>
                    <a:pt x="798" y="318"/>
                  </a:lnTo>
                  <a:lnTo>
                    <a:pt x="800" y="316"/>
                  </a:lnTo>
                  <a:lnTo>
                    <a:pt x="800" y="316"/>
                  </a:lnTo>
                  <a:lnTo>
                    <a:pt x="804" y="310"/>
                  </a:lnTo>
                  <a:lnTo>
                    <a:pt x="810" y="308"/>
                  </a:lnTo>
                  <a:lnTo>
                    <a:pt x="822" y="304"/>
                  </a:lnTo>
                  <a:lnTo>
                    <a:pt x="822" y="304"/>
                  </a:lnTo>
                  <a:lnTo>
                    <a:pt x="826" y="302"/>
                  </a:lnTo>
                  <a:lnTo>
                    <a:pt x="828" y="300"/>
                  </a:lnTo>
                  <a:lnTo>
                    <a:pt x="828" y="298"/>
                  </a:lnTo>
                  <a:lnTo>
                    <a:pt x="828" y="298"/>
                  </a:lnTo>
                  <a:lnTo>
                    <a:pt x="826" y="296"/>
                  </a:lnTo>
                  <a:lnTo>
                    <a:pt x="824" y="296"/>
                  </a:lnTo>
                  <a:lnTo>
                    <a:pt x="820" y="296"/>
                  </a:lnTo>
                  <a:lnTo>
                    <a:pt x="820" y="296"/>
                  </a:lnTo>
                  <a:lnTo>
                    <a:pt x="814" y="294"/>
                  </a:lnTo>
                  <a:lnTo>
                    <a:pt x="808" y="292"/>
                  </a:lnTo>
                  <a:lnTo>
                    <a:pt x="802" y="288"/>
                  </a:lnTo>
                  <a:lnTo>
                    <a:pt x="800" y="282"/>
                  </a:lnTo>
                  <a:lnTo>
                    <a:pt x="800" y="282"/>
                  </a:lnTo>
                  <a:lnTo>
                    <a:pt x="800" y="278"/>
                  </a:lnTo>
                  <a:lnTo>
                    <a:pt x="798" y="276"/>
                  </a:lnTo>
                  <a:lnTo>
                    <a:pt x="792" y="274"/>
                  </a:lnTo>
                  <a:lnTo>
                    <a:pt x="792" y="274"/>
                  </a:lnTo>
                  <a:lnTo>
                    <a:pt x="796" y="272"/>
                  </a:lnTo>
                  <a:lnTo>
                    <a:pt x="796" y="272"/>
                  </a:lnTo>
                  <a:lnTo>
                    <a:pt x="802" y="268"/>
                  </a:lnTo>
                  <a:lnTo>
                    <a:pt x="804" y="266"/>
                  </a:lnTo>
                  <a:lnTo>
                    <a:pt x="806" y="264"/>
                  </a:lnTo>
                  <a:lnTo>
                    <a:pt x="806" y="264"/>
                  </a:lnTo>
                  <a:lnTo>
                    <a:pt x="804" y="260"/>
                  </a:lnTo>
                  <a:lnTo>
                    <a:pt x="800" y="260"/>
                  </a:lnTo>
                  <a:lnTo>
                    <a:pt x="794" y="260"/>
                  </a:lnTo>
                  <a:lnTo>
                    <a:pt x="794" y="260"/>
                  </a:lnTo>
                  <a:lnTo>
                    <a:pt x="786" y="262"/>
                  </a:lnTo>
                  <a:lnTo>
                    <a:pt x="786" y="262"/>
                  </a:lnTo>
                  <a:lnTo>
                    <a:pt x="766" y="270"/>
                  </a:lnTo>
                  <a:lnTo>
                    <a:pt x="766" y="270"/>
                  </a:lnTo>
                  <a:lnTo>
                    <a:pt x="778" y="258"/>
                  </a:lnTo>
                  <a:lnTo>
                    <a:pt x="790" y="250"/>
                  </a:lnTo>
                  <a:lnTo>
                    <a:pt x="796" y="248"/>
                  </a:lnTo>
                  <a:lnTo>
                    <a:pt x="804" y="246"/>
                  </a:lnTo>
                  <a:lnTo>
                    <a:pt x="810" y="246"/>
                  </a:lnTo>
                  <a:lnTo>
                    <a:pt x="818" y="248"/>
                  </a:lnTo>
                  <a:lnTo>
                    <a:pt x="818" y="248"/>
                  </a:lnTo>
                  <a:lnTo>
                    <a:pt x="826" y="248"/>
                  </a:lnTo>
                  <a:lnTo>
                    <a:pt x="834" y="248"/>
                  </a:lnTo>
                  <a:lnTo>
                    <a:pt x="846" y="242"/>
                  </a:lnTo>
                  <a:lnTo>
                    <a:pt x="858" y="236"/>
                  </a:lnTo>
                  <a:lnTo>
                    <a:pt x="864" y="232"/>
                  </a:lnTo>
                  <a:lnTo>
                    <a:pt x="870" y="232"/>
                  </a:lnTo>
                  <a:lnTo>
                    <a:pt x="870" y="232"/>
                  </a:lnTo>
                  <a:lnTo>
                    <a:pt x="870" y="230"/>
                  </a:lnTo>
                  <a:lnTo>
                    <a:pt x="872" y="230"/>
                  </a:lnTo>
                  <a:lnTo>
                    <a:pt x="872" y="226"/>
                  </a:lnTo>
                  <a:lnTo>
                    <a:pt x="872" y="226"/>
                  </a:lnTo>
                  <a:lnTo>
                    <a:pt x="870" y="218"/>
                  </a:lnTo>
                  <a:lnTo>
                    <a:pt x="866" y="214"/>
                  </a:lnTo>
                  <a:lnTo>
                    <a:pt x="854" y="208"/>
                  </a:lnTo>
                  <a:lnTo>
                    <a:pt x="854" y="208"/>
                  </a:lnTo>
                  <a:lnTo>
                    <a:pt x="856" y="206"/>
                  </a:lnTo>
                  <a:lnTo>
                    <a:pt x="856" y="206"/>
                  </a:lnTo>
                  <a:lnTo>
                    <a:pt x="858" y="204"/>
                  </a:lnTo>
                  <a:lnTo>
                    <a:pt x="858" y="204"/>
                  </a:lnTo>
                  <a:lnTo>
                    <a:pt x="858" y="204"/>
                  </a:lnTo>
                  <a:lnTo>
                    <a:pt x="858" y="204"/>
                  </a:lnTo>
                  <a:lnTo>
                    <a:pt x="842" y="198"/>
                  </a:lnTo>
                  <a:lnTo>
                    <a:pt x="842" y="198"/>
                  </a:lnTo>
                  <a:lnTo>
                    <a:pt x="832" y="192"/>
                  </a:lnTo>
                  <a:lnTo>
                    <a:pt x="828" y="188"/>
                  </a:lnTo>
                  <a:lnTo>
                    <a:pt x="826" y="184"/>
                  </a:lnTo>
                  <a:lnTo>
                    <a:pt x="826" y="184"/>
                  </a:lnTo>
                  <a:lnTo>
                    <a:pt x="824" y="174"/>
                  </a:lnTo>
                  <a:lnTo>
                    <a:pt x="818" y="166"/>
                  </a:lnTo>
                  <a:lnTo>
                    <a:pt x="812" y="158"/>
                  </a:lnTo>
                  <a:lnTo>
                    <a:pt x="808" y="150"/>
                  </a:lnTo>
                  <a:lnTo>
                    <a:pt x="808" y="150"/>
                  </a:lnTo>
                  <a:lnTo>
                    <a:pt x="806" y="146"/>
                  </a:lnTo>
                  <a:lnTo>
                    <a:pt x="802" y="146"/>
                  </a:lnTo>
                  <a:lnTo>
                    <a:pt x="800" y="148"/>
                  </a:lnTo>
                  <a:lnTo>
                    <a:pt x="798" y="152"/>
                  </a:lnTo>
                  <a:lnTo>
                    <a:pt x="798" y="152"/>
                  </a:lnTo>
                  <a:lnTo>
                    <a:pt x="796" y="158"/>
                  </a:lnTo>
                  <a:lnTo>
                    <a:pt x="790" y="162"/>
                  </a:lnTo>
                  <a:lnTo>
                    <a:pt x="786" y="164"/>
                  </a:lnTo>
                  <a:lnTo>
                    <a:pt x="780" y="164"/>
                  </a:lnTo>
                  <a:lnTo>
                    <a:pt x="780" y="164"/>
                  </a:lnTo>
                  <a:lnTo>
                    <a:pt x="776" y="164"/>
                  </a:lnTo>
                  <a:lnTo>
                    <a:pt x="770" y="160"/>
                  </a:lnTo>
                  <a:lnTo>
                    <a:pt x="766" y="156"/>
                  </a:lnTo>
                  <a:lnTo>
                    <a:pt x="764" y="150"/>
                  </a:lnTo>
                  <a:lnTo>
                    <a:pt x="764" y="150"/>
                  </a:lnTo>
                  <a:lnTo>
                    <a:pt x="762" y="144"/>
                  </a:lnTo>
                  <a:lnTo>
                    <a:pt x="760" y="138"/>
                  </a:lnTo>
                  <a:lnTo>
                    <a:pt x="756" y="136"/>
                  </a:lnTo>
                  <a:lnTo>
                    <a:pt x="750" y="134"/>
                  </a:lnTo>
                  <a:lnTo>
                    <a:pt x="750" y="134"/>
                  </a:lnTo>
                  <a:lnTo>
                    <a:pt x="746" y="130"/>
                  </a:lnTo>
                  <a:lnTo>
                    <a:pt x="740" y="126"/>
                  </a:lnTo>
                  <a:lnTo>
                    <a:pt x="736" y="124"/>
                  </a:lnTo>
                  <a:lnTo>
                    <a:pt x="730" y="124"/>
                  </a:lnTo>
                  <a:lnTo>
                    <a:pt x="718" y="124"/>
                  </a:lnTo>
                  <a:lnTo>
                    <a:pt x="706" y="122"/>
                  </a:lnTo>
                  <a:lnTo>
                    <a:pt x="706" y="122"/>
                  </a:lnTo>
                  <a:lnTo>
                    <a:pt x="704" y="120"/>
                  </a:lnTo>
                  <a:lnTo>
                    <a:pt x="702" y="122"/>
                  </a:lnTo>
                  <a:lnTo>
                    <a:pt x="700" y="124"/>
                  </a:lnTo>
                  <a:lnTo>
                    <a:pt x="700" y="130"/>
                  </a:lnTo>
                  <a:lnTo>
                    <a:pt x="700" y="130"/>
                  </a:lnTo>
                  <a:lnTo>
                    <a:pt x="702" y="136"/>
                  </a:lnTo>
                  <a:lnTo>
                    <a:pt x="704" y="142"/>
                  </a:lnTo>
                  <a:lnTo>
                    <a:pt x="704" y="148"/>
                  </a:lnTo>
                  <a:lnTo>
                    <a:pt x="704" y="150"/>
                  </a:lnTo>
                  <a:lnTo>
                    <a:pt x="700" y="154"/>
                  </a:lnTo>
                  <a:lnTo>
                    <a:pt x="700" y="154"/>
                  </a:lnTo>
                  <a:lnTo>
                    <a:pt x="698" y="156"/>
                  </a:lnTo>
                  <a:lnTo>
                    <a:pt x="698" y="160"/>
                  </a:lnTo>
                  <a:lnTo>
                    <a:pt x="698" y="162"/>
                  </a:lnTo>
                  <a:lnTo>
                    <a:pt x="702" y="166"/>
                  </a:lnTo>
                  <a:lnTo>
                    <a:pt x="702" y="166"/>
                  </a:lnTo>
                  <a:lnTo>
                    <a:pt x="710" y="172"/>
                  </a:lnTo>
                  <a:lnTo>
                    <a:pt x="712" y="180"/>
                  </a:lnTo>
                  <a:lnTo>
                    <a:pt x="712" y="184"/>
                  </a:lnTo>
                  <a:lnTo>
                    <a:pt x="710" y="188"/>
                  </a:lnTo>
                  <a:lnTo>
                    <a:pt x="706" y="192"/>
                  </a:lnTo>
                  <a:lnTo>
                    <a:pt x="702" y="194"/>
                  </a:lnTo>
                  <a:lnTo>
                    <a:pt x="702" y="194"/>
                  </a:lnTo>
                  <a:lnTo>
                    <a:pt x="694" y="200"/>
                  </a:lnTo>
                  <a:lnTo>
                    <a:pt x="692" y="204"/>
                  </a:lnTo>
                  <a:lnTo>
                    <a:pt x="690" y="206"/>
                  </a:lnTo>
                  <a:lnTo>
                    <a:pt x="692" y="214"/>
                  </a:lnTo>
                  <a:lnTo>
                    <a:pt x="694" y="222"/>
                  </a:lnTo>
                  <a:lnTo>
                    <a:pt x="694" y="222"/>
                  </a:lnTo>
                  <a:lnTo>
                    <a:pt x="696" y="226"/>
                  </a:lnTo>
                  <a:lnTo>
                    <a:pt x="696" y="226"/>
                  </a:lnTo>
                  <a:lnTo>
                    <a:pt x="694" y="230"/>
                  </a:lnTo>
                  <a:lnTo>
                    <a:pt x="692" y="232"/>
                  </a:lnTo>
                  <a:lnTo>
                    <a:pt x="686" y="238"/>
                  </a:lnTo>
                  <a:lnTo>
                    <a:pt x="686" y="238"/>
                  </a:lnTo>
                  <a:lnTo>
                    <a:pt x="684" y="238"/>
                  </a:lnTo>
                  <a:lnTo>
                    <a:pt x="682" y="238"/>
                  </a:lnTo>
                  <a:lnTo>
                    <a:pt x="678" y="234"/>
                  </a:lnTo>
                  <a:lnTo>
                    <a:pt x="678" y="234"/>
                  </a:lnTo>
                  <a:lnTo>
                    <a:pt x="672" y="228"/>
                  </a:lnTo>
                  <a:lnTo>
                    <a:pt x="668" y="220"/>
                  </a:lnTo>
                  <a:lnTo>
                    <a:pt x="666" y="212"/>
                  </a:lnTo>
                  <a:lnTo>
                    <a:pt x="666" y="204"/>
                  </a:lnTo>
                  <a:lnTo>
                    <a:pt x="666" y="204"/>
                  </a:lnTo>
                  <a:lnTo>
                    <a:pt x="664" y="200"/>
                  </a:lnTo>
                  <a:lnTo>
                    <a:pt x="664" y="198"/>
                  </a:lnTo>
                  <a:lnTo>
                    <a:pt x="658" y="198"/>
                  </a:lnTo>
                  <a:lnTo>
                    <a:pt x="658" y="198"/>
                  </a:lnTo>
                  <a:lnTo>
                    <a:pt x="648" y="196"/>
                  </a:lnTo>
                  <a:lnTo>
                    <a:pt x="638" y="192"/>
                  </a:lnTo>
                  <a:lnTo>
                    <a:pt x="618" y="184"/>
                  </a:lnTo>
                  <a:lnTo>
                    <a:pt x="618" y="184"/>
                  </a:lnTo>
                  <a:lnTo>
                    <a:pt x="606" y="178"/>
                  </a:lnTo>
                  <a:lnTo>
                    <a:pt x="598" y="176"/>
                  </a:lnTo>
                  <a:lnTo>
                    <a:pt x="592" y="178"/>
                  </a:lnTo>
                  <a:lnTo>
                    <a:pt x="592" y="178"/>
                  </a:lnTo>
                  <a:lnTo>
                    <a:pt x="588" y="174"/>
                  </a:lnTo>
                  <a:lnTo>
                    <a:pt x="580" y="166"/>
                  </a:lnTo>
                  <a:lnTo>
                    <a:pt x="568" y="150"/>
                  </a:lnTo>
                  <a:lnTo>
                    <a:pt x="568" y="150"/>
                  </a:lnTo>
                  <a:lnTo>
                    <a:pt x="570" y="140"/>
                  </a:lnTo>
                  <a:lnTo>
                    <a:pt x="576" y="130"/>
                  </a:lnTo>
                  <a:lnTo>
                    <a:pt x="586" y="122"/>
                  </a:lnTo>
                  <a:lnTo>
                    <a:pt x="596" y="116"/>
                  </a:lnTo>
                  <a:lnTo>
                    <a:pt x="596" y="116"/>
                  </a:lnTo>
                  <a:lnTo>
                    <a:pt x="598" y="116"/>
                  </a:lnTo>
                  <a:lnTo>
                    <a:pt x="600" y="114"/>
                  </a:lnTo>
                  <a:lnTo>
                    <a:pt x="600" y="114"/>
                  </a:lnTo>
                  <a:lnTo>
                    <a:pt x="604" y="108"/>
                  </a:lnTo>
                  <a:lnTo>
                    <a:pt x="606" y="104"/>
                  </a:lnTo>
                  <a:lnTo>
                    <a:pt x="610" y="104"/>
                  </a:lnTo>
                  <a:lnTo>
                    <a:pt x="610" y="104"/>
                  </a:lnTo>
                  <a:lnTo>
                    <a:pt x="616" y="104"/>
                  </a:lnTo>
                  <a:lnTo>
                    <a:pt x="620" y="102"/>
                  </a:lnTo>
                  <a:lnTo>
                    <a:pt x="624" y="98"/>
                  </a:lnTo>
                  <a:lnTo>
                    <a:pt x="628" y="94"/>
                  </a:lnTo>
                  <a:lnTo>
                    <a:pt x="628" y="94"/>
                  </a:lnTo>
                  <a:lnTo>
                    <a:pt x="628" y="92"/>
                  </a:lnTo>
                  <a:lnTo>
                    <a:pt x="628" y="92"/>
                  </a:lnTo>
                  <a:lnTo>
                    <a:pt x="630" y="90"/>
                  </a:lnTo>
                  <a:lnTo>
                    <a:pt x="632" y="86"/>
                  </a:lnTo>
                  <a:lnTo>
                    <a:pt x="634" y="82"/>
                  </a:lnTo>
                  <a:lnTo>
                    <a:pt x="638" y="78"/>
                  </a:lnTo>
                  <a:lnTo>
                    <a:pt x="638" y="78"/>
                  </a:lnTo>
                  <a:lnTo>
                    <a:pt x="642" y="80"/>
                  </a:lnTo>
                  <a:lnTo>
                    <a:pt x="644" y="82"/>
                  </a:lnTo>
                  <a:lnTo>
                    <a:pt x="648" y="82"/>
                  </a:lnTo>
                  <a:lnTo>
                    <a:pt x="652" y="80"/>
                  </a:lnTo>
                  <a:lnTo>
                    <a:pt x="652" y="80"/>
                  </a:lnTo>
                  <a:lnTo>
                    <a:pt x="656" y="80"/>
                  </a:lnTo>
                  <a:lnTo>
                    <a:pt x="656" y="80"/>
                  </a:lnTo>
                  <a:lnTo>
                    <a:pt x="664" y="78"/>
                  </a:lnTo>
                  <a:lnTo>
                    <a:pt x="668" y="74"/>
                  </a:lnTo>
                  <a:lnTo>
                    <a:pt x="668" y="70"/>
                  </a:lnTo>
                  <a:lnTo>
                    <a:pt x="666" y="62"/>
                  </a:lnTo>
                  <a:lnTo>
                    <a:pt x="666" y="62"/>
                  </a:lnTo>
                  <a:lnTo>
                    <a:pt x="666" y="60"/>
                  </a:lnTo>
                  <a:lnTo>
                    <a:pt x="666" y="60"/>
                  </a:lnTo>
                  <a:lnTo>
                    <a:pt x="672" y="54"/>
                  </a:lnTo>
                  <a:lnTo>
                    <a:pt x="672" y="54"/>
                  </a:lnTo>
                  <a:lnTo>
                    <a:pt x="670" y="52"/>
                  </a:lnTo>
                  <a:lnTo>
                    <a:pt x="666" y="50"/>
                  </a:lnTo>
                  <a:lnTo>
                    <a:pt x="662" y="48"/>
                  </a:lnTo>
                  <a:lnTo>
                    <a:pt x="662" y="48"/>
                  </a:lnTo>
                  <a:lnTo>
                    <a:pt x="662" y="44"/>
                  </a:lnTo>
                  <a:lnTo>
                    <a:pt x="662" y="44"/>
                  </a:lnTo>
                  <a:lnTo>
                    <a:pt x="676" y="44"/>
                  </a:lnTo>
                  <a:lnTo>
                    <a:pt x="690" y="42"/>
                  </a:lnTo>
                  <a:lnTo>
                    <a:pt x="704" y="44"/>
                  </a:lnTo>
                  <a:lnTo>
                    <a:pt x="710" y="46"/>
                  </a:lnTo>
                  <a:lnTo>
                    <a:pt x="716" y="50"/>
                  </a:lnTo>
                  <a:lnTo>
                    <a:pt x="716" y="50"/>
                  </a:lnTo>
                  <a:lnTo>
                    <a:pt x="716" y="52"/>
                  </a:lnTo>
                  <a:lnTo>
                    <a:pt x="714" y="52"/>
                  </a:lnTo>
                  <a:lnTo>
                    <a:pt x="712" y="54"/>
                  </a:lnTo>
                  <a:lnTo>
                    <a:pt x="712" y="56"/>
                  </a:lnTo>
                  <a:lnTo>
                    <a:pt x="712" y="56"/>
                  </a:lnTo>
                  <a:lnTo>
                    <a:pt x="720" y="54"/>
                  </a:lnTo>
                  <a:lnTo>
                    <a:pt x="720" y="54"/>
                  </a:lnTo>
                  <a:lnTo>
                    <a:pt x="726" y="56"/>
                  </a:lnTo>
                  <a:lnTo>
                    <a:pt x="732" y="58"/>
                  </a:lnTo>
                  <a:lnTo>
                    <a:pt x="738" y="62"/>
                  </a:lnTo>
                  <a:lnTo>
                    <a:pt x="742" y="68"/>
                  </a:lnTo>
                  <a:lnTo>
                    <a:pt x="742" y="68"/>
                  </a:lnTo>
                  <a:lnTo>
                    <a:pt x="742" y="70"/>
                  </a:lnTo>
                  <a:lnTo>
                    <a:pt x="742" y="74"/>
                  </a:lnTo>
                  <a:lnTo>
                    <a:pt x="742" y="74"/>
                  </a:lnTo>
                  <a:lnTo>
                    <a:pt x="738" y="76"/>
                  </a:lnTo>
                  <a:lnTo>
                    <a:pt x="734" y="80"/>
                  </a:lnTo>
                  <a:lnTo>
                    <a:pt x="730" y="82"/>
                  </a:lnTo>
                  <a:lnTo>
                    <a:pt x="730" y="86"/>
                  </a:lnTo>
                  <a:lnTo>
                    <a:pt x="732" y="88"/>
                  </a:lnTo>
                  <a:lnTo>
                    <a:pt x="732" y="88"/>
                  </a:lnTo>
                  <a:lnTo>
                    <a:pt x="728" y="90"/>
                  </a:lnTo>
                  <a:lnTo>
                    <a:pt x="728" y="90"/>
                  </a:lnTo>
                  <a:lnTo>
                    <a:pt x="724" y="92"/>
                  </a:lnTo>
                  <a:lnTo>
                    <a:pt x="722" y="92"/>
                  </a:lnTo>
                  <a:lnTo>
                    <a:pt x="722" y="94"/>
                  </a:lnTo>
                  <a:lnTo>
                    <a:pt x="722" y="94"/>
                  </a:lnTo>
                  <a:lnTo>
                    <a:pt x="718" y="94"/>
                  </a:lnTo>
                  <a:lnTo>
                    <a:pt x="716" y="94"/>
                  </a:lnTo>
                  <a:lnTo>
                    <a:pt x="710" y="92"/>
                  </a:lnTo>
                  <a:lnTo>
                    <a:pt x="710" y="92"/>
                  </a:lnTo>
                  <a:lnTo>
                    <a:pt x="702" y="92"/>
                  </a:lnTo>
                  <a:lnTo>
                    <a:pt x="700" y="94"/>
                  </a:lnTo>
                  <a:lnTo>
                    <a:pt x="700" y="98"/>
                  </a:lnTo>
                  <a:lnTo>
                    <a:pt x="700" y="98"/>
                  </a:lnTo>
                  <a:lnTo>
                    <a:pt x="700" y="100"/>
                  </a:lnTo>
                  <a:lnTo>
                    <a:pt x="702" y="102"/>
                  </a:lnTo>
                  <a:lnTo>
                    <a:pt x="708" y="102"/>
                  </a:lnTo>
                  <a:lnTo>
                    <a:pt x="708" y="102"/>
                  </a:lnTo>
                  <a:lnTo>
                    <a:pt x="732" y="98"/>
                  </a:lnTo>
                  <a:lnTo>
                    <a:pt x="732" y="98"/>
                  </a:lnTo>
                  <a:lnTo>
                    <a:pt x="742" y="108"/>
                  </a:lnTo>
                  <a:lnTo>
                    <a:pt x="754" y="116"/>
                  </a:lnTo>
                  <a:lnTo>
                    <a:pt x="754" y="116"/>
                  </a:lnTo>
                  <a:lnTo>
                    <a:pt x="772" y="122"/>
                  </a:lnTo>
                  <a:lnTo>
                    <a:pt x="792" y="126"/>
                  </a:lnTo>
                  <a:lnTo>
                    <a:pt x="792" y="126"/>
                  </a:lnTo>
                  <a:lnTo>
                    <a:pt x="788" y="122"/>
                  </a:lnTo>
                  <a:lnTo>
                    <a:pt x="782" y="118"/>
                  </a:lnTo>
                  <a:lnTo>
                    <a:pt x="778" y="114"/>
                  </a:lnTo>
                  <a:lnTo>
                    <a:pt x="774" y="110"/>
                  </a:lnTo>
                  <a:lnTo>
                    <a:pt x="774" y="110"/>
                  </a:lnTo>
                  <a:lnTo>
                    <a:pt x="780" y="110"/>
                  </a:lnTo>
                  <a:lnTo>
                    <a:pt x="784" y="112"/>
                  </a:lnTo>
                  <a:lnTo>
                    <a:pt x="788" y="114"/>
                  </a:lnTo>
                  <a:lnTo>
                    <a:pt x="792" y="116"/>
                  </a:lnTo>
                  <a:lnTo>
                    <a:pt x="792" y="116"/>
                  </a:lnTo>
                  <a:lnTo>
                    <a:pt x="798" y="118"/>
                  </a:lnTo>
                  <a:lnTo>
                    <a:pt x="800" y="118"/>
                  </a:lnTo>
                  <a:lnTo>
                    <a:pt x="800" y="116"/>
                  </a:lnTo>
                  <a:lnTo>
                    <a:pt x="800" y="116"/>
                  </a:lnTo>
                  <a:lnTo>
                    <a:pt x="802" y="110"/>
                  </a:lnTo>
                  <a:lnTo>
                    <a:pt x="802" y="108"/>
                  </a:lnTo>
                  <a:lnTo>
                    <a:pt x="802" y="106"/>
                  </a:lnTo>
                  <a:lnTo>
                    <a:pt x="802" y="106"/>
                  </a:lnTo>
                  <a:lnTo>
                    <a:pt x="796" y="102"/>
                  </a:lnTo>
                  <a:lnTo>
                    <a:pt x="794" y="98"/>
                  </a:lnTo>
                  <a:lnTo>
                    <a:pt x="790" y="96"/>
                  </a:lnTo>
                  <a:lnTo>
                    <a:pt x="790" y="96"/>
                  </a:lnTo>
                  <a:lnTo>
                    <a:pt x="786" y="94"/>
                  </a:lnTo>
                  <a:lnTo>
                    <a:pt x="782" y="92"/>
                  </a:lnTo>
                  <a:lnTo>
                    <a:pt x="780" y="88"/>
                  </a:lnTo>
                  <a:lnTo>
                    <a:pt x="782" y="82"/>
                  </a:lnTo>
                  <a:lnTo>
                    <a:pt x="782" y="82"/>
                  </a:lnTo>
                  <a:lnTo>
                    <a:pt x="782" y="80"/>
                  </a:lnTo>
                  <a:lnTo>
                    <a:pt x="784" y="78"/>
                  </a:lnTo>
                  <a:lnTo>
                    <a:pt x="788" y="80"/>
                  </a:lnTo>
                  <a:lnTo>
                    <a:pt x="792" y="82"/>
                  </a:lnTo>
                  <a:lnTo>
                    <a:pt x="796" y="84"/>
                  </a:lnTo>
                  <a:lnTo>
                    <a:pt x="796" y="84"/>
                  </a:lnTo>
                  <a:lnTo>
                    <a:pt x="798" y="84"/>
                  </a:lnTo>
                  <a:lnTo>
                    <a:pt x="798" y="84"/>
                  </a:lnTo>
                  <a:lnTo>
                    <a:pt x="802" y="92"/>
                  </a:lnTo>
                  <a:lnTo>
                    <a:pt x="806" y="94"/>
                  </a:lnTo>
                  <a:lnTo>
                    <a:pt x="812" y="92"/>
                  </a:lnTo>
                  <a:lnTo>
                    <a:pt x="816" y="88"/>
                  </a:lnTo>
                  <a:lnTo>
                    <a:pt x="816" y="88"/>
                  </a:lnTo>
                  <a:lnTo>
                    <a:pt x="822" y="84"/>
                  </a:lnTo>
                  <a:lnTo>
                    <a:pt x="826" y="80"/>
                  </a:lnTo>
                  <a:lnTo>
                    <a:pt x="826" y="78"/>
                  </a:lnTo>
                  <a:lnTo>
                    <a:pt x="826" y="78"/>
                  </a:lnTo>
                  <a:lnTo>
                    <a:pt x="824" y="76"/>
                  </a:lnTo>
                  <a:lnTo>
                    <a:pt x="822" y="76"/>
                  </a:lnTo>
                  <a:lnTo>
                    <a:pt x="820" y="76"/>
                  </a:lnTo>
                  <a:lnTo>
                    <a:pt x="816" y="76"/>
                  </a:lnTo>
                  <a:lnTo>
                    <a:pt x="816" y="76"/>
                  </a:lnTo>
                  <a:lnTo>
                    <a:pt x="810" y="72"/>
                  </a:lnTo>
                  <a:lnTo>
                    <a:pt x="810" y="72"/>
                  </a:lnTo>
                  <a:lnTo>
                    <a:pt x="802" y="66"/>
                  </a:lnTo>
                  <a:lnTo>
                    <a:pt x="794" y="64"/>
                  </a:lnTo>
                  <a:lnTo>
                    <a:pt x="784" y="62"/>
                  </a:lnTo>
                  <a:lnTo>
                    <a:pt x="776" y="60"/>
                  </a:lnTo>
                  <a:lnTo>
                    <a:pt x="776" y="60"/>
                  </a:lnTo>
                  <a:lnTo>
                    <a:pt x="774" y="54"/>
                  </a:lnTo>
                  <a:lnTo>
                    <a:pt x="774" y="54"/>
                  </a:lnTo>
                  <a:lnTo>
                    <a:pt x="772" y="52"/>
                  </a:lnTo>
                  <a:lnTo>
                    <a:pt x="772" y="52"/>
                  </a:lnTo>
                  <a:lnTo>
                    <a:pt x="772" y="52"/>
                  </a:lnTo>
                  <a:lnTo>
                    <a:pt x="772" y="52"/>
                  </a:lnTo>
                  <a:lnTo>
                    <a:pt x="772" y="52"/>
                  </a:lnTo>
                  <a:lnTo>
                    <a:pt x="772" y="52"/>
                  </a:lnTo>
                  <a:lnTo>
                    <a:pt x="774" y="48"/>
                  </a:lnTo>
                  <a:lnTo>
                    <a:pt x="774" y="48"/>
                  </a:lnTo>
                  <a:lnTo>
                    <a:pt x="770" y="42"/>
                  </a:lnTo>
                  <a:lnTo>
                    <a:pt x="770" y="42"/>
                  </a:lnTo>
                  <a:lnTo>
                    <a:pt x="770" y="42"/>
                  </a:lnTo>
                  <a:lnTo>
                    <a:pt x="774" y="40"/>
                  </a:lnTo>
                  <a:lnTo>
                    <a:pt x="774" y="40"/>
                  </a:lnTo>
                  <a:lnTo>
                    <a:pt x="772" y="38"/>
                  </a:lnTo>
                  <a:lnTo>
                    <a:pt x="768" y="36"/>
                  </a:lnTo>
                  <a:lnTo>
                    <a:pt x="762" y="36"/>
                  </a:lnTo>
                  <a:lnTo>
                    <a:pt x="762" y="36"/>
                  </a:lnTo>
                  <a:lnTo>
                    <a:pt x="756" y="36"/>
                  </a:lnTo>
                  <a:lnTo>
                    <a:pt x="754" y="36"/>
                  </a:lnTo>
                  <a:lnTo>
                    <a:pt x="752" y="32"/>
                  </a:lnTo>
                  <a:lnTo>
                    <a:pt x="752" y="32"/>
                  </a:lnTo>
                  <a:lnTo>
                    <a:pt x="750" y="28"/>
                  </a:lnTo>
                  <a:lnTo>
                    <a:pt x="746" y="26"/>
                  </a:lnTo>
                  <a:lnTo>
                    <a:pt x="742" y="26"/>
                  </a:lnTo>
                  <a:lnTo>
                    <a:pt x="738" y="28"/>
                  </a:lnTo>
                  <a:lnTo>
                    <a:pt x="738" y="28"/>
                  </a:lnTo>
                  <a:lnTo>
                    <a:pt x="734" y="30"/>
                  </a:lnTo>
                  <a:lnTo>
                    <a:pt x="732" y="28"/>
                  </a:lnTo>
                  <a:lnTo>
                    <a:pt x="728" y="26"/>
                  </a:lnTo>
                  <a:lnTo>
                    <a:pt x="724" y="28"/>
                  </a:lnTo>
                  <a:lnTo>
                    <a:pt x="724" y="28"/>
                  </a:lnTo>
                  <a:lnTo>
                    <a:pt x="722" y="20"/>
                  </a:lnTo>
                  <a:lnTo>
                    <a:pt x="718" y="18"/>
                  </a:lnTo>
                  <a:lnTo>
                    <a:pt x="708" y="14"/>
                  </a:lnTo>
                  <a:lnTo>
                    <a:pt x="708" y="14"/>
                  </a:lnTo>
                  <a:lnTo>
                    <a:pt x="706" y="14"/>
                  </a:lnTo>
                  <a:lnTo>
                    <a:pt x="706" y="14"/>
                  </a:lnTo>
                  <a:lnTo>
                    <a:pt x="710" y="12"/>
                  </a:lnTo>
                  <a:lnTo>
                    <a:pt x="710" y="10"/>
                  </a:lnTo>
                  <a:lnTo>
                    <a:pt x="708" y="8"/>
                  </a:lnTo>
                  <a:lnTo>
                    <a:pt x="708" y="8"/>
                  </a:lnTo>
                  <a:lnTo>
                    <a:pt x="700" y="6"/>
                  </a:lnTo>
                  <a:lnTo>
                    <a:pt x="694" y="4"/>
                  </a:lnTo>
                  <a:lnTo>
                    <a:pt x="680" y="6"/>
                  </a:lnTo>
                  <a:lnTo>
                    <a:pt x="680" y="6"/>
                  </a:lnTo>
                  <a:lnTo>
                    <a:pt x="678" y="6"/>
                  </a:lnTo>
                  <a:lnTo>
                    <a:pt x="678" y="8"/>
                  </a:lnTo>
                  <a:lnTo>
                    <a:pt x="680" y="10"/>
                  </a:lnTo>
                  <a:lnTo>
                    <a:pt x="680" y="10"/>
                  </a:lnTo>
                  <a:lnTo>
                    <a:pt x="672" y="6"/>
                  </a:lnTo>
                  <a:lnTo>
                    <a:pt x="666" y="4"/>
                  </a:lnTo>
                  <a:lnTo>
                    <a:pt x="658" y="6"/>
                  </a:lnTo>
                  <a:lnTo>
                    <a:pt x="650" y="8"/>
                  </a:lnTo>
                  <a:lnTo>
                    <a:pt x="650" y="8"/>
                  </a:lnTo>
                  <a:lnTo>
                    <a:pt x="646" y="10"/>
                  </a:lnTo>
                  <a:lnTo>
                    <a:pt x="644" y="14"/>
                  </a:lnTo>
                  <a:lnTo>
                    <a:pt x="640" y="24"/>
                  </a:lnTo>
                  <a:lnTo>
                    <a:pt x="640" y="24"/>
                  </a:lnTo>
                  <a:lnTo>
                    <a:pt x="644" y="24"/>
                  </a:lnTo>
                  <a:lnTo>
                    <a:pt x="646" y="26"/>
                  </a:lnTo>
                  <a:lnTo>
                    <a:pt x="646" y="26"/>
                  </a:lnTo>
                  <a:lnTo>
                    <a:pt x="648" y="30"/>
                  </a:lnTo>
                  <a:lnTo>
                    <a:pt x="646" y="32"/>
                  </a:lnTo>
                  <a:lnTo>
                    <a:pt x="646" y="32"/>
                  </a:lnTo>
                  <a:lnTo>
                    <a:pt x="642" y="32"/>
                  </a:lnTo>
                  <a:lnTo>
                    <a:pt x="642" y="30"/>
                  </a:lnTo>
                  <a:lnTo>
                    <a:pt x="642" y="28"/>
                  </a:lnTo>
                  <a:lnTo>
                    <a:pt x="640" y="26"/>
                  </a:lnTo>
                  <a:lnTo>
                    <a:pt x="640" y="26"/>
                  </a:lnTo>
                  <a:lnTo>
                    <a:pt x="634" y="20"/>
                  </a:lnTo>
                  <a:lnTo>
                    <a:pt x="632" y="16"/>
                  </a:lnTo>
                  <a:lnTo>
                    <a:pt x="634" y="10"/>
                  </a:lnTo>
                  <a:lnTo>
                    <a:pt x="642" y="4"/>
                  </a:lnTo>
                  <a:lnTo>
                    <a:pt x="642" y="4"/>
                  </a:lnTo>
                  <a:lnTo>
                    <a:pt x="636" y="2"/>
                  </a:lnTo>
                  <a:lnTo>
                    <a:pt x="630" y="2"/>
                  </a:lnTo>
                  <a:lnTo>
                    <a:pt x="620" y="6"/>
                  </a:lnTo>
                  <a:lnTo>
                    <a:pt x="620" y="6"/>
                  </a:lnTo>
                  <a:lnTo>
                    <a:pt x="614" y="10"/>
                  </a:lnTo>
                  <a:lnTo>
                    <a:pt x="610" y="14"/>
                  </a:lnTo>
                  <a:lnTo>
                    <a:pt x="606" y="20"/>
                  </a:lnTo>
                  <a:lnTo>
                    <a:pt x="606" y="26"/>
                  </a:lnTo>
                  <a:lnTo>
                    <a:pt x="606" y="26"/>
                  </a:lnTo>
                  <a:lnTo>
                    <a:pt x="608" y="30"/>
                  </a:lnTo>
                  <a:lnTo>
                    <a:pt x="612" y="30"/>
                  </a:lnTo>
                  <a:lnTo>
                    <a:pt x="618" y="30"/>
                  </a:lnTo>
                  <a:lnTo>
                    <a:pt x="622" y="30"/>
                  </a:lnTo>
                  <a:lnTo>
                    <a:pt x="622" y="30"/>
                  </a:lnTo>
                  <a:lnTo>
                    <a:pt x="620" y="32"/>
                  </a:lnTo>
                  <a:lnTo>
                    <a:pt x="618" y="32"/>
                  </a:lnTo>
                  <a:lnTo>
                    <a:pt x="618" y="32"/>
                  </a:lnTo>
                  <a:lnTo>
                    <a:pt x="612" y="32"/>
                  </a:lnTo>
                  <a:lnTo>
                    <a:pt x="612" y="32"/>
                  </a:lnTo>
                  <a:lnTo>
                    <a:pt x="612" y="34"/>
                  </a:lnTo>
                  <a:lnTo>
                    <a:pt x="614" y="36"/>
                  </a:lnTo>
                  <a:lnTo>
                    <a:pt x="616" y="38"/>
                  </a:lnTo>
                  <a:lnTo>
                    <a:pt x="616" y="38"/>
                  </a:lnTo>
                  <a:lnTo>
                    <a:pt x="622" y="40"/>
                  </a:lnTo>
                  <a:lnTo>
                    <a:pt x="626" y="40"/>
                  </a:lnTo>
                  <a:lnTo>
                    <a:pt x="632" y="40"/>
                  </a:lnTo>
                  <a:lnTo>
                    <a:pt x="638" y="42"/>
                  </a:lnTo>
                  <a:lnTo>
                    <a:pt x="638" y="42"/>
                  </a:lnTo>
                  <a:lnTo>
                    <a:pt x="640" y="48"/>
                  </a:lnTo>
                  <a:lnTo>
                    <a:pt x="640" y="50"/>
                  </a:lnTo>
                  <a:lnTo>
                    <a:pt x="642" y="52"/>
                  </a:lnTo>
                  <a:lnTo>
                    <a:pt x="642" y="52"/>
                  </a:lnTo>
                  <a:lnTo>
                    <a:pt x="646" y="54"/>
                  </a:lnTo>
                  <a:lnTo>
                    <a:pt x="646" y="54"/>
                  </a:lnTo>
                  <a:lnTo>
                    <a:pt x="644" y="56"/>
                  </a:lnTo>
                  <a:lnTo>
                    <a:pt x="644" y="56"/>
                  </a:lnTo>
                  <a:lnTo>
                    <a:pt x="640" y="58"/>
                  </a:lnTo>
                  <a:lnTo>
                    <a:pt x="638" y="60"/>
                  </a:lnTo>
                  <a:lnTo>
                    <a:pt x="632" y="66"/>
                  </a:lnTo>
                  <a:lnTo>
                    <a:pt x="632" y="66"/>
                  </a:lnTo>
                  <a:lnTo>
                    <a:pt x="630" y="70"/>
                  </a:lnTo>
                  <a:lnTo>
                    <a:pt x="628" y="72"/>
                  </a:lnTo>
                  <a:lnTo>
                    <a:pt x="626" y="70"/>
                  </a:lnTo>
                  <a:lnTo>
                    <a:pt x="626" y="70"/>
                  </a:lnTo>
                  <a:lnTo>
                    <a:pt x="620" y="68"/>
                  </a:lnTo>
                  <a:lnTo>
                    <a:pt x="618" y="64"/>
                  </a:lnTo>
                  <a:lnTo>
                    <a:pt x="620" y="60"/>
                  </a:lnTo>
                  <a:lnTo>
                    <a:pt x="620" y="60"/>
                  </a:lnTo>
                  <a:lnTo>
                    <a:pt x="622" y="58"/>
                  </a:lnTo>
                  <a:lnTo>
                    <a:pt x="620" y="56"/>
                  </a:lnTo>
                  <a:lnTo>
                    <a:pt x="616" y="54"/>
                  </a:lnTo>
                  <a:lnTo>
                    <a:pt x="616" y="54"/>
                  </a:lnTo>
                  <a:lnTo>
                    <a:pt x="612" y="52"/>
                  </a:lnTo>
                  <a:lnTo>
                    <a:pt x="610" y="52"/>
                  </a:lnTo>
                  <a:lnTo>
                    <a:pt x="608" y="54"/>
                  </a:lnTo>
                  <a:lnTo>
                    <a:pt x="608" y="54"/>
                  </a:lnTo>
                  <a:lnTo>
                    <a:pt x="606" y="58"/>
                  </a:lnTo>
                  <a:lnTo>
                    <a:pt x="602" y="60"/>
                  </a:lnTo>
                  <a:lnTo>
                    <a:pt x="602" y="60"/>
                  </a:lnTo>
                  <a:lnTo>
                    <a:pt x="598" y="52"/>
                  </a:lnTo>
                  <a:lnTo>
                    <a:pt x="594" y="48"/>
                  </a:lnTo>
                  <a:lnTo>
                    <a:pt x="588" y="48"/>
                  </a:lnTo>
                  <a:lnTo>
                    <a:pt x="588" y="48"/>
                  </a:lnTo>
                  <a:lnTo>
                    <a:pt x="586" y="46"/>
                  </a:lnTo>
                  <a:lnTo>
                    <a:pt x="586" y="44"/>
                  </a:lnTo>
                  <a:lnTo>
                    <a:pt x="586" y="44"/>
                  </a:lnTo>
                  <a:lnTo>
                    <a:pt x="586" y="36"/>
                  </a:lnTo>
                  <a:lnTo>
                    <a:pt x="584" y="32"/>
                  </a:lnTo>
                  <a:lnTo>
                    <a:pt x="578" y="28"/>
                  </a:lnTo>
                  <a:lnTo>
                    <a:pt x="570" y="24"/>
                  </a:lnTo>
                  <a:lnTo>
                    <a:pt x="570" y="24"/>
                  </a:lnTo>
                  <a:lnTo>
                    <a:pt x="576" y="18"/>
                  </a:lnTo>
                  <a:lnTo>
                    <a:pt x="578" y="14"/>
                  </a:lnTo>
                  <a:lnTo>
                    <a:pt x="580" y="14"/>
                  </a:lnTo>
                  <a:lnTo>
                    <a:pt x="580" y="14"/>
                  </a:lnTo>
                  <a:lnTo>
                    <a:pt x="588" y="14"/>
                  </a:lnTo>
                  <a:lnTo>
                    <a:pt x="592" y="12"/>
                  </a:lnTo>
                  <a:lnTo>
                    <a:pt x="602" y="2"/>
                  </a:lnTo>
                  <a:lnTo>
                    <a:pt x="602" y="2"/>
                  </a:lnTo>
                  <a:lnTo>
                    <a:pt x="578" y="0"/>
                  </a:lnTo>
                  <a:lnTo>
                    <a:pt x="578" y="0"/>
                  </a:lnTo>
                  <a:lnTo>
                    <a:pt x="568" y="0"/>
                  </a:lnTo>
                  <a:lnTo>
                    <a:pt x="564" y="4"/>
                  </a:lnTo>
                  <a:lnTo>
                    <a:pt x="562" y="8"/>
                  </a:lnTo>
                  <a:lnTo>
                    <a:pt x="566" y="18"/>
                  </a:lnTo>
                  <a:lnTo>
                    <a:pt x="566" y="18"/>
                  </a:lnTo>
                  <a:lnTo>
                    <a:pt x="566" y="24"/>
                  </a:lnTo>
                  <a:lnTo>
                    <a:pt x="566" y="24"/>
                  </a:lnTo>
                  <a:lnTo>
                    <a:pt x="560" y="28"/>
                  </a:lnTo>
                  <a:lnTo>
                    <a:pt x="556" y="32"/>
                  </a:lnTo>
                  <a:lnTo>
                    <a:pt x="556" y="38"/>
                  </a:lnTo>
                  <a:lnTo>
                    <a:pt x="558" y="44"/>
                  </a:lnTo>
                  <a:lnTo>
                    <a:pt x="558" y="44"/>
                  </a:lnTo>
                  <a:lnTo>
                    <a:pt x="568" y="46"/>
                  </a:lnTo>
                  <a:lnTo>
                    <a:pt x="572" y="50"/>
                  </a:lnTo>
                  <a:lnTo>
                    <a:pt x="576" y="54"/>
                  </a:lnTo>
                  <a:lnTo>
                    <a:pt x="576" y="54"/>
                  </a:lnTo>
                  <a:lnTo>
                    <a:pt x="576" y="56"/>
                  </a:lnTo>
                  <a:lnTo>
                    <a:pt x="574" y="60"/>
                  </a:lnTo>
                  <a:lnTo>
                    <a:pt x="574" y="60"/>
                  </a:lnTo>
                  <a:lnTo>
                    <a:pt x="568" y="64"/>
                  </a:lnTo>
                  <a:lnTo>
                    <a:pt x="564" y="66"/>
                  </a:lnTo>
                  <a:lnTo>
                    <a:pt x="562" y="70"/>
                  </a:lnTo>
                  <a:lnTo>
                    <a:pt x="562" y="70"/>
                  </a:lnTo>
                  <a:lnTo>
                    <a:pt x="562" y="72"/>
                  </a:lnTo>
                  <a:lnTo>
                    <a:pt x="558" y="72"/>
                  </a:lnTo>
                  <a:lnTo>
                    <a:pt x="558" y="72"/>
                  </a:lnTo>
                  <a:lnTo>
                    <a:pt x="556" y="70"/>
                  </a:lnTo>
                  <a:lnTo>
                    <a:pt x="556" y="68"/>
                  </a:lnTo>
                  <a:lnTo>
                    <a:pt x="556" y="64"/>
                  </a:lnTo>
                  <a:lnTo>
                    <a:pt x="556" y="64"/>
                  </a:lnTo>
                  <a:lnTo>
                    <a:pt x="558" y="64"/>
                  </a:lnTo>
                  <a:lnTo>
                    <a:pt x="558" y="64"/>
                  </a:lnTo>
                  <a:lnTo>
                    <a:pt x="556" y="62"/>
                  </a:lnTo>
                  <a:lnTo>
                    <a:pt x="556" y="62"/>
                  </a:lnTo>
                  <a:lnTo>
                    <a:pt x="554" y="62"/>
                  </a:lnTo>
                  <a:lnTo>
                    <a:pt x="552" y="62"/>
                  </a:lnTo>
                  <a:lnTo>
                    <a:pt x="552" y="60"/>
                  </a:lnTo>
                  <a:lnTo>
                    <a:pt x="552" y="60"/>
                  </a:lnTo>
                  <a:lnTo>
                    <a:pt x="562" y="56"/>
                  </a:lnTo>
                  <a:lnTo>
                    <a:pt x="562" y="56"/>
                  </a:lnTo>
                  <a:lnTo>
                    <a:pt x="556" y="50"/>
                  </a:lnTo>
                  <a:lnTo>
                    <a:pt x="550" y="48"/>
                  </a:lnTo>
                  <a:lnTo>
                    <a:pt x="550" y="48"/>
                  </a:lnTo>
                  <a:lnTo>
                    <a:pt x="548" y="46"/>
                  </a:lnTo>
                  <a:lnTo>
                    <a:pt x="544" y="44"/>
                  </a:lnTo>
                  <a:lnTo>
                    <a:pt x="540" y="48"/>
                  </a:lnTo>
                  <a:lnTo>
                    <a:pt x="536" y="52"/>
                  </a:lnTo>
                  <a:lnTo>
                    <a:pt x="534" y="52"/>
                  </a:lnTo>
                  <a:lnTo>
                    <a:pt x="530" y="52"/>
                  </a:lnTo>
                  <a:lnTo>
                    <a:pt x="530" y="52"/>
                  </a:lnTo>
                  <a:lnTo>
                    <a:pt x="538" y="54"/>
                  </a:lnTo>
                  <a:lnTo>
                    <a:pt x="542" y="56"/>
                  </a:lnTo>
                  <a:lnTo>
                    <a:pt x="544" y="60"/>
                  </a:lnTo>
                  <a:lnTo>
                    <a:pt x="544" y="60"/>
                  </a:lnTo>
                  <a:lnTo>
                    <a:pt x="542" y="60"/>
                  </a:lnTo>
                  <a:lnTo>
                    <a:pt x="540" y="62"/>
                  </a:lnTo>
                  <a:lnTo>
                    <a:pt x="538" y="66"/>
                  </a:lnTo>
                  <a:lnTo>
                    <a:pt x="538" y="66"/>
                  </a:lnTo>
                  <a:lnTo>
                    <a:pt x="510" y="66"/>
                  </a:lnTo>
                  <a:lnTo>
                    <a:pt x="498" y="64"/>
                  </a:lnTo>
                  <a:lnTo>
                    <a:pt x="484" y="60"/>
                  </a:lnTo>
                  <a:lnTo>
                    <a:pt x="484" y="60"/>
                  </a:lnTo>
                  <a:lnTo>
                    <a:pt x="482" y="56"/>
                  </a:lnTo>
                  <a:lnTo>
                    <a:pt x="480" y="54"/>
                  </a:lnTo>
                  <a:lnTo>
                    <a:pt x="474" y="56"/>
                  </a:lnTo>
                  <a:lnTo>
                    <a:pt x="474" y="56"/>
                  </a:lnTo>
                  <a:lnTo>
                    <a:pt x="464" y="58"/>
                  </a:lnTo>
                  <a:lnTo>
                    <a:pt x="464" y="58"/>
                  </a:lnTo>
                  <a:lnTo>
                    <a:pt x="462" y="58"/>
                  </a:lnTo>
                  <a:lnTo>
                    <a:pt x="462" y="60"/>
                  </a:lnTo>
                  <a:lnTo>
                    <a:pt x="462" y="60"/>
                  </a:lnTo>
                  <a:lnTo>
                    <a:pt x="466" y="62"/>
                  </a:lnTo>
                  <a:lnTo>
                    <a:pt x="466" y="62"/>
                  </a:lnTo>
                  <a:lnTo>
                    <a:pt x="468" y="64"/>
                  </a:lnTo>
                  <a:lnTo>
                    <a:pt x="468" y="64"/>
                  </a:lnTo>
                  <a:lnTo>
                    <a:pt x="468" y="68"/>
                  </a:lnTo>
                  <a:lnTo>
                    <a:pt x="468" y="68"/>
                  </a:lnTo>
                  <a:lnTo>
                    <a:pt x="464" y="72"/>
                  </a:lnTo>
                  <a:lnTo>
                    <a:pt x="464" y="72"/>
                  </a:lnTo>
                  <a:lnTo>
                    <a:pt x="452" y="66"/>
                  </a:lnTo>
                  <a:lnTo>
                    <a:pt x="446" y="66"/>
                  </a:lnTo>
                  <a:lnTo>
                    <a:pt x="440" y="66"/>
                  </a:lnTo>
                  <a:lnTo>
                    <a:pt x="440" y="66"/>
                  </a:lnTo>
                  <a:lnTo>
                    <a:pt x="424" y="68"/>
                  </a:lnTo>
                  <a:lnTo>
                    <a:pt x="408" y="66"/>
                  </a:lnTo>
                  <a:lnTo>
                    <a:pt x="408" y="66"/>
                  </a:lnTo>
                  <a:lnTo>
                    <a:pt x="410" y="62"/>
                  </a:lnTo>
                  <a:lnTo>
                    <a:pt x="412" y="62"/>
                  </a:lnTo>
                  <a:lnTo>
                    <a:pt x="414" y="60"/>
                  </a:lnTo>
                  <a:lnTo>
                    <a:pt x="416" y="60"/>
                  </a:lnTo>
                  <a:lnTo>
                    <a:pt x="416" y="60"/>
                  </a:lnTo>
                  <a:lnTo>
                    <a:pt x="412" y="56"/>
                  </a:lnTo>
                  <a:lnTo>
                    <a:pt x="406" y="54"/>
                  </a:lnTo>
                  <a:lnTo>
                    <a:pt x="406" y="54"/>
                  </a:lnTo>
                  <a:lnTo>
                    <a:pt x="398" y="54"/>
                  </a:lnTo>
                  <a:lnTo>
                    <a:pt x="390" y="54"/>
                  </a:lnTo>
                  <a:lnTo>
                    <a:pt x="374" y="50"/>
                  </a:lnTo>
                  <a:lnTo>
                    <a:pt x="374" y="50"/>
                  </a:lnTo>
                  <a:lnTo>
                    <a:pt x="358" y="46"/>
                  </a:lnTo>
                  <a:lnTo>
                    <a:pt x="350" y="46"/>
                  </a:lnTo>
                  <a:lnTo>
                    <a:pt x="348" y="46"/>
                  </a:lnTo>
                  <a:lnTo>
                    <a:pt x="344" y="50"/>
                  </a:lnTo>
                  <a:lnTo>
                    <a:pt x="344" y="50"/>
                  </a:lnTo>
                  <a:lnTo>
                    <a:pt x="340" y="50"/>
                  </a:lnTo>
                  <a:lnTo>
                    <a:pt x="338" y="48"/>
                  </a:lnTo>
                  <a:lnTo>
                    <a:pt x="338" y="48"/>
                  </a:lnTo>
                  <a:lnTo>
                    <a:pt x="336" y="44"/>
                  </a:lnTo>
                  <a:lnTo>
                    <a:pt x="334" y="44"/>
                  </a:lnTo>
                  <a:lnTo>
                    <a:pt x="330" y="48"/>
                  </a:lnTo>
                  <a:lnTo>
                    <a:pt x="330" y="48"/>
                  </a:lnTo>
                  <a:lnTo>
                    <a:pt x="326" y="50"/>
                  </a:lnTo>
                  <a:lnTo>
                    <a:pt x="324" y="48"/>
                  </a:lnTo>
                  <a:lnTo>
                    <a:pt x="324" y="48"/>
                  </a:lnTo>
                  <a:lnTo>
                    <a:pt x="318" y="44"/>
                  </a:lnTo>
                  <a:lnTo>
                    <a:pt x="314" y="42"/>
                  </a:lnTo>
                  <a:lnTo>
                    <a:pt x="308" y="42"/>
                  </a:lnTo>
                  <a:lnTo>
                    <a:pt x="302" y="46"/>
                  </a:lnTo>
                  <a:lnTo>
                    <a:pt x="302" y="46"/>
                  </a:lnTo>
                  <a:lnTo>
                    <a:pt x="296" y="44"/>
                  </a:lnTo>
                  <a:lnTo>
                    <a:pt x="296" y="44"/>
                  </a:lnTo>
                  <a:lnTo>
                    <a:pt x="294" y="48"/>
                  </a:lnTo>
                  <a:lnTo>
                    <a:pt x="290" y="48"/>
                  </a:lnTo>
                  <a:lnTo>
                    <a:pt x="290" y="48"/>
                  </a:lnTo>
                  <a:lnTo>
                    <a:pt x="286" y="46"/>
                  </a:lnTo>
                  <a:lnTo>
                    <a:pt x="286" y="46"/>
                  </a:lnTo>
                  <a:lnTo>
                    <a:pt x="286" y="46"/>
                  </a:lnTo>
                  <a:lnTo>
                    <a:pt x="286" y="46"/>
                  </a:lnTo>
                  <a:lnTo>
                    <a:pt x="280" y="46"/>
                  </a:lnTo>
                  <a:lnTo>
                    <a:pt x="278" y="44"/>
                  </a:lnTo>
                  <a:lnTo>
                    <a:pt x="274" y="46"/>
                  </a:lnTo>
                  <a:lnTo>
                    <a:pt x="274" y="46"/>
                  </a:lnTo>
                  <a:lnTo>
                    <a:pt x="268" y="48"/>
                  </a:lnTo>
                  <a:lnTo>
                    <a:pt x="264" y="48"/>
                  </a:lnTo>
                  <a:lnTo>
                    <a:pt x="258" y="48"/>
                  </a:lnTo>
                  <a:lnTo>
                    <a:pt x="254" y="50"/>
                  </a:lnTo>
                  <a:lnTo>
                    <a:pt x="254" y="50"/>
                  </a:lnTo>
                  <a:lnTo>
                    <a:pt x="246" y="54"/>
                  </a:lnTo>
                  <a:lnTo>
                    <a:pt x="238" y="54"/>
                  </a:lnTo>
                  <a:lnTo>
                    <a:pt x="224" y="50"/>
                  </a:lnTo>
                  <a:lnTo>
                    <a:pt x="224" y="50"/>
                  </a:lnTo>
                  <a:lnTo>
                    <a:pt x="202" y="46"/>
                  </a:lnTo>
                  <a:lnTo>
                    <a:pt x="192" y="44"/>
                  </a:lnTo>
                  <a:lnTo>
                    <a:pt x="180" y="42"/>
                  </a:lnTo>
                  <a:lnTo>
                    <a:pt x="180" y="42"/>
                  </a:lnTo>
                  <a:lnTo>
                    <a:pt x="166" y="42"/>
                  </a:lnTo>
                  <a:lnTo>
                    <a:pt x="152" y="42"/>
                  </a:lnTo>
                  <a:lnTo>
                    <a:pt x="124" y="38"/>
                  </a:lnTo>
                  <a:lnTo>
                    <a:pt x="124" y="38"/>
                  </a:lnTo>
                  <a:lnTo>
                    <a:pt x="96" y="32"/>
                  </a:lnTo>
                  <a:lnTo>
                    <a:pt x="82" y="32"/>
                  </a:lnTo>
                  <a:lnTo>
                    <a:pt x="68" y="36"/>
                  </a:lnTo>
                  <a:lnTo>
                    <a:pt x="68" y="36"/>
                  </a:lnTo>
                  <a:lnTo>
                    <a:pt x="52" y="38"/>
                  </a:lnTo>
                  <a:lnTo>
                    <a:pt x="44" y="40"/>
                  </a:lnTo>
                  <a:lnTo>
                    <a:pt x="38" y="46"/>
                  </a:lnTo>
                  <a:lnTo>
                    <a:pt x="38" y="46"/>
                  </a:lnTo>
                  <a:lnTo>
                    <a:pt x="34" y="50"/>
                  </a:lnTo>
                  <a:lnTo>
                    <a:pt x="30" y="52"/>
                  </a:lnTo>
                  <a:lnTo>
                    <a:pt x="24" y="54"/>
                  </a:lnTo>
                  <a:lnTo>
                    <a:pt x="18" y="54"/>
                  </a:lnTo>
                  <a:lnTo>
                    <a:pt x="18" y="54"/>
                  </a:lnTo>
                  <a:lnTo>
                    <a:pt x="14" y="56"/>
                  </a:lnTo>
                  <a:lnTo>
                    <a:pt x="12" y="56"/>
                  </a:lnTo>
                  <a:lnTo>
                    <a:pt x="12" y="58"/>
                  </a:lnTo>
                  <a:lnTo>
                    <a:pt x="12" y="58"/>
                  </a:lnTo>
                  <a:lnTo>
                    <a:pt x="12" y="60"/>
                  </a:lnTo>
                  <a:lnTo>
                    <a:pt x="12" y="62"/>
                  </a:lnTo>
                  <a:lnTo>
                    <a:pt x="16" y="62"/>
                  </a:lnTo>
                  <a:lnTo>
                    <a:pt x="16" y="62"/>
                  </a:lnTo>
                  <a:lnTo>
                    <a:pt x="50" y="78"/>
                  </a:lnTo>
                  <a:lnTo>
                    <a:pt x="50" y="78"/>
                  </a:lnTo>
                  <a:lnTo>
                    <a:pt x="46" y="84"/>
                  </a:lnTo>
                  <a:lnTo>
                    <a:pt x="40" y="86"/>
                  </a:lnTo>
                  <a:lnTo>
                    <a:pt x="34" y="84"/>
                  </a:lnTo>
                  <a:lnTo>
                    <a:pt x="30" y="82"/>
                  </a:lnTo>
                  <a:lnTo>
                    <a:pt x="30" y="82"/>
                  </a:lnTo>
                  <a:lnTo>
                    <a:pt x="26" y="80"/>
                  </a:lnTo>
                  <a:lnTo>
                    <a:pt x="22" y="80"/>
                  </a:lnTo>
                  <a:lnTo>
                    <a:pt x="22" y="80"/>
                  </a:lnTo>
                  <a:lnTo>
                    <a:pt x="0" y="88"/>
                  </a:lnTo>
                  <a:lnTo>
                    <a:pt x="0" y="88"/>
                  </a:lnTo>
                  <a:lnTo>
                    <a:pt x="6" y="90"/>
                  </a:lnTo>
                  <a:lnTo>
                    <a:pt x="8" y="94"/>
                  </a:lnTo>
                  <a:lnTo>
                    <a:pt x="10" y="98"/>
                  </a:lnTo>
                  <a:lnTo>
                    <a:pt x="14" y="100"/>
                  </a:lnTo>
                  <a:lnTo>
                    <a:pt x="14" y="100"/>
                  </a:lnTo>
                  <a:lnTo>
                    <a:pt x="30" y="100"/>
                  </a:lnTo>
                  <a:lnTo>
                    <a:pt x="44" y="98"/>
                  </a:lnTo>
                  <a:lnTo>
                    <a:pt x="44" y="98"/>
                  </a:lnTo>
                  <a:lnTo>
                    <a:pt x="48" y="96"/>
                  </a:lnTo>
                  <a:lnTo>
                    <a:pt x="50" y="96"/>
                  </a:lnTo>
                  <a:lnTo>
                    <a:pt x="52" y="100"/>
                  </a:lnTo>
                  <a:lnTo>
                    <a:pt x="52" y="100"/>
                  </a:lnTo>
                  <a:lnTo>
                    <a:pt x="52" y="108"/>
                  </a:lnTo>
                  <a:lnTo>
                    <a:pt x="52" y="110"/>
                  </a:lnTo>
                  <a:lnTo>
                    <a:pt x="46" y="112"/>
                  </a:lnTo>
                  <a:lnTo>
                    <a:pt x="46" y="112"/>
                  </a:lnTo>
                  <a:lnTo>
                    <a:pt x="36" y="114"/>
                  </a:lnTo>
                  <a:lnTo>
                    <a:pt x="24" y="116"/>
                  </a:lnTo>
                  <a:lnTo>
                    <a:pt x="24" y="116"/>
                  </a:lnTo>
                  <a:lnTo>
                    <a:pt x="22" y="118"/>
                  </a:lnTo>
                  <a:lnTo>
                    <a:pt x="18" y="122"/>
                  </a:lnTo>
                  <a:lnTo>
                    <a:pt x="14" y="130"/>
                  </a:lnTo>
                  <a:lnTo>
                    <a:pt x="14" y="130"/>
                  </a:lnTo>
                  <a:lnTo>
                    <a:pt x="18" y="134"/>
                  </a:lnTo>
                  <a:lnTo>
                    <a:pt x="20" y="140"/>
                  </a:lnTo>
                  <a:lnTo>
                    <a:pt x="22" y="144"/>
                  </a:lnTo>
                  <a:lnTo>
                    <a:pt x="28" y="146"/>
                  </a:lnTo>
                  <a:lnTo>
                    <a:pt x="28" y="146"/>
                  </a:lnTo>
                  <a:lnTo>
                    <a:pt x="40" y="148"/>
                  </a:lnTo>
                  <a:lnTo>
                    <a:pt x="46" y="152"/>
                  </a:lnTo>
                  <a:lnTo>
                    <a:pt x="46" y="154"/>
                  </a:lnTo>
                  <a:lnTo>
                    <a:pt x="48" y="160"/>
                  </a:lnTo>
                  <a:lnTo>
                    <a:pt x="48" y="160"/>
                  </a:lnTo>
                  <a:lnTo>
                    <a:pt x="48" y="160"/>
                  </a:lnTo>
                  <a:lnTo>
                    <a:pt x="48" y="160"/>
                  </a:lnTo>
                  <a:lnTo>
                    <a:pt x="52" y="158"/>
                  </a:lnTo>
                  <a:lnTo>
                    <a:pt x="56" y="158"/>
                  </a:lnTo>
                  <a:lnTo>
                    <a:pt x="66" y="160"/>
                  </a:lnTo>
                  <a:lnTo>
                    <a:pt x="74" y="160"/>
                  </a:lnTo>
                  <a:lnTo>
                    <a:pt x="78" y="160"/>
                  </a:lnTo>
                  <a:lnTo>
                    <a:pt x="82" y="158"/>
                  </a:lnTo>
                  <a:lnTo>
                    <a:pt x="82" y="158"/>
                  </a:lnTo>
                  <a:lnTo>
                    <a:pt x="80" y="166"/>
                  </a:lnTo>
                  <a:lnTo>
                    <a:pt x="74" y="174"/>
                  </a:lnTo>
                  <a:lnTo>
                    <a:pt x="68" y="180"/>
                  </a:lnTo>
                  <a:lnTo>
                    <a:pt x="60" y="184"/>
                  </a:lnTo>
                  <a:lnTo>
                    <a:pt x="60" y="184"/>
                  </a:lnTo>
                  <a:lnTo>
                    <a:pt x="58" y="186"/>
                  </a:lnTo>
                  <a:lnTo>
                    <a:pt x="56" y="188"/>
                  </a:lnTo>
                  <a:lnTo>
                    <a:pt x="56" y="190"/>
                  </a:lnTo>
                  <a:lnTo>
                    <a:pt x="56" y="190"/>
                  </a:lnTo>
                  <a:lnTo>
                    <a:pt x="58" y="190"/>
                  </a:lnTo>
                  <a:lnTo>
                    <a:pt x="60" y="190"/>
                  </a:lnTo>
                  <a:lnTo>
                    <a:pt x="64" y="190"/>
                  </a:lnTo>
                  <a:lnTo>
                    <a:pt x="64" y="190"/>
                  </a:lnTo>
                  <a:lnTo>
                    <a:pt x="70" y="188"/>
                  </a:lnTo>
                  <a:lnTo>
                    <a:pt x="70" y="188"/>
                  </a:lnTo>
                  <a:lnTo>
                    <a:pt x="98" y="168"/>
                  </a:lnTo>
                  <a:lnTo>
                    <a:pt x="98" y="168"/>
                  </a:lnTo>
                  <a:lnTo>
                    <a:pt x="104" y="164"/>
                  </a:lnTo>
                  <a:lnTo>
                    <a:pt x="106" y="160"/>
                  </a:lnTo>
                  <a:lnTo>
                    <a:pt x="106" y="156"/>
                  </a:lnTo>
                  <a:lnTo>
                    <a:pt x="106" y="156"/>
                  </a:lnTo>
                  <a:lnTo>
                    <a:pt x="106" y="154"/>
                  </a:lnTo>
                  <a:lnTo>
                    <a:pt x="106" y="154"/>
                  </a:lnTo>
                  <a:lnTo>
                    <a:pt x="112" y="150"/>
                  </a:lnTo>
                  <a:lnTo>
                    <a:pt x="118" y="144"/>
                  </a:lnTo>
                  <a:lnTo>
                    <a:pt x="122" y="140"/>
                  </a:lnTo>
                  <a:lnTo>
                    <a:pt x="128" y="136"/>
                  </a:lnTo>
                  <a:lnTo>
                    <a:pt x="128" y="136"/>
                  </a:lnTo>
                  <a:lnTo>
                    <a:pt x="130" y="138"/>
                  </a:lnTo>
                  <a:lnTo>
                    <a:pt x="130" y="138"/>
                  </a:lnTo>
                  <a:lnTo>
                    <a:pt x="128" y="140"/>
                  </a:lnTo>
                  <a:lnTo>
                    <a:pt x="128" y="142"/>
                  </a:lnTo>
                  <a:lnTo>
                    <a:pt x="126" y="146"/>
                  </a:lnTo>
                  <a:lnTo>
                    <a:pt x="126" y="146"/>
                  </a:lnTo>
                  <a:lnTo>
                    <a:pt x="124" y="148"/>
                  </a:lnTo>
                  <a:lnTo>
                    <a:pt x="124" y="150"/>
                  </a:lnTo>
                  <a:lnTo>
                    <a:pt x="126" y="152"/>
                  </a:lnTo>
                  <a:lnTo>
                    <a:pt x="124" y="156"/>
                  </a:lnTo>
                  <a:lnTo>
                    <a:pt x="124" y="156"/>
                  </a:lnTo>
                  <a:lnTo>
                    <a:pt x="128" y="156"/>
                  </a:lnTo>
                  <a:lnTo>
                    <a:pt x="128" y="154"/>
                  </a:lnTo>
                  <a:lnTo>
                    <a:pt x="130" y="152"/>
                  </a:lnTo>
                  <a:lnTo>
                    <a:pt x="132" y="150"/>
                  </a:lnTo>
                  <a:lnTo>
                    <a:pt x="132" y="150"/>
                  </a:lnTo>
                  <a:lnTo>
                    <a:pt x="142" y="148"/>
                  </a:lnTo>
                  <a:lnTo>
                    <a:pt x="148" y="146"/>
                  </a:lnTo>
                  <a:lnTo>
                    <a:pt x="150" y="142"/>
                  </a:lnTo>
                  <a:lnTo>
                    <a:pt x="150" y="142"/>
                  </a:lnTo>
                  <a:lnTo>
                    <a:pt x="152" y="138"/>
                  </a:lnTo>
                  <a:lnTo>
                    <a:pt x="152" y="136"/>
                  </a:lnTo>
                  <a:lnTo>
                    <a:pt x="160" y="138"/>
                  </a:lnTo>
                  <a:lnTo>
                    <a:pt x="160" y="138"/>
                  </a:lnTo>
                  <a:lnTo>
                    <a:pt x="180" y="144"/>
                  </a:lnTo>
                  <a:lnTo>
                    <a:pt x="190" y="146"/>
                  </a:lnTo>
                  <a:lnTo>
                    <a:pt x="200" y="146"/>
                  </a:lnTo>
                  <a:lnTo>
                    <a:pt x="200" y="146"/>
                  </a:lnTo>
                  <a:lnTo>
                    <a:pt x="210" y="148"/>
                  </a:lnTo>
                  <a:lnTo>
                    <a:pt x="220" y="150"/>
                  </a:lnTo>
                  <a:lnTo>
                    <a:pt x="220" y="150"/>
                  </a:lnTo>
                  <a:lnTo>
                    <a:pt x="230" y="156"/>
                  </a:lnTo>
                  <a:lnTo>
                    <a:pt x="240" y="164"/>
                  </a:lnTo>
                  <a:lnTo>
                    <a:pt x="240" y="164"/>
                  </a:lnTo>
                  <a:lnTo>
                    <a:pt x="244" y="168"/>
                  </a:lnTo>
                  <a:lnTo>
                    <a:pt x="244" y="168"/>
                  </a:lnTo>
                  <a:lnTo>
                    <a:pt x="246" y="166"/>
                  </a:lnTo>
                  <a:lnTo>
                    <a:pt x="250" y="166"/>
                  </a:lnTo>
                  <a:lnTo>
                    <a:pt x="250" y="166"/>
                  </a:lnTo>
                  <a:lnTo>
                    <a:pt x="252" y="166"/>
                  </a:lnTo>
                  <a:lnTo>
                    <a:pt x="252" y="166"/>
                  </a:lnTo>
                  <a:lnTo>
                    <a:pt x="258" y="164"/>
                  </a:lnTo>
                  <a:lnTo>
                    <a:pt x="258" y="164"/>
                  </a:lnTo>
                  <a:lnTo>
                    <a:pt x="262" y="164"/>
                  </a:lnTo>
                  <a:lnTo>
                    <a:pt x="264" y="168"/>
                  </a:lnTo>
                  <a:lnTo>
                    <a:pt x="264" y="168"/>
                  </a:lnTo>
                  <a:lnTo>
                    <a:pt x="266" y="170"/>
                  </a:lnTo>
                  <a:lnTo>
                    <a:pt x="268" y="172"/>
                  </a:lnTo>
                  <a:lnTo>
                    <a:pt x="270" y="178"/>
                  </a:lnTo>
                  <a:lnTo>
                    <a:pt x="270" y="178"/>
                  </a:lnTo>
                  <a:lnTo>
                    <a:pt x="272" y="180"/>
                  </a:lnTo>
                  <a:lnTo>
                    <a:pt x="272" y="180"/>
                  </a:lnTo>
                  <a:lnTo>
                    <a:pt x="276" y="182"/>
                  </a:lnTo>
                  <a:lnTo>
                    <a:pt x="276" y="186"/>
                  </a:lnTo>
                  <a:lnTo>
                    <a:pt x="276" y="186"/>
                  </a:lnTo>
                  <a:lnTo>
                    <a:pt x="282" y="190"/>
                  </a:lnTo>
                  <a:lnTo>
                    <a:pt x="282" y="194"/>
                  </a:lnTo>
                  <a:lnTo>
                    <a:pt x="282" y="194"/>
                  </a:lnTo>
                  <a:lnTo>
                    <a:pt x="284" y="194"/>
                  </a:lnTo>
                  <a:lnTo>
                    <a:pt x="286" y="196"/>
                  </a:lnTo>
                  <a:lnTo>
                    <a:pt x="286" y="200"/>
                  </a:lnTo>
                  <a:lnTo>
                    <a:pt x="286" y="200"/>
                  </a:lnTo>
                  <a:lnTo>
                    <a:pt x="288" y="202"/>
                  </a:lnTo>
                  <a:lnTo>
                    <a:pt x="292" y="206"/>
                  </a:lnTo>
                  <a:lnTo>
                    <a:pt x="292" y="206"/>
                  </a:lnTo>
                  <a:lnTo>
                    <a:pt x="294" y="208"/>
                  </a:lnTo>
                  <a:lnTo>
                    <a:pt x="294" y="210"/>
                  </a:lnTo>
                  <a:lnTo>
                    <a:pt x="296" y="214"/>
                  </a:lnTo>
                  <a:lnTo>
                    <a:pt x="298" y="216"/>
                  </a:lnTo>
                  <a:lnTo>
                    <a:pt x="298" y="216"/>
                  </a:lnTo>
                  <a:lnTo>
                    <a:pt x="304" y="218"/>
                  </a:lnTo>
                  <a:lnTo>
                    <a:pt x="310" y="224"/>
                  </a:lnTo>
                  <a:lnTo>
                    <a:pt x="312" y="230"/>
                  </a:lnTo>
                  <a:lnTo>
                    <a:pt x="312" y="234"/>
                  </a:lnTo>
                  <a:lnTo>
                    <a:pt x="312" y="238"/>
                  </a:lnTo>
                  <a:lnTo>
                    <a:pt x="312" y="238"/>
                  </a:lnTo>
                  <a:lnTo>
                    <a:pt x="314" y="240"/>
                  </a:lnTo>
                  <a:lnTo>
                    <a:pt x="316" y="242"/>
                  </a:lnTo>
                  <a:lnTo>
                    <a:pt x="322" y="242"/>
                  </a:lnTo>
                  <a:lnTo>
                    <a:pt x="322" y="242"/>
                  </a:lnTo>
                  <a:lnTo>
                    <a:pt x="324" y="242"/>
                  </a:lnTo>
                  <a:lnTo>
                    <a:pt x="328" y="244"/>
                  </a:lnTo>
                  <a:lnTo>
                    <a:pt x="334" y="246"/>
                  </a:lnTo>
                  <a:lnTo>
                    <a:pt x="334" y="246"/>
                  </a:lnTo>
                  <a:lnTo>
                    <a:pt x="336" y="250"/>
                  </a:lnTo>
                  <a:lnTo>
                    <a:pt x="338" y="252"/>
                  </a:lnTo>
                  <a:lnTo>
                    <a:pt x="344" y="256"/>
                  </a:lnTo>
                  <a:lnTo>
                    <a:pt x="344" y="256"/>
                  </a:lnTo>
                  <a:lnTo>
                    <a:pt x="348" y="260"/>
                  </a:lnTo>
                  <a:lnTo>
                    <a:pt x="352" y="264"/>
                  </a:lnTo>
                  <a:lnTo>
                    <a:pt x="354" y="268"/>
                  </a:lnTo>
                  <a:lnTo>
                    <a:pt x="354" y="274"/>
                  </a:lnTo>
                  <a:lnTo>
                    <a:pt x="354" y="274"/>
                  </a:lnTo>
                  <a:lnTo>
                    <a:pt x="348" y="272"/>
                  </a:lnTo>
                  <a:lnTo>
                    <a:pt x="348" y="272"/>
                  </a:lnTo>
                  <a:lnTo>
                    <a:pt x="346" y="272"/>
                  </a:lnTo>
                  <a:lnTo>
                    <a:pt x="342" y="270"/>
                  </a:lnTo>
                  <a:lnTo>
                    <a:pt x="338" y="270"/>
                  </a:lnTo>
                  <a:lnTo>
                    <a:pt x="336" y="272"/>
                  </a:lnTo>
                  <a:lnTo>
                    <a:pt x="336" y="272"/>
                  </a:lnTo>
                  <a:lnTo>
                    <a:pt x="338" y="278"/>
                  </a:lnTo>
                  <a:lnTo>
                    <a:pt x="340" y="284"/>
                  </a:lnTo>
                  <a:lnTo>
                    <a:pt x="342" y="292"/>
                  </a:lnTo>
                  <a:lnTo>
                    <a:pt x="342" y="298"/>
                  </a:lnTo>
                  <a:lnTo>
                    <a:pt x="342" y="298"/>
                  </a:lnTo>
                  <a:lnTo>
                    <a:pt x="340" y="314"/>
                  </a:lnTo>
                  <a:lnTo>
                    <a:pt x="338" y="330"/>
                  </a:lnTo>
                  <a:lnTo>
                    <a:pt x="340" y="346"/>
                  </a:lnTo>
                  <a:lnTo>
                    <a:pt x="342" y="362"/>
                  </a:lnTo>
                  <a:lnTo>
                    <a:pt x="342" y="362"/>
                  </a:lnTo>
                  <a:lnTo>
                    <a:pt x="346" y="368"/>
                  </a:lnTo>
                  <a:lnTo>
                    <a:pt x="348" y="372"/>
                  </a:lnTo>
                  <a:lnTo>
                    <a:pt x="352" y="376"/>
                  </a:lnTo>
                  <a:lnTo>
                    <a:pt x="354" y="380"/>
                  </a:lnTo>
                  <a:lnTo>
                    <a:pt x="354" y="380"/>
                  </a:lnTo>
                  <a:lnTo>
                    <a:pt x="358" y="392"/>
                  </a:lnTo>
                  <a:lnTo>
                    <a:pt x="364" y="402"/>
                  </a:lnTo>
                  <a:lnTo>
                    <a:pt x="372" y="412"/>
                  </a:lnTo>
                  <a:lnTo>
                    <a:pt x="376" y="414"/>
                  </a:lnTo>
                  <a:lnTo>
                    <a:pt x="382" y="418"/>
                  </a:lnTo>
                  <a:lnTo>
                    <a:pt x="382" y="418"/>
                  </a:lnTo>
                  <a:lnTo>
                    <a:pt x="386" y="420"/>
                  </a:lnTo>
                  <a:lnTo>
                    <a:pt x="390" y="422"/>
                  </a:lnTo>
                  <a:lnTo>
                    <a:pt x="394" y="432"/>
                  </a:lnTo>
                  <a:lnTo>
                    <a:pt x="394" y="432"/>
                  </a:lnTo>
                  <a:lnTo>
                    <a:pt x="402" y="452"/>
                  </a:lnTo>
                  <a:lnTo>
                    <a:pt x="408" y="462"/>
                  </a:lnTo>
                  <a:lnTo>
                    <a:pt x="414" y="470"/>
                  </a:lnTo>
                  <a:lnTo>
                    <a:pt x="414" y="470"/>
                  </a:lnTo>
                  <a:lnTo>
                    <a:pt x="416" y="472"/>
                  </a:lnTo>
                  <a:lnTo>
                    <a:pt x="418" y="476"/>
                  </a:lnTo>
                  <a:lnTo>
                    <a:pt x="418" y="478"/>
                  </a:lnTo>
                  <a:lnTo>
                    <a:pt x="416" y="482"/>
                  </a:lnTo>
                  <a:lnTo>
                    <a:pt x="416" y="482"/>
                  </a:lnTo>
                  <a:lnTo>
                    <a:pt x="414" y="484"/>
                  </a:lnTo>
                  <a:lnTo>
                    <a:pt x="414" y="486"/>
                  </a:lnTo>
                  <a:lnTo>
                    <a:pt x="414" y="486"/>
                  </a:lnTo>
                  <a:lnTo>
                    <a:pt x="424" y="492"/>
                  </a:lnTo>
                  <a:lnTo>
                    <a:pt x="430" y="500"/>
                  </a:lnTo>
                  <a:lnTo>
                    <a:pt x="440" y="518"/>
                  </a:lnTo>
                  <a:lnTo>
                    <a:pt x="440" y="518"/>
                  </a:lnTo>
                  <a:lnTo>
                    <a:pt x="442" y="520"/>
                  </a:lnTo>
                  <a:lnTo>
                    <a:pt x="442" y="520"/>
                  </a:lnTo>
                  <a:lnTo>
                    <a:pt x="448" y="528"/>
                  </a:lnTo>
                  <a:lnTo>
                    <a:pt x="448" y="528"/>
                  </a:lnTo>
                  <a:lnTo>
                    <a:pt x="450" y="530"/>
                  </a:lnTo>
                  <a:lnTo>
                    <a:pt x="450" y="532"/>
                  </a:lnTo>
                  <a:lnTo>
                    <a:pt x="452" y="530"/>
                  </a:lnTo>
                  <a:lnTo>
                    <a:pt x="452" y="530"/>
                  </a:lnTo>
                  <a:lnTo>
                    <a:pt x="454" y="528"/>
                  </a:lnTo>
                  <a:lnTo>
                    <a:pt x="454" y="528"/>
                  </a:lnTo>
                  <a:lnTo>
                    <a:pt x="452" y="524"/>
                  </a:lnTo>
                  <a:lnTo>
                    <a:pt x="452" y="524"/>
                  </a:lnTo>
                  <a:lnTo>
                    <a:pt x="448" y="520"/>
                  </a:lnTo>
                  <a:lnTo>
                    <a:pt x="444" y="514"/>
                  </a:lnTo>
                  <a:lnTo>
                    <a:pt x="444" y="514"/>
                  </a:lnTo>
                  <a:lnTo>
                    <a:pt x="442" y="512"/>
                  </a:lnTo>
                  <a:lnTo>
                    <a:pt x="442" y="512"/>
                  </a:lnTo>
                  <a:lnTo>
                    <a:pt x="432" y="486"/>
                  </a:lnTo>
                  <a:lnTo>
                    <a:pt x="418" y="464"/>
                  </a:lnTo>
                  <a:lnTo>
                    <a:pt x="418" y="464"/>
                  </a:lnTo>
                  <a:lnTo>
                    <a:pt x="414" y="458"/>
                  </a:lnTo>
                  <a:lnTo>
                    <a:pt x="412" y="452"/>
                  </a:lnTo>
                  <a:lnTo>
                    <a:pt x="412" y="442"/>
                  </a:lnTo>
                  <a:lnTo>
                    <a:pt x="412" y="442"/>
                  </a:lnTo>
                  <a:lnTo>
                    <a:pt x="418" y="442"/>
                  </a:lnTo>
                  <a:lnTo>
                    <a:pt x="424" y="446"/>
                  </a:lnTo>
                  <a:lnTo>
                    <a:pt x="426" y="450"/>
                  </a:lnTo>
                  <a:lnTo>
                    <a:pt x="428" y="456"/>
                  </a:lnTo>
                  <a:lnTo>
                    <a:pt x="428" y="456"/>
                  </a:lnTo>
                  <a:lnTo>
                    <a:pt x="430" y="462"/>
                  </a:lnTo>
                  <a:lnTo>
                    <a:pt x="434" y="470"/>
                  </a:lnTo>
                  <a:lnTo>
                    <a:pt x="442" y="480"/>
                  </a:lnTo>
                  <a:lnTo>
                    <a:pt x="452" y="492"/>
                  </a:lnTo>
                  <a:lnTo>
                    <a:pt x="458" y="504"/>
                  </a:lnTo>
                  <a:lnTo>
                    <a:pt x="458" y="504"/>
                  </a:lnTo>
                  <a:lnTo>
                    <a:pt x="462" y="510"/>
                  </a:lnTo>
                  <a:lnTo>
                    <a:pt x="468" y="518"/>
                  </a:lnTo>
                  <a:lnTo>
                    <a:pt x="478" y="530"/>
                  </a:lnTo>
                  <a:lnTo>
                    <a:pt x="478" y="530"/>
                  </a:lnTo>
                  <a:lnTo>
                    <a:pt x="482" y="536"/>
                  </a:lnTo>
                  <a:lnTo>
                    <a:pt x="486" y="544"/>
                  </a:lnTo>
                  <a:lnTo>
                    <a:pt x="486" y="550"/>
                  </a:lnTo>
                  <a:lnTo>
                    <a:pt x="486" y="558"/>
                  </a:lnTo>
                  <a:lnTo>
                    <a:pt x="486" y="558"/>
                  </a:lnTo>
                  <a:lnTo>
                    <a:pt x="484" y="562"/>
                  </a:lnTo>
                  <a:lnTo>
                    <a:pt x="486" y="566"/>
                  </a:lnTo>
                  <a:lnTo>
                    <a:pt x="492" y="570"/>
                  </a:lnTo>
                  <a:lnTo>
                    <a:pt x="492" y="570"/>
                  </a:lnTo>
                  <a:lnTo>
                    <a:pt x="504" y="580"/>
                  </a:lnTo>
                  <a:lnTo>
                    <a:pt x="516" y="588"/>
                  </a:lnTo>
                  <a:lnTo>
                    <a:pt x="516" y="588"/>
                  </a:lnTo>
                  <a:lnTo>
                    <a:pt x="534" y="598"/>
                  </a:lnTo>
                  <a:lnTo>
                    <a:pt x="550" y="606"/>
                  </a:lnTo>
                  <a:lnTo>
                    <a:pt x="550" y="606"/>
                  </a:lnTo>
                  <a:lnTo>
                    <a:pt x="556" y="608"/>
                  </a:lnTo>
                  <a:lnTo>
                    <a:pt x="560" y="606"/>
                  </a:lnTo>
                  <a:lnTo>
                    <a:pt x="560" y="606"/>
                  </a:lnTo>
                  <a:lnTo>
                    <a:pt x="566" y="602"/>
                  </a:lnTo>
                  <a:lnTo>
                    <a:pt x="572" y="602"/>
                  </a:lnTo>
                  <a:lnTo>
                    <a:pt x="578" y="606"/>
                  </a:lnTo>
                  <a:lnTo>
                    <a:pt x="582" y="612"/>
                  </a:lnTo>
                  <a:lnTo>
                    <a:pt x="582" y="612"/>
                  </a:lnTo>
                  <a:lnTo>
                    <a:pt x="592" y="622"/>
                  </a:lnTo>
                  <a:lnTo>
                    <a:pt x="596" y="624"/>
                  </a:lnTo>
                  <a:lnTo>
                    <a:pt x="604" y="628"/>
                  </a:lnTo>
                  <a:lnTo>
                    <a:pt x="604" y="628"/>
                  </a:lnTo>
                  <a:lnTo>
                    <a:pt x="614" y="630"/>
                  </a:lnTo>
                  <a:lnTo>
                    <a:pt x="622" y="634"/>
                  </a:lnTo>
                  <a:lnTo>
                    <a:pt x="630" y="642"/>
                  </a:lnTo>
                  <a:lnTo>
                    <a:pt x="636" y="652"/>
                  </a:lnTo>
                  <a:lnTo>
                    <a:pt x="636" y="652"/>
                  </a:lnTo>
                  <a:lnTo>
                    <a:pt x="638" y="652"/>
                  </a:lnTo>
                  <a:lnTo>
                    <a:pt x="638" y="652"/>
                  </a:lnTo>
                  <a:lnTo>
                    <a:pt x="638" y="656"/>
                  </a:lnTo>
                  <a:lnTo>
                    <a:pt x="638" y="656"/>
                  </a:lnTo>
                  <a:lnTo>
                    <a:pt x="638" y="662"/>
                  </a:lnTo>
                  <a:lnTo>
                    <a:pt x="640" y="666"/>
                  </a:lnTo>
                  <a:lnTo>
                    <a:pt x="640" y="666"/>
                  </a:lnTo>
                  <a:lnTo>
                    <a:pt x="678" y="694"/>
                  </a:lnTo>
                  <a:lnTo>
                    <a:pt x="678" y="694"/>
                  </a:lnTo>
                  <a:lnTo>
                    <a:pt x="682" y="694"/>
                  </a:lnTo>
                  <a:lnTo>
                    <a:pt x="682" y="694"/>
                  </a:lnTo>
                  <a:lnTo>
                    <a:pt x="682" y="692"/>
                  </a:lnTo>
                  <a:lnTo>
                    <a:pt x="682" y="692"/>
                  </a:lnTo>
                  <a:lnTo>
                    <a:pt x="680" y="686"/>
                  </a:lnTo>
                  <a:lnTo>
                    <a:pt x="682" y="684"/>
                  </a:lnTo>
                  <a:lnTo>
                    <a:pt x="686" y="680"/>
                  </a:lnTo>
                  <a:lnTo>
                    <a:pt x="688" y="676"/>
                  </a:lnTo>
                  <a:lnTo>
                    <a:pt x="688" y="676"/>
                  </a:lnTo>
                  <a:lnTo>
                    <a:pt x="692" y="678"/>
                  </a:lnTo>
                  <a:lnTo>
                    <a:pt x="694" y="678"/>
                  </a:lnTo>
                  <a:lnTo>
                    <a:pt x="696" y="684"/>
                  </a:lnTo>
                  <a:lnTo>
                    <a:pt x="698" y="690"/>
                  </a:lnTo>
                  <a:lnTo>
                    <a:pt x="700" y="694"/>
                  </a:lnTo>
                  <a:lnTo>
                    <a:pt x="700" y="694"/>
                  </a:lnTo>
                  <a:lnTo>
                    <a:pt x="702" y="702"/>
                  </a:lnTo>
                  <a:lnTo>
                    <a:pt x="704" y="710"/>
                  </a:lnTo>
                  <a:lnTo>
                    <a:pt x="706" y="720"/>
                  </a:lnTo>
                  <a:lnTo>
                    <a:pt x="704" y="728"/>
                  </a:lnTo>
                  <a:lnTo>
                    <a:pt x="702" y="738"/>
                  </a:lnTo>
                  <a:lnTo>
                    <a:pt x="700" y="746"/>
                  </a:lnTo>
                  <a:lnTo>
                    <a:pt x="696" y="754"/>
                  </a:lnTo>
                  <a:lnTo>
                    <a:pt x="690" y="760"/>
                  </a:lnTo>
                  <a:lnTo>
                    <a:pt x="690" y="760"/>
                  </a:lnTo>
                  <a:lnTo>
                    <a:pt x="684" y="766"/>
                  </a:lnTo>
                  <a:lnTo>
                    <a:pt x="680" y="774"/>
                  </a:lnTo>
                  <a:lnTo>
                    <a:pt x="678" y="784"/>
                  </a:lnTo>
                  <a:lnTo>
                    <a:pt x="678" y="792"/>
                  </a:lnTo>
                  <a:lnTo>
                    <a:pt x="678" y="792"/>
                  </a:lnTo>
                  <a:lnTo>
                    <a:pt x="678" y="796"/>
                  </a:lnTo>
                  <a:lnTo>
                    <a:pt x="680" y="798"/>
                  </a:lnTo>
                  <a:lnTo>
                    <a:pt x="680" y="798"/>
                  </a:lnTo>
                  <a:lnTo>
                    <a:pt x="684" y="800"/>
                  </a:lnTo>
                  <a:lnTo>
                    <a:pt x="686" y="802"/>
                  </a:lnTo>
                  <a:lnTo>
                    <a:pt x="682" y="806"/>
                  </a:lnTo>
                  <a:lnTo>
                    <a:pt x="682" y="806"/>
                  </a:lnTo>
                  <a:lnTo>
                    <a:pt x="678" y="812"/>
                  </a:lnTo>
                  <a:lnTo>
                    <a:pt x="676" y="816"/>
                  </a:lnTo>
                  <a:lnTo>
                    <a:pt x="676" y="826"/>
                  </a:lnTo>
                  <a:lnTo>
                    <a:pt x="676" y="826"/>
                  </a:lnTo>
                  <a:lnTo>
                    <a:pt x="676" y="832"/>
                  </a:lnTo>
                  <a:lnTo>
                    <a:pt x="680" y="836"/>
                  </a:lnTo>
                  <a:lnTo>
                    <a:pt x="684" y="840"/>
                  </a:lnTo>
                  <a:lnTo>
                    <a:pt x="686" y="846"/>
                  </a:lnTo>
                  <a:lnTo>
                    <a:pt x="686" y="846"/>
                  </a:lnTo>
                  <a:lnTo>
                    <a:pt x="700" y="876"/>
                  </a:lnTo>
                  <a:lnTo>
                    <a:pt x="706" y="892"/>
                  </a:lnTo>
                  <a:lnTo>
                    <a:pt x="712" y="908"/>
                  </a:lnTo>
                  <a:lnTo>
                    <a:pt x="712" y="908"/>
                  </a:lnTo>
                  <a:lnTo>
                    <a:pt x="716" y="920"/>
                  </a:lnTo>
                  <a:lnTo>
                    <a:pt x="722" y="930"/>
                  </a:lnTo>
                  <a:lnTo>
                    <a:pt x="730" y="938"/>
                  </a:lnTo>
                  <a:lnTo>
                    <a:pt x="740" y="944"/>
                  </a:lnTo>
                  <a:lnTo>
                    <a:pt x="740" y="944"/>
                  </a:lnTo>
                  <a:lnTo>
                    <a:pt x="748" y="950"/>
                  </a:lnTo>
                  <a:lnTo>
                    <a:pt x="754" y="958"/>
                  </a:lnTo>
                  <a:lnTo>
                    <a:pt x="760" y="966"/>
                  </a:lnTo>
                  <a:lnTo>
                    <a:pt x="760" y="976"/>
                  </a:lnTo>
                  <a:lnTo>
                    <a:pt x="760" y="976"/>
                  </a:lnTo>
                  <a:lnTo>
                    <a:pt x="760" y="1006"/>
                  </a:lnTo>
                  <a:lnTo>
                    <a:pt x="758" y="1038"/>
                  </a:lnTo>
                  <a:lnTo>
                    <a:pt x="758" y="1038"/>
                  </a:lnTo>
                  <a:lnTo>
                    <a:pt x="752" y="1066"/>
                  </a:lnTo>
                  <a:lnTo>
                    <a:pt x="750" y="1080"/>
                  </a:lnTo>
                  <a:lnTo>
                    <a:pt x="750" y="1094"/>
                  </a:lnTo>
                  <a:lnTo>
                    <a:pt x="750" y="1094"/>
                  </a:lnTo>
                  <a:lnTo>
                    <a:pt x="748" y="1118"/>
                  </a:lnTo>
                  <a:lnTo>
                    <a:pt x="746" y="1130"/>
                  </a:lnTo>
                  <a:lnTo>
                    <a:pt x="742" y="1140"/>
                  </a:lnTo>
                  <a:lnTo>
                    <a:pt x="742" y="1140"/>
                  </a:lnTo>
                  <a:lnTo>
                    <a:pt x="740" y="1148"/>
                  </a:lnTo>
                  <a:lnTo>
                    <a:pt x="738" y="1154"/>
                  </a:lnTo>
                  <a:lnTo>
                    <a:pt x="736" y="1170"/>
                  </a:lnTo>
                  <a:lnTo>
                    <a:pt x="734" y="1184"/>
                  </a:lnTo>
                  <a:lnTo>
                    <a:pt x="732" y="1198"/>
                  </a:lnTo>
                  <a:lnTo>
                    <a:pt x="732" y="1198"/>
                  </a:lnTo>
                  <a:lnTo>
                    <a:pt x="732" y="1202"/>
                  </a:lnTo>
                  <a:lnTo>
                    <a:pt x="734" y="1206"/>
                  </a:lnTo>
                  <a:lnTo>
                    <a:pt x="734" y="1206"/>
                  </a:lnTo>
                  <a:lnTo>
                    <a:pt x="738" y="1204"/>
                  </a:lnTo>
                  <a:lnTo>
                    <a:pt x="740" y="1204"/>
                  </a:lnTo>
                  <a:lnTo>
                    <a:pt x="742" y="1206"/>
                  </a:lnTo>
                  <a:lnTo>
                    <a:pt x="742" y="1210"/>
                  </a:lnTo>
                  <a:lnTo>
                    <a:pt x="742" y="1210"/>
                  </a:lnTo>
                  <a:lnTo>
                    <a:pt x="738" y="1232"/>
                  </a:lnTo>
                  <a:lnTo>
                    <a:pt x="736" y="1242"/>
                  </a:lnTo>
                  <a:lnTo>
                    <a:pt x="732" y="1252"/>
                  </a:lnTo>
                  <a:lnTo>
                    <a:pt x="732" y="1252"/>
                  </a:lnTo>
                  <a:lnTo>
                    <a:pt x="730" y="1252"/>
                  </a:lnTo>
                  <a:lnTo>
                    <a:pt x="728" y="1250"/>
                  </a:lnTo>
                  <a:lnTo>
                    <a:pt x="726" y="1248"/>
                  </a:lnTo>
                  <a:lnTo>
                    <a:pt x="722" y="1252"/>
                  </a:lnTo>
                  <a:lnTo>
                    <a:pt x="722" y="1252"/>
                  </a:lnTo>
                  <a:lnTo>
                    <a:pt x="722" y="1254"/>
                  </a:lnTo>
                  <a:lnTo>
                    <a:pt x="724" y="1258"/>
                  </a:lnTo>
                  <a:lnTo>
                    <a:pt x="724" y="1258"/>
                  </a:lnTo>
                  <a:lnTo>
                    <a:pt x="730" y="1262"/>
                  </a:lnTo>
                  <a:lnTo>
                    <a:pt x="730" y="1268"/>
                  </a:lnTo>
                  <a:lnTo>
                    <a:pt x="730" y="1274"/>
                  </a:lnTo>
                  <a:lnTo>
                    <a:pt x="726" y="1278"/>
                  </a:lnTo>
                  <a:lnTo>
                    <a:pt x="726" y="1278"/>
                  </a:lnTo>
                  <a:lnTo>
                    <a:pt x="724" y="1282"/>
                  </a:lnTo>
                  <a:lnTo>
                    <a:pt x="724" y="1284"/>
                  </a:lnTo>
                  <a:lnTo>
                    <a:pt x="724" y="1284"/>
                  </a:lnTo>
                  <a:lnTo>
                    <a:pt x="726" y="1290"/>
                  </a:lnTo>
                  <a:lnTo>
                    <a:pt x="728" y="1294"/>
                  </a:lnTo>
                  <a:lnTo>
                    <a:pt x="728" y="1294"/>
                  </a:lnTo>
                  <a:lnTo>
                    <a:pt x="728" y="1294"/>
                  </a:lnTo>
                  <a:lnTo>
                    <a:pt x="734" y="1316"/>
                  </a:lnTo>
                  <a:lnTo>
                    <a:pt x="734" y="1316"/>
                  </a:lnTo>
                  <a:lnTo>
                    <a:pt x="736" y="1320"/>
                  </a:lnTo>
                  <a:lnTo>
                    <a:pt x="736" y="1322"/>
                  </a:lnTo>
                  <a:lnTo>
                    <a:pt x="734" y="1324"/>
                  </a:lnTo>
                  <a:lnTo>
                    <a:pt x="734" y="1324"/>
                  </a:lnTo>
                  <a:lnTo>
                    <a:pt x="734" y="1328"/>
                  </a:lnTo>
                  <a:lnTo>
                    <a:pt x="736" y="1332"/>
                  </a:lnTo>
                  <a:lnTo>
                    <a:pt x="736" y="1332"/>
                  </a:lnTo>
                  <a:lnTo>
                    <a:pt x="740" y="1332"/>
                  </a:lnTo>
                  <a:lnTo>
                    <a:pt x="742" y="1332"/>
                  </a:lnTo>
                  <a:lnTo>
                    <a:pt x="744" y="1330"/>
                  </a:lnTo>
                  <a:lnTo>
                    <a:pt x="744" y="1330"/>
                  </a:lnTo>
                  <a:lnTo>
                    <a:pt x="746" y="1330"/>
                  </a:lnTo>
                  <a:lnTo>
                    <a:pt x="748" y="1332"/>
                  </a:lnTo>
                  <a:lnTo>
                    <a:pt x="748" y="1332"/>
                  </a:lnTo>
                  <a:lnTo>
                    <a:pt x="746" y="1334"/>
                  </a:lnTo>
                  <a:lnTo>
                    <a:pt x="748" y="1336"/>
                  </a:lnTo>
                  <a:lnTo>
                    <a:pt x="752" y="1338"/>
                  </a:lnTo>
                  <a:lnTo>
                    <a:pt x="752" y="1338"/>
                  </a:lnTo>
                  <a:lnTo>
                    <a:pt x="756" y="1342"/>
                  </a:lnTo>
                  <a:lnTo>
                    <a:pt x="758" y="1342"/>
                  </a:lnTo>
                  <a:lnTo>
                    <a:pt x="760" y="1340"/>
                  </a:lnTo>
                  <a:lnTo>
                    <a:pt x="760" y="1340"/>
                  </a:lnTo>
                  <a:lnTo>
                    <a:pt x="766" y="1342"/>
                  </a:lnTo>
                  <a:lnTo>
                    <a:pt x="766" y="1342"/>
                  </a:lnTo>
                  <a:lnTo>
                    <a:pt x="766" y="1342"/>
                  </a:lnTo>
                  <a:lnTo>
                    <a:pt x="766" y="1346"/>
                  </a:lnTo>
                  <a:lnTo>
                    <a:pt x="768" y="1346"/>
                  </a:lnTo>
                  <a:lnTo>
                    <a:pt x="770" y="1348"/>
                  </a:lnTo>
                  <a:lnTo>
                    <a:pt x="772" y="1348"/>
                  </a:lnTo>
                  <a:lnTo>
                    <a:pt x="772" y="1348"/>
                  </a:lnTo>
                  <a:lnTo>
                    <a:pt x="782" y="1346"/>
                  </a:lnTo>
                  <a:lnTo>
                    <a:pt x="786" y="1346"/>
                  </a:lnTo>
                  <a:lnTo>
                    <a:pt x="788" y="1344"/>
                  </a:lnTo>
                  <a:lnTo>
                    <a:pt x="788" y="1344"/>
                  </a:lnTo>
                  <a:lnTo>
                    <a:pt x="792" y="1340"/>
                  </a:lnTo>
                  <a:lnTo>
                    <a:pt x="788" y="1338"/>
                  </a:lnTo>
                  <a:lnTo>
                    <a:pt x="788" y="1338"/>
                  </a:lnTo>
                  <a:lnTo>
                    <a:pt x="778" y="1330"/>
                  </a:lnTo>
                  <a:lnTo>
                    <a:pt x="774" y="1326"/>
                  </a:lnTo>
                  <a:lnTo>
                    <a:pt x="774" y="1320"/>
                  </a:lnTo>
                  <a:lnTo>
                    <a:pt x="774" y="1320"/>
                  </a:lnTo>
                  <a:lnTo>
                    <a:pt x="774" y="1314"/>
                  </a:lnTo>
                  <a:lnTo>
                    <a:pt x="772" y="1312"/>
                  </a:lnTo>
                  <a:lnTo>
                    <a:pt x="770" y="1310"/>
                  </a:lnTo>
                  <a:lnTo>
                    <a:pt x="770" y="1310"/>
                  </a:lnTo>
                  <a:lnTo>
                    <a:pt x="768" y="1302"/>
                  </a:lnTo>
                  <a:lnTo>
                    <a:pt x="768" y="1298"/>
                  </a:lnTo>
                  <a:lnTo>
                    <a:pt x="770" y="1296"/>
                  </a:lnTo>
                  <a:lnTo>
                    <a:pt x="770" y="1296"/>
                  </a:lnTo>
                  <a:lnTo>
                    <a:pt x="776" y="1292"/>
                  </a:lnTo>
                  <a:lnTo>
                    <a:pt x="780" y="1284"/>
                  </a:lnTo>
                  <a:lnTo>
                    <a:pt x="782" y="1278"/>
                  </a:lnTo>
                  <a:lnTo>
                    <a:pt x="788" y="1274"/>
                  </a:lnTo>
                  <a:lnTo>
                    <a:pt x="788" y="1274"/>
                  </a:lnTo>
                  <a:lnTo>
                    <a:pt x="792" y="1270"/>
                  </a:lnTo>
                  <a:lnTo>
                    <a:pt x="794" y="1268"/>
                  </a:lnTo>
                  <a:lnTo>
                    <a:pt x="794" y="1264"/>
                  </a:lnTo>
                  <a:lnTo>
                    <a:pt x="788" y="1260"/>
                  </a:lnTo>
                  <a:lnTo>
                    <a:pt x="788" y="1260"/>
                  </a:lnTo>
                  <a:lnTo>
                    <a:pt x="784" y="1258"/>
                  </a:lnTo>
                  <a:lnTo>
                    <a:pt x="782" y="1256"/>
                  </a:lnTo>
                  <a:lnTo>
                    <a:pt x="780" y="1252"/>
                  </a:lnTo>
                  <a:lnTo>
                    <a:pt x="780" y="1248"/>
                  </a:lnTo>
                  <a:lnTo>
                    <a:pt x="780" y="1248"/>
                  </a:lnTo>
                  <a:lnTo>
                    <a:pt x="784" y="1244"/>
                  </a:lnTo>
                  <a:lnTo>
                    <a:pt x="784" y="1244"/>
                  </a:lnTo>
                  <a:lnTo>
                    <a:pt x="794" y="1236"/>
                  </a:lnTo>
                  <a:lnTo>
                    <a:pt x="798" y="1230"/>
                  </a:lnTo>
                  <a:lnTo>
                    <a:pt x="800" y="1226"/>
                  </a:lnTo>
                  <a:lnTo>
                    <a:pt x="802" y="1214"/>
                  </a:lnTo>
                  <a:lnTo>
                    <a:pt x="800" y="1202"/>
                  </a:lnTo>
                  <a:lnTo>
                    <a:pt x="800" y="1202"/>
                  </a:lnTo>
                  <a:lnTo>
                    <a:pt x="800" y="1198"/>
                  </a:lnTo>
                  <a:lnTo>
                    <a:pt x="800" y="1196"/>
                  </a:lnTo>
                  <a:lnTo>
                    <a:pt x="806" y="1196"/>
                  </a:lnTo>
                  <a:lnTo>
                    <a:pt x="806" y="1196"/>
                  </a:lnTo>
                  <a:lnTo>
                    <a:pt x="814" y="1198"/>
                  </a:lnTo>
                  <a:lnTo>
                    <a:pt x="818" y="1198"/>
                  </a:lnTo>
                  <a:lnTo>
                    <a:pt x="820" y="1194"/>
                  </a:lnTo>
                  <a:lnTo>
                    <a:pt x="820" y="1194"/>
                  </a:lnTo>
                  <a:lnTo>
                    <a:pt x="822" y="1186"/>
                  </a:lnTo>
                  <a:lnTo>
                    <a:pt x="822" y="1180"/>
                  </a:lnTo>
                  <a:lnTo>
                    <a:pt x="820" y="1176"/>
                  </a:lnTo>
                  <a:lnTo>
                    <a:pt x="820" y="1176"/>
                  </a:lnTo>
                  <a:lnTo>
                    <a:pt x="844" y="1174"/>
                  </a:lnTo>
                  <a:lnTo>
                    <a:pt x="844" y="1174"/>
                  </a:lnTo>
                  <a:lnTo>
                    <a:pt x="852" y="1172"/>
                  </a:lnTo>
                  <a:lnTo>
                    <a:pt x="858" y="1168"/>
                  </a:lnTo>
                  <a:lnTo>
                    <a:pt x="862" y="1162"/>
                  </a:lnTo>
                  <a:lnTo>
                    <a:pt x="864" y="1154"/>
                  </a:lnTo>
                  <a:lnTo>
                    <a:pt x="864" y="1154"/>
                  </a:lnTo>
                  <a:lnTo>
                    <a:pt x="864" y="1148"/>
                  </a:lnTo>
                  <a:lnTo>
                    <a:pt x="862" y="1142"/>
                  </a:lnTo>
                  <a:lnTo>
                    <a:pt x="858" y="1136"/>
                  </a:lnTo>
                  <a:lnTo>
                    <a:pt x="852" y="1132"/>
                  </a:lnTo>
                  <a:lnTo>
                    <a:pt x="852" y="1132"/>
                  </a:lnTo>
                  <a:lnTo>
                    <a:pt x="852" y="1128"/>
                  </a:lnTo>
                  <a:lnTo>
                    <a:pt x="854" y="1126"/>
                  </a:lnTo>
                  <a:lnTo>
                    <a:pt x="854" y="1126"/>
                  </a:lnTo>
                  <a:lnTo>
                    <a:pt x="868" y="1132"/>
                  </a:lnTo>
                  <a:lnTo>
                    <a:pt x="868" y="1132"/>
                  </a:lnTo>
                  <a:lnTo>
                    <a:pt x="876" y="1134"/>
                  </a:lnTo>
                  <a:lnTo>
                    <a:pt x="884" y="1132"/>
                  </a:lnTo>
                  <a:lnTo>
                    <a:pt x="888" y="1128"/>
                  </a:lnTo>
                  <a:lnTo>
                    <a:pt x="892" y="1120"/>
                  </a:lnTo>
                  <a:lnTo>
                    <a:pt x="892" y="1120"/>
                  </a:lnTo>
                  <a:lnTo>
                    <a:pt x="894" y="1112"/>
                  </a:lnTo>
                  <a:lnTo>
                    <a:pt x="900" y="1104"/>
                  </a:lnTo>
                  <a:lnTo>
                    <a:pt x="910" y="1088"/>
                  </a:lnTo>
                  <a:lnTo>
                    <a:pt x="910" y="1088"/>
                  </a:lnTo>
                  <a:lnTo>
                    <a:pt x="908" y="1092"/>
                  </a:lnTo>
                  <a:lnTo>
                    <a:pt x="910" y="1096"/>
                  </a:lnTo>
                  <a:lnTo>
                    <a:pt x="910" y="1096"/>
                  </a:lnTo>
                  <a:lnTo>
                    <a:pt x="914" y="1090"/>
                  </a:lnTo>
                  <a:lnTo>
                    <a:pt x="916" y="1084"/>
                  </a:lnTo>
                  <a:lnTo>
                    <a:pt x="916" y="1084"/>
                  </a:lnTo>
                  <a:lnTo>
                    <a:pt x="918" y="1078"/>
                  </a:lnTo>
                  <a:lnTo>
                    <a:pt x="922" y="1072"/>
                  </a:lnTo>
                  <a:lnTo>
                    <a:pt x="922" y="1072"/>
                  </a:lnTo>
                  <a:lnTo>
                    <a:pt x="926" y="1068"/>
                  </a:lnTo>
                  <a:lnTo>
                    <a:pt x="928" y="1064"/>
                  </a:lnTo>
                  <a:lnTo>
                    <a:pt x="928" y="1054"/>
                  </a:lnTo>
                  <a:lnTo>
                    <a:pt x="928" y="1054"/>
                  </a:lnTo>
                  <a:lnTo>
                    <a:pt x="930" y="1046"/>
                  </a:lnTo>
                  <a:lnTo>
                    <a:pt x="932" y="1038"/>
                  </a:lnTo>
                  <a:lnTo>
                    <a:pt x="936" y="1030"/>
                  </a:lnTo>
                  <a:lnTo>
                    <a:pt x="940" y="1024"/>
                  </a:lnTo>
                  <a:lnTo>
                    <a:pt x="946" y="1018"/>
                  </a:lnTo>
                  <a:lnTo>
                    <a:pt x="954" y="1014"/>
                  </a:lnTo>
                  <a:lnTo>
                    <a:pt x="962" y="1012"/>
                  </a:lnTo>
                  <a:lnTo>
                    <a:pt x="968" y="1010"/>
                  </a:lnTo>
                  <a:lnTo>
                    <a:pt x="968" y="1010"/>
                  </a:lnTo>
                  <a:lnTo>
                    <a:pt x="976" y="1008"/>
                  </a:lnTo>
                  <a:lnTo>
                    <a:pt x="982" y="1004"/>
                  </a:lnTo>
                  <a:lnTo>
                    <a:pt x="982" y="1004"/>
                  </a:lnTo>
                  <a:lnTo>
                    <a:pt x="986" y="1000"/>
                  </a:lnTo>
                  <a:lnTo>
                    <a:pt x="988" y="994"/>
                  </a:lnTo>
                  <a:lnTo>
                    <a:pt x="990" y="986"/>
                  </a:lnTo>
                  <a:lnTo>
                    <a:pt x="990" y="986"/>
                  </a:lnTo>
                  <a:lnTo>
                    <a:pt x="996" y="972"/>
                  </a:lnTo>
                  <a:lnTo>
                    <a:pt x="1000" y="960"/>
                  </a:lnTo>
                  <a:lnTo>
                    <a:pt x="1002" y="946"/>
                  </a:lnTo>
                  <a:lnTo>
                    <a:pt x="1002" y="932"/>
                  </a:lnTo>
                  <a:lnTo>
                    <a:pt x="1002" y="932"/>
                  </a:lnTo>
                  <a:lnTo>
                    <a:pt x="1004" y="918"/>
                  </a:lnTo>
                  <a:lnTo>
                    <a:pt x="1008" y="904"/>
                  </a:lnTo>
                  <a:lnTo>
                    <a:pt x="1014" y="892"/>
                  </a:lnTo>
                  <a:lnTo>
                    <a:pt x="1022" y="880"/>
                  </a:lnTo>
                  <a:lnTo>
                    <a:pt x="1022" y="880"/>
                  </a:lnTo>
                  <a:lnTo>
                    <a:pt x="1030" y="870"/>
                  </a:lnTo>
                  <a:lnTo>
                    <a:pt x="1034" y="858"/>
                  </a:lnTo>
                  <a:lnTo>
                    <a:pt x="1036" y="846"/>
                  </a:lnTo>
                  <a:lnTo>
                    <a:pt x="1032" y="832"/>
                  </a:lnTo>
                  <a:lnTo>
                    <a:pt x="1032" y="832"/>
                  </a:lnTo>
                  <a:lnTo>
                    <a:pt x="1032" y="828"/>
                  </a:lnTo>
                  <a:lnTo>
                    <a:pt x="1030" y="826"/>
                  </a:lnTo>
                  <a:lnTo>
                    <a:pt x="1028" y="824"/>
                  </a:lnTo>
                  <a:lnTo>
                    <a:pt x="1028" y="824"/>
                  </a:lnTo>
                  <a:close/>
                  <a:moveTo>
                    <a:pt x="796" y="214"/>
                  </a:moveTo>
                  <a:lnTo>
                    <a:pt x="796" y="214"/>
                  </a:lnTo>
                  <a:lnTo>
                    <a:pt x="796" y="210"/>
                  </a:lnTo>
                  <a:lnTo>
                    <a:pt x="798" y="208"/>
                  </a:lnTo>
                  <a:lnTo>
                    <a:pt x="800" y="208"/>
                  </a:lnTo>
                  <a:lnTo>
                    <a:pt x="800" y="208"/>
                  </a:lnTo>
                  <a:lnTo>
                    <a:pt x="800" y="210"/>
                  </a:lnTo>
                  <a:lnTo>
                    <a:pt x="800" y="210"/>
                  </a:lnTo>
                  <a:lnTo>
                    <a:pt x="800" y="212"/>
                  </a:lnTo>
                  <a:lnTo>
                    <a:pt x="798" y="214"/>
                  </a:lnTo>
                  <a:lnTo>
                    <a:pt x="798" y="214"/>
                  </a:lnTo>
                  <a:lnTo>
                    <a:pt x="796" y="214"/>
                  </a:lnTo>
                  <a:lnTo>
                    <a:pt x="796" y="214"/>
                  </a:lnTo>
                  <a:lnTo>
                    <a:pt x="796" y="214"/>
                  </a:lnTo>
                  <a:close/>
                  <a:moveTo>
                    <a:pt x="772" y="232"/>
                  </a:moveTo>
                  <a:lnTo>
                    <a:pt x="772" y="232"/>
                  </a:lnTo>
                  <a:lnTo>
                    <a:pt x="776" y="234"/>
                  </a:lnTo>
                  <a:lnTo>
                    <a:pt x="776" y="238"/>
                  </a:lnTo>
                  <a:lnTo>
                    <a:pt x="776" y="238"/>
                  </a:lnTo>
                  <a:lnTo>
                    <a:pt x="774" y="240"/>
                  </a:lnTo>
                  <a:lnTo>
                    <a:pt x="772" y="240"/>
                  </a:lnTo>
                  <a:lnTo>
                    <a:pt x="772" y="240"/>
                  </a:lnTo>
                  <a:lnTo>
                    <a:pt x="768" y="238"/>
                  </a:lnTo>
                  <a:lnTo>
                    <a:pt x="768" y="236"/>
                  </a:lnTo>
                  <a:lnTo>
                    <a:pt x="768" y="236"/>
                  </a:lnTo>
                  <a:lnTo>
                    <a:pt x="770" y="232"/>
                  </a:lnTo>
                  <a:lnTo>
                    <a:pt x="772" y="232"/>
                  </a:lnTo>
                  <a:lnTo>
                    <a:pt x="772" y="232"/>
                  </a:lnTo>
                  <a:close/>
                  <a:moveTo>
                    <a:pt x="736" y="238"/>
                  </a:moveTo>
                  <a:lnTo>
                    <a:pt x="736" y="238"/>
                  </a:lnTo>
                  <a:lnTo>
                    <a:pt x="738" y="240"/>
                  </a:lnTo>
                  <a:lnTo>
                    <a:pt x="738" y="240"/>
                  </a:lnTo>
                  <a:lnTo>
                    <a:pt x="734" y="244"/>
                  </a:lnTo>
                  <a:lnTo>
                    <a:pt x="728" y="244"/>
                  </a:lnTo>
                  <a:lnTo>
                    <a:pt x="728" y="244"/>
                  </a:lnTo>
                  <a:lnTo>
                    <a:pt x="732" y="240"/>
                  </a:lnTo>
                  <a:lnTo>
                    <a:pt x="736" y="238"/>
                  </a:lnTo>
                  <a:lnTo>
                    <a:pt x="736" y="238"/>
                  </a:lnTo>
                  <a:close/>
                  <a:moveTo>
                    <a:pt x="658" y="336"/>
                  </a:moveTo>
                  <a:lnTo>
                    <a:pt x="658" y="336"/>
                  </a:lnTo>
                  <a:lnTo>
                    <a:pt x="676" y="328"/>
                  </a:lnTo>
                  <a:lnTo>
                    <a:pt x="682" y="326"/>
                  </a:lnTo>
                  <a:lnTo>
                    <a:pt x="690" y="328"/>
                  </a:lnTo>
                  <a:lnTo>
                    <a:pt x="690" y="328"/>
                  </a:lnTo>
                  <a:lnTo>
                    <a:pt x="680" y="334"/>
                  </a:lnTo>
                  <a:lnTo>
                    <a:pt x="672" y="338"/>
                  </a:lnTo>
                  <a:lnTo>
                    <a:pt x="664" y="338"/>
                  </a:lnTo>
                  <a:lnTo>
                    <a:pt x="658" y="336"/>
                  </a:lnTo>
                  <a:lnTo>
                    <a:pt x="658" y="336"/>
                  </a:lnTo>
                  <a:close/>
                  <a:moveTo>
                    <a:pt x="712" y="310"/>
                  </a:moveTo>
                  <a:lnTo>
                    <a:pt x="712" y="310"/>
                  </a:lnTo>
                  <a:lnTo>
                    <a:pt x="714" y="312"/>
                  </a:lnTo>
                  <a:lnTo>
                    <a:pt x="714" y="314"/>
                  </a:lnTo>
                  <a:lnTo>
                    <a:pt x="714" y="314"/>
                  </a:lnTo>
                  <a:lnTo>
                    <a:pt x="714" y="316"/>
                  </a:lnTo>
                  <a:lnTo>
                    <a:pt x="712" y="318"/>
                  </a:lnTo>
                  <a:lnTo>
                    <a:pt x="708" y="320"/>
                  </a:lnTo>
                  <a:lnTo>
                    <a:pt x="708" y="320"/>
                  </a:lnTo>
                  <a:lnTo>
                    <a:pt x="686" y="320"/>
                  </a:lnTo>
                  <a:lnTo>
                    <a:pt x="686" y="320"/>
                  </a:lnTo>
                  <a:lnTo>
                    <a:pt x="688" y="318"/>
                  </a:lnTo>
                  <a:lnTo>
                    <a:pt x="692" y="316"/>
                  </a:lnTo>
                  <a:lnTo>
                    <a:pt x="698" y="314"/>
                  </a:lnTo>
                  <a:lnTo>
                    <a:pt x="706" y="312"/>
                  </a:lnTo>
                  <a:lnTo>
                    <a:pt x="712" y="310"/>
                  </a:lnTo>
                  <a:lnTo>
                    <a:pt x="712" y="310"/>
                  </a:lnTo>
                  <a:close/>
                  <a:moveTo>
                    <a:pt x="628" y="264"/>
                  </a:moveTo>
                  <a:lnTo>
                    <a:pt x="628" y="264"/>
                  </a:lnTo>
                  <a:lnTo>
                    <a:pt x="634" y="266"/>
                  </a:lnTo>
                  <a:lnTo>
                    <a:pt x="640" y="270"/>
                  </a:lnTo>
                  <a:lnTo>
                    <a:pt x="646" y="274"/>
                  </a:lnTo>
                  <a:lnTo>
                    <a:pt x="648" y="284"/>
                  </a:lnTo>
                  <a:lnTo>
                    <a:pt x="648" y="284"/>
                  </a:lnTo>
                  <a:lnTo>
                    <a:pt x="652" y="290"/>
                  </a:lnTo>
                  <a:lnTo>
                    <a:pt x="652" y="290"/>
                  </a:lnTo>
                  <a:lnTo>
                    <a:pt x="668" y="290"/>
                  </a:lnTo>
                  <a:lnTo>
                    <a:pt x="676" y="292"/>
                  </a:lnTo>
                  <a:lnTo>
                    <a:pt x="682" y="298"/>
                  </a:lnTo>
                  <a:lnTo>
                    <a:pt x="682" y="298"/>
                  </a:lnTo>
                  <a:lnTo>
                    <a:pt x="684" y="302"/>
                  </a:lnTo>
                  <a:lnTo>
                    <a:pt x="684" y="306"/>
                  </a:lnTo>
                  <a:lnTo>
                    <a:pt x="684" y="306"/>
                  </a:lnTo>
                  <a:lnTo>
                    <a:pt x="682" y="308"/>
                  </a:lnTo>
                  <a:lnTo>
                    <a:pt x="682" y="308"/>
                  </a:lnTo>
                  <a:lnTo>
                    <a:pt x="678" y="306"/>
                  </a:lnTo>
                  <a:lnTo>
                    <a:pt x="678" y="306"/>
                  </a:lnTo>
                  <a:lnTo>
                    <a:pt x="674" y="308"/>
                  </a:lnTo>
                  <a:lnTo>
                    <a:pt x="672" y="310"/>
                  </a:lnTo>
                  <a:lnTo>
                    <a:pt x="670" y="316"/>
                  </a:lnTo>
                  <a:lnTo>
                    <a:pt x="670" y="316"/>
                  </a:lnTo>
                  <a:lnTo>
                    <a:pt x="670" y="320"/>
                  </a:lnTo>
                  <a:lnTo>
                    <a:pt x="666" y="322"/>
                  </a:lnTo>
                  <a:lnTo>
                    <a:pt x="666" y="322"/>
                  </a:lnTo>
                  <a:lnTo>
                    <a:pt x="664" y="322"/>
                  </a:lnTo>
                  <a:lnTo>
                    <a:pt x="664" y="322"/>
                  </a:lnTo>
                  <a:lnTo>
                    <a:pt x="662" y="318"/>
                  </a:lnTo>
                  <a:lnTo>
                    <a:pt x="662" y="318"/>
                  </a:lnTo>
                  <a:lnTo>
                    <a:pt x="662" y="314"/>
                  </a:lnTo>
                  <a:lnTo>
                    <a:pt x="658" y="314"/>
                  </a:lnTo>
                  <a:lnTo>
                    <a:pt x="656" y="316"/>
                  </a:lnTo>
                  <a:lnTo>
                    <a:pt x="654" y="316"/>
                  </a:lnTo>
                  <a:lnTo>
                    <a:pt x="654" y="316"/>
                  </a:lnTo>
                  <a:lnTo>
                    <a:pt x="656" y="310"/>
                  </a:lnTo>
                  <a:lnTo>
                    <a:pt x="658" y="304"/>
                  </a:lnTo>
                  <a:lnTo>
                    <a:pt x="656" y="300"/>
                  </a:lnTo>
                  <a:lnTo>
                    <a:pt x="650" y="296"/>
                  </a:lnTo>
                  <a:lnTo>
                    <a:pt x="650" y="296"/>
                  </a:lnTo>
                  <a:lnTo>
                    <a:pt x="642" y="300"/>
                  </a:lnTo>
                  <a:lnTo>
                    <a:pt x="638" y="306"/>
                  </a:lnTo>
                  <a:lnTo>
                    <a:pt x="634" y="312"/>
                  </a:lnTo>
                  <a:lnTo>
                    <a:pt x="634" y="320"/>
                  </a:lnTo>
                  <a:lnTo>
                    <a:pt x="634" y="320"/>
                  </a:lnTo>
                  <a:lnTo>
                    <a:pt x="636" y="326"/>
                  </a:lnTo>
                  <a:lnTo>
                    <a:pt x="636" y="326"/>
                  </a:lnTo>
                  <a:lnTo>
                    <a:pt x="634" y="334"/>
                  </a:lnTo>
                  <a:lnTo>
                    <a:pt x="632" y="336"/>
                  </a:lnTo>
                  <a:lnTo>
                    <a:pt x="628" y="338"/>
                  </a:lnTo>
                  <a:lnTo>
                    <a:pt x="628" y="338"/>
                  </a:lnTo>
                  <a:lnTo>
                    <a:pt x="624" y="336"/>
                  </a:lnTo>
                  <a:lnTo>
                    <a:pt x="624" y="334"/>
                  </a:lnTo>
                  <a:lnTo>
                    <a:pt x="622" y="326"/>
                  </a:lnTo>
                  <a:lnTo>
                    <a:pt x="622" y="326"/>
                  </a:lnTo>
                  <a:lnTo>
                    <a:pt x="622" y="320"/>
                  </a:lnTo>
                  <a:lnTo>
                    <a:pt x="622" y="314"/>
                  </a:lnTo>
                  <a:lnTo>
                    <a:pt x="624" y="304"/>
                  </a:lnTo>
                  <a:lnTo>
                    <a:pt x="624" y="304"/>
                  </a:lnTo>
                  <a:lnTo>
                    <a:pt x="626" y="298"/>
                  </a:lnTo>
                  <a:lnTo>
                    <a:pt x="630" y="294"/>
                  </a:lnTo>
                  <a:lnTo>
                    <a:pt x="636" y="292"/>
                  </a:lnTo>
                  <a:lnTo>
                    <a:pt x="644" y="292"/>
                  </a:lnTo>
                  <a:lnTo>
                    <a:pt x="644" y="292"/>
                  </a:lnTo>
                  <a:lnTo>
                    <a:pt x="648" y="292"/>
                  </a:lnTo>
                  <a:lnTo>
                    <a:pt x="650" y="290"/>
                  </a:lnTo>
                  <a:lnTo>
                    <a:pt x="648" y="286"/>
                  </a:lnTo>
                  <a:lnTo>
                    <a:pt x="648" y="286"/>
                  </a:lnTo>
                  <a:lnTo>
                    <a:pt x="620" y="284"/>
                  </a:lnTo>
                  <a:lnTo>
                    <a:pt x="604" y="284"/>
                  </a:lnTo>
                  <a:lnTo>
                    <a:pt x="590" y="284"/>
                  </a:lnTo>
                  <a:lnTo>
                    <a:pt x="590" y="284"/>
                  </a:lnTo>
                  <a:lnTo>
                    <a:pt x="600" y="278"/>
                  </a:lnTo>
                  <a:lnTo>
                    <a:pt x="608" y="270"/>
                  </a:lnTo>
                  <a:lnTo>
                    <a:pt x="616" y="264"/>
                  </a:lnTo>
                  <a:lnTo>
                    <a:pt x="622" y="264"/>
                  </a:lnTo>
                  <a:lnTo>
                    <a:pt x="628" y="264"/>
                  </a:lnTo>
                  <a:lnTo>
                    <a:pt x="628" y="264"/>
                  </a:lnTo>
                  <a:close/>
                  <a:moveTo>
                    <a:pt x="682" y="10"/>
                  </a:moveTo>
                  <a:lnTo>
                    <a:pt x="682" y="10"/>
                  </a:lnTo>
                  <a:lnTo>
                    <a:pt x="682" y="10"/>
                  </a:lnTo>
                  <a:lnTo>
                    <a:pt x="682" y="10"/>
                  </a:lnTo>
                  <a:lnTo>
                    <a:pt x="686" y="14"/>
                  </a:lnTo>
                  <a:lnTo>
                    <a:pt x="690" y="14"/>
                  </a:lnTo>
                  <a:lnTo>
                    <a:pt x="694" y="12"/>
                  </a:lnTo>
                  <a:lnTo>
                    <a:pt x="694" y="12"/>
                  </a:lnTo>
                  <a:lnTo>
                    <a:pt x="698" y="12"/>
                  </a:lnTo>
                  <a:lnTo>
                    <a:pt x="702" y="12"/>
                  </a:lnTo>
                  <a:lnTo>
                    <a:pt x="704" y="14"/>
                  </a:lnTo>
                  <a:lnTo>
                    <a:pt x="704" y="14"/>
                  </a:lnTo>
                  <a:lnTo>
                    <a:pt x="690" y="20"/>
                  </a:lnTo>
                  <a:lnTo>
                    <a:pt x="678" y="22"/>
                  </a:lnTo>
                  <a:lnTo>
                    <a:pt x="678" y="22"/>
                  </a:lnTo>
                  <a:lnTo>
                    <a:pt x="676" y="18"/>
                  </a:lnTo>
                  <a:lnTo>
                    <a:pt x="678" y="16"/>
                  </a:lnTo>
                  <a:lnTo>
                    <a:pt x="682" y="10"/>
                  </a:lnTo>
                  <a:lnTo>
                    <a:pt x="682" y="10"/>
                  </a:lnTo>
                  <a:close/>
                  <a:moveTo>
                    <a:pt x="564" y="260"/>
                  </a:moveTo>
                  <a:lnTo>
                    <a:pt x="564" y="260"/>
                  </a:lnTo>
                  <a:lnTo>
                    <a:pt x="566" y="256"/>
                  </a:lnTo>
                  <a:lnTo>
                    <a:pt x="570" y="254"/>
                  </a:lnTo>
                  <a:lnTo>
                    <a:pt x="570" y="254"/>
                  </a:lnTo>
                  <a:lnTo>
                    <a:pt x="572" y="254"/>
                  </a:lnTo>
                  <a:lnTo>
                    <a:pt x="574" y="258"/>
                  </a:lnTo>
                  <a:lnTo>
                    <a:pt x="574" y="258"/>
                  </a:lnTo>
                  <a:lnTo>
                    <a:pt x="572" y="262"/>
                  </a:lnTo>
                  <a:lnTo>
                    <a:pt x="568" y="262"/>
                  </a:lnTo>
                  <a:lnTo>
                    <a:pt x="568" y="262"/>
                  </a:lnTo>
                  <a:lnTo>
                    <a:pt x="566" y="262"/>
                  </a:lnTo>
                  <a:lnTo>
                    <a:pt x="564" y="260"/>
                  </a:lnTo>
                  <a:lnTo>
                    <a:pt x="564" y="260"/>
                  </a:lnTo>
                  <a:close/>
                  <a:moveTo>
                    <a:pt x="378" y="86"/>
                  </a:moveTo>
                  <a:lnTo>
                    <a:pt x="378" y="86"/>
                  </a:lnTo>
                  <a:lnTo>
                    <a:pt x="376" y="86"/>
                  </a:lnTo>
                  <a:lnTo>
                    <a:pt x="374" y="88"/>
                  </a:lnTo>
                  <a:lnTo>
                    <a:pt x="374" y="88"/>
                  </a:lnTo>
                  <a:lnTo>
                    <a:pt x="368" y="94"/>
                  </a:lnTo>
                  <a:lnTo>
                    <a:pt x="362" y="96"/>
                  </a:lnTo>
                  <a:lnTo>
                    <a:pt x="350" y="94"/>
                  </a:lnTo>
                  <a:lnTo>
                    <a:pt x="350" y="94"/>
                  </a:lnTo>
                  <a:lnTo>
                    <a:pt x="346" y="94"/>
                  </a:lnTo>
                  <a:lnTo>
                    <a:pt x="348" y="92"/>
                  </a:lnTo>
                  <a:lnTo>
                    <a:pt x="350" y="88"/>
                  </a:lnTo>
                  <a:lnTo>
                    <a:pt x="350" y="88"/>
                  </a:lnTo>
                  <a:lnTo>
                    <a:pt x="358" y="82"/>
                  </a:lnTo>
                  <a:lnTo>
                    <a:pt x="358" y="82"/>
                  </a:lnTo>
                  <a:lnTo>
                    <a:pt x="348" y="82"/>
                  </a:lnTo>
                  <a:lnTo>
                    <a:pt x="348" y="82"/>
                  </a:lnTo>
                  <a:lnTo>
                    <a:pt x="346" y="80"/>
                  </a:lnTo>
                  <a:lnTo>
                    <a:pt x="346" y="80"/>
                  </a:lnTo>
                  <a:lnTo>
                    <a:pt x="354" y="78"/>
                  </a:lnTo>
                  <a:lnTo>
                    <a:pt x="360" y="76"/>
                  </a:lnTo>
                  <a:lnTo>
                    <a:pt x="368" y="74"/>
                  </a:lnTo>
                  <a:lnTo>
                    <a:pt x="376" y="74"/>
                  </a:lnTo>
                  <a:lnTo>
                    <a:pt x="376" y="74"/>
                  </a:lnTo>
                  <a:lnTo>
                    <a:pt x="376" y="76"/>
                  </a:lnTo>
                  <a:lnTo>
                    <a:pt x="374" y="78"/>
                  </a:lnTo>
                  <a:lnTo>
                    <a:pt x="372" y="78"/>
                  </a:lnTo>
                  <a:lnTo>
                    <a:pt x="374" y="80"/>
                  </a:lnTo>
                  <a:lnTo>
                    <a:pt x="374" y="80"/>
                  </a:lnTo>
                  <a:lnTo>
                    <a:pt x="376" y="82"/>
                  </a:lnTo>
                  <a:lnTo>
                    <a:pt x="382" y="80"/>
                  </a:lnTo>
                  <a:lnTo>
                    <a:pt x="392" y="78"/>
                  </a:lnTo>
                  <a:lnTo>
                    <a:pt x="392" y="78"/>
                  </a:lnTo>
                  <a:lnTo>
                    <a:pt x="390" y="82"/>
                  </a:lnTo>
                  <a:lnTo>
                    <a:pt x="388" y="86"/>
                  </a:lnTo>
                  <a:lnTo>
                    <a:pt x="384" y="88"/>
                  </a:lnTo>
                  <a:lnTo>
                    <a:pt x="378" y="86"/>
                  </a:lnTo>
                  <a:lnTo>
                    <a:pt x="378" y="86"/>
                  </a:lnTo>
                  <a:close/>
                  <a:moveTo>
                    <a:pt x="442" y="124"/>
                  </a:moveTo>
                  <a:lnTo>
                    <a:pt x="442" y="124"/>
                  </a:lnTo>
                  <a:lnTo>
                    <a:pt x="440" y="124"/>
                  </a:lnTo>
                  <a:lnTo>
                    <a:pt x="440" y="124"/>
                  </a:lnTo>
                  <a:lnTo>
                    <a:pt x="428" y="132"/>
                  </a:lnTo>
                  <a:lnTo>
                    <a:pt x="418" y="138"/>
                  </a:lnTo>
                  <a:lnTo>
                    <a:pt x="406" y="138"/>
                  </a:lnTo>
                  <a:lnTo>
                    <a:pt x="394" y="134"/>
                  </a:lnTo>
                  <a:lnTo>
                    <a:pt x="394" y="134"/>
                  </a:lnTo>
                  <a:lnTo>
                    <a:pt x="402" y="132"/>
                  </a:lnTo>
                  <a:lnTo>
                    <a:pt x="408" y="128"/>
                  </a:lnTo>
                  <a:lnTo>
                    <a:pt x="408" y="128"/>
                  </a:lnTo>
                  <a:lnTo>
                    <a:pt x="410" y="128"/>
                  </a:lnTo>
                  <a:lnTo>
                    <a:pt x="410" y="128"/>
                  </a:lnTo>
                  <a:lnTo>
                    <a:pt x="410" y="124"/>
                  </a:lnTo>
                  <a:lnTo>
                    <a:pt x="408" y="122"/>
                  </a:lnTo>
                  <a:lnTo>
                    <a:pt x="412" y="122"/>
                  </a:lnTo>
                  <a:lnTo>
                    <a:pt x="412" y="122"/>
                  </a:lnTo>
                  <a:lnTo>
                    <a:pt x="426" y="126"/>
                  </a:lnTo>
                  <a:lnTo>
                    <a:pt x="426" y="126"/>
                  </a:lnTo>
                  <a:lnTo>
                    <a:pt x="428" y="126"/>
                  </a:lnTo>
                  <a:lnTo>
                    <a:pt x="432" y="124"/>
                  </a:lnTo>
                  <a:lnTo>
                    <a:pt x="438" y="122"/>
                  </a:lnTo>
                  <a:lnTo>
                    <a:pt x="438" y="122"/>
                  </a:lnTo>
                  <a:lnTo>
                    <a:pt x="442" y="118"/>
                  </a:lnTo>
                  <a:lnTo>
                    <a:pt x="442" y="118"/>
                  </a:lnTo>
                  <a:lnTo>
                    <a:pt x="446" y="116"/>
                  </a:lnTo>
                  <a:lnTo>
                    <a:pt x="448" y="116"/>
                  </a:lnTo>
                  <a:lnTo>
                    <a:pt x="450" y="118"/>
                  </a:lnTo>
                  <a:lnTo>
                    <a:pt x="450" y="118"/>
                  </a:lnTo>
                  <a:lnTo>
                    <a:pt x="450" y="120"/>
                  </a:lnTo>
                  <a:lnTo>
                    <a:pt x="448" y="122"/>
                  </a:lnTo>
                  <a:lnTo>
                    <a:pt x="442" y="124"/>
                  </a:lnTo>
                  <a:lnTo>
                    <a:pt x="442" y="124"/>
                  </a:lnTo>
                  <a:close/>
                  <a:moveTo>
                    <a:pt x="456" y="156"/>
                  </a:moveTo>
                  <a:lnTo>
                    <a:pt x="456" y="156"/>
                  </a:lnTo>
                  <a:lnTo>
                    <a:pt x="450" y="154"/>
                  </a:lnTo>
                  <a:lnTo>
                    <a:pt x="450" y="154"/>
                  </a:lnTo>
                  <a:lnTo>
                    <a:pt x="454" y="152"/>
                  </a:lnTo>
                  <a:lnTo>
                    <a:pt x="458" y="152"/>
                  </a:lnTo>
                  <a:lnTo>
                    <a:pt x="462" y="154"/>
                  </a:lnTo>
                  <a:lnTo>
                    <a:pt x="466" y="154"/>
                  </a:lnTo>
                  <a:lnTo>
                    <a:pt x="466" y="154"/>
                  </a:lnTo>
                  <a:lnTo>
                    <a:pt x="460" y="156"/>
                  </a:lnTo>
                  <a:lnTo>
                    <a:pt x="456" y="156"/>
                  </a:lnTo>
                  <a:lnTo>
                    <a:pt x="456" y="156"/>
                  </a:lnTo>
                  <a:close/>
                  <a:moveTo>
                    <a:pt x="508" y="180"/>
                  </a:moveTo>
                  <a:lnTo>
                    <a:pt x="508" y="180"/>
                  </a:lnTo>
                  <a:lnTo>
                    <a:pt x="506" y="176"/>
                  </a:lnTo>
                  <a:lnTo>
                    <a:pt x="506" y="172"/>
                  </a:lnTo>
                  <a:lnTo>
                    <a:pt x="510" y="170"/>
                  </a:lnTo>
                  <a:lnTo>
                    <a:pt x="516" y="168"/>
                  </a:lnTo>
                  <a:lnTo>
                    <a:pt x="516" y="168"/>
                  </a:lnTo>
                  <a:lnTo>
                    <a:pt x="512" y="176"/>
                  </a:lnTo>
                  <a:lnTo>
                    <a:pt x="510" y="178"/>
                  </a:lnTo>
                  <a:lnTo>
                    <a:pt x="508" y="180"/>
                  </a:lnTo>
                  <a:lnTo>
                    <a:pt x="508" y="180"/>
                  </a:lnTo>
                  <a:close/>
                  <a:moveTo>
                    <a:pt x="516" y="118"/>
                  </a:moveTo>
                  <a:lnTo>
                    <a:pt x="516" y="118"/>
                  </a:lnTo>
                  <a:lnTo>
                    <a:pt x="514" y="118"/>
                  </a:lnTo>
                  <a:lnTo>
                    <a:pt x="512" y="116"/>
                  </a:lnTo>
                  <a:lnTo>
                    <a:pt x="512" y="116"/>
                  </a:lnTo>
                  <a:lnTo>
                    <a:pt x="512" y="114"/>
                  </a:lnTo>
                  <a:lnTo>
                    <a:pt x="514" y="112"/>
                  </a:lnTo>
                  <a:lnTo>
                    <a:pt x="518" y="110"/>
                  </a:lnTo>
                  <a:lnTo>
                    <a:pt x="518" y="110"/>
                  </a:lnTo>
                  <a:lnTo>
                    <a:pt x="520" y="110"/>
                  </a:lnTo>
                  <a:lnTo>
                    <a:pt x="522" y="114"/>
                  </a:lnTo>
                  <a:lnTo>
                    <a:pt x="522" y="114"/>
                  </a:lnTo>
                  <a:lnTo>
                    <a:pt x="520" y="116"/>
                  </a:lnTo>
                  <a:lnTo>
                    <a:pt x="518" y="118"/>
                  </a:lnTo>
                  <a:lnTo>
                    <a:pt x="516" y="118"/>
                  </a:lnTo>
                  <a:lnTo>
                    <a:pt x="516" y="118"/>
                  </a:lnTo>
                  <a:close/>
                  <a:moveTo>
                    <a:pt x="526" y="208"/>
                  </a:moveTo>
                  <a:lnTo>
                    <a:pt x="526" y="208"/>
                  </a:lnTo>
                  <a:lnTo>
                    <a:pt x="528" y="210"/>
                  </a:lnTo>
                  <a:lnTo>
                    <a:pt x="530" y="214"/>
                  </a:lnTo>
                  <a:lnTo>
                    <a:pt x="530" y="222"/>
                  </a:lnTo>
                  <a:lnTo>
                    <a:pt x="532" y="230"/>
                  </a:lnTo>
                  <a:lnTo>
                    <a:pt x="534" y="232"/>
                  </a:lnTo>
                  <a:lnTo>
                    <a:pt x="536" y="236"/>
                  </a:lnTo>
                  <a:lnTo>
                    <a:pt x="536" y="236"/>
                  </a:lnTo>
                  <a:lnTo>
                    <a:pt x="528" y="230"/>
                  </a:lnTo>
                  <a:lnTo>
                    <a:pt x="522" y="224"/>
                  </a:lnTo>
                  <a:lnTo>
                    <a:pt x="522" y="216"/>
                  </a:lnTo>
                  <a:lnTo>
                    <a:pt x="526" y="208"/>
                  </a:lnTo>
                  <a:lnTo>
                    <a:pt x="526" y="208"/>
                  </a:lnTo>
                  <a:close/>
                  <a:moveTo>
                    <a:pt x="542" y="208"/>
                  </a:moveTo>
                  <a:lnTo>
                    <a:pt x="542" y="208"/>
                  </a:lnTo>
                  <a:lnTo>
                    <a:pt x="544" y="208"/>
                  </a:lnTo>
                  <a:lnTo>
                    <a:pt x="544" y="208"/>
                  </a:lnTo>
                  <a:lnTo>
                    <a:pt x="554" y="234"/>
                  </a:lnTo>
                  <a:lnTo>
                    <a:pt x="554" y="234"/>
                  </a:lnTo>
                  <a:lnTo>
                    <a:pt x="556" y="238"/>
                  </a:lnTo>
                  <a:lnTo>
                    <a:pt x="556" y="240"/>
                  </a:lnTo>
                  <a:lnTo>
                    <a:pt x="552" y="248"/>
                  </a:lnTo>
                  <a:lnTo>
                    <a:pt x="552" y="248"/>
                  </a:lnTo>
                  <a:lnTo>
                    <a:pt x="550" y="236"/>
                  </a:lnTo>
                  <a:lnTo>
                    <a:pt x="546" y="232"/>
                  </a:lnTo>
                  <a:lnTo>
                    <a:pt x="542" y="228"/>
                  </a:lnTo>
                  <a:lnTo>
                    <a:pt x="542" y="228"/>
                  </a:lnTo>
                  <a:lnTo>
                    <a:pt x="536" y="222"/>
                  </a:lnTo>
                  <a:lnTo>
                    <a:pt x="534" y="218"/>
                  </a:lnTo>
                  <a:lnTo>
                    <a:pt x="536" y="212"/>
                  </a:lnTo>
                  <a:lnTo>
                    <a:pt x="542" y="208"/>
                  </a:lnTo>
                  <a:lnTo>
                    <a:pt x="542" y="208"/>
                  </a:lnTo>
                  <a:close/>
                  <a:moveTo>
                    <a:pt x="752" y="676"/>
                  </a:moveTo>
                  <a:lnTo>
                    <a:pt x="752" y="676"/>
                  </a:lnTo>
                  <a:lnTo>
                    <a:pt x="750" y="676"/>
                  </a:lnTo>
                  <a:lnTo>
                    <a:pt x="748" y="676"/>
                  </a:lnTo>
                  <a:lnTo>
                    <a:pt x="748" y="676"/>
                  </a:lnTo>
                  <a:lnTo>
                    <a:pt x="746" y="672"/>
                  </a:lnTo>
                  <a:lnTo>
                    <a:pt x="746" y="668"/>
                  </a:lnTo>
                  <a:lnTo>
                    <a:pt x="746" y="664"/>
                  </a:lnTo>
                  <a:lnTo>
                    <a:pt x="750" y="662"/>
                  </a:lnTo>
                  <a:lnTo>
                    <a:pt x="750" y="662"/>
                  </a:lnTo>
                  <a:lnTo>
                    <a:pt x="754" y="668"/>
                  </a:lnTo>
                  <a:lnTo>
                    <a:pt x="754" y="672"/>
                  </a:lnTo>
                  <a:lnTo>
                    <a:pt x="752" y="676"/>
                  </a:lnTo>
                  <a:lnTo>
                    <a:pt x="752" y="67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 name="Freeform 75"/>
            <p:cNvSpPr>
              <a:spLocks/>
            </p:cNvSpPr>
            <p:nvPr/>
          </p:nvSpPr>
          <p:spPr bwMode="auto">
            <a:xfrm>
              <a:off x="5556250" y="2251075"/>
              <a:ext cx="1588" cy="1588"/>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 name="Freeform 76"/>
            <p:cNvSpPr>
              <a:spLocks/>
            </p:cNvSpPr>
            <p:nvPr/>
          </p:nvSpPr>
          <p:spPr bwMode="auto">
            <a:xfrm>
              <a:off x="7816850" y="1447800"/>
              <a:ext cx="123825" cy="177800"/>
            </a:xfrm>
            <a:custGeom>
              <a:avLst/>
              <a:gdLst/>
              <a:ahLst/>
              <a:cxnLst>
                <a:cxn ang="0">
                  <a:pos x="0" y="64"/>
                </a:cxn>
                <a:cxn ang="0">
                  <a:pos x="6" y="82"/>
                </a:cxn>
                <a:cxn ang="0">
                  <a:pos x="10" y="98"/>
                </a:cxn>
                <a:cxn ang="0">
                  <a:pos x="12" y="100"/>
                </a:cxn>
                <a:cxn ang="0">
                  <a:pos x="22" y="104"/>
                </a:cxn>
                <a:cxn ang="0">
                  <a:pos x="40" y="106"/>
                </a:cxn>
                <a:cxn ang="0">
                  <a:pos x="46" y="112"/>
                </a:cxn>
                <a:cxn ang="0">
                  <a:pos x="50" y="110"/>
                </a:cxn>
                <a:cxn ang="0">
                  <a:pos x="54" y="108"/>
                </a:cxn>
                <a:cxn ang="0">
                  <a:pos x="58" y="96"/>
                </a:cxn>
                <a:cxn ang="0">
                  <a:pos x="60" y="88"/>
                </a:cxn>
                <a:cxn ang="0">
                  <a:pos x="66" y="74"/>
                </a:cxn>
                <a:cxn ang="0">
                  <a:pos x="68" y="66"/>
                </a:cxn>
                <a:cxn ang="0">
                  <a:pos x="72" y="62"/>
                </a:cxn>
                <a:cxn ang="0">
                  <a:pos x="78" y="60"/>
                </a:cxn>
                <a:cxn ang="0">
                  <a:pos x="70" y="50"/>
                </a:cxn>
                <a:cxn ang="0">
                  <a:pos x="66" y="38"/>
                </a:cxn>
                <a:cxn ang="0">
                  <a:pos x="66" y="32"/>
                </a:cxn>
                <a:cxn ang="0">
                  <a:pos x="68" y="26"/>
                </a:cxn>
                <a:cxn ang="0">
                  <a:pos x="78" y="16"/>
                </a:cxn>
                <a:cxn ang="0">
                  <a:pos x="70" y="10"/>
                </a:cxn>
                <a:cxn ang="0">
                  <a:pos x="68" y="8"/>
                </a:cxn>
                <a:cxn ang="0">
                  <a:pos x="68" y="6"/>
                </a:cxn>
                <a:cxn ang="0">
                  <a:pos x="62" y="0"/>
                </a:cxn>
                <a:cxn ang="0">
                  <a:pos x="58" y="6"/>
                </a:cxn>
                <a:cxn ang="0">
                  <a:pos x="48" y="20"/>
                </a:cxn>
                <a:cxn ang="0">
                  <a:pos x="40" y="28"/>
                </a:cxn>
                <a:cxn ang="0">
                  <a:pos x="24" y="44"/>
                </a:cxn>
                <a:cxn ang="0">
                  <a:pos x="18" y="52"/>
                </a:cxn>
                <a:cxn ang="0">
                  <a:pos x="12" y="54"/>
                </a:cxn>
                <a:cxn ang="0">
                  <a:pos x="6" y="52"/>
                </a:cxn>
                <a:cxn ang="0">
                  <a:pos x="0" y="58"/>
                </a:cxn>
                <a:cxn ang="0">
                  <a:pos x="0" y="64"/>
                </a:cxn>
              </a:cxnLst>
              <a:rect l="0" t="0" r="r" b="b"/>
              <a:pathLst>
                <a:path w="78" h="112">
                  <a:moveTo>
                    <a:pt x="0" y="64"/>
                  </a:moveTo>
                  <a:lnTo>
                    <a:pt x="0" y="64"/>
                  </a:lnTo>
                  <a:lnTo>
                    <a:pt x="2" y="74"/>
                  </a:lnTo>
                  <a:lnTo>
                    <a:pt x="6" y="82"/>
                  </a:lnTo>
                  <a:lnTo>
                    <a:pt x="8" y="90"/>
                  </a:lnTo>
                  <a:lnTo>
                    <a:pt x="10" y="98"/>
                  </a:lnTo>
                  <a:lnTo>
                    <a:pt x="10" y="98"/>
                  </a:lnTo>
                  <a:lnTo>
                    <a:pt x="12" y="100"/>
                  </a:lnTo>
                  <a:lnTo>
                    <a:pt x="12" y="100"/>
                  </a:lnTo>
                  <a:lnTo>
                    <a:pt x="22" y="104"/>
                  </a:lnTo>
                  <a:lnTo>
                    <a:pt x="30" y="104"/>
                  </a:lnTo>
                  <a:lnTo>
                    <a:pt x="40" y="106"/>
                  </a:lnTo>
                  <a:lnTo>
                    <a:pt x="44" y="108"/>
                  </a:lnTo>
                  <a:lnTo>
                    <a:pt x="46" y="112"/>
                  </a:lnTo>
                  <a:lnTo>
                    <a:pt x="46" y="112"/>
                  </a:lnTo>
                  <a:lnTo>
                    <a:pt x="50" y="110"/>
                  </a:lnTo>
                  <a:lnTo>
                    <a:pt x="54" y="108"/>
                  </a:lnTo>
                  <a:lnTo>
                    <a:pt x="54" y="108"/>
                  </a:lnTo>
                  <a:lnTo>
                    <a:pt x="56" y="102"/>
                  </a:lnTo>
                  <a:lnTo>
                    <a:pt x="58" y="96"/>
                  </a:lnTo>
                  <a:lnTo>
                    <a:pt x="58" y="96"/>
                  </a:lnTo>
                  <a:lnTo>
                    <a:pt x="60" y="88"/>
                  </a:lnTo>
                  <a:lnTo>
                    <a:pt x="62" y="80"/>
                  </a:lnTo>
                  <a:lnTo>
                    <a:pt x="66" y="74"/>
                  </a:lnTo>
                  <a:lnTo>
                    <a:pt x="68" y="66"/>
                  </a:lnTo>
                  <a:lnTo>
                    <a:pt x="68" y="66"/>
                  </a:lnTo>
                  <a:lnTo>
                    <a:pt x="68" y="62"/>
                  </a:lnTo>
                  <a:lnTo>
                    <a:pt x="72" y="62"/>
                  </a:lnTo>
                  <a:lnTo>
                    <a:pt x="78" y="60"/>
                  </a:lnTo>
                  <a:lnTo>
                    <a:pt x="78" y="60"/>
                  </a:lnTo>
                  <a:lnTo>
                    <a:pt x="72" y="56"/>
                  </a:lnTo>
                  <a:lnTo>
                    <a:pt x="70" y="50"/>
                  </a:lnTo>
                  <a:lnTo>
                    <a:pt x="66" y="38"/>
                  </a:lnTo>
                  <a:lnTo>
                    <a:pt x="66" y="38"/>
                  </a:lnTo>
                  <a:lnTo>
                    <a:pt x="66" y="36"/>
                  </a:lnTo>
                  <a:lnTo>
                    <a:pt x="66" y="32"/>
                  </a:lnTo>
                  <a:lnTo>
                    <a:pt x="68" y="26"/>
                  </a:lnTo>
                  <a:lnTo>
                    <a:pt x="68" y="26"/>
                  </a:lnTo>
                  <a:lnTo>
                    <a:pt x="76" y="18"/>
                  </a:lnTo>
                  <a:lnTo>
                    <a:pt x="78" y="16"/>
                  </a:lnTo>
                  <a:lnTo>
                    <a:pt x="76" y="14"/>
                  </a:lnTo>
                  <a:lnTo>
                    <a:pt x="70" y="10"/>
                  </a:lnTo>
                  <a:lnTo>
                    <a:pt x="70" y="10"/>
                  </a:lnTo>
                  <a:lnTo>
                    <a:pt x="68" y="8"/>
                  </a:lnTo>
                  <a:lnTo>
                    <a:pt x="68" y="6"/>
                  </a:lnTo>
                  <a:lnTo>
                    <a:pt x="68" y="6"/>
                  </a:lnTo>
                  <a:lnTo>
                    <a:pt x="66" y="2"/>
                  </a:lnTo>
                  <a:lnTo>
                    <a:pt x="62" y="0"/>
                  </a:lnTo>
                  <a:lnTo>
                    <a:pt x="60" y="2"/>
                  </a:lnTo>
                  <a:lnTo>
                    <a:pt x="58" y="6"/>
                  </a:lnTo>
                  <a:lnTo>
                    <a:pt x="58" y="6"/>
                  </a:lnTo>
                  <a:lnTo>
                    <a:pt x="48" y="20"/>
                  </a:lnTo>
                  <a:lnTo>
                    <a:pt x="48" y="20"/>
                  </a:lnTo>
                  <a:lnTo>
                    <a:pt x="40" y="28"/>
                  </a:lnTo>
                  <a:lnTo>
                    <a:pt x="30" y="36"/>
                  </a:lnTo>
                  <a:lnTo>
                    <a:pt x="24" y="44"/>
                  </a:lnTo>
                  <a:lnTo>
                    <a:pt x="18" y="52"/>
                  </a:lnTo>
                  <a:lnTo>
                    <a:pt x="18" y="52"/>
                  </a:lnTo>
                  <a:lnTo>
                    <a:pt x="16" y="56"/>
                  </a:lnTo>
                  <a:lnTo>
                    <a:pt x="12" y="54"/>
                  </a:lnTo>
                  <a:lnTo>
                    <a:pt x="12" y="54"/>
                  </a:lnTo>
                  <a:lnTo>
                    <a:pt x="6" y="52"/>
                  </a:lnTo>
                  <a:lnTo>
                    <a:pt x="2" y="54"/>
                  </a:lnTo>
                  <a:lnTo>
                    <a:pt x="0" y="58"/>
                  </a:lnTo>
                  <a:lnTo>
                    <a:pt x="0" y="64"/>
                  </a:lnTo>
                  <a:lnTo>
                    <a:pt x="0" y="6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 name="Freeform 77"/>
            <p:cNvSpPr>
              <a:spLocks/>
            </p:cNvSpPr>
            <p:nvPr/>
          </p:nvSpPr>
          <p:spPr bwMode="auto">
            <a:xfrm>
              <a:off x="7648575" y="1470025"/>
              <a:ext cx="133350" cy="184150"/>
            </a:xfrm>
            <a:custGeom>
              <a:avLst/>
              <a:gdLst/>
              <a:ahLst/>
              <a:cxnLst>
                <a:cxn ang="0">
                  <a:pos x="82" y="108"/>
                </a:cxn>
                <a:cxn ang="0">
                  <a:pos x="82" y="108"/>
                </a:cxn>
                <a:cxn ang="0">
                  <a:pos x="82" y="98"/>
                </a:cxn>
                <a:cxn ang="0">
                  <a:pos x="84" y="88"/>
                </a:cxn>
                <a:cxn ang="0">
                  <a:pos x="84" y="88"/>
                </a:cxn>
                <a:cxn ang="0">
                  <a:pos x="84" y="88"/>
                </a:cxn>
                <a:cxn ang="0">
                  <a:pos x="84" y="88"/>
                </a:cxn>
                <a:cxn ang="0">
                  <a:pos x="84" y="88"/>
                </a:cxn>
                <a:cxn ang="0">
                  <a:pos x="84" y="88"/>
                </a:cxn>
                <a:cxn ang="0">
                  <a:pos x="82" y="88"/>
                </a:cxn>
                <a:cxn ang="0">
                  <a:pos x="82" y="88"/>
                </a:cxn>
                <a:cxn ang="0">
                  <a:pos x="84" y="88"/>
                </a:cxn>
                <a:cxn ang="0">
                  <a:pos x="84" y="88"/>
                </a:cxn>
                <a:cxn ang="0">
                  <a:pos x="82" y="88"/>
                </a:cxn>
                <a:cxn ang="0">
                  <a:pos x="82" y="88"/>
                </a:cxn>
                <a:cxn ang="0">
                  <a:pos x="82" y="88"/>
                </a:cxn>
                <a:cxn ang="0">
                  <a:pos x="82" y="88"/>
                </a:cxn>
                <a:cxn ang="0">
                  <a:pos x="84" y="88"/>
                </a:cxn>
                <a:cxn ang="0">
                  <a:pos x="84" y="88"/>
                </a:cxn>
                <a:cxn ang="0">
                  <a:pos x="76" y="82"/>
                </a:cxn>
                <a:cxn ang="0">
                  <a:pos x="76" y="82"/>
                </a:cxn>
                <a:cxn ang="0">
                  <a:pos x="72" y="78"/>
                </a:cxn>
                <a:cxn ang="0">
                  <a:pos x="68" y="72"/>
                </a:cxn>
                <a:cxn ang="0">
                  <a:pos x="64" y="66"/>
                </a:cxn>
                <a:cxn ang="0">
                  <a:pos x="64" y="64"/>
                </a:cxn>
                <a:cxn ang="0">
                  <a:pos x="64" y="64"/>
                </a:cxn>
                <a:cxn ang="0">
                  <a:pos x="64" y="56"/>
                </a:cxn>
                <a:cxn ang="0">
                  <a:pos x="62" y="52"/>
                </a:cxn>
                <a:cxn ang="0">
                  <a:pos x="54" y="44"/>
                </a:cxn>
                <a:cxn ang="0">
                  <a:pos x="54" y="44"/>
                </a:cxn>
                <a:cxn ang="0">
                  <a:pos x="38" y="30"/>
                </a:cxn>
                <a:cxn ang="0">
                  <a:pos x="32" y="24"/>
                </a:cxn>
                <a:cxn ang="0">
                  <a:pos x="26" y="16"/>
                </a:cxn>
                <a:cxn ang="0">
                  <a:pos x="26" y="16"/>
                </a:cxn>
                <a:cxn ang="0">
                  <a:pos x="20" y="10"/>
                </a:cxn>
                <a:cxn ang="0">
                  <a:pos x="14" y="4"/>
                </a:cxn>
                <a:cxn ang="0">
                  <a:pos x="8" y="2"/>
                </a:cxn>
                <a:cxn ang="0">
                  <a:pos x="0" y="0"/>
                </a:cxn>
                <a:cxn ang="0">
                  <a:pos x="0" y="0"/>
                </a:cxn>
                <a:cxn ang="0">
                  <a:pos x="0" y="4"/>
                </a:cxn>
                <a:cxn ang="0">
                  <a:pos x="2" y="8"/>
                </a:cxn>
                <a:cxn ang="0">
                  <a:pos x="6" y="14"/>
                </a:cxn>
                <a:cxn ang="0">
                  <a:pos x="6" y="14"/>
                </a:cxn>
                <a:cxn ang="0">
                  <a:pos x="18" y="26"/>
                </a:cxn>
                <a:cxn ang="0">
                  <a:pos x="26" y="42"/>
                </a:cxn>
                <a:cxn ang="0">
                  <a:pos x="34" y="56"/>
                </a:cxn>
                <a:cxn ang="0">
                  <a:pos x="40" y="72"/>
                </a:cxn>
                <a:cxn ang="0">
                  <a:pos x="40" y="72"/>
                </a:cxn>
                <a:cxn ang="0">
                  <a:pos x="46" y="84"/>
                </a:cxn>
                <a:cxn ang="0">
                  <a:pos x="54" y="94"/>
                </a:cxn>
                <a:cxn ang="0">
                  <a:pos x="70" y="114"/>
                </a:cxn>
                <a:cxn ang="0">
                  <a:pos x="70" y="114"/>
                </a:cxn>
                <a:cxn ang="0">
                  <a:pos x="72" y="116"/>
                </a:cxn>
                <a:cxn ang="0">
                  <a:pos x="74" y="116"/>
                </a:cxn>
                <a:cxn ang="0">
                  <a:pos x="78" y="114"/>
                </a:cxn>
                <a:cxn ang="0">
                  <a:pos x="78" y="114"/>
                </a:cxn>
                <a:cxn ang="0">
                  <a:pos x="80" y="114"/>
                </a:cxn>
                <a:cxn ang="0">
                  <a:pos x="82" y="112"/>
                </a:cxn>
                <a:cxn ang="0">
                  <a:pos x="82" y="108"/>
                </a:cxn>
                <a:cxn ang="0">
                  <a:pos x="82" y="108"/>
                </a:cxn>
              </a:cxnLst>
              <a:rect l="0" t="0" r="r" b="b"/>
              <a:pathLst>
                <a:path w="84" h="116">
                  <a:moveTo>
                    <a:pt x="82" y="108"/>
                  </a:moveTo>
                  <a:lnTo>
                    <a:pt x="82" y="108"/>
                  </a:lnTo>
                  <a:lnTo>
                    <a:pt x="82" y="98"/>
                  </a:lnTo>
                  <a:lnTo>
                    <a:pt x="84" y="88"/>
                  </a:lnTo>
                  <a:lnTo>
                    <a:pt x="84" y="88"/>
                  </a:lnTo>
                  <a:lnTo>
                    <a:pt x="84" y="88"/>
                  </a:lnTo>
                  <a:lnTo>
                    <a:pt x="84" y="88"/>
                  </a:lnTo>
                  <a:lnTo>
                    <a:pt x="84" y="88"/>
                  </a:lnTo>
                  <a:lnTo>
                    <a:pt x="84" y="88"/>
                  </a:lnTo>
                  <a:lnTo>
                    <a:pt x="82" y="88"/>
                  </a:lnTo>
                  <a:lnTo>
                    <a:pt x="82" y="88"/>
                  </a:lnTo>
                  <a:lnTo>
                    <a:pt x="84" y="88"/>
                  </a:lnTo>
                  <a:lnTo>
                    <a:pt x="84" y="88"/>
                  </a:lnTo>
                  <a:lnTo>
                    <a:pt x="82" y="88"/>
                  </a:lnTo>
                  <a:lnTo>
                    <a:pt x="82" y="88"/>
                  </a:lnTo>
                  <a:lnTo>
                    <a:pt x="82" y="88"/>
                  </a:lnTo>
                  <a:lnTo>
                    <a:pt x="82" y="88"/>
                  </a:lnTo>
                  <a:lnTo>
                    <a:pt x="84" y="88"/>
                  </a:lnTo>
                  <a:lnTo>
                    <a:pt x="84" y="88"/>
                  </a:lnTo>
                  <a:lnTo>
                    <a:pt x="76" y="82"/>
                  </a:lnTo>
                  <a:lnTo>
                    <a:pt x="76" y="82"/>
                  </a:lnTo>
                  <a:lnTo>
                    <a:pt x="72" y="78"/>
                  </a:lnTo>
                  <a:lnTo>
                    <a:pt x="68" y="72"/>
                  </a:lnTo>
                  <a:lnTo>
                    <a:pt x="64" y="66"/>
                  </a:lnTo>
                  <a:lnTo>
                    <a:pt x="64" y="64"/>
                  </a:lnTo>
                  <a:lnTo>
                    <a:pt x="64" y="64"/>
                  </a:lnTo>
                  <a:lnTo>
                    <a:pt x="64" y="56"/>
                  </a:lnTo>
                  <a:lnTo>
                    <a:pt x="62" y="52"/>
                  </a:lnTo>
                  <a:lnTo>
                    <a:pt x="54" y="44"/>
                  </a:lnTo>
                  <a:lnTo>
                    <a:pt x="54" y="44"/>
                  </a:lnTo>
                  <a:lnTo>
                    <a:pt x="38" y="30"/>
                  </a:lnTo>
                  <a:lnTo>
                    <a:pt x="32" y="24"/>
                  </a:lnTo>
                  <a:lnTo>
                    <a:pt x="26" y="16"/>
                  </a:lnTo>
                  <a:lnTo>
                    <a:pt x="26" y="16"/>
                  </a:lnTo>
                  <a:lnTo>
                    <a:pt x="20" y="10"/>
                  </a:lnTo>
                  <a:lnTo>
                    <a:pt x="14" y="4"/>
                  </a:lnTo>
                  <a:lnTo>
                    <a:pt x="8" y="2"/>
                  </a:lnTo>
                  <a:lnTo>
                    <a:pt x="0" y="0"/>
                  </a:lnTo>
                  <a:lnTo>
                    <a:pt x="0" y="0"/>
                  </a:lnTo>
                  <a:lnTo>
                    <a:pt x="0" y="4"/>
                  </a:lnTo>
                  <a:lnTo>
                    <a:pt x="2" y="8"/>
                  </a:lnTo>
                  <a:lnTo>
                    <a:pt x="6" y="14"/>
                  </a:lnTo>
                  <a:lnTo>
                    <a:pt x="6" y="14"/>
                  </a:lnTo>
                  <a:lnTo>
                    <a:pt x="18" y="26"/>
                  </a:lnTo>
                  <a:lnTo>
                    <a:pt x="26" y="42"/>
                  </a:lnTo>
                  <a:lnTo>
                    <a:pt x="34" y="56"/>
                  </a:lnTo>
                  <a:lnTo>
                    <a:pt x="40" y="72"/>
                  </a:lnTo>
                  <a:lnTo>
                    <a:pt x="40" y="72"/>
                  </a:lnTo>
                  <a:lnTo>
                    <a:pt x="46" y="84"/>
                  </a:lnTo>
                  <a:lnTo>
                    <a:pt x="54" y="94"/>
                  </a:lnTo>
                  <a:lnTo>
                    <a:pt x="70" y="114"/>
                  </a:lnTo>
                  <a:lnTo>
                    <a:pt x="70" y="114"/>
                  </a:lnTo>
                  <a:lnTo>
                    <a:pt x="72" y="116"/>
                  </a:lnTo>
                  <a:lnTo>
                    <a:pt x="74" y="116"/>
                  </a:lnTo>
                  <a:lnTo>
                    <a:pt x="78" y="114"/>
                  </a:lnTo>
                  <a:lnTo>
                    <a:pt x="78" y="114"/>
                  </a:lnTo>
                  <a:lnTo>
                    <a:pt x="80" y="114"/>
                  </a:lnTo>
                  <a:lnTo>
                    <a:pt x="82" y="112"/>
                  </a:lnTo>
                  <a:lnTo>
                    <a:pt x="82" y="108"/>
                  </a:lnTo>
                  <a:lnTo>
                    <a:pt x="82" y="10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 name="Freeform 78"/>
            <p:cNvSpPr>
              <a:spLocks/>
            </p:cNvSpPr>
            <p:nvPr/>
          </p:nvSpPr>
          <p:spPr bwMode="auto">
            <a:xfrm>
              <a:off x="8086725" y="882650"/>
              <a:ext cx="139700" cy="123825"/>
            </a:xfrm>
            <a:custGeom>
              <a:avLst/>
              <a:gdLst/>
              <a:ahLst/>
              <a:cxnLst>
                <a:cxn ang="0">
                  <a:pos x="38" y="58"/>
                </a:cxn>
                <a:cxn ang="0">
                  <a:pos x="36" y="58"/>
                </a:cxn>
                <a:cxn ang="0">
                  <a:pos x="16" y="60"/>
                </a:cxn>
                <a:cxn ang="0">
                  <a:pos x="0" y="74"/>
                </a:cxn>
                <a:cxn ang="0">
                  <a:pos x="8" y="72"/>
                </a:cxn>
                <a:cxn ang="0">
                  <a:pos x="26" y="68"/>
                </a:cxn>
                <a:cxn ang="0">
                  <a:pos x="32" y="64"/>
                </a:cxn>
                <a:cxn ang="0">
                  <a:pos x="36" y="72"/>
                </a:cxn>
                <a:cxn ang="0">
                  <a:pos x="36" y="76"/>
                </a:cxn>
                <a:cxn ang="0">
                  <a:pos x="38" y="78"/>
                </a:cxn>
                <a:cxn ang="0">
                  <a:pos x="42" y="76"/>
                </a:cxn>
                <a:cxn ang="0">
                  <a:pos x="42" y="72"/>
                </a:cxn>
                <a:cxn ang="0">
                  <a:pos x="46" y="68"/>
                </a:cxn>
                <a:cxn ang="0">
                  <a:pos x="46" y="64"/>
                </a:cxn>
                <a:cxn ang="0">
                  <a:pos x="54" y="66"/>
                </a:cxn>
                <a:cxn ang="0">
                  <a:pos x="66" y="60"/>
                </a:cxn>
                <a:cxn ang="0">
                  <a:pos x="70" y="58"/>
                </a:cxn>
                <a:cxn ang="0">
                  <a:pos x="78" y="54"/>
                </a:cxn>
                <a:cxn ang="0">
                  <a:pos x="78" y="46"/>
                </a:cxn>
                <a:cxn ang="0">
                  <a:pos x="82" y="28"/>
                </a:cxn>
                <a:cxn ang="0">
                  <a:pos x="86" y="20"/>
                </a:cxn>
                <a:cxn ang="0">
                  <a:pos x="88" y="14"/>
                </a:cxn>
                <a:cxn ang="0">
                  <a:pos x="84" y="8"/>
                </a:cxn>
                <a:cxn ang="0">
                  <a:pos x="80" y="2"/>
                </a:cxn>
                <a:cxn ang="0">
                  <a:pos x="78" y="0"/>
                </a:cxn>
                <a:cxn ang="0">
                  <a:pos x="74" y="4"/>
                </a:cxn>
                <a:cxn ang="0">
                  <a:pos x="72" y="10"/>
                </a:cxn>
                <a:cxn ang="0">
                  <a:pos x="70" y="26"/>
                </a:cxn>
                <a:cxn ang="0">
                  <a:pos x="68" y="32"/>
                </a:cxn>
                <a:cxn ang="0">
                  <a:pos x="54" y="42"/>
                </a:cxn>
                <a:cxn ang="0">
                  <a:pos x="42" y="52"/>
                </a:cxn>
                <a:cxn ang="0">
                  <a:pos x="38" y="58"/>
                </a:cxn>
              </a:cxnLst>
              <a:rect l="0" t="0" r="r" b="b"/>
              <a:pathLst>
                <a:path w="88" h="78">
                  <a:moveTo>
                    <a:pt x="38" y="58"/>
                  </a:moveTo>
                  <a:lnTo>
                    <a:pt x="38" y="58"/>
                  </a:lnTo>
                  <a:lnTo>
                    <a:pt x="36" y="58"/>
                  </a:lnTo>
                  <a:lnTo>
                    <a:pt x="36" y="58"/>
                  </a:lnTo>
                  <a:lnTo>
                    <a:pt x="26" y="58"/>
                  </a:lnTo>
                  <a:lnTo>
                    <a:pt x="16" y="60"/>
                  </a:lnTo>
                  <a:lnTo>
                    <a:pt x="8" y="66"/>
                  </a:lnTo>
                  <a:lnTo>
                    <a:pt x="0" y="74"/>
                  </a:lnTo>
                  <a:lnTo>
                    <a:pt x="0" y="74"/>
                  </a:lnTo>
                  <a:lnTo>
                    <a:pt x="8" y="72"/>
                  </a:lnTo>
                  <a:lnTo>
                    <a:pt x="14" y="72"/>
                  </a:lnTo>
                  <a:lnTo>
                    <a:pt x="26" y="68"/>
                  </a:lnTo>
                  <a:lnTo>
                    <a:pt x="26" y="68"/>
                  </a:lnTo>
                  <a:lnTo>
                    <a:pt x="32" y="64"/>
                  </a:lnTo>
                  <a:lnTo>
                    <a:pt x="34" y="66"/>
                  </a:lnTo>
                  <a:lnTo>
                    <a:pt x="36" y="72"/>
                  </a:lnTo>
                  <a:lnTo>
                    <a:pt x="36" y="72"/>
                  </a:lnTo>
                  <a:lnTo>
                    <a:pt x="36" y="76"/>
                  </a:lnTo>
                  <a:lnTo>
                    <a:pt x="38" y="78"/>
                  </a:lnTo>
                  <a:lnTo>
                    <a:pt x="38" y="78"/>
                  </a:lnTo>
                  <a:lnTo>
                    <a:pt x="40" y="78"/>
                  </a:lnTo>
                  <a:lnTo>
                    <a:pt x="42" y="76"/>
                  </a:lnTo>
                  <a:lnTo>
                    <a:pt x="42" y="72"/>
                  </a:lnTo>
                  <a:lnTo>
                    <a:pt x="42" y="72"/>
                  </a:lnTo>
                  <a:lnTo>
                    <a:pt x="46" y="70"/>
                  </a:lnTo>
                  <a:lnTo>
                    <a:pt x="46" y="68"/>
                  </a:lnTo>
                  <a:lnTo>
                    <a:pt x="46" y="64"/>
                  </a:lnTo>
                  <a:lnTo>
                    <a:pt x="46" y="64"/>
                  </a:lnTo>
                  <a:lnTo>
                    <a:pt x="50" y="66"/>
                  </a:lnTo>
                  <a:lnTo>
                    <a:pt x="54" y="66"/>
                  </a:lnTo>
                  <a:lnTo>
                    <a:pt x="60" y="64"/>
                  </a:lnTo>
                  <a:lnTo>
                    <a:pt x="66" y="60"/>
                  </a:lnTo>
                  <a:lnTo>
                    <a:pt x="70" y="58"/>
                  </a:lnTo>
                  <a:lnTo>
                    <a:pt x="70" y="58"/>
                  </a:lnTo>
                  <a:lnTo>
                    <a:pt x="76" y="58"/>
                  </a:lnTo>
                  <a:lnTo>
                    <a:pt x="78" y="54"/>
                  </a:lnTo>
                  <a:lnTo>
                    <a:pt x="78" y="54"/>
                  </a:lnTo>
                  <a:lnTo>
                    <a:pt x="78" y="46"/>
                  </a:lnTo>
                  <a:lnTo>
                    <a:pt x="80" y="36"/>
                  </a:lnTo>
                  <a:lnTo>
                    <a:pt x="82" y="28"/>
                  </a:lnTo>
                  <a:lnTo>
                    <a:pt x="86" y="20"/>
                  </a:lnTo>
                  <a:lnTo>
                    <a:pt x="86" y="20"/>
                  </a:lnTo>
                  <a:lnTo>
                    <a:pt x="88" y="16"/>
                  </a:lnTo>
                  <a:lnTo>
                    <a:pt x="88" y="14"/>
                  </a:lnTo>
                  <a:lnTo>
                    <a:pt x="84" y="8"/>
                  </a:lnTo>
                  <a:lnTo>
                    <a:pt x="84" y="8"/>
                  </a:lnTo>
                  <a:lnTo>
                    <a:pt x="82" y="2"/>
                  </a:lnTo>
                  <a:lnTo>
                    <a:pt x="80" y="2"/>
                  </a:lnTo>
                  <a:lnTo>
                    <a:pt x="78" y="0"/>
                  </a:lnTo>
                  <a:lnTo>
                    <a:pt x="78" y="0"/>
                  </a:lnTo>
                  <a:lnTo>
                    <a:pt x="74" y="2"/>
                  </a:lnTo>
                  <a:lnTo>
                    <a:pt x="74" y="4"/>
                  </a:lnTo>
                  <a:lnTo>
                    <a:pt x="72" y="10"/>
                  </a:lnTo>
                  <a:lnTo>
                    <a:pt x="72" y="10"/>
                  </a:lnTo>
                  <a:lnTo>
                    <a:pt x="72" y="18"/>
                  </a:lnTo>
                  <a:lnTo>
                    <a:pt x="70" y="26"/>
                  </a:lnTo>
                  <a:lnTo>
                    <a:pt x="70" y="26"/>
                  </a:lnTo>
                  <a:lnTo>
                    <a:pt x="68" y="32"/>
                  </a:lnTo>
                  <a:lnTo>
                    <a:pt x="64" y="36"/>
                  </a:lnTo>
                  <a:lnTo>
                    <a:pt x="54" y="42"/>
                  </a:lnTo>
                  <a:lnTo>
                    <a:pt x="46" y="48"/>
                  </a:lnTo>
                  <a:lnTo>
                    <a:pt x="42" y="52"/>
                  </a:lnTo>
                  <a:lnTo>
                    <a:pt x="38" y="58"/>
                  </a:lnTo>
                  <a:lnTo>
                    <a:pt x="38" y="5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 name="Freeform 79"/>
            <p:cNvSpPr>
              <a:spLocks/>
            </p:cNvSpPr>
            <p:nvPr/>
          </p:nvSpPr>
          <p:spPr bwMode="auto">
            <a:xfrm>
              <a:off x="4911725" y="330200"/>
              <a:ext cx="301625" cy="98425"/>
            </a:xfrm>
            <a:custGeom>
              <a:avLst/>
              <a:gdLst/>
              <a:ahLst/>
              <a:cxnLst>
                <a:cxn ang="0">
                  <a:pos x="40" y="28"/>
                </a:cxn>
                <a:cxn ang="0">
                  <a:pos x="54" y="18"/>
                </a:cxn>
                <a:cxn ang="0">
                  <a:pos x="62" y="16"/>
                </a:cxn>
                <a:cxn ang="0">
                  <a:pos x="62" y="18"/>
                </a:cxn>
                <a:cxn ang="0">
                  <a:pos x="56" y="24"/>
                </a:cxn>
                <a:cxn ang="0">
                  <a:pos x="52" y="26"/>
                </a:cxn>
                <a:cxn ang="0">
                  <a:pos x="78" y="32"/>
                </a:cxn>
                <a:cxn ang="0">
                  <a:pos x="58" y="36"/>
                </a:cxn>
                <a:cxn ang="0">
                  <a:pos x="70" y="40"/>
                </a:cxn>
                <a:cxn ang="0">
                  <a:pos x="88" y="40"/>
                </a:cxn>
                <a:cxn ang="0">
                  <a:pos x="106" y="44"/>
                </a:cxn>
                <a:cxn ang="0">
                  <a:pos x="66" y="48"/>
                </a:cxn>
                <a:cxn ang="0">
                  <a:pos x="72" y="52"/>
                </a:cxn>
                <a:cxn ang="0">
                  <a:pos x="88" y="54"/>
                </a:cxn>
                <a:cxn ang="0">
                  <a:pos x="96" y="60"/>
                </a:cxn>
                <a:cxn ang="0">
                  <a:pos x="114" y="62"/>
                </a:cxn>
                <a:cxn ang="0">
                  <a:pos x="176" y="58"/>
                </a:cxn>
                <a:cxn ang="0">
                  <a:pos x="182" y="58"/>
                </a:cxn>
                <a:cxn ang="0">
                  <a:pos x="182" y="54"/>
                </a:cxn>
                <a:cxn ang="0">
                  <a:pos x="176" y="52"/>
                </a:cxn>
                <a:cxn ang="0">
                  <a:pos x="182" y="48"/>
                </a:cxn>
                <a:cxn ang="0">
                  <a:pos x="190" y="46"/>
                </a:cxn>
                <a:cxn ang="0">
                  <a:pos x="162" y="28"/>
                </a:cxn>
                <a:cxn ang="0">
                  <a:pos x="162" y="14"/>
                </a:cxn>
                <a:cxn ang="0">
                  <a:pos x="162" y="10"/>
                </a:cxn>
                <a:cxn ang="0">
                  <a:pos x="152" y="8"/>
                </a:cxn>
                <a:cxn ang="0">
                  <a:pos x="148" y="10"/>
                </a:cxn>
                <a:cxn ang="0">
                  <a:pos x="152" y="14"/>
                </a:cxn>
                <a:cxn ang="0">
                  <a:pos x="140" y="14"/>
                </a:cxn>
                <a:cxn ang="0">
                  <a:pos x="138" y="18"/>
                </a:cxn>
                <a:cxn ang="0">
                  <a:pos x="142" y="26"/>
                </a:cxn>
                <a:cxn ang="0">
                  <a:pos x="136" y="30"/>
                </a:cxn>
                <a:cxn ang="0">
                  <a:pos x="132" y="22"/>
                </a:cxn>
                <a:cxn ang="0">
                  <a:pos x="120" y="18"/>
                </a:cxn>
                <a:cxn ang="0">
                  <a:pos x="114" y="22"/>
                </a:cxn>
                <a:cxn ang="0">
                  <a:pos x="102" y="16"/>
                </a:cxn>
                <a:cxn ang="0">
                  <a:pos x="94" y="18"/>
                </a:cxn>
                <a:cxn ang="0">
                  <a:pos x="88" y="14"/>
                </a:cxn>
                <a:cxn ang="0">
                  <a:pos x="78" y="14"/>
                </a:cxn>
                <a:cxn ang="0">
                  <a:pos x="74" y="14"/>
                </a:cxn>
                <a:cxn ang="0">
                  <a:pos x="78" y="12"/>
                </a:cxn>
                <a:cxn ang="0">
                  <a:pos x="78" y="10"/>
                </a:cxn>
                <a:cxn ang="0">
                  <a:pos x="60" y="4"/>
                </a:cxn>
                <a:cxn ang="0">
                  <a:pos x="40" y="2"/>
                </a:cxn>
                <a:cxn ang="0">
                  <a:pos x="26" y="0"/>
                </a:cxn>
                <a:cxn ang="0">
                  <a:pos x="10" y="2"/>
                </a:cxn>
                <a:cxn ang="0">
                  <a:pos x="10" y="8"/>
                </a:cxn>
                <a:cxn ang="0">
                  <a:pos x="4" y="20"/>
                </a:cxn>
                <a:cxn ang="0">
                  <a:pos x="16" y="32"/>
                </a:cxn>
                <a:cxn ang="0">
                  <a:pos x="34" y="32"/>
                </a:cxn>
              </a:cxnLst>
              <a:rect l="0" t="0" r="r" b="b"/>
              <a:pathLst>
                <a:path w="190" h="62">
                  <a:moveTo>
                    <a:pt x="34" y="32"/>
                  </a:moveTo>
                  <a:lnTo>
                    <a:pt x="34" y="32"/>
                  </a:lnTo>
                  <a:lnTo>
                    <a:pt x="40" y="28"/>
                  </a:lnTo>
                  <a:lnTo>
                    <a:pt x="44" y="24"/>
                  </a:lnTo>
                  <a:lnTo>
                    <a:pt x="48" y="20"/>
                  </a:lnTo>
                  <a:lnTo>
                    <a:pt x="54" y="18"/>
                  </a:lnTo>
                  <a:lnTo>
                    <a:pt x="54" y="18"/>
                  </a:lnTo>
                  <a:lnTo>
                    <a:pt x="58" y="16"/>
                  </a:lnTo>
                  <a:lnTo>
                    <a:pt x="62" y="16"/>
                  </a:lnTo>
                  <a:lnTo>
                    <a:pt x="62" y="16"/>
                  </a:lnTo>
                  <a:lnTo>
                    <a:pt x="62" y="18"/>
                  </a:lnTo>
                  <a:lnTo>
                    <a:pt x="62" y="18"/>
                  </a:lnTo>
                  <a:lnTo>
                    <a:pt x="60" y="20"/>
                  </a:lnTo>
                  <a:lnTo>
                    <a:pt x="58" y="20"/>
                  </a:lnTo>
                  <a:lnTo>
                    <a:pt x="56" y="24"/>
                  </a:lnTo>
                  <a:lnTo>
                    <a:pt x="56" y="24"/>
                  </a:lnTo>
                  <a:lnTo>
                    <a:pt x="52" y="26"/>
                  </a:lnTo>
                  <a:lnTo>
                    <a:pt x="52" y="26"/>
                  </a:lnTo>
                  <a:lnTo>
                    <a:pt x="58" y="30"/>
                  </a:lnTo>
                  <a:lnTo>
                    <a:pt x="64" y="32"/>
                  </a:lnTo>
                  <a:lnTo>
                    <a:pt x="78" y="32"/>
                  </a:lnTo>
                  <a:lnTo>
                    <a:pt x="78" y="32"/>
                  </a:lnTo>
                  <a:lnTo>
                    <a:pt x="58" y="36"/>
                  </a:lnTo>
                  <a:lnTo>
                    <a:pt x="58" y="36"/>
                  </a:lnTo>
                  <a:lnTo>
                    <a:pt x="60" y="38"/>
                  </a:lnTo>
                  <a:lnTo>
                    <a:pt x="64" y="40"/>
                  </a:lnTo>
                  <a:lnTo>
                    <a:pt x="70" y="40"/>
                  </a:lnTo>
                  <a:lnTo>
                    <a:pt x="70" y="40"/>
                  </a:lnTo>
                  <a:lnTo>
                    <a:pt x="78" y="40"/>
                  </a:lnTo>
                  <a:lnTo>
                    <a:pt x="88" y="40"/>
                  </a:lnTo>
                  <a:lnTo>
                    <a:pt x="96" y="40"/>
                  </a:lnTo>
                  <a:lnTo>
                    <a:pt x="106" y="44"/>
                  </a:lnTo>
                  <a:lnTo>
                    <a:pt x="106" y="44"/>
                  </a:lnTo>
                  <a:lnTo>
                    <a:pt x="86" y="44"/>
                  </a:lnTo>
                  <a:lnTo>
                    <a:pt x="76" y="44"/>
                  </a:lnTo>
                  <a:lnTo>
                    <a:pt x="66" y="48"/>
                  </a:lnTo>
                  <a:lnTo>
                    <a:pt x="66" y="48"/>
                  </a:lnTo>
                  <a:lnTo>
                    <a:pt x="68" y="50"/>
                  </a:lnTo>
                  <a:lnTo>
                    <a:pt x="72" y="52"/>
                  </a:lnTo>
                  <a:lnTo>
                    <a:pt x="82" y="54"/>
                  </a:lnTo>
                  <a:lnTo>
                    <a:pt x="82" y="54"/>
                  </a:lnTo>
                  <a:lnTo>
                    <a:pt x="88" y="54"/>
                  </a:lnTo>
                  <a:lnTo>
                    <a:pt x="90" y="56"/>
                  </a:lnTo>
                  <a:lnTo>
                    <a:pt x="90" y="56"/>
                  </a:lnTo>
                  <a:lnTo>
                    <a:pt x="96" y="60"/>
                  </a:lnTo>
                  <a:lnTo>
                    <a:pt x="102" y="62"/>
                  </a:lnTo>
                  <a:lnTo>
                    <a:pt x="114" y="62"/>
                  </a:lnTo>
                  <a:lnTo>
                    <a:pt x="114" y="62"/>
                  </a:lnTo>
                  <a:lnTo>
                    <a:pt x="144" y="56"/>
                  </a:lnTo>
                  <a:lnTo>
                    <a:pt x="160" y="56"/>
                  </a:lnTo>
                  <a:lnTo>
                    <a:pt x="176" y="58"/>
                  </a:lnTo>
                  <a:lnTo>
                    <a:pt x="176" y="58"/>
                  </a:lnTo>
                  <a:lnTo>
                    <a:pt x="180" y="58"/>
                  </a:lnTo>
                  <a:lnTo>
                    <a:pt x="182" y="58"/>
                  </a:lnTo>
                  <a:lnTo>
                    <a:pt x="182" y="56"/>
                  </a:lnTo>
                  <a:lnTo>
                    <a:pt x="182" y="56"/>
                  </a:lnTo>
                  <a:lnTo>
                    <a:pt x="182" y="54"/>
                  </a:lnTo>
                  <a:lnTo>
                    <a:pt x="180" y="54"/>
                  </a:lnTo>
                  <a:lnTo>
                    <a:pt x="178" y="54"/>
                  </a:lnTo>
                  <a:lnTo>
                    <a:pt x="176" y="52"/>
                  </a:lnTo>
                  <a:lnTo>
                    <a:pt x="176" y="52"/>
                  </a:lnTo>
                  <a:lnTo>
                    <a:pt x="178" y="50"/>
                  </a:lnTo>
                  <a:lnTo>
                    <a:pt x="182" y="48"/>
                  </a:lnTo>
                  <a:lnTo>
                    <a:pt x="186" y="48"/>
                  </a:lnTo>
                  <a:lnTo>
                    <a:pt x="190" y="46"/>
                  </a:lnTo>
                  <a:lnTo>
                    <a:pt x="190" y="46"/>
                  </a:lnTo>
                  <a:lnTo>
                    <a:pt x="178" y="44"/>
                  </a:lnTo>
                  <a:lnTo>
                    <a:pt x="168" y="38"/>
                  </a:lnTo>
                  <a:lnTo>
                    <a:pt x="162" y="28"/>
                  </a:lnTo>
                  <a:lnTo>
                    <a:pt x="158" y="16"/>
                  </a:lnTo>
                  <a:lnTo>
                    <a:pt x="158" y="16"/>
                  </a:lnTo>
                  <a:lnTo>
                    <a:pt x="162" y="14"/>
                  </a:lnTo>
                  <a:lnTo>
                    <a:pt x="164" y="12"/>
                  </a:lnTo>
                  <a:lnTo>
                    <a:pt x="162" y="10"/>
                  </a:lnTo>
                  <a:lnTo>
                    <a:pt x="162" y="10"/>
                  </a:lnTo>
                  <a:lnTo>
                    <a:pt x="160" y="8"/>
                  </a:lnTo>
                  <a:lnTo>
                    <a:pt x="158" y="8"/>
                  </a:lnTo>
                  <a:lnTo>
                    <a:pt x="152" y="8"/>
                  </a:lnTo>
                  <a:lnTo>
                    <a:pt x="152" y="8"/>
                  </a:lnTo>
                  <a:lnTo>
                    <a:pt x="148" y="8"/>
                  </a:lnTo>
                  <a:lnTo>
                    <a:pt x="148" y="10"/>
                  </a:lnTo>
                  <a:lnTo>
                    <a:pt x="148" y="12"/>
                  </a:lnTo>
                  <a:lnTo>
                    <a:pt x="148" y="12"/>
                  </a:lnTo>
                  <a:lnTo>
                    <a:pt x="152" y="14"/>
                  </a:lnTo>
                  <a:lnTo>
                    <a:pt x="152" y="14"/>
                  </a:lnTo>
                  <a:lnTo>
                    <a:pt x="144" y="14"/>
                  </a:lnTo>
                  <a:lnTo>
                    <a:pt x="140" y="14"/>
                  </a:lnTo>
                  <a:lnTo>
                    <a:pt x="136" y="14"/>
                  </a:lnTo>
                  <a:lnTo>
                    <a:pt x="136" y="14"/>
                  </a:lnTo>
                  <a:lnTo>
                    <a:pt x="138" y="18"/>
                  </a:lnTo>
                  <a:lnTo>
                    <a:pt x="138" y="18"/>
                  </a:lnTo>
                  <a:lnTo>
                    <a:pt x="140" y="24"/>
                  </a:lnTo>
                  <a:lnTo>
                    <a:pt x="142" y="26"/>
                  </a:lnTo>
                  <a:lnTo>
                    <a:pt x="140" y="28"/>
                  </a:lnTo>
                  <a:lnTo>
                    <a:pt x="140" y="28"/>
                  </a:lnTo>
                  <a:lnTo>
                    <a:pt x="136" y="30"/>
                  </a:lnTo>
                  <a:lnTo>
                    <a:pt x="134" y="28"/>
                  </a:lnTo>
                  <a:lnTo>
                    <a:pt x="132" y="22"/>
                  </a:lnTo>
                  <a:lnTo>
                    <a:pt x="132" y="22"/>
                  </a:lnTo>
                  <a:lnTo>
                    <a:pt x="126" y="18"/>
                  </a:lnTo>
                  <a:lnTo>
                    <a:pt x="124" y="18"/>
                  </a:lnTo>
                  <a:lnTo>
                    <a:pt x="120" y="18"/>
                  </a:lnTo>
                  <a:lnTo>
                    <a:pt x="120" y="18"/>
                  </a:lnTo>
                  <a:lnTo>
                    <a:pt x="118" y="20"/>
                  </a:lnTo>
                  <a:lnTo>
                    <a:pt x="114" y="22"/>
                  </a:lnTo>
                  <a:lnTo>
                    <a:pt x="110" y="20"/>
                  </a:lnTo>
                  <a:lnTo>
                    <a:pt x="110" y="20"/>
                  </a:lnTo>
                  <a:lnTo>
                    <a:pt x="102" y="16"/>
                  </a:lnTo>
                  <a:lnTo>
                    <a:pt x="98" y="16"/>
                  </a:lnTo>
                  <a:lnTo>
                    <a:pt x="94" y="18"/>
                  </a:lnTo>
                  <a:lnTo>
                    <a:pt x="94" y="18"/>
                  </a:lnTo>
                  <a:lnTo>
                    <a:pt x="88" y="18"/>
                  </a:lnTo>
                  <a:lnTo>
                    <a:pt x="88" y="18"/>
                  </a:lnTo>
                  <a:lnTo>
                    <a:pt x="88" y="14"/>
                  </a:lnTo>
                  <a:lnTo>
                    <a:pt x="86" y="12"/>
                  </a:lnTo>
                  <a:lnTo>
                    <a:pt x="84" y="12"/>
                  </a:lnTo>
                  <a:lnTo>
                    <a:pt x="78" y="14"/>
                  </a:lnTo>
                  <a:lnTo>
                    <a:pt x="76" y="14"/>
                  </a:lnTo>
                  <a:lnTo>
                    <a:pt x="74" y="14"/>
                  </a:lnTo>
                  <a:lnTo>
                    <a:pt x="74" y="14"/>
                  </a:lnTo>
                  <a:lnTo>
                    <a:pt x="74" y="12"/>
                  </a:lnTo>
                  <a:lnTo>
                    <a:pt x="74" y="12"/>
                  </a:lnTo>
                  <a:lnTo>
                    <a:pt x="78" y="12"/>
                  </a:lnTo>
                  <a:lnTo>
                    <a:pt x="78" y="12"/>
                  </a:lnTo>
                  <a:lnTo>
                    <a:pt x="78" y="10"/>
                  </a:lnTo>
                  <a:lnTo>
                    <a:pt x="78" y="10"/>
                  </a:lnTo>
                  <a:lnTo>
                    <a:pt x="70" y="6"/>
                  </a:lnTo>
                  <a:lnTo>
                    <a:pt x="60" y="4"/>
                  </a:lnTo>
                  <a:lnTo>
                    <a:pt x="60" y="4"/>
                  </a:lnTo>
                  <a:lnTo>
                    <a:pt x="50" y="4"/>
                  </a:lnTo>
                  <a:lnTo>
                    <a:pt x="46" y="4"/>
                  </a:lnTo>
                  <a:lnTo>
                    <a:pt x="40" y="2"/>
                  </a:lnTo>
                  <a:lnTo>
                    <a:pt x="40" y="2"/>
                  </a:lnTo>
                  <a:lnTo>
                    <a:pt x="34" y="0"/>
                  </a:lnTo>
                  <a:lnTo>
                    <a:pt x="26" y="0"/>
                  </a:lnTo>
                  <a:lnTo>
                    <a:pt x="12" y="2"/>
                  </a:lnTo>
                  <a:lnTo>
                    <a:pt x="12" y="2"/>
                  </a:lnTo>
                  <a:lnTo>
                    <a:pt x="10" y="2"/>
                  </a:lnTo>
                  <a:lnTo>
                    <a:pt x="10" y="4"/>
                  </a:lnTo>
                  <a:lnTo>
                    <a:pt x="10" y="4"/>
                  </a:lnTo>
                  <a:lnTo>
                    <a:pt x="10" y="8"/>
                  </a:lnTo>
                  <a:lnTo>
                    <a:pt x="10" y="10"/>
                  </a:lnTo>
                  <a:lnTo>
                    <a:pt x="8" y="16"/>
                  </a:lnTo>
                  <a:lnTo>
                    <a:pt x="4" y="20"/>
                  </a:lnTo>
                  <a:lnTo>
                    <a:pt x="0" y="26"/>
                  </a:lnTo>
                  <a:lnTo>
                    <a:pt x="0" y="26"/>
                  </a:lnTo>
                  <a:lnTo>
                    <a:pt x="16" y="32"/>
                  </a:lnTo>
                  <a:lnTo>
                    <a:pt x="26" y="34"/>
                  </a:lnTo>
                  <a:lnTo>
                    <a:pt x="30" y="34"/>
                  </a:lnTo>
                  <a:lnTo>
                    <a:pt x="34" y="32"/>
                  </a:lnTo>
                  <a:lnTo>
                    <a:pt x="34" y="3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 name="Freeform 80"/>
            <p:cNvSpPr>
              <a:spLocks/>
            </p:cNvSpPr>
            <p:nvPr/>
          </p:nvSpPr>
          <p:spPr bwMode="auto">
            <a:xfrm>
              <a:off x="7004050" y="1758950"/>
              <a:ext cx="88900" cy="222250"/>
            </a:xfrm>
            <a:custGeom>
              <a:avLst/>
              <a:gdLst/>
              <a:ahLst/>
              <a:cxnLst>
                <a:cxn ang="0">
                  <a:pos x="56" y="34"/>
                </a:cxn>
                <a:cxn ang="0">
                  <a:pos x="56" y="34"/>
                </a:cxn>
                <a:cxn ang="0">
                  <a:pos x="54" y="26"/>
                </a:cxn>
                <a:cxn ang="0">
                  <a:pos x="52" y="18"/>
                </a:cxn>
                <a:cxn ang="0">
                  <a:pos x="50" y="10"/>
                </a:cxn>
                <a:cxn ang="0">
                  <a:pos x="46" y="4"/>
                </a:cxn>
                <a:cxn ang="0">
                  <a:pos x="42" y="0"/>
                </a:cxn>
                <a:cxn ang="0">
                  <a:pos x="42" y="0"/>
                </a:cxn>
                <a:cxn ang="0">
                  <a:pos x="44" y="8"/>
                </a:cxn>
                <a:cxn ang="0">
                  <a:pos x="42" y="14"/>
                </a:cxn>
                <a:cxn ang="0">
                  <a:pos x="38" y="18"/>
                </a:cxn>
                <a:cxn ang="0">
                  <a:pos x="36" y="24"/>
                </a:cxn>
                <a:cxn ang="0">
                  <a:pos x="36" y="24"/>
                </a:cxn>
                <a:cxn ang="0">
                  <a:pos x="34" y="30"/>
                </a:cxn>
                <a:cxn ang="0">
                  <a:pos x="30" y="34"/>
                </a:cxn>
                <a:cxn ang="0">
                  <a:pos x="22" y="40"/>
                </a:cxn>
                <a:cxn ang="0">
                  <a:pos x="22" y="40"/>
                </a:cxn>
                <a:cxn ang="0">
                  <a:pos x="12" y="46"/>
                </a:cxn>
                <a:cxn ang="0">
                  <a:pos x="8" y="52"/>
                </a:cxn>
                <a:cxn ang="0">
                  <a:pos x="6" y="60"/>
                </a:cxn>
                <a:cxn ang="0">
                  <a:pos x="8" y="70"/>
                </a:cxn>
                <a:cxn ang="0">
                  <a:pos x="8" y="70"/>
                </a:cxn>
                <a:cxn ang="0">
                  <a:pos x="8" y="80"/>
                </a:cxn>
                <a:cxn ang="0">
                  <a:pos x="6" y="92"/>
                </a:cxn>
                <a:cxn ang="0">
                  <a:pos x="6" y="92"/>
                </a:cxn>
                <a:cxn ang="0">
                  <a:pos x="2" y="96"/>
                </a:cxn>
                <a:cxn ang="0">
                  <a:pos x="2" y="102"/>
                </a:cxn>
                <a:cxn ang="0">
                  <a:pos x="0" y="112"/>
                </a:cxn>
                <a:cxn ang="0">
                  <a:pos x="6" y="132"/>
                </a:cxn>
                <a:cxn ang="0">
                  <a:pos x="6" y="132"/>
                </a:cxn>
                <a:cxn ang="0">
                  <a:pos x="8" y="136"/>
                </a:cxn>
                <a:cxn ang="0">
                  <a:pos x="12" y="138"/>
                </a:cxn>
                <a:cxn ang="0">
                  <a:pos x="12" y="138"/>
                </a:cxn>
                <a:cxn ang="0">
                  <a:pos x="14" y="140"/>
                </a:cxn>
                <a:cxn ang="0">
                  <a:pos x="16" y="140"/>
                </a:cxn>
                <a:cxn ang="0">
                  <a:pos x="18" y="138"/>
                </a:cxn>
                <a:cxn ang="0">
                  <a:pos x="18" y="138"/>
                </a:cxn>
                <a:cxn ang="0">
                  <a:pos x="24" y="136"/>
                </a:cxn>
                <a:cxn ang="0">
                  <a:pos x="28" y="134"/>
                </a:cxn>
                <a:cxn ang="0">
                  <a:pos x="30" y="130"/>
                </a:cxn>
                <a:cxn ang="0">
                  <a:pos x="32" y="124"/>
                </a:cxn>
                <a:cxn ang="0">
                  <a:pos x="32" y="124"/>
                </a:cxn>
                <a:cxn ang="0">
                  <a:pos x="36" y="102"/>
                </a:cxn>
                <a:cxn ang="0">
                  <a:pos x="36" y="102"/>
                </a:cxn>
                <a:cxn ang="0">
                  <a:pos x="36" y="102"/>
                </a:cxn>
                <a:cxn ang="0">
                  <a:pos x="36" y="102"/>
                </a:cxn>
                <a:cxn ang="0">
                  <a:pos x="46" y="68"/>
                </a:cxn>
                <a:cxn ang="0">
                  <a:pos x="46" y="68"/>
                </a:cxn>
                <a:cxn ang="0">
                  <a:pos x="48" y="60"/>
                </a:cxn>
                <a:cxn ang="0">
                  <a:pos x="46" y="52"/>
                </a:cxn>
                <a:cxn ang="0">
                  <a:pos x="46" y="52"/>
                </a:cxn>
                <a:cxn ang="0">
                  <a:pos x="46" y="50"/>
                </a:cxn>
                <a:cxn ang="0">
                  <a:pos x="46" y="50"/>
                </a:cxn>
                <a:cxn ang="0">
                  <a:pos x="50" y="48"/>
                </a:cxn>
                <a:cxn ang="0">
                  <a:pos x="50" y="46"/>
                </a:cxn>
                <a:cxn ang="0">
                  <a:pos x="50" y="46"/>
                </a:cxn>
                <a:cxn ang="0">
                  <a:pos x="48" y="42"/>
                </a:cxn>
                <a:cxn ang="0">
                  <a:pos x="48" y="38"/>
                </a:cxn>
                <a:cxn ang="0">
                  <a:pos x="52" y="36"/>
                </a:cxn>
                <a:cxn ang="0">
                  <a:pos x="56" y="34"/>
                </a:cxn>
                <a:cxn ang="0">
                  <a:pos x="56" y="34"/>
                </a:cxn>
              </a:cxnLst>
              <a:rect l="0" t="0" r="r" b="b"/>
              <a:pathLst>
                <a:path w="56" h="140">
                  <a:moveTo>
                    <a:pt x="56" y="34"/>
                  </a:moveTo>
                  <a:lnTo>
                    <a:pt x="56" y="34"/>
                  </a:lnTo>
                  <a:lnTo>
                    <a:pt x="54" y="26"/>
                  </a:lnTo>
                  <a:lnTo>
                    <a:pt x="52" y="18"/>
                  </a:lnTo>
                  <a:lnTo>
                    <a:pt x="50" y="10"/>
                  </a:lnTo>
                  <a:lnTo>
                    <a:pt x="46" y="4"/>
                  </a:lnTo>
                  <a:lnTo>
                    <a:pt x="42" y="0"/>
                  </a:lnTo>
                  <a:lnTo>
                    <a:pt x="42" y="0"/>
                  </a:lnTo>
                  <a:lnTo>
                    <a:pt x="44" y="8"/>
                  </a:lnTo>
                  <a:lnTo>
                    <a:pt x="42" y="14"/>
                  </a:lnTo>
                  <a:lnTo>
                    <a:pt x="38" y="18"/>
                  </a:lnTo>
                  <a:lnTo>
                    <a:pt x="36" y="24"/>
                  </a:lnTo>
                  <a:lnTo>
                    <a:pt x="36" y="24"/>
                  </a:lnTo>
                  <a:lnTo>
                    <a:pt x="34" y="30"/>
                  </a:lnTo>
                  <a:lnTo>
                    <a:pt x="30" y="34"/>
                  </a:lnTo>
                  <a:lnTo>
                    <a:pt x="22" y="40"/>
                  </a:lnTo>
                  <a:lnTo>
                    <a:pt x="22" y="40"/>
                  </a:lnTo>
                  <a:lnTo>
                    <a:pt x="12" y="46"/>
                  </a:lnTo>
                  <a:lnTo>
                    <a:pt x="8" y="52"/>
                  </a:lnTo>
                  <a:lnTo>
                    <a:pt x="6" y="60"/>
                  </a:lnTo>
                  <a:lnTo>
                    <a:pt x="8" y="70"/>
                  </a:lnTo>
                  <a:lnTo>
                    <a:pt x="8" y="70"/>
                  </a:lnTo>
                  <a:lnTo>
                    <a:pt x="8" y="80"/>
                  </a:lnTo>
                  <a:lnTo>
                    <a:pt x="6" y="92"/>
                  </a:lnTo>
                  <a:lnTo>
                    <a:pt x="6" y="92"/>
                  </a:lnTo>
                  <a:lnTo>
                    <a:pt x="2" y="96"/>
                  </a:lnTo>
                  <a:lnTo>
                    <a:pt x="2" y="102"/>
                  </a:lnTo>
                  <a:lnTo>
                    <a:pt x="0" y="112"/>
                  </a:lnTo>
                  <a:lnTo>
                    <a:pt x="6" y="132"/>
                  </a:lnTo>
                  <a:lnTo>
                    <a:pt x="6" y="132"/>
                  </a:lnTo>
                  <a:lnTo>
                    <a:pt x="8" y="136"/>
                  </a:lnTo>
                  <a:lnTo>
                    <a:pt x="12" y="138"/>
                  </a:lnTo>
                  <a:lnTo>
                    <a:pt x="12" y="138"/>
                  </a:lnTo>
                  <a:lnTo>
                    <a:pt x="14" y="140"/>
                  </a:lnTo>
                  <a:lnTo>
                    <a:pt x="16" y="140"/>
                  </a:lnTo>
                  <a:lnTo>
                    <a:pt x="18" y="138"/>
                  </a:lnTo>
                  <a:lnTo>
                    <a:pt x="18" y="138"/>
                  </a:lnTo>
                  <a:lnTo>
                    <a:pt x="24" y="136"/>
                  </a:lnTo>
                  <a:lnTo>
                    <a:pt x="28" y="134"/>
                  </a:lnTo>
                  <a:lnTo>
                    <a:pt x="30" y="130"/>
                  </a:lnTo>
                  <a:lnTo>
                    <a:pt x="32" y="124"/>
                  </a:lnTo>
                  <a:lnTo>
                    <a:pt x="32" y="124"/>
                  </a:lnTo>
                  <a:lnTo>
                    <a:pt x="36" y="102"/>
                  </a:lnTo>
                  <a:lnTo>
                    <a:pt x="36" y="102"/>
                  </a:lnTo>
                  <a:lnTo>
                    <a:pt x="36" y="102"/>
                  </a:lnTo>
                  <a:lnTo>
                    <a:pt x="36" y="102"/>
                  </a:lnTo>
                  <a:lnTo>
                    <a:pt x="46" y="68"/>
                  </a:lnTo>
                  <a:lnTo>
                    <a:pt x="46" y="68"/>
                  </a:lnTo>
                  <a:lnTo>
                    <a:pt x="48" y="60"/>
                  </a:lnTo>
                  <a:lnTo>
                    <a:pt x="46" y="52"/>
                  </a:lnTo>
                  <a:lnTo>
                    <a:pt x="46" y="52"/>
                  </a:lnTo>
                  <a:lnTo>
                    <a:pt x="46" y="50"/>
                  </a:lnTo>
                  <a:lnTo>
                    <a:pt x="46" y="50"/>
                  </a:lnTo>
                  <a:lnTo>
                    <a:pt x="50" y="48"/>
                  </a:lnTo>
                  <a:lnTo>
                    <a:pt x="50" y="46"/>
                  </a:lnTo>
                  <a:lnTo>
                    <a:pt x="50" y="46"/>
                  </a:lnTo>
                  <a:lnTo>
                    <a:pt x="48" y="42"/>
                  </a:lnTo>
                  <a:lnTo>
                    <a:pt x="48" y="38"/>
                  </a:lnTo>
                  <a:lnTo>
                    <a:pt x="52" y="36"/>
                  </a:lnTo>
                  <a:lnTo>
                    <a:pt x="56" y="34"/>
                  </a:lnTo>
                  <a:lnTo>
                    <a:pt x="56" y="3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 name="Freeform 81"/>
            <p:cNvSpPr>
              <a:spLocks/>
            </p:cNvSpPr>
            <p:nvPr/>
          </p:nvSpPr>
          <p:spPr bwMode="auto">
            <a:xfrm>
              <a:off x="6172200" y="466725"/>
              <a:ext cx="123825" cy="44450"/>
            </a:xfrm>
            <a:custGeom>
              <a:avLst/>
              <a:gdLst/>
              <a:ahLst/>
              <a:cxnLst>
                <a:cxn ang="0">
                  <a:pos x="76" y="14"/>
                </a:cxn>
                <a:cxn ang="0">
                  <a:pos x="76" y="14"/>
                </a:cxn>
                <a:cxn ang="0">
                  <a:pos x="78" y="10"/>
                </a:cxn>
                <a:cxn ang="0">
                  <a:pos x="74" y="6"/>
                </a:cxn>
                <a:cxn ang="0">
                  <a:pos x="74" y="6"/>
                </a:cxn>
                <a:cxn ang="0">
                  <a:pos x="64" y="0"/>
                </a:cxn>
                <a:cxn ang="0">
                  <a:pos x="58" y="0"/>
                </a:cxn>
                <a:cxn ang="0">
                  <a:pos x="52" y="2"/>
                </a:cxn>
                <a:cxn ang="0">
                  <a:pos x="52" y="2"/>
                </a:cxn>
                <a:cxn ang="0">
                  <a:pos x="44" y="4"/>
                </a:cxn>
                <a:cxn ang="0">
                  <a:pos x="36" y="4"/>
                </a:cxn>
                <a:cxn ang="0">
                  <a:pos x="28" y="6"/>
                </a:cxn>
                <a:cxn ang="0">
                  <a:pos x="20" y="10"/>
                </a:cxn>
                <a:cxn ang="0">
                  <a:pos x="20" y="10"/>
                </a:cxn>
                <a:cxn ang="0">
                  <a:pos x="16" y="2"/>
                </a:cxn>
                <a:cxn ang="0">
                  <a:pos x="12" y="0"/>
                </a:cxn>
                <a:cxn ang="0">
                  <a:pos x="6" y="2"/>
                </a:cxn>
                <a:cxn ang="0">
                  <a:pos x="0" y="6"/>
                </a:cxn>
                <a:cxn ang="0">
                  <a:pos x="0" y="6"/>
                </a:cxn>
                <a:cxn ang="0">
                  <a:pos x="4" y="8"/>
                </a:cxn>
                <a:cxn ang="0">
                  <a:pos x="8" y="8"/>
                </a:cxn>
                <a:cxn ang="0">
                  <a:pos x="10" y="8"/>
                </a:cxn>
                <a:cxn ang="0">
                  <a:pos x="14" y="10"/>
                </a:cxn>
                <a:cxn ang="0">
                  <a:pos x="14" y="10"/>
                </a:cxn>
                <a:cxn ang="0">
                  <a:pos x="12" y="12"/>
                </a:cxn>
                <a:cxn ang="0">
                  <a:pos x="12" y="12"/>
                </a:cxn>
                <a:cxn ang="0">
                  <a:pos x="6" y="12"/>
                </a:cxn>
                <a:cxn ang="0">
                  <a:pos x="6" y="12"/>
                </a:cxn>
                <a:cxn ang="0">
                  <a:pos x="8" y="16"/>
                </a:cxn>
                <a:cxn ang="0">
                  <a:pos x="12" y="16"/>
                </a:cxn>
                <a:cxn ang="0">
                  <a:pos x="12" y="16"/>
                </a:cxn>
                <a:cxn ang="0">
                  <a:pos x="14" y="18"/>
                </a:cxn>
                <a:cxn ang="0">
                  <a:pos x="14" y="20"/>
                </a:cxn>
                <a:cxn ang="0">
                  <a:pos x="14" y="22"/>
                </a:cxn>
                <a:cxn ang="0">
                  <a:pos x="16" y="24"/>
                </a:cxn>
                <a:cxn ang="0">
                  <a:pos x="16" y="24"/>
                </a:cxn>
                <a:cxn ang="0">
                  <a:pos x="20" y="26"/>
                </a:cxn>
                <a:cxn ang="0">
                  <a:pos x="28" y="28"/>
                </a:cxn>
                <a:cxn ang="0">
                  <a:pos x="46" y="26"/>
                </a:cxn>
                <a:cxn ang="0">
                  <a:pos x="64" y="22"/>
                </a:cxn>
                <a:cxn ang="0">
                  <a:pos x="72" y="18"/>
                </a:cxn>
                <a:cxn ang="0">
                  <a:pos x="76" y="14"/>
                </a:cxn>
                <a:cxn ang="0">
                  <a:pos x="76" y="14"/>
                </a:cxn>
              </a:cxnLst>
              <a:rect l="0" t="0" r="r" b="b"/>
              <a:pathLst>
                <a:path w="78" h="28">
                  <a:moveTo>
                    <a:pt x="76" y="14"/>
                  </a:moveTo>
                  <a:lnTo>
                    <a:pt x="76" y="14"/>
                  </a:lnTo>
                  <a:lnTo>
                    <a:pt x="78" y="10"/>
                  </a:lnTo>
                  <a:lnTo>
                    <a:pt x="74" y="6"/>
                  </a:lnTo>
                  <a:lnTo>
                    <a:pt x="74" y="6"/>
                  </a:lnTo>
                  <a:lnTo>
                    <a:pt x="64" y="0"/>
                  </a:lnTo>
                  <a:lnTo>
                    <a:pt x="58" y="0"/>
                  </a:lnTo>
                  <a:lnTo>
                    <a:pt x="52" y="2"/>
                  </a:lnTo>
                  <a:lnTo>
                    <a:pt x="52" y="2"/>
                  </a:lnTo>
                  <a:lnTo>
                    <a:pt x="44" y="4"/>
                  </a:lnTo>
                  <a:lnTo>
                    <a:pt x="36" y="4"/>
                  </a:lnTo>
                  <a:lnTo>
                    <a:pt x="28" y="6"/>
                  </a:lnTo>
                  <a:lnTo>
                    <a:pt x="20" y="10"/>
                  </a:lnTo>
                  <a:lnTo>
                    <a:pt x="20" y="10"/>
                  </a:lnTo>
                  <a:lnTo>
                    <a:pt x="16" y="2"/>
                  </a:lnTo>
                  <a:lnTo>
                    <a:pt x="12" y="0"/>
                  </a:lnTo>
                  <a:lnTo>
                    <a:pt x="6" y="2"/>
                  </a:lnTo>
                  <a:lnTo>
                    <a:pt x="0" y="6"/>
                  </a:lnTo>
                  <a:lnTo>
                    <a:pt x="0" y="6"/>
                  </a:lnTo>
                  <a:lnTo>
                    <a:pt x="4" y="8"/>
                  </a:lnTo>
                  <a:lnTo>
                    <a:pt x="8" y="8"/>
                  </a:lnTo>
                  <a:lnTo>
                    <a:pt x="10" y="8"/>
                  </a:lnTo>
                  <a:lnTo>
                    <a:pt x="14" y="10"/>
                  </a:lnTo>
                  <a:lnTo>
                    <a:pt x="14" y="10"/>
                  </a:lnTo>
                  <a:lnTo>
                    <a:pt x="12" y="12"/>
                  </a:lnTo>
                  <a:lnTo>
                    <a:pt x="12" y="12"/>
                  </a:lnTo>
                  <a:lnTo>
                    <a:pt x="6" y="12"/>
                  </a:lnTo>
                  <a:lnTo>
                    <a:pt x="6" y="12"/>
                  </a:lnTo>
                  <a:lnTo>
                    <a:pt x="8" y="16"/>
                  </a:lnTo>
                  <a:lnTo>
                    <a:pt x="12" y="16"/>
                  </a:lnTo>
                  <a:lnTo>
                    <a:pt x="12" y="16"/>
                  </a:lnTo>
                  <a:lnTo>
                    <a:pt x="14" y="18"/>
                  </a:lnTo>
                  <a:lnTo>
                    <a:pt x="14" y="20"/>
                  </a:lnTo>
                  <a:lnTo>
                    <a:pt x="14" y="22"/>
                  </a:lnTo>
                  <a:lnTo>
                    <a:pt x="16" y="24"/>
                  </a:lnTo>
                  <a:lnTo>
                    <a:pt x="16" y="24"/>
                  </a:lnTo>
                  <a:lnTo>
                    <a:pt x="20" y="26"/>
                  </a:lnTo>
                  <a:lnTo>
                    <a:pt x="28" y="28"/>
                  </a:lnTo>
                  <a:lnTo>
                    <a:pt x="46" y="26"/>
                  </a:lnTo>
                  <a:lnTo>
                    <a:pt x="64" y="22"/>
                  </a:lnTo>
                  <a:lnTo>
                    <a:pt x="72" y="18"/>
                  </a:lnTo>
                  <a:lnTo>
                    <a:pt x="76" y="14"/>
                  </a:lnTo>
                  <a:lnTo>
                    <a:pt x="76" y="1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 name="Freeform 82"/>
            <p:cNvSpPr>
              <a:spLocks/>
            </p:cNvSpPr>
            <p:nvPr/>
          </p:nvSpPr>
          <p:spPr bwMode="auto">
            <a:xfrm>
              <a:off x="8531225" y="2232025"/>
              <a:ext cx="92075" cy="98425"/>
            </a:xfrm>
            <a:custGeom>
              <a:avLst/>
              <a:gdLst/>
              <a:ahLst/>
              <a:cxnLst>
                <a:cxn ang="0">
                  <a:pos x="48" y="2"/>
                </a:cxn>
                <a:cxn ang="0">
                  <a:pos x="48" y="2"/>
                </a:cxn>
                <a:cxn ang="0">
                  <a:pos x="46" y="0"/>
                </a:cxn>
                <a:cxn ang="0">
                  <a:pos x="44" y="2"/>
                </a:cxn>
                <a:cxn ang="0">
                  <a:pos x="42" y="6"/>
                </a:cxn>
                <a:cxn ang="0">
                  <a:pos x="42" y="6"/>
                </a:cxn>
                <a:cxn ang="0">
                  <a:pos x="38" y="14"/>
                </a:cxn>
                <a:cxn ang="0">
                  <a:pos x="32" y="22"/>
                </a:cxn>
                <a:cxn ang="0">
                  <a:pos x="26" y="30"/>
                </a:cxn>
                <a:cxn ang="0">
                  <a:pos x="18" y="34"/>
                </a:cxn>
                <a:cxn ang="0">
                  <a:pos x="18" y="34"/>
                </a:cxn>
                <a:cxn ang="0">
                  <a:pos x="12" y="38"/>
                </a:cxn>
                <a:cxn ang="0">
                  <a:pos x="8" y="42"/>
                </a:cxn>
                <a:cxn ang="0">
                  <a:pos x="2" y="52"/>
                </a:cxn>
                <a:cxn ang="0">
                  <a:pos x="2" y="52"/>
                </a:cxn>
                <a:cxn ang="0">
                  <a:pos x="0" y="54"/>
                </a:cxn>
                <a:cxn ang="0">
                  <a:pos x="2" y="56"/>
                </a:cxn>
                <a:cxn ang="0">
                  <a:pos x="2" y="58"/>
                </a:cxn>
                <a:cxn ang="0">
                  <a:pos x="2" y="58"/>
                </a:cxn>
                <a:cxn ang="0">
                  <a:pos x="10" y="60"/>
                </a:cxn>
                <a:cxn ang="0">
                  <a:pos x="18" y="62"/>
                </a:cxn>
                <a:cxn ang="0">
                  <a:pos x="18" y="62"/>
                </a:cxn>
                <a:cxn ang="0">
                  <a:pos x="24" y="60"/>
                </a:cxn>
                <a:cxn ang="0">
                  <a:pos x="28" y="58"/>
                </a:cxn>
                <a:cxn ang="0">
                  <a:pos x="30" y="54"/>
                </a:cxn>
                <a:cxn ang="0">
                  <a:pos x="32" y="52"/>
                </a:cxn>
                <a:cxn ang="0">
                  <a:pos x="32" y="52"/>
                </a:cxn>
                <a:cxn ang="0">
                  <a:pos x="36" y="40"/>
                </a:cxn>
                <a:cxn ang="0">
                  <a:pos x="40" y="34"/>
                </a:cxn>
                <a:cxn ang="0">
                  <a:pos x="46" y="30"/>
                </a:cxn>
                <a:cxn ang="0">
                  <a:pos x="46" y="30"/>
                </a:cxn>
                <a:cxn ang="0">
                  <a:pos x="50" y="28"/>
                </a:cxn>
                <a:cxn ang="0">
                  <a:pos x="52" y="24"/>
                </a:cxn>
                <a:cxn ang="0">
                  <a:pos x="58" y="14"/>
                </a:cxn>
                <a:cxn ang="0">
                  <a:pos x="58" y="14"/>
                </a:cxn>
                <a:cxn ang="0">
                  <a:pos x="58" y="8"/>
                </a:cxn>
                <a:cxn ang="0">
                  <a:pos x="56" y="6"/>
                </a:cxn>
                <a:cxn ang="0">
                  <a:pos x="52" y="4"/>
                </a:cxn>
                <a:cxn ang="0">
                  <a:pos x="48" y="2"/>
                </a:cxn>
                <a:cxn ang="0">
                  <a:pos x="48" y="2"/>
                </a:cxn>
              </a:cxnLst>
              <a:rect l="0" t="0" r="r" b="b"/>
              <a:pathLst>
                <a:path w="58" h="62">
                  <a:moveTo>
                    <a:pt x="48" y="2"/>
                  </a:moveTo>
                  <a:lnTo>
                    <a:pt x="48" y="2"/>
                  </a:lnTo>
                  <a:lnTo>
                    <a:pt x="46" y="0"/>
                  </a:lnTo>
                  <a:lnTo>
                    <a:pt x="44" y="2"/>
                  </a:lnTo>
                  <a:lnTo>
                    <a:pt x="42" y="6"/>
                  </a:lnTo>
                  <a:lnTo>
                    <a:pt x="42" y="6"/>
                  </a:lnTo>
                  <a:lnTo>
                    <a:pt x="38" y="14"/>
                  </a:lnTo>
                  <a:lnTo>
                    <a:pt x="32" y="22"/>
                  </a:lnTo>
                  <a:lnTo>
                    <a:pt x="26" y="30"/>
                  </a:lnTo>
                  <a:lnTo>
                    <a:pt x="18" y="34"/>
                  </a:lnTo>
                  <a:lnTo>
                    <a:pt x="18" y="34"/>
                  </a:lnTo>
                  <a:lnTo>
                    <a:pt x="12" y="38"/>
                  </a:lnTo>
                  <a:lnTo>
                    <a:pt x="8" y="42"/>
                  </a:lnTo>
                  <a:lnTo>
                    <a:pt x="2" y="52"/>
                  </a:lnTo>
                  <a:lnTo>
                    <a:pt x="2" y="52"/>
                  </a:lnTo>
                  <a:lnTo>
                    <a:pt x="0" y="54"/>
                  </a:lnTo>
                  <a:lnTo>
                    <a:pt x="2" y="56"/>
                  </a:lnTo>
                  <a:lnTo>
                    <a:pt x="2" y="58"/>
                  </a:lnTo>
                  <a:lnTo>
                    <a:pt x="2" y="58"/>
                  </a:lnTo>
                  <a:lnTo>
                    <a:pt x="10" y="60"/>
                  </a:lnTo>
                  <a:lnTo>
                    <a:pt x="18" y="62"/>
                  </a:lnTo>
                  <a:lnTo>
                    <a:pt x="18" y="62"/>
                  </a:lnTo>
                  <a:lnTo>
                    <a:pt x="24" y="60"/>
                  </a:lnTo>
                  <a:lnTo>
                    <a:pt x="28" y="58"/>
                  </a:lnTo>
                  <a:lnTo>
                    <a:pt x="30" y="54"/>
                  </a:lnTo>
                  <a:lnTo>
                    <a:pt x="32" y="52"/>
                  </a:lnTo>
                  <a:lnTo>
                    <a:pt x="32" y="52"/>
                  </a:lnTo>
                  <a:lnTo>
                    <a:pt x="36" y="40"/>
                  </a:lnTo>
                  <a:lnTo>
                    <a:pt x="40" y="34"/>
                  </a:lnTo>
                  <a:lnTo>
                    <a:pt x="46" y="30"/>
                  </a:lnTo>
                  <a:lnTo>
                    <a:pt x="46" y="30"/>
                  </a:lnTo>
                  <a:lnTo>
                    <a:pt x="50" y="28"/>
                  </a:lnTo>
                  <a:lnTo>
                    <a:pt x="52" y="24"/>
                  </a:lnTo>
                  <a:lnTo>
                    <a:pt x="58" y="14"/>
                  </a:lnTo>
                  <a:lnTo>
                    <a:pt x="58" y="14"/>
                  </a:lnTo>
                  <a:lnTo>
                    <a:pt x="58" y="8"/>
                  </a:lnTo>
                  <a:lnTo>
                    <a:pt x="56" y="6"/>
                  </a:lnTo>
                  <a:lnTo>
                    <a:pt x="52" y="4"/>
                  </a:lnTo>
                  <a:lnTo>
                    <a:pt x="48" y="2"/>
                  </a:lnTo>
                  <a:lnTo>
                    <a:pt x="48"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 name="Freeform 83"/>
            <p:cNvSpPr>
              <a:spLocks/>
            </p:cNvSpPr>
            <p:nvPr/>
          </p:nvSpPr>
          <p:spPr bwMode="auto">
            <a:xfrm>
              <a:off x="5314950" y="295275"/>
              <a:ext cx="161925" cy="34925"/>
            </a:xfrm>
            <a:custGeom>
              <a:avLst/>
              <a:gdLst/>
              <a:ahLst/>
              <a:cxnLst>
                <a:cxn ang="0">
                  <a:pos x="14" y="20"/>
                </a:cxn>
                <a:cxn ang="0">
                  <a:pos x="14" y="20"/>
                </a:cxn>
                <a:cxn ang="0">
                  <a:pos x="42" y="20"/>
                </a:cxn>
                <a:cxn ang="0">
                  <a:pos x="70" y="20"/>
                </a:cxn>
                <a:cxn ang="0">
                  <a:pos x="70" y="20"/>
                </a:cxn>
                <a:cxn ang="0">
                  <a:pos x="82" y="22"/>
                </a:cxn>
                <a:cxn ang="0">
                  <a:pos x="94" y="22"/>
                </a:cxn>
                <a:cxn ang="0">
                  <a:pos x="94" y="22"/>
                </a:cxn>
                <a:cxn ang="0">
                  <a:pos x="100" y="18"/>
                </a:cxn>
                <a:cxn ang="0">
                  <a:pos x="102" y="14"/>
                </a:cxn>
                <a:cxn ang="0">
                  <a:pos x="102" y="14"/>
                </a:cxn>
                <a:cxn ang="0">
                  <a:pos x="102" y="12"/>
                </a:cxn>
                <a:cxn ang="0">
                  <a:pos x="100" y="12"/>
                </a:cxn>
                <a:cxn ang="0">
                  <a:pos x="96" y="10"/>
                </a:cxn>
                <a:cxn ang="0">
                  <a:pos x="96" y="10"/>
                </a:cxn>
                <a:cxn ang="0">
                  <a:pos x="88" y="10"/>
                </a:cxn>
                <a:cxn ang="0">
                  <a:pos x="82" y="8"/>
                </a:cxn>
                <a:cxn ang="0">
                  <a:pos x="68" y="10"/>
                </a:cxn>
                <a:cxn ang="0">
                  <a:pos x="68" y="10"/>
                </a:cxn>
                <a:cxn ang="0">
                  <a:pos x="48" y="12"/>
                </a:cxn>
                <a:cxn ang="0">
                  <a:pos x="38" y="12"/>
                </a:cxn>
                <a:cxn ang="0">
                  <a:pos x="28" y="8"/>
                </a:cxn>
                <a:cxn ang="0">
                  <a:pos x="28" y="8"/>
                </a:cxn>
                <a:cxn ang="0">
                  <a:pos x="14" y="2"/>
                </a:cxn>
                <a:cxn ang="0">
                  <a:pos x="8" y="0"/>
                </a:cxn>
                <a:cxn ang="0">
                  <a:pos x="0" y="0"/>
                </a:cxn>
                <a:cxn ang="0">
                  <a:pos x="0" y="0"/>
                </a:cxn>
                <a:cxn ang="0">
                  <a:pos x="2" y="4"/>
                </a:cxn>
                <a:cxn ang="0">
                  <a:pos x="4" y="8"/>
                </a:cxn>
                <a:cxn ang="0">
                  <a:pos x="8" y="12"/>
                </a:cxn>
                <a:cxn ang="0">
                  <a:pos x="8" y="18"/>
                </a:cxn>
                <a:cxn ang="0">
                  <a:pos x="8" y="18"/>
                </a:cxn>
                <a:cxn ang="0">
                  <a:pos x="10" y="20"/>
                </a:cxn>
                <a:cxn ang="0">
                  <a:pos x="14" y="20"/>
                </a:cxn>
                <a:cxn ang="0">
                  <a:pos x="14" y="20"/>
                </a:cxn>
              </a:cxnLst>
              <a:rect l="0" t="0" r="r" b="b"/>
              <a:pathLst>
                <a:path w="102" h="22">
                  <a:moveTo>
                    <a:pt x="14" y="20"/>
                  </a:moveTo>
                  <a:lnTo>
                    <a:pt x="14" y="20"/>
                  </a:lnTo>
                  <a:lnTo>
                    <a:pt x="42" y="20"/>
                  </a:lnTo>
                  <a:lnTo>
                    <a:pt x="70" y="20"/>
                  </a:lnTo>
                  <a:lnTo>
                    <a:pt x="70" y="20"/>
                  </a:lnTo>
                  <a:lnTo>
                    <a:pt x="82" y="22"/>
                  </a:lnTo>
                  <a:lnTo>
                    <a:pt x="94" y="22"/>
                  </a:lnTo>
                  <a:lnTo>
                    <a:pt x="94" y="22"/>
                  </a:lnTo>
                  <a:lnTo>
                    <a:pt x="100" y="18"/>
                  </a:lnTo>
                  <a:lnTo>
                    <a:pt x="102" y="14"/>
                  </a:lnTo>
                  <a:lnTo>
                    <a:pt x="102" y="14"/>
                  </a:lnTo>
                  <a:lnTo>
                    <a:pt x="102" y="12"/>
                  </a:lnTo>
                  <a:lnTo>
                    <a:pt x="100" y="12"/>
                  </a:lnTo>
                  <a:lnTo>
                    <a:pt x="96" y="10"/>
                  </a:lnTo>
                  <a:lnTo>
                    <a:pt x="96" y="10"/>
                  </a:lnTo>
                  <a:lnTo>
                    <a:pt x="88" y="10"/>
                  </a:lnTo>
                  <a:lnTo>
                    <a:pt x="82" y="8"/>
                  </a:lnTo>
                  <a:lnTo>
                    <a:pt x="68" y="10"/>
                  </a:lnTo>
                  <a:lnTo>
                    <a:pt x="68" y="10"/>
                  </a:lnTo>
                  <a:lnTo>
                    <a:pt x="48" y="12"/>
                  </a:lnTo>
                  <a:lnTo>
                    <a:pt x="38" y="12"/>
                  </a:lnTo>
                  <a:lnTo>
                    <a:pt x="28" y="8"/>
                  </a:lnTo>
                  <a:lnTo>
                    <a:pt x="28" y="8"/>
                  </a:lnTo>
                  <a:lnTo>
                    <a:pt x="14" y="2"/>
                  </a:lnTo>
                  <a:lnTo>
                    <a:pt x="8" y="0"/>
                  </a:lnTo>
                  <a:lnTo>
                    <a:pt x="0" y="0"/>
                  </a:lnTo>
                  <a:lnTo>
                    <a:pt x="0" y="0"/>
                  </a:lnTo>
                  <a:lnTo>
                    <a:pt x="2" y="4"/>
                  </a:lnTo>
                  <a:lnTo>
                    <a:pt x="4" y="8"/>
                  </a:lnTo>
                  <a:lnTo>
                    <a:pt x="8" y="12"/>
                  </a:lnTo>
                  <a:lnTo>
                    <a:pt x="8" y="18"/>
                  </a:lnTo>
                  <a:lnTo>
                    <a:pt x="8" y="18"/>
                  </a:lnTo>
                  <a:lnTo>
                    <a:pt x="10" y="20"/>
                  </a:lnTo>
                  <a:lnTo>
                    <a:pt x="14" y="20"/>
                  </a:lnTo>
                  <a:lnTo>
                    <a:pt x="14" y="2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 name="Freeform 84"/>
            <p:cNvSpPr>
              <a:spLocks/>
            </p:cNvSpPr>
            <p:nvPr/>
          </p:nvSpPr>
          <p:spPr bwMode="auto">
            <a:xfrm>
              <a:off x="5273675" y="288925"/>
              <a:ext cx="41275" cy="12700"/>
            </a:xfrm>
            <a:custGeom>
              <a:avLst/>
              <a:gdLst/>
              <a:ahLst/>
              <a:cxnLst>
                <a:cxn ang="0">
                  <a:pos x="24" y="4"/>
                </a:cxn>
                <a:cxn ang="0">
                  <a:pos x="24" y="4"/>
                </a:cxn>
                <a:cxn ang="0">
                  <a:pos x="12" y="0"/>
                </a:cxn>
                <a:cxn ang="0">
                  <a:pos x="0" y="2"/>
                </a:cxn>
                <a:cxn ang="0">
                  <a:pos x="0" y="2"/>
                </a:cxn>
                <a:cxn ang="0">
                  <a:pos x="12" y="8"/>
                </a:cxn>
                <a:cxn ang="0">
                  <a:pos x="18" y="8"/>
                </a:cxn>
                <a:cxn ang="0">
                  <a:pos x="26" y="4"/>
                </a:cxn>
                <a:cxn ang="0">
                  <a:pos x="26" y="4"/>
                </a:cxn>
                <a:cxn ang="0">
                  <a:pos x="26" y="4"/>
                </a:cxn>
                <a:cxn ang="0">
                  <a:pos x="26" y="4"/>
                </a:cxn>
                <a:cxn ang="0">
                  <a:pos x="26" y="4"/>
                </a:cxn>
                <a:cxn ang="0">
                  <a:pos x="26" y="4"/>
                </a:cxn>
                <a:cxn ang="0">
                  <a:pos x="26" y="4"/>
                </a:cxn>
                <a:cxn ang="0">
                  <a:pos x="26" y="4"/>
                </a:cxn>
                <a:cxn ang="0">
                  <a:pos x="26" y="4"/>
                </a:cxn>
                <a:cxn ang="0">
                  <a:pos x="26" y="4"/>
                </a:cxn>
                <a:cxn ang="0">
                  <a:pos x="26" y="4"/>
                </a:cxn>
                <a:cxn ang="0">
                  <a:pos x="24" y="4"/>
                </a:cxn>
              </a:cxnLst>
              <a:rect l="0" t="0" r="r" b="b"/>
              <a:pathLst>
                <a:path w="26" h="8">
                  <a:moveTo>
                    <a:pt x="24" y="4"/>
                  </a:moveTo>
                  <a:lnTo>
                    <a:pt x="24" y="4"/>
                  </a:lnTo>
                  <a:lnTo>
                    <a:pt x="12" y="0"/>
                  </a:lnTo>
                  <a:lnTo>
                    <a:pt x="0" y="2"/>
                  </a:lnTo>
                  <a:lnTo>
                    <a:pt x="0" y="2"/>
                  </a:lnTo>
                  <a:lnTo>
                    <a:pt x="12" y="8"/>
                  </a:lnTo>
                  <a:lnTo>
                    <a:pt x="18" y="8"/>
                  </a:lnTo>
                  <a:lnTo>
                    <a:pt x="26" y="4"/>
                  </a:lnTo>
                  <a:lnTo>
                    <a:pt x="26" y="4"/>
                  </a:lnTo>
                  <a:lnTo>
                    <a:pt x="26" y="4"/>
                  </a:lnTo>
                  <a:lnTo>
                    <a:pt x="26" y="4"/>
                  </a:lnTo>
                  <a:lnTo>
                    <a:pt x="26" y="4"/>
                  </a:lnTo>
                  <a:lnTo>
                    <a:pt x="26" y="4"/>
                  </a:lnTo>
                  <a:lnTo>
                    <a:pt x="26" y="4"/>
                  </a:lnTo>
                  <a:lnTo>
                    <a:pt x="26" y="4"/>
                  </a:lnTo>
                  <a:lnTo>
                    <a:pt x="26" y="4"/>
                  </a:lnTo>
                  <a:lnTo>
                    <a:pt x="26" y="4"/>
                  </a:lnTo>
                  <a:lnTo>
                    <a:pt x="26" y="4"/>
                  </a:lnTo>
                  <a:lnTo>
                    <a:pt x="24" y="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 name="Freeform 85"/>
            <p:cNvSpPr>
              <a:spLocks/>
            </p:cNvSpPr>
            <p:nvPr/>
          </p:nvSpPr>
          <p:spPr bwMode="auto">
            <a:xfrm>
              <a:off x="5730875" y="708025"/>
              <a:ext cx="69850" cy="79375"/>
            </a:xfrm>
            <a:custGeom>
              <a:avLst/>
              <a:gdLst/>
              <a:ahLst/>
              <a:cxnLst>
                <a:cxn ang="0">
                  <a:pos x="30" y="0"/>
                </a:cxn>
                <a:cxn ang="0">
                  <a:pos x="30" y="0"/>
                </a:cxn>
                <a:cxn ang="0">
                  <a:pos x="24" y="4"/>
                </a:cxn>
                <a:cxn ang="0">
                  <a:pos x="20" y="8"/>
                </a:cxn>
                <a:cxn ang="0">
                  <a:pos x="14" y="20"/>
                </a:cxn>
                <a:cxn ang="0">
                  <a:pos x="8" y="30"/>
                </a:cxn>
                <a:cxn ang="0">
                  <a:pos x="0" y="40"/>
                </a:cxn>
                <a:cxn ang="0">
                  <a:pos x="0" y="40"/>
                </a:cxn>
                <a:cxn ang="0">
                  <a:pos x="18" y="42"/>
                </a:cxn>
                <a:cxn ang="0">
                  <a:pos x="24" y="42"/>
                </a:cxn>
                <a:cxn ang="0">
                  <a:pos x="32" y="44"/>
                </a:cxn>
                <a:cxn ang="0">
                  <a:pos x="32" y="44"/>
                </a:cxn>
                <a:cxn ang="0">
                  <a:pos x="30" y="46"/>
                </a:cxn>
                <a:cxn ang="0">
                  <a:pos x="30" y="48"/>
                </a:cxn>
                <a:cxn ang="0">
                  <a:pos x="30" y="50"/>
                </a:cxn>
                <a:cxn ang="0">
                  <a:pos x="30" y="50"/>
                </a:cxn>
                <a:cxn ang="0">
                  <a:pos x="34" y="48"/>
                </a:cxn>
                <a:cxn ang="0">
                  <a:pos x="38" y="42"/>
                </a:cxn>
                <a:cxn ang="0">
                  <a:pos x="38" y="42"/>
                </a:cxn>
                <a:cxn ang="0">
                  <a:pos x="42" y="40"/>
                </a:cxn>
                <a:cxn ang="0">
                  <a:pos x="42" y="40"/>
                </a:cxn>
                <a:cxn ang="0">
                  <a:pos x="44" y="36"/>
                </a:cxn>
                <a:cxn ang="0">
                  <a:pos x="44" y="32"/>
                </a:cxn>
                <a:cxn ang="0">
                  <a:pos x="44" y="28"/>
                </a:cxn>
                <a:cxn ang="0">
                  <a:pos x="44" y="24"/>
                </a:cxn>
                <a:cxn ang="0">
                  <a:pos x="44" y="24"/>
                </a:cxn>
                <a:cxn ang="0">
                  <a:pos x="44" y="24"/>
                </a:cxn>
                <a:cxn ang="0">
                  <a:pos x="42" y="24"/>
                </a:cxn>
                <a:cxn ang="0">
                  <a:pos x="36" y="24"/>
                </a:cxn>
                <a:cxn ang="0">
                  <a:pos x="36" y="24"/>
                </a:cxn>
                <a:cxn ang="0">
                  <a:pos x="32" y="24"/>
                </a:cxn>
                <a:cxn ang="0">
                  <a:pos x="28" y="22"/>
                </a:cxn>
                <a:cxn ang="0">
                  <a:pos x="26" y="18"/>
                </a:cxn>
                <a:cxn ang="0">
                  <a:pos x="22" y="18"/>
                </a:cxn>
                <a:cxn ang="0">
                  <a:pos x="22" y="18"/>
                </a:cxn>
                <a:cxn ang="0">
                  <a:pos x="24" y="14"/>
                </a:cxn>
                <a:cxn ang="0">
                  <a:pos x="26" y="10"/>
                </a:cxn>
                <a:cxn ang="0">
                  <a:pos x="26" y="10"/>
                </a:cxn>
                <a:cxn ang="0">
                  <a:pos x="30" y="0"/>
                </a:cxn>
                <a:cxn ang="0">
                  <a:pos x="30" y="0"/>
                </a:cxn>
              </a:cxnLst>
              <a:rect l="0" t="0" r="r" b="b"/>
              <a:pathLst>
                <a:path w="44" h="50">
                  <a:moveTo>
                    <a:pt x="30" y="0"/>
                  </a:moveTo>
                  <a:lnTo>
                    <a:pt x="30" y="0"/>
                  </a:lnTo>
                  <a:lnTo>
                    <a:pt x="24" y="4"/>
                  </a:lnTo>
                  <a:lnTo>
                    <a:pt x="20" y="8"/>
                  </a:lnTo>
                  <a:lnTo>
                    <a:pt x="14" y="20"/>
                  </a:lnTo>
                  <a:lnTo>
                    <a:pt x="8" y="30"/>
                  </a:lnTo>
                  <a:lnTo>
                    <a:pt x="0" y="40"/>
                  </a:lnTo>
                  <a:lnTo>
                    <a:pt x="0" y="40"/>
                  </a:lnTo>
                  <a:lnTo>
                    <a:pt x="18" y="42"/>
                  </a:lnTo>
                  <a:lnTo>
                    <a:pt x="24" y="42"/>
                  </a:lnTo>
                  <a:lnTo>
                    <a:pt x="32" y="44"/>
                  </a:lnTo>
                  <a:lnTo>
                    <a:pt x="32" y="44"/>
                  </a:lnTo>
                  <a:lnTo>
                    <a:pt x="30" y="46"/>
                  </a:lnTo>
                  <a:lnTo>
                    <a:pt x="30" y="48"/>
                  </a:lnTo>
                  <a:lnTo>
                    <a:pt x="30" y="50"/>
                  </a:lnTo>
                  <a:lnTo>
                    <a:pt x="30" y="50"/>
                  </a:lnTo>
                  <a:lnTo>
                    <a:pt x="34" y="48"/>
                  </a:lnTo>
                  <a:lnTo>
                    <a:pt x="38" y="42"/>
                  </a:lnTo>
                  <a:lnTo>
                    <a:pt x="38" y="42"/>
                  </a:lnTo>
                  <a:lnTo>
                    <a:pt x="42" y="40"/>
                  </a:lnTo>
                  <a:lnTo>
                    <a:pt x="42" y="40"/>
                  </a:lnTo>
                  <a:lnTo>
                    <a:pt x="44" y="36"/>
                  </a:lnTo>
                  <a:lnTo>
                    <a:pt x="44" y="32"/>
                  </a:lnTo>
                  <a:lnTo>
                    <a:pt x="44" y="28"/>
                  </a:lnTo>
                  <a:lnTo>
                    <a:pt x="44" y="24"/>
                  </a:lnTo>
                  <a:lnTo>
                    <a:pt x="44" y="24"/>
                  </a:lnTo>
                  <a:lnTo>
                    <a:pt x="44" y="24"/>
                  </a:lnTo>
                  <a:lnTo>
                    <a:pt x="42" y="24"/>
                  </a:lnTo>
                  <a:lnTo>
                    <a:pt x="36" y="24"/>
                  </a:lnTo>
                  <a:lnTo>
                    <a:pt x="36" y="24"/>
                  </a:lnTo>
                  <a:lnTo>
                    <a:pt x="32" y="24"/>
                  </a:lnTo>
                  <a:lnTo>
                    <a:pt x="28" y="22"/>
                  </a:lnTo>
                  <a:lnTo>
                    <a:pt x="26" y="18"/>
                  </a:lnTo>
                  <a:lnTo>
                    <a:pt x="22" y="18"/>
                  </a:lnTo>
                  <a:lnTo>
                    <a:pt x="22" y="18"/>
                  </a:lnTo>
                  <a:lnTo>
                    <a:pt x="24" y="14"/>
                  </a:lnTo>
                  <a:lnTo>
                    <a:pt x="26" y="10"/>
                  </a:lnTo>
                  <a:lnTo>
                    <a:pt x="26" y="10"/>
                  </a:lnTo>
                  <a:lnTo>
                    <a:pt x="30" y="0"/>
                  </a:lnTo>
                  <a:lnTo>
                    <a:pt x="3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 name="Freeform 86"/>
            <p:cNvSpPr>
              <a:spLocks/>
            </p:cNvSpPr>
            <p:nvPr/>
          </p:nvSpPr>
          <p:spPr bwMode="auto">
            <a:xfrm>
              <a:off x="6340475" y="647700"/>
              <a:ext cx="53975" cy="60325"/>
            </a:xfrm>
            <a:custGeom>
              <a:avLst/>
              <a:gdLst/>
              <a:ahLst/>
              <a:cxnLst>
                <a:cxn ang="0">
                  <a:pos x="8" y="38"/>
                </a:cxn>
                <a:cxn ang="0">
                  <a:pos x="8" y="38"/>
                </a:cxn>
                <a:cxn ang="0">
                  <a:pos x="20" y="34"/>
                </a:cxn>
                <a:cxn ang="0">
                  <a:pos x="30" y="30"/>
                </a:cxn>
                <a:cxn ang="0">
                  <a:pos x="30" y="30"/>
                </a:cxn>
                <a:cxn ang="0">
                  <a:pos x="32" y="28"/>
                </a:cxn>
                <a:cxn ang="0">
                  <a:pos x="32" y="24"/>
                </a:cxn>
                <a:cxn ang="0">
                  <a:pos x="32" y="18"/>
                </a:cxn>
                <a:cxn ang="0">
                  <a:pos x="32" y="18"/>
                </a:cxn>
                <a:cxn ang="0">
                  <a:pos x="32" y="12"/>
                </a:cxn>
                <a:cxn ang="0">
                  <a:pos x="32" y="12"/>
                </a:cxn>
                <a:cxn ang="0">
                  <a:pos x="34" y="6"/>
                </a:cxn>
                <a:cxn ang="0">
                  <a:pos x="32" y="2"/>
                </a:cxn>
                <a:cxn ang="0">
                  <a:pos x="30" y="0"/>
                </a:cxn>
                <a:cxn ang="0">
                  <a:pos x="24" y="0"/>
                </a:cxn>
                <a:cxn ang="0">
                  <a:pos x="24" y="0"/>
                </a:cxn>
                <a:cxn ang="0">
                  <a:pos x="18" y="2"/>
                </a:cxn>
                <a:cxn ang="0">
                  <a:pos x="14" y="6"/>
                </a:cxn>
                <a:cxn ang="0">
                  <a:pos x="10" y="12"/>
                </a:cxn>
                <a:cxn ang="0">
                  <a:pos x="4" y="14"/>
                </a:cxn>
                <a:cxn ang="0">
                  <a:pos x="4" y="14"/>
                </a:cxn>
                <a:cxn ang="0">
                  <a:pos x="4" y="16"/>
                </a:cxn>
                <a:cxn ang="0">
                  <a:pos x="2" y="18"/>
                </a:cxn>
                <a:cxn ang="0">
                  <a:pos x="4" y="20"/>
                </a:cxn>
                <a:cxn ang="0">
                  <a:pos x="4" y="20"/>
                </a:cxn>
                <a:cxn ang="0">
                  <a:pos x="6" y="22"/>
                </a:cxn>
                <a:cxn ang="0">
                  <a:pos x="8" y="24"/>
                </a:cxn>
                <a:cxn ang="0">
                  <a:pos x="4" y="30"/>
                </a:cxn>
                <a:cxn ang="0">
                  <a:pos x="4" y="30"/>
                </a:cxn>
                <a:cxn ang="0">
                  <a:pos x="2" y="32"/>
                </a:cxn>
                <a:cxn ang="0">
                  <a:pos x="0" y="34"/>
                </a:cxn>
                <a:cxn ang="0">
                  <a:pos x="0" y="36"/>
                </a:cxn>
                <a:cxn ang="0">
                  <a:pos x="0" y="36"/>
                </a:cxn>
                <a:cxn ang="0">
                  <a:pos x="4" y="38"/>
                </a:cxn>
                <a:cxn ang="0">
                  <a:pos x="8" y="38"/>
                </a:cxn>
                <a:cxn ang="0">
                  <a:pos x="8" y="38"/>
                </a:cxn>
              </a:cxnLst>
              <a:rect l="0" t="0" r="r" b="b"/>
              <a:pathLst>
                <a:path w="34" h="38">
                  <a:moveTo>
                    <a:pt x="8" y="38"/>
                  </a:moveTo>
                  <a:lnTo>
                    <a:pt x="8" y="38"/>
                  </a:lnTo>
                  <a:lnTo>
                    <a:pt x="20" y="34"/>
                  </a:lnTo>
                  <a:lnTo>
                    <a:pt x="30" y="30"/>
                  </a:lnTo>
                  <a:lnTo>
                    <a:pt x="30" y="30"/>
                  </a:lnTo>
                  <a:lnTo>
                    <a:pt x="32" y="28"/>
                  </a:lnTo>
                  <a:lnTo>
                    <a:pt x="32" y="24"/>
                  </a:lnTo>
                  <a:lnTo>
                    <a:pt x="32" y="18"/>
                  </a:lnTo>
                  <a:lnTo>
                    <a:pt x="32" y="18"/>
                  </a:lnTo>
                  <a:lnTo>
                    <a:pt x="32" y="12"/>
                  </a:lnTo>
                  <a:lnTo>
                    <a:pt x="32" y="12"/>
                  </a:lnTo>
                  <a:lnTo>
                    <a:pt x="34" y="6"/>
                  </a:lnTo>
                  <a:lnTo>
                    <a:pt x="32" y="2"/>
                  </a:lnTo>
                  <a:lnTo>
                    <a:pt x="30" y="0"/>
                  </a:lnTo>
                  <a:lnTo>
                    <a:pt x="24" y="0"/>
                  </a:lnTo>
                  <a:lnTo>
                    <a:pt x="24" y="0"/>
                  </a:lnTo>
                  <a:lnTo>
                    <a:pt x="18" y="2"/>
                  </a:lnTo>
                  <a:lnTo>
                    <a:pt x="14" y="6"/>
                  </a:lnTo>
                  <a:lnTo>
                    <a:pt x="10" y="12"/>
                  </a:lnTo>
                  <a:lnTo>
                    <a:pt x="4" y="14"/>
                  </a:lnTo>
                  <a:lnTo>
                    <a:pt x="4" y="14"/>
                  </a:lnTo>
                  <a:lnTo>
                    <a:pt x="4" y="16"/>
                  </a:lnTo>
                  <a:lnTo>
                    <a:pt x="2" y="18"/>
                  </a:lnTo>
                  <a:lnTo>
                    <a:pt x="4" y="20"/>
                  </a:lnTo>
                  <a:lnTo>
                    <a:pt x="4" y="20"/>
                  </a:lnTo>
                  <a:lnTo>
                    <a:pt x="6" y="22"/>
                  </a:lnTo>
                  <a:lnTo>
                    <a:pt x="8" y="24"/>
                  </a:lnTo>
                  <a:lnTo>
                    <a:pt x="4" y="30"/>
                  </a:lnTo>
                  <a:lnTo>
                    <a:pt x="4" y="30"/>
                  </a:lnTo>
                  <a:lnTo>
                    <a:pt x="2" y="32"/>
                  </a:lnTo>
                  <a:lnTo>
                    <a:pt x="0" y="34"/>
                  </a:lnTo>
                  <a:lnTo>
                    <a:pt x="0" y="36"/>
                  </a:lnTo>
                  <a:lnTo>
                    <a:pt x="0" y="36"/>
                  </a:lnTo>
                  <a:lnTo>
                    <a:pt x="4" y="38"/>
                  </a:lnTo>
                  <a:lnTo>
                    <a:pt x="8" y="38"/>
                  </a:lnTo>
                  <a:lnTo>
                    <a:pt x="8" y="3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4" name="Freeform 87"/>
            <p:cNvSpPr>
              <a:spLocks/>
            </p:cNvSpPr>
            <p:nvPr/>
          </p:nvSpPr>
          <p:spPr bwMode="auto">
            <a:xfrm>
              <a:off x="7940675" y="1571625"/>
              <a:ext cx="47625" cy="82550"/>
            </a:xfrm>
            <a:custGeom>
              <a:avLst/>
              <a:gdLst/>
              <a:ahLst/>
              <a:cxnLst>
                <a:cxn ang="0">
                  <a:pos x="4" y="32"/>
                </a:cxn>
                <a:cxn ang="0">
                  <a:pos x="4" y="32"/>
                </a:cxn>
                <a:cxn ang="0">
                  <a:pos x="6" y="36"/>
                </a:cxn>
                <a:cxn ang="0">
                  <a:pos x="4" y="42"/>
                </a:cxn>
                <a:cxn ang="0">
                  <a:pos x="4" y="42"/>
                </a:cxn>
                <a:cxn ang="0">
                  <a:pos x="4" y="48"/>
                </a:cxn>
                <a:cxn ang="0">
                  <a:pos x="4" y="50"/>
                </a:cxn>
                <a:cxn ang="0">
                  <a:pos x="8" y="52"/>
                </a:cxn>
                <a:cxn ang="0">
                  <a:pos x="8" y="52"/>
                </a:cxn>
                <a:cxn ang="0">
                  <a:pos x="10" y="46"/>
                </a:cxn>
                <a:cxn ang="0">
                  <a:pos x="10" y="40"/>
                </a:cxn>
                <a:cxn ang="0">
                  <a:pos x="10" y="28"/>
                </a:cxn>
                <a:cxn ang="0">
                  <a:pos x="10" y="28"/>
                </a:cxn>
                <a:cxn ang="0">
                  <a:pos x="10" y="22"/>
                </a:cxn>
                <a:cxn ang="0">
                  <a:pos x="12" y="22"/>
                </a:cxn>
                <a:cxn ang="0">
                  <a:pos x="14" y="20"/>
                </a:cxn>
                <a:cxn ang="0">
                  <a:pos x="14" y="20"/>
                </a:cxn>
                <a:cxn ang="0">
                  <a:pos x="16" y="22"/>
                </a:cxn>
                <a:cxn ang="0">
                  <a:pos x="16" y="22"/>
                </a:cxn>
                <a:cxn ang="0">
                  <a:pos x="16" y="26"/>
                </a:cxn>
                <a:cxn ang="0">
                  <a:pos x="16" y="26"/>
                </a:cxn>
                <a:cxn ang="0">
                  <a:pos x="18" y="34"/>
                </a:cxn>
                <a:cxn ang="0">
                  <a:pos x="20" y="38"/>
                </a:cxn>
                <a:cxn ang="0">
                  <a:pos x="24" y="40"/>
                </a:cxn>
                <a:cxn ang="0">
                  <a:pos x="28" y="40"/>
                </a:cxn>
                <a:cxn ang="0">
                  <a:pos x="28" y="40"/>
                </a:cxn>
                <a:cxn ang="0">
                  <a:pos x="28" y="32"/>
                </a:cxn>
                <a:cxn ang="0">
                  <a:pos x="28" y="32"/>
                </a:cxn>
                <a:cxn ang="0">
                  <a:pos x="24" y="26"/>
                </a:cxn>
                <a:cxn ang="0">
                  <a:pos x="22" y="18"/>
                </a:cxn>
                <a:cxn ang="0">
                  <a:pos x="22" y="14"/>
                </a:cxn>
                <a:cxn ang="0">
                  <a:pos x="22" y="10"/>
                </a:cxn>
                <a:cxn ang="0">
                  <a:pos x="26" y="6"/>
                </a:cxn>
                <a:cxn ang="0">
                  <a:pos x="30" y="2"/>
                </a:cxn>
                <a:cxn ang="0">
                  <a:pos x="30" y="2"/>
                </a:cxn>
                <a:cxn ang="0">
                  <a:pos x="30" y="2"/>
                </a:cxn>
                <a:cxn ang="0">
                  <a:pos x="28" y="0"/>
                </a:cxn>
                <a:cxn ang="0">
                  <a:pos x="28" y="0"/>
                </a:cxn>
                <a:cxn ang="0">
                  <a:pos x="24" y="2"/>
                </a:cxn>
                <a:cxn ang="0">
                  <a:pos x="18" y="4"/>
                </a:cxn>
                <a:cxn ang="0">
                  <a:pos x="14" y="6"/>
                </a:cxn>
                <a:cxn ang="0">
                  <a:pos x="10" y="4"/>
                </a:cxn>
                <a:cxn ang="0">
                  <a:pos x="8" y="2"/>
                </a:cxn>
                <a:cxn ang="0">
                  <a:pos x="8" y="2"/>
                </a:cxn>
                <a:cxn ang="0">
                  <a:pos x="8" y="0"/>
                </a:cxn>
                <a:cxn ang="0">
                  <a:pos x="6" y="2"/>
                </a:cxn>
                <a:cxn ang="0">
                  <a:pos x="4" y="4"/>
                </a:cxn>
                <a:cxn ang="0">
                  <a:pos x="4" y="4"/>
                </a:cxn>
                <a:cxn ang="0">
                  <a:pos x="4" y="12"/>
                </a:cxn>
                <a:cxn ang="0">
                  <a:pos x="0" y="18"/>
                </a:cxn>
                <a:cxn ang="0">
                  <a:pos x="0" y="26"/>
                </a:cxn>
                <a:cxn ang="0">
                  <a:pos x="2" y="30"/>
                </a:cxn>
                <a:cxn ang="0">
                  <a:pos x="4" y="32"/>
                </a:cxn>
                <a:cxn ang="0">
                  <a:pos x="4" y="32"/>
                </a:cxn>
              </a:cxnLst>
              <a:rect l="0" t="0" r="r" b="b"/>
              <a:pathLst>
                <a:path w="30" h="52">
                  <a:moveTo>
                    <a:pt x="4" y="32"/>
                  </a:moveTo>
                  <a:lnTo>
                    <a:pt x="4" y="32"/>
                  </a:lnTo>
                  <a:lnTo>
                    <a:pt x="6" y="36"/>
                  </a:lnTo>
                  <a:lnTo>
                    <a:pt x="4" y="42"/>
                  </a:lnTo>
                  <a:lnTo>
                    <a:pt x="4" y="42"/>
                  </a:lnTo>
                  <a:lnTo>
                    <a:pt x="4" y="48"/>
                  </a:lnTo>
                  <a:lnTo>
                    <a:pt x="4" y="50"/>
                  </a:lnTo>
                  <a:lnTo>
                    <a:pt x="8" y="52"/>
                  </a:lnTo>
                  <a:lnTo>
                    <a:pt x="8" y="52"/>
                  </a:lnTo>
                  <a:lnTo>
                    <a:pt x="10" y="46"/>
                  </a:lnTo>
                  <a:lnTo>
                    <a:pt x="10" y="40"/>
                  </a:lnTo>
                  <a:lnTo>
                    <a:pt x="10" y="28"/>
                  </a:lnTo>
                  <a:lnTo>
                    <a:pt x="10" y="28"/>
                  </a:lnTo>
                  <a:lnTo>
                    <a:pt x="10" y="22"/>
                  </a:lnTo>
                  <a:lnTo>
                    <a:pt x="12" y="22"/>
                  </a:lnTo>
                  <a:lnTo>
                    <a:pt x="14" y="20"/>
                  </a:lnTo>
                  <a:lnTo>
                    <a:pt x="14" y="20"/>
                  </a:lnTo>
                  <a:lnTo>
                    <a:pt x="16" y="22"/>
                  </a:lnTo>
                  <a:lnTo>
                    <a:pt x="16" y="22"/>
                  </a:lnTo>
                  <a:lnTo>
                    <a:pt x="16" y="26"/>
                  </a:lnTo>
                  <a:lnTo>
                    <a:pt x="16" y="26"/>
                  </a:lnTo>
                  <a:lnTo>
                    <a:pt x="18" y="34"/>
                  </a:lnTo>
                  <a:lnTo>
                    <a:pt x="20" y="38"/>
                  </a:lnTo>
                  <a:lnTo>
                    <a:pt x="24" y="40"/>
                  </a:lnTo>
                  <a:lnTo>
                    <a:pt x="28" y="40"/>
                  </a:lnTo>
                  <a:lnTo>
                    <a:pt x="28" y="40"/>
                  </a:lnTo>
                  <a:lnTo>
                    <a:pt x="28" y="32"/>
                  </a:lnTo>
                  <a:lnTo>
                    <a:pt x="28" y="32"/>
                  </a:lnTo>
                  <a:lnTo>
                    <a:pt x="24" y="26"/>
                  </a:lnTo>
                  <a:lnTo>
                    <a:pt x="22" y="18"/>
                  </a:lnTo>
                  <a:lnTo>
                    <a:pt x="22" y="14"/>
                  </a:lnTo>
                  <a:lnTo>
                    <a:pt x="22" y="10"/>
                  </a:lnTo>
                  <a:lnTo>
                    <a:pt x="26" y="6"/>
                  </a:lnTo>
                  <a:lnTo>
                    <a:pt x="30" y="2"/>
                  </a:lnTo>
                  <a:lnTo>
                    <a:pt x="30" y="2"/>
                  </a:lnTo>
                  <a:lnTo>
                    <a:pt x="30" y="2"/>
                  </a:lnTo>
                  <a:lnTo>
                    <a:pt x="28" y="0"/>
                  </a:lnTo>
                  <a:lnTo>
                    <a:pt x="28" y="0"/>
                  </a:lnTo>
                  <a:lnTo>
                    <a:pt x="24" y="2"/>
                  </a:lnTo>
                  <a:lnTo>
                    <a:pt x="18" y="4"/>
                  </a:lnTo>
                  <a:lnTo>
                    <a:pt x="14" y="6"/>
                  </a:lnTo>
                  <a:lnTo>
                    <a:pt x="10" y="4"/>
                  </a:lnTo>
                  <a:lnTo>
                    <a:pt x="8" y="2"/>
                  </a:lnTo>
                  <a:lnTo>
                    <a:pt x="8" y="2"/>
                  </a:lnTo>
                  <a:lnTo>
                    <a:pt x="8" y="0"/>
                  </a:lnTo>
                  <a:lnTo>
                    <a:pt x="6" y="2"/>
                  </a:lnTo>
                  <a:lnTo>
                    <a:pt x="4" y="4"/>
                  </a:lnTo>
                  <a:lnTo>
                    <a:pt x="4" y="4"/>
                  </a:lnTo>
                  <a:lnTo>
                    <a:pt x="4" y="12"/>
                  </a:lnTo>
                  <a:lnTo>
                    <a:pt x="0" y="18"/>
                  </a:lnTo>
                  <a:lnTo>
                    <a:pt x="0" y="26"/>
                  </a:lnTo>
                  <a:lnTo>
                    <a:pt x="2" y="30"/>
                  </a:lnTo>
                  <a:lnTo>
                    <a:pt x="4" y="32"/>
                  </a:lnTo>
                  <a:lnTo>
                    <a:pt x="4" y="3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5" name="Freeform 88"/>
            <p:cNvSpPr>
              <a:spLocks/>
            </p:cNvSpPr>
            <p:nvPr/>
          </p:nvSpPr>
          <p:spPr bwMode="auto">
            <a:xfrm>
              <a:off x="7985125" y="1635125"/>
              <a:ext cx="1588" cy="1588"/>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6" name="Freeform 89"/>
            <p:cNvSpPr>
              <a:spLocks/>
            </p:cNvSpPr>
            <p:nvPr/>
          </p:nvSpPr>
          <p:spPr bwMode="auto">
            <a:xfrm>
              <a:off x="8626475" y="2171700"/>
              <a:ext cx="50800" cy="73025"/>
            </a:xfrm>
            <a:custGeom>
              <a:avLst/>
              <a:gdLst/>
              <a:ahLst/>
              <a:cxnLst>
                <a:cxn ang="0">
                  <a:pos x="14" y="6"/>
                </a:cxn>
                <a:cxn ang="0">
                  <a:pos x="14" y="6"/>
                </a:cxn>
                <a:cxn ang="0">
                  <a:pos x="10" y="2"/>
                </a:cxn>
                <a:cxn ang="0">
                  <a:pos x="8" y="0"/>
                </a:cxn>
                <a:cxn ang="0">
                  <a:pos x="2" y="0"/>
                </a:cxn>
                <a:cxn ang="0">
                  <a:pos x="2" y="0"/>
                </a:cxn>
                <a:cxn ang="0">
                  <a:pos x="4" y="10"/>
                </a:cxn>
                <a:cxn ang="0">
                  <a:pos x="4" y="10"/>
                </a:cxn>
                <a:cxn ang="0">
                  <a:pos x="2" y="16"/>
                </a:cxn>
                <a:cxn ang="0">
                  <a:pos x="0" y="22"/>
                </a:cxn>
                <a:cxn ang="0">
                  <a:pos x="0" y="26"/>
                </a:cxn>
                <a:cxn ang="0">
                  <a:pos x="0" y="28"/>
                </a:cxn>
                <a:cxn ang="0">
                  <a:pos x="2" y="30"/>
                </a:cxn>
                <a:cxn ang="0">
                  <a:pos x="8" y="34"/>
                </a:cxn>
                <a:cxn ang="0">
                  <a:pos x="8" y="34"/>
                </a:cxn>
                <a:cxn ang="0">
                  <a:pos x="8" y="36"/>
                </a:cxn>
                <a:cxn ang="0">
                  <a:pos x="6" y="40"/>
                </a:cxn>
                <a:cxn ang="0">
                  <a:pos x="6" y="40"/>
                </a:cxn>
                <a:cxn ang="0">
                  <a:pos x="4" y="44"/>
                </a:cxn>
                <a:cxn ang="0">
                  <a:pos x="8" y="46"/>
                </a:cxn>
                <a:cxn ang="0">
                  <a:pos x="8" y="46"/>
                </a:cxn>
                <a:cxn ang="0">
                  <a:pos x="10" y="46"/>
                </a:cxn>
                <a:cxn ang="0">
                  <a:pos x="12" y="44"/>
                </a:cxn>
                <a:cxn ang="0">
                  <a:pos x="12" y="44"/>
                </a:cxn>
                <a:cxn ang="0">
                  <a:pos x="32" y="10"/>
                </a:cxn>
                <a:cxn ang="0">
                  <a:pos x="32" y="10"/>
                </a:cxn>
                <a:cxn ang="0">
                  <a:pos x="30" y="6"/>
                </a:cxn>
                <a:cxn ang="0">
                  <a:pos x="30" y="6"/>
                </a:cxn>
                <a:cxn ang="0">
                  <a:pos x="26" y="8"/>
                </a:cxn>
                <a:cxn ang="0">
                  <a:pos x="22" y="10"/>
                </a:cxn>
                <a:cxn ang="0">
                  <a:pos x="18" y="10"/>
                </a:cxn>
                <a:cxn ang="0">
                  <a:pos x="14" y="6"/>
                </a:cxn>
                <a:cxn ang="0">
                  <a:pos x="14" y="6"/>
                </a:cxn>
              </a:cxnLst>
              <a:rect l="0" t="0" r="r" b="b"/>
              <a:pathLst>
                <a:path w="32" h="46">
                  <a:moveTo>
                    <a:pt x="14" y="6"/>
                  </a:moveTo>
                  <a:lnTo>
                    <a:pt x="14" y="6"/>
                  </a:lnTo>
                  <a:lnTo>
                    <a:pt x="10" y="2"/>
                  </a:lnTo>
                  <a:lnTo>
                    <a:pt x="8" y="0"/>
                  </a:lnTo>
                  <a:lnTo>
                    <a:pt x="2" y="0"/>
                  </a:lnTo>
                  <a:lnTo>
                    <a:pt x="2" y="0"/>
                  </a:lnTo>
                  <a:lnTo>
                    <a:pt x="4" y="10"/>
                  </a:lnTo>
                  <a:lnTo>
                    <a:pt x="4" y="10"/>
                  </a:lnTo>
                  <a:lnTo>
                    <a:pt x="2" y="16"/>
                  </a:lnTo>
                  <a:lnTo>
                    <a:pt x="0" y="22"/>
                  </a:lnTo>
                  <a:lnTo>
                    <a:pt x="0" y="26"/>
                  </a:lnTo>
                  <a:lnTo>
                    <a:pt x="0" y="28"/>
                  </a:lnTo>
                  <a:lnTo>
                    <a:pt x="2" y="30"/>
                  </a:lnTo>
                  <a:lnTo>
                    <a:pt x="8" y="34"/>
                  </a:lnTo>
                  <a:lnTo>
                    <a:pt x="8" y="34"/>
                  </a:lnTo>
                  <a:lnTo>
                    <a:pt x="8" y="36"/>
                  </a:lnTo>
                  <a:lnTo>
                    <a:pt x="6" y="40"/>
                  </a:lnTo>
                  <a:lnTo>
                    <a:pt x="6" y="40"/>
                  </a:lnTo>
                  <a:lnTo>
                    <a:pt x="4" y="44"/>
                  </a:lnTo>
                  <a:lnTo>
                    <a:pt x="8" y="46"/>
                  </a:lnTo>
                  <a:lnTo>
                    <a:pt x="8" y="46"/>
                  </a:lnTo>
                  <a:lnTo>
                    <a:pt x="10" y="46"/>
                  </a:lnTo>
                  <a:lnTo>
                    <a:pt x="12" y="44"/>
                  </a:lnTo>
                  <a:lnTo>
                    <a:pt x="12" y="44"/>
                  </a:lnTo>
                  <a:lnTo>
                    <a:pt x="32" y="10"/>
                  </a:lnTo>
                  <a:lnTo>
                    <a:pt x="32" y="10"/>
                  </a:lnTo>
                  <a:lnTo>
                    <a:pt x="30" y="6"/>
                  </a:lnTo>
                  <a:lnTo>
                    <a:pt x="30" y="6"/>
                  </a:lnTo>
                  <a:lnTo>
                    <a:pt x="26" y="8"/>
                  </a:lnTo>
                  <a:lnTo>
                    <a:pt x="22" y="10"/>
                  </a:lnTo>
                  <a:lnTo>
                    <a:pt x="18" y="10"/>
                  </a:lnTo>
                  <a:lnTo>
                    <a:pt x="14" y="6"/>
                  </a:lnTo>
                  <a:lnTo>
                    <a:pt x="14" y="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7" name="Freeform 90"/>
            <p:cNvSpPr>
              <a:spLocks/>
            </p:cNvSpPr>
            <p:nvPr/>
          </p:nvSpPr>
          <p:spPr bwMode="auto">
            <a:xfrm>
              <a:off x="7775575" y="1660525"/>
              <a:ext cx="111125" cy="41275"/>
            </a:xfrm>
            <a:custGeom>
              <a:avLst/>
              <a:gdLst/>
              <a:ahLst/>
              <a:cxnLst>
                <a:cxn ang="0">
                  <a:pos x="70" y="22"/>
                </a:cxn>
                <a:cxn ang="0">
                  <a:pos x="70" y="22"/>
                </a:cxn>
                <a:cxn ang="0">
                  <a:pos x="68" y="18"/>
                </a:cxn>
                <a:cxn ang="0">
                  <a:pos x="68" y="18"/>
                </a:cxn>
                <a:cxn ang="0">
                  <a:pos x="62" y="18"/>
                </a:cxn>
                <a:cxn ang="0">
                  <a:pos x="58" y="14"/>
                </a:cxn>
                <a:cxn ang="0">
                  <a:pos x="54" y="12"/>
                </a:cxn>
                <a:cxn ang="0">
                  <a:pos x="52" y="10"/>
                </a:cxn>
                <a:cxn ang="0">
                  <a:pos x="52" y="10"/>
                </a:cxn>
                <a:cxn ang="0">
                  <a:pos x="28" y="6"/>
                </a:cxn>
                <a:cxn ang="0">
                  <a:pos x="6" y="0"/>
                </a:cxn>
                <a:cxn ang="0">
                  <a:pos x="6" y="0"/>
                </a:cxn>
                <a:cxn ang="0">
                  <a:pos x="4" y="0"/>
                </a:cxn>
                <a:cxn ang="0">
                  <a:pos x="4" y="0"/>
                </a:cxn>
                <a:cxn ang="0">
                  <a:pos x="2" y="4"/>
                </a:cxn>
                <a:cxn ang="0">
                  <a:pos x="2" y="4"/>
                </a:cxn>
                <a:cxn ang="0">
                  <a:pos x="0" y="6"/>
                </a:cxn>
                <a:cxn ang="0">
                  <a:pos x="2" y="8"/>
                </a:cxn>
                <a:cxn ang="0">
                  <a:pos x="4" y="8"/>
                </a:cxn>
                <a:cxn ang="0">
                  <a:pos x="4" y="8"/>
                </a:cxn>
                <a:cxn ang="0">
                  <a:pos x="18" y="16"/>
                </a:cxn>
                <a:cxn ang="0">
                  <a:pos x="34" y="20"/>
                </a:cxn>
                <a:cxn ang="0">
                  <a:pos x="66" y="26"/>
                </a:cxn>
                <a:cxn ang="0">
                  <a:pos x="66" y="26"/>
                </a:cxn>
                <a:cxn ang="0">
                  <a:pos x="68" y="24"/>
                </a:cxn>
                <a:cxn ang="0">
                  <a:pos x="70" y="22"/>
                </a:cxn>
                <a:cxn ang="0">
                  <a:pos x="70" y="22"/>
                </a:cxn>
              </a:cxnLst>
              <a:rect l="0" t="0" r="r" b="b"/>
              <a:pathLst>
                <a:path w="70" h="26">
                  <a:moveTo>
                    <a:pt x="70" y="22"/>
                  </a:moveTo>
                  <a:lnTo>
                    <a:pt x="70" y="22"/>
                  </a:lnTo>
                  <a:lnTo>
                    <a:pt x="68" y="18"/>
                  </a:lnTo>
                  <a:lnTo>
                    <a:pt x="68" y="18"/>
                  </a:lnTo>
                  <a:lnTo>
                    <a:pt x="62" y="18"/>
                  </a:lnTo>
                  <a:lnTo>
                    <a:pt x="58" y="14"/>
                  </a:lnTo>
                  <a:lnTo>
                    <a:pt x="54" y="12"/>
                  </a:lnTo>
                  <a:lnTo>
                    <a:pt x="52" y="10"/>
                  </a:lnTo>
                  <a:lnTo>
                    <a:pt x="52" y="10"/>
                  </a:lnTo>
                  <a:lnTo>
                    <a:pt x="28" y="6"/>
                  </a:lnTo>
                  <a:lnTo>
                    <a:pt x="6" y="0"/>
                  </a:lnTo>
                  <a:lnTo>
                    <a:pt x="6" y="0"/>
                  </a:lnTo>
                  <a:lnTo>
                    <a:pt x="4" y="0"/>
                  </a:lnTo>
                  <a:lnTo>
                    <a:pt x="4" y="0"/>
                  </a:lnTo>
                  <a:lnTo>
                    <a:pt x="2" y="4"/>
                  </a:lnTo>
                  <a:lnTo>
                    <a:pt x="2" y="4"/>
                  </a:lnTo>
                  <a:lnTo>
                    <a:pt x="0" y="6"/>
                  </a:lnTo>
                  <a:lnTo>
                    <a:pt x="2" y="8"/>
                  </a:lnTo>
                  <a:lnTo>
                    <a:pt x="4" y="8"/>
                  </a:lnTo>
                  <a:lnTo>
                    <a:pt x="4" y="8"/>
                  </a:lnTo>
                  <a:lnTo>
                    <a:pt x="18" y="16"/>
                  </a:lnTo>
                  <a:lnTo>
                    <a:pt x="34" y="20"/>
                  </a:lnTo>
                  <a:lnTo>
                    <a:pt x="66" y="26"/>
                  </a:lnTo>
                  <a:lnTo>
                    <a:pt x="66" y="26"/>
                  </a:lnTo>
                  <a:lnTo>
                    <a:pt x="68" y="24"/>
                  </a:lnTo>
                  <a:lnTo>
                    <a:pt x="70" y="22"/>
                  </a:lnTo>
                  <a:lnTo>
                    <a:pt x="70" y="2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8" name="Freeform 91"/>
            <p:cNvSpPr>
              <a:spLocks/>
            </p:cNvSpPr>
            <p:nvPr/>
          </p:nvSpPr>
          <p:spPr bwMode="auto">
            <a:xfrm>
              <a:off x="7102475" y="288925"/>
              <a:ext cx="215900" cy="104775"/>
            </a:xfrm>
            <a:custGeom>
              <a:avLst/>
              <a:gdLst/>
              <a:ahLst/>
              <a:cxnLst>
                <a:cxn ang="0">
                  <a:pos x="44" y="64"/>
                </a:cxn>
                <a:cxn ang="0">
                  <a:pos x="44" y="64"/>
                </a:cxn>
                <a:cxn ang="0">
                  <a:pos x="38" y="60"/>
                </a:cxn>
                <a:cxn ang="0">
                  <a:pos x="34" y="56"/>
                </a:cxn>
                <a:cxn ang="0">
                  <a:pos x="32" y="54"/>
                </a:cxn>
                <a:cxn ang="0">
                  <a:pos x="32" y="52"/>
                </a:cxn>
                <a:cxn ang="0">
                  <a:pos x="32" y="48"/>
                </a:cxn>
                <a:cxn ang="0">
                  <a:pos x="36" y="44"/>
                </a:cxn>
                <a:cxn ang="0">
                  <a:pos x="36" y="44"/>
                </a:cxn>
                <a:cxn ang="0">
                  <a:pos x="44" y="38"/>
                </a:cxn>
                <a:cxn ang="0">
                  <a:pos x="44" y="38"/>
                </a:cxn>
                <a:cxn ang="0">
                  <a:pos x="54" y="30"/>
                </a:cxn>
                <a:cxn ang="0">
                  <a:pos x="66" y="24"/>
                </a:cxn>
                <a:cxn ang="0">
                  <a:pos x="78" y="18"/>
                </a:cxn>
                <a:cxn ang="0">
                  <a:pos x="90" y="16"/>
                </a:cxn>
                <a:cxn ang="0">
                  <a:pos x="90" y="16"/>
                </a:cxn>
                <a:cxn ang="0">
                  <a:pos x="128" y="8"/>
                </a:cxn>
                <a:cxn ang="0">
                  <a:pos x="128" y="8"/>
                </a:cxn>
                <a:cxn ang="0">
                  <a:pos x="134" y="6"/>
                </a:cxn>
                <a:cxn ang="0">
                  <a:pos x="134" y="6"/>
                </a:cxn>
                <a:cxn ang="0">
                  <a:pos x="136" y="4"/>
                </a:cxn>
                <a:cxn ang="0">
                  <a:pos x="136" y="4"/>
                </a:cxn>
                <a:cxn ang="0">
                  <a:pos x="134" y="0"/>
                </a:cxn>
                <a:cxn ang="0">
                  <a:pos x="132" y="0"/>
                </a:cxn>
                <a:cxn ang="0">
                  <a:pos x="128" y="0"/>
                </a:cxn>
                <a:cxn ang="0">
                  <a:pos x="128" y="0"/>
                </a:cxn>
                <a:cxn ang="0">
                  <a:pos x="102" y="6"/>
                </a:cxn>
                <a:cxn ang="0">
                  <a:pos x="76" y="10"/>
                </a:cxn>
                <a:cxn ang="0">
                  <a:pos x="76" y="10"/>
                </a:cxn>
                <a:cxn ang="0">
                  <a:pos x="64" y="12"/>
                </a:cxn>
                <a:cxn ang="0">
                  <a:pos x="52" y="16"/>
                </a:cxn>
                <a:cxn ang="0">
                  <a:pos x="40" y="22"/>
                </a:cxn>
                <a:cxn ang="0">
                  <a:pos x="28" y="30"/>
                </a:cxn>
                <a:cxn ang="0">
                  <a:pos x="28" y="30"/>
                </a:cxn>
                <a:cxn ang="0">
                  <a:pos x="26" y="32"/>
                </a:cxn>
                <a:cxn ang="0">
                  <a:pos x="24" y="32"/>
                </a:cxn>
                <a:cxn ang="0">
                  <a:pos x="24" y="32"/>
                </a:cxn>
                <a:cxn ang="0">
                  <a:pos x="20" y="40"/>
                </a:cxn>
                <a:cxn ang="0">
                  <a:pos x="14" y="46"/>
                </a:cxn>
                <a:cxn ang="0">
                  <a:pos x="0" y="56"/>
                </a:cxn>
                <a:cxn ang="0">
                  <a:pos x="0" y="56"/>
                </a:cxn>
                <a:cxn ang="0">
                  <a:pos x="6" y="56"/>
                </a:cxn>
                <a:cxn ang="0">
                  <a:pos x="12" y="58"/>
                </a:cxn>
                <a:cxn ang="0">
                  <a:pos x="22" y="62"/>
                </a:cxn>
                <a:cxn ang="0">
                  <a:pos x="32" y="66"/>
                </a:cxn>
                <a:cxn ang="0">
                  <a:pos x="38" y="66"/>
                </a:cxn>
                <a:cxn ang="0">
                  <a:pos x="44" y="64"/>
                </a:cxn>
                <a:cxn ang="0">
                  <a:pos x="44" y="64"/>
                </a:cxn>
              </a:cxnLst>
              <a:rect l="0" t="0" r="r" b="b"/>
              <a:pathLst>
                <a:path w="136" h="66">
                  <a:moveTo>
                    <a:pt x="44" y="64"/>
                  </a:moveTo>
                  <a:lnTo>
                    <a:pt x="44" y="64"/>
                  </a:lnTo>
                  <a:lnTo>
                    <a:pt x="38" y="60"/>
                  </a:lnTo>
                  <a:lnTo>
                    <a:pt x="34" y="56"/>
                  </a:lnTo>
                  <a:lnTo>
                    <a:pt x="32" y="54"/>
                  </a:lnTo>
                  <a:lnTo>
                    <a:pt x="32" y="52"/>
                  </a:lnTo>
                  <a:lnTo>
                    <a:pt x="32" y="48"/>
                  </a:lnTo>
                  <a:lnTo>
                    <a:pt x="36" y="44"/>
                  </a:lnTo>
                  <a:lnTo>
                    <a:pt x="36" y="44"/>
                  </a:lnTo>
                  <a:lnTo>
                    <a:pt x="44" y="38"/>
                  </a:lnTo>
                  <a:lnTo>
                    <a:pt x="44" y="38"/>
                  </a:lnTo>
                  <a:lnTo>
                    <a:pt x="54" y="30"/>
                  </a:lnTo>
                  <a:lnTo>
                    <a:pt x="66" y="24"/>
                  </a:lnTo>
                  <a:lnTo>
                    <a:pt x="78" y="18"/>
                  </a:lnTo>
                  <a:lnTo>
                    <a:pt x="90" y="16"/>
                  </a:lnTo>
                  <a:lnTo>
                    <a:pt x="90" y="16"/>
                  </a:lnTo>
                  <a:lnTo>
                    <a:pt x="128" y="8"/>
                  </a:lnTo>
                  <a:lnTo>
                    <a:pt x="128" y="8"/>
                  </a:lnTo>
                  <a:lnTo>
                    <a:pt x="134" y="6"/>
                  </a:lnTo>
                  <a:lnTo>
                    <a:pt x="134" y="6"/>
                  </a:lnTo>
                  <a:lnTo>
                    <a:pt x="136" y="4"/>
                  </a:lnTo>
                  <a:lnTo>
                    <a:pt x="136" y="4"/>
                  </a:lnTo>
                  <a:lnTo>
                    <a:pt x="134" y="0"/>
                  </a:lnTo>
                  <a:lnTo>
                    <a:pt x="132" y="0"/>
                  </a:lnTo>
                  <a:lnTo>
                    <a:pt x="128" y="0"/>
                  </a:lnTo>
                  <a:lnTo>
                    <a:pt x="128" y="0"/>
                  </a:lnTo>
                  <a:lnTo>
                    <a:pt x="102" y="6"/>
                  </a:lnTo>
                  <a:lnTo>
                    <a:pt x="76" y="10"/>
                  </a:lnTo>
                  <a:lnTo>
                    <a:pt x="76" y="10"/>
                  </a:lnTo>
                  <a:lnTo>
                    <a:pt x="64" y="12"/>
                  </a:lnTo>
                  <a:lnTo>
                    <a:pt x="52" y="16"/>
                  </a:lnTo>
                  <a:lnTo>
                    <a:pt x="40" y="22"/>
                  </a:lnTo>
                  <a:lnTo>
                    <a:pt x="28" y="30"/>
                  </a:lnTo>
                  <a:lnTo>
                    <a:pt x="28" y="30"/>
                  </a:lnTo>
                  <a:lnTo>
                    <a:pt x="26" y="32"/>
                  </a:lnTo>
                  <a:lnTo>
                    <a:pt x="24" y="32"/>
                  </a:lnTo>
                  <a:lnTo>
                    <a:pt x="24" y="32"/>
                  </a:lnTo>
                  <a:lnTo>
                    <a:pt x="20" y="40"/>
                  </a:lnTo>
                  <a:lnTo>
                    <a:pt x="14" y="46"/>
                  </a:lnTo>
                  <a:lnTo>
                    <a:pt x="0" y="56"/>
                  </a:lnTo>
                  <a:lnTo>
                    <a:pt x="0" y="56"/>
                  </a:lnTo>
                  <a:lnTo>
                    <a:pt x="6" y="56"/>
                  </a:lnTo>
                  <a:lnTo>
                    <a:pt x="12" y="58"/>
                  </a:lnTo>
                  <a:lnTo>
                    <a:pt x="22" y="62"/>
                  </a:lnTo>
                  <a:lnTo>
                    <a:pt x="32" y="66"/>
                  </a:lnTo>
                  <a:lnTo>
                    <a:pt x="38" y="66"/>
                  </a:lnTo>
                  <a:lnTo>
                    <a:pt x="44" y="64"/>
                  </a:lnTo>
                  <a:lnTo>
                    <a:pt x="44" y="6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9" name="Freeform 92"/>
            <p:cNvSpPr>
              <a:spLocks/>
            </p:cNvSpPr>
            <p:nvPr/>
          </p:nvSpPr>
          <p:spPr bwMode="auto">
            <a:xfrm>
              <a:off x="5194300" y="339725"/>
              <a:ext cx="76200" cy="41275"/>
            </a:xfrm>
            <a:custGeom>
              <a:avLst/>
              <a:gdLst/>
              <a:ahLst/>
              <a:cxnLst>
                <a:cxn ang="0">
                  <a:pos x="0" y="14"/>
                </a:cxn>
                <a:cxn ang="0">
                  <a:pos x="0" y="14"/>
                </a:cxn>
                <a:cxn ang="0">
                  <a:pos x="6" y="14"/>
                </a:cxn>
                <a:cxn ang="0">
                  <a:pos x="10" y="16"/>
                </a:cxn>
                <a:cxn ang="0">
                  <a:pos x="22" y="22"/>
                </a:cxn>
                <a:cxn ang="0">
                  <a:pos x="32" y="26"/>
                </a:cxn>
                <a:cxn ang="0">
                  <a:pos x="38" y="26"/>
                </a:cxn>
                <a:cxn ang="0">
                  <a:pos x="44" y="24"/>
                </a:cxn>
                <a:cxn ang="0">
                  <a:pos x="44" y="24"/>
                </a:cxn>
                <a:cxn ang="0">
                  <a:pos x="46" y="20"/>
                </a:cxn>
                <a:cxn ang="0">
                  <a:pos x="48" y="18"/>
                </a:cxn>
                <a:cxn ang="0">
                  <a:pos x="48" y="18"/>
                </a:cxn>
                <a:cxn ang="0">
                  <a:pos x="48" y="14"/>
                </a:cxn>
                <a:cxn ang="0">
                  <a:pos x="48" y="14"/>
                </a:cxn>
                <a:cxn ang="0">
                  <a:pos x="44" y="12"/>
                </a:cxn>
                <a:cxn ang="0">
                  <a:pos x="44" y="12"/>
                </a:cxn>
                <a:cxn ang="0">
                  <a:pos x="42" y="12"/>
                </a:cxn>
                <a:cxn ang="0">
                  <a:pos x="40" y="10"/>
                </a:cxn>
                <a:cxn ang="0">
                  <a:pos x="38" y="10"/>
                </a:cxn>
                <a:cxn ang="0">
                  <a:pos x="36" y="8"/>
                </a:cxn>
                <a:cxn ang="0">
                  <a:pos x="36" y="8"/>
                </a:cxn>
                <a:cxn ang="0">
                  <a:pos x="42" y="2"/>
                </a:cxn>
                <a:cxn ang="0">
                  <a:pos x="42" y="2"/>
                </a:cxn>
                <a:cxn ang="0">
                  <a:pos x="40" y="0"/>
                </a:cxn>
                <a:cxn ang="0">
                  <a:pos x="38" y="0"/>
                </a:cxn>
                <a:cxn ang="0">
                  <a:pos x="32" y="0"/>
                </a:cxn>
                <a:cxn ang="0">
                  <a:pos x="28" y="2"/>
                </a:cxn>
                <a:cxn ang="0">
                  <a:pos x="22" y="0"/>
                </a:cxn>
                <a:cxn ang="0">
                  <a:pos x="22" y="0"/>
                </a:cxn>
                <a:cxn ang="0">
                  <a:pos x="16" y="0"/>
                </a:cxn>
                <a:cxn ang="0">
                  <a:pos x="12" y="4"/>
                </a:cxn>
                <a:cxn ang="0">
                  <a:pos x="12" y="4"/>
                </a:cxn>
                <a:cxn ang="0">
                  <a:pos x="16" y="6"/>
                </a:cxn>
                <a:cxn ang="0">
                  <a:pos x="20" y="8"/>
                </a:cxn>
                <a:cxn ang="0">
                  <a:pos x="20" y="8"/>
                </a:cxn>
                <a:cxn ang="0">
                  <a:pos x="18" y="12"/>
                </a:cxn>
                <a:cxn ang="0">
                  <a:pos x="16" y="12"/>
                </a:cxn>
                <a:cxn ang="0">
                  <a:pos x="12" y="12"/>
                </a:cxn>
                <a:cxn ang="0">
                  <a:pos x="6" y="12"/>
                </a:cxn>
                <a:cxn ang="0">
                  <a:pos x="2" y="12"/>
                </a:cxn>
                <a:cxn ang="0">
                  <a:pos x="0" y="14"/>
                </a:cxn>
                <a:cxn ang="0">
                  <a:pos x="0" y="14"/>
                </a:cxn>
              </a:cxnLst>
              <a:rect l="0" t="0" r="r" b="b"/>
              <a:pathLst>
                <a:path w="48" h="26">
                  <a:moveTo>
                    <a:pt x="0" y="14"/>
                  </a:moveTo>
                  <a:lnTo>
                    <a:pt x="0" y="14"/>
                  </a:lnTo>
                  <a:lnTo>
                    <a:pt x="6" y="14"/>
                  </a:lnTo>
                  <a:lnTo>
                    <a:pt x="10" y="16"/>
                  </a:lnTo>
                  <a:lnTo>
                    <a:pt x="22" y="22"/>
                  </a:lnTo>
                  <a:lnTo>
                    <a:pt x="32" y="26"/>
                  </a:lnTo>
                  <a:lnTo>
                    <a:pt x="38" y="26"/>
                  </a:lnTo>
                  <a:lnTo>
                    <a:pt x="44" y="24"/>
                  </a:lnTo>
                  <a:lnTo>
                    <a:pt x="44" y="24"/>
                  </a:lnTo>
                  <a:lnTo>
                    <a:pt x="46" y="20"/>
                  </a:lnTo>
                  <a:lnTo>
                    <a:pt x="48" y="18"/>
                  </a:lnTo>
                  <a:lnTo>
                    <a:pt x="48" y="18"/>
                  </a:lnTo>
                  <a:lnTo>
                    <a:pt x="48" y="14"/>
                  </a:lnTo>
                  <a:lnTo>
                    <a:pt x="48" y="14"/>
                  </a:lnTo>
                  <a:lnTo>
                    <a:pt x="44" y="12"/>
                  </a:lnTo>
                  <a:lnTo>
                    <a:pt x="44" y="12"/>
                  </a:lnTo>
                  <a:lnTo>
                    <a:pt x="42" y="12"/>
                  </a:lnTo>
                  <a:lnTo>
                    <a:pt x="40" y="10"/>
                  </a:lnTo>
                  <a:lnTo>
                    <a:pt x="38" y="10"/>
                  </a:lnTo>
                  <a:lnTo>
                    <a:pt x="36" y="8"/>
                  </a:lnTo>
                  <a:lnTo>
                    <a:pt x="36" y="8"/>
                  </a:lnTo>
                  <a:lnTo>
                    <a:pt x="42" y="2"/>
                  </a:lnTo>
                  <a:lnTo>
                    <a:pt x="42" y="2"/>
                  </a:lnTo>
                  <a:lnTo>
                    <a:pt x="40" y="0"/>
                  </a:lnTo>
                  <a:lnTo>
                    <a:pt x="38" y="0"/>
                  </a:lnTo>
                  <a:lnTo>
                    <a:pt x="32" y="0"/>
                  </a:lnTo>
                  <a:lnTo>
                    <a:pt x="28" y="2"/>
                  </a:lnTo>
                  <a:lnTo>
                    <a:pt x="22" y="0"/>
                  </a:lnTo>
                  <a:lnTo>
                    <a:pt x="22" y="0"/>
                  </a:lnTo>
                  <a:lnTo>
                    <a:pt x="16" y="0"/>
                  </a:lnTo>
                  <a:lnTo>
                    <a:pt x="12" y="4"/>
                  </a:lnTo>
                  <a:lnTo>
                    <a:pt x="12" y="4"/>
                  </a:lnTo>
                  <a:lnTo>
                    <a:pt x="16" y="6"/>
                  </a:lnTo>
                  <a:lnTo>
                    <a:pt x="20" y="8"/>
                  </a:lnTo>
                  <a:lnTo>
                    <a:pt x="20" y="8"/>
                  </a:lnTo>
                  <a:lnTo>
                    <a:pt x="18" y="12"/>
                  </a:lnTo>
                  <a:lnTo>
                    <a:pt x="16" y="12"/>
                  </a:lnTo>
                  <a:lnTo>
                    <a:pt x="12" y="12"/>
                  </a:lnTo>
                  <a:lnTo>
                    <a:pt x="6" y="12"/>
                  </a:lnTo>
                  <a:lnTo>
                    <a:pt x="2" y="12"/>
                  </a:lnTo>
                  <a:lnTo>
                    <a:pt x="0" y="14"/>
                  </a:lnTo>
                  <a:lnTo>
                    <a:pt x="0" y="1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 name="Freeform 93"/>
            <p:cNvSpPr>
              <a:spLocks/>
            </p:cNvSpPr>
            <p:nvPr/>
          </p:nvSpPr>
          <p:spPr bwMode="auto">
            <a:xfrm>
              <a:off x="5422900" y="1177925"/>
              <a:ext cx="120650" cy="53975"/>
            </a:xfrm>
            <a:custGeom>
              <a:avLst/>
              <a:gdLst/>
              <a:ahLst/>
              <a:cxnLst>
                <a:cxn ang="0">
                  <a:pos x="70" y="34"/>
                </a:cxn>
                <a:cxn ang="0">
                  <a:pos x="70" y="34"/>
                </a:cxn>
                <a:cxn ang="0">
                  <a:pos x="74" y="32"/>
                </a:cxn>
                <a:cxn ang="0">
                  <a:pos x="76" y="32"/>
                </a:cxn>
                <a:cxn ang="0">
                  <a:pos x="76" y="32"/>
                </a:cxn>
                <a:cxn ang="0">
                  <a:pos x="76" y="28"/>
                </a:cxn>
                <a:cxn ang="0">
                  <a:pos x="72" y="26"/>
                </a:cxn>
                <a:cxn ang="0">
                  <a:pos x="72" y="26"/>
                </a:cxn>
                <a:cxn ang="0">
                  <a:pos x="60" y="20"/>
                </a:cxn>
                <a:cxn ang="0">
                  <a:pos x="48" y="12"/>
                </a:cxn>
                <a:cxn ang="0">
                  <a:pos x="48" y="12"/>
                </a:cxn>
                <a:cxn ang="0">
                  <a:pos x="32" y="2"/>
                </a:cxn>
                <a:cxn ang="0">
                  <a:pos x="22" y="0"/>
                </a:cxn>
                <a:cxn ang="0">
                  <a:pos x="12" y="2"/>
                </a:cxn>
                <a:cxn ang="0">
                  <a:pos x="12" y="2"/>
                </a:cxn>
                <a:cxn ang="0">
                  <a:pos x="4" y="4"/>
                </a:cxn>
                <a:cxn ang="0">
                  <a:pos x="2" y="6"/>
                </a:cxn>
                <a:cxn ang="0">
                  <a:pos x="0" y="12"/>
                </a:cxn>
                <a:cxn ang="0">
                  <a:pos x="0" y="12"/>
                </a:cxn>
                <a:cxn ang="0">
                  <a:pos x="4" y="10"/>
                </a:cxn>
                <a:cxn ang="0">
                  <a:pos x="8" y="8"/>
                </a:cxn>
                <a:cxn ang="0">
                  <a:pos x="16" y="4"/>
                </a:cxn>
                <a:cxn ang="0">
                  <a:pos x="16" y="4"/>
                </a:cxn>
                <a:cxn ang="0">
                  <a:pos x="18" y="4"/>
                </a:cxn>
                <a:cxn ang="0">
                  <a:pos x="20" y="8"/>
                </a:cxn>
                <a:cxn ang="0">
                  <a:pos x="22" y="10"/>
                </a:cxn>
                <a:cxn ang="0">
                  <a:pos x="24" y="12"/>
                </a:cxn>
                <a:cxn ang="0">
                  <a:pos x="24" y="12"/>
                </a:cxn>
                <a:cxn ang="0">
                  <a:pos x="38" y="14"/>
                </a:cxn>
                <a:cxn ang="0">
                  <a:pos x="44" y="18"/>
                </a:cxn>
                <a:cxn ang="0">
                  <a:pos x="48" y="24"/>
                </a:cxn>
                <a:cxn ang="0">
                  <a:pos x="48" y="24"/>
                </a:cxn>
                <a:cxn ang="0">
                  <a:pos x="52" y="28"/>
                </a:cxn>
                <a:cxn ang="0">
                  <a:pos x="58" y="32"/>
                </a:cxn>
                <a:cxn ang="0">
                  <a:pos x="64" y="34"/>
                </a:cxn>
                <a:cxn ang="0">
                  <a:pos x="70" y="34"/>
                </a:cxn>
                <a:cxn ang="0">
                  <a:pos x="70" y="34"/>
                </a:cxn>
              </a:cxnLst>
              <a:rect l="0" t="0" r="r" b="b"/>
              <a:pathLst>
                <a:path w="76" h="34">
                  <a:moveTo>
                    <a:pt x="70" y="34"/>
                  </a:moveTo>
                  <a:lnTo>
                    <a:pt x="70" y="34"/>
                  </a:lnTo>
                  <a:lnTo>
                    <a:pt x="74" y="32"/>
                  </a:lnTo>
                  <a:lnTo>
                    <a:pt x="76" y="32"/>
                  </a:lnTo>
                  <a:lnTo>
                    <a:pt x="76" y="32"/>
                  </a:lnTo>
                  <a:lnTo>
                    <a:pt x="76" y="28"/>
                  </a:lnTo>
                  <a:lnTo>
                    <a:pt x="72" y="26"/>
                  </a:lnTo>
                  <a:lnTo>
                    <a:pt x="72" y="26"/>
                  </a:lnTo>
                  <a:lnTo>
                    <a:pt x="60" y="20"/>
                  </a:lnTo>
                  <a:lnTo>
                    <a:pt x="48" y="12"/>
                  </a:lnTo>
                  <a:lnTo>
                    <a:pt x="48" y="12"/>
                  </a:lnTo>
                  <a:lnTo>
                    <a:pt x="32" y="2"/>
                  </a:lnTo>
                  <a:lnTo>
                    <a:pt x="22" y="0"/>
                  </a:lnTo>
                  <a:lnTo>
                    <a:pt x="12" y="2"/>
                  </a:lnTo>
                  <a:lnTo>
                    <a:pt x="12" y="2"/>
                  </a:lnTo>
                  <a:lnTo>
                    <a:pt x="4" y="4"/>
                  </a:lnTo>
                  <a:lnTo>
                    <a:pt x="2" y="6"/>
                  </a:lnTo>
                  <a:lnTo>
                    <a:pt x="0" y="12"/>
                  </a:lnTo>
                  <a:lnTo>
                    <a:pt x="0" y="12"/>
                  </a:lnTo>
                  <a:lnTo>
                    <a:pt x="4" y="10"/>
                  </a:lnTo>
                  <a:lnTo>
                    <a:pt x="8" y="8"/>
                  </a:lnTo>
                  <a:lnTo>
                    <a:pt x="16" y="4"/>
                  </a:lnTo>
                  <a:lnTo>
                    <a:pt x="16" y="4"/>
                  </a:lnTo>
                  <a:lnTo>
                    <a:pt x="18" y="4"/>
                  </a:lnTo>
                  <a:lnTo>
                    <a:pt x="20" y="8"/>
                  </a:lnTo>
                  <a:lnTo>
                    <a:pt x="22" y="10"/>
                  </a:lnTo>
                  <a:lnTo>
                    <a:pt x="24" y="12"/>
                  </a:lnTo>
                  <a:lnTo>
                    <a:pt x="24" y="12"/>
                  </a:lnTo>
                  <a:lnTo>
                    <a:pt x="38" y="14"/>
                  </a:lnTo>
                  <a:lnTo>
                    <a:pt x="44" y="18"/>
                  </a:lnTo>
                  <a:lnTo>
                    <a:pt x="48" y="24"/>
                  </a:lnTo>
                  <a:lnTo>
                    <a:pt x="48" y="24"/>
                  </a:lnTo>
                  <a:lnTo>
                    <a:pt x="52" y="28"/>
                  </a:lnTo>
                  <a:lnTo>
                    <a:pt x="58" y="32"/>
                  </a:lnTo>
                  <a:lnTo>
                    <a:pt x="64" y="34"/>
                  </a:lnTo>
                  <a:lnTo>
                    <a:pt x="70" y="34"/>
                  </a:lnTo>
                  <a:lnTo>
                    <a:pt x="70" y="3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1" name="Freeform 94"/>
            <p:cNvSpPr>
              <a:spLocks/>
            </p:cNvSpPr>
            <p:nvPr/>
          </p:nvSpPr>
          <p:spPr bwMode="auto">
            <a:xfrm>
              <a:off x="8223250" y="676275"/>
              <a:ext cx="28575" cy="120650"/>
            </a:xfrm>
            <a:custGeom>
              <a:avLst/>
              <a:gdLst/>
              <a:ahLst/>
              <a:cxnLst>
                <a:cxn ang="0">
                  <a:pos x="8" y="0"/>
                </a:cxn>
                <a:cxn ang="0">
                  <a:pos x="8" y="0"/>
                </a:cxn>
                <a:cxn ang="0">
                  <a:pos x="4" y="2"/>
                </a:cxn>
                <a:cxn ang="0">
                  <a:pos x="0" y="6"/>
                </a:cxn>
                <a:cxn ang="0">
                  <a:pos x="0" y="6"/>
                </a:cxn>
                <a:cxn ang="0">
                  <a:pos x="0" y="14"/>
                </a:cxn>
                <a:cxn ang="0">
                  <a:pos x="2" y="20"/>
                </a:cxn>
                <a:cxn ang="0">
                  <a:pos x="4" y="28"/>
                </a:cxn>
                <a:cxn ang="0">
                  <a:pos x="4" y="34"/>
                </a:cxn>
                <a:cxn ang="0">
                  <a:pos x="4" y="34"/>
                </a:cxn>
                <a:cxn ang="0">
                  <a:pos x="2" y="44"/>
                </a:cxn>
                <a:cxn ang="0">
                  <a:pos x="2" y="50"/>
                </a:cxn>
                <a:cxn ang="0">
                  <a:pos x="4" y="56"/>
                </a:cxn>
                <a:cxn ang="0">
                  <a:pos x="4" y="56"/>
                </a:cxn>
                <a:cxn ang="0">
                  <a:pos x="2" y="66"/>
                </a:cxn>
                <a:cxn ang="0">
                  <a:pos x="2" y="76"/>
                </a:cxn>
                <a:cxn ang="0">
                  <a:pos x="2" y="76"/>
                </a:cxn>
                <a:cxn ang="0">
                  <a:pos x="6" y="74"/>
                </a:cxn>
                <a:cxn ang="0">
                  <a:pos x="8" y="70"/>
                </a:cxn>
                <a:cxn ang="0">
                  <a:pos x="10" y="66"/>
                </a:cxn>
                <a:cxn ang="0">
                  <a:pos x="6" y="62"/>
                </a:cxn>
                <a:cxn ang="0">
                  <a:pos x="6" y="62"/>
                </a:cxn>
                <a:cxn ang="0">
                  <a:pos x="6" y="58"/>
                </a:cxn>
                <a:cxn ang="0">
                  <a:pos x="6" y="56"/>
                </a:cxn>
                <a:cxn ang="0">
                  <a:pos x="6" y="56"/>
                </a:cxn>
                <a:cxn ang="0">
                  <a:pos x="8" y="50"/>
                </a:cxn>
                <a:cxn ang="0">
                  <a:pos x="10" y="48"/>
                </a:cxn>
                <a:cxn ang="0">
                  <a:pos x="10" y="48"/>
                </a:cxn>
                <a:cxn ang="0">
                  <a:pos x="14" y="46"/>
                </a:cxn>
                <a:cxn ang="0">
                  <a:pos x="16" y="42"/>
                </a:cxn>
                <a:cxn ang="0">
                  <a:pos x="18" y="40"/>
                </a:cxn>
                <a:cxn ang="0">
                  <a:pos x="18" y="36"/>
                </a:cxn>
                <a:cxn ang="0">
                  <a:pos x="14" y="30"/>
                </a:cxn>
                <a:cxn ang="0">
                  <a:pos x="12" y="24"/>
                </a:cxn>
                <a:cxn ang="0">
                  <a:pos x="12" y="24"/>
                </a:cxn>
                <a:cxn ang="0">
                  <a:pos x="12" y="16"/>
                </a:cxn>
                <a:cxn ang="0">
                  <a:pos x="12" y="8"/>
                </a:cxn>
                <a:cxn ang="0">
                  <a:pos x="12" y="8"/>
                </a:cxn>
                <a:cxn ang="0">
                  <a:pos x="12" y="2"/>
                </a:cxn>
                <a:cxn ang="0">
                  <a:pos x="10" y="0"/>
                </a:cxn>
                <a:cxn ang="0">
                  <a:pos x="8" y="0"/>
                </a:cxn>
                <a:cxn ang="0">
                  <a:pos x="8" y="0"/>
                </a:cxn>
              </a:cxnLst>
              <a:rect l="0" t="0" r="r" b="b"/>
              <a:pathLst>
                <a:path w="18" h="76">
                  <a:moveTo>
                    <a:pt x="8" y="0"/>
                  </a:moveTo>
                  <a:lnTo>
                    <a:pt x="8" y="0"/>
                  </a:lnTo>
                  <a:lnTo>
                    <a:pt x="4" y="2"/>
                  </a:lnTo>
                  <a:lnTo>
                    <a:pt x="0" y="6"/>
                  </a:lnTo>
                  <a:lnTo>
                    <a:pt x="0" y="6"/>
                  </a:lnTo>
                  <a:lnTo>
                    <a:pt x="0" y="14"/>
                  </a:lnTo>
                  <a:lnTo>
                    <a:pt x="2" y="20"/>
                  </a:lnTo>
                  <a:lnTo>
                    <a:pt x="4" y="28"/>
                  </a:lnTo>
                  <a:lnTo>
                    <a:pt x="4" y="34"/>
                  </a:lnTo>
                  <a:lnTo>
                    <a:pt x="4" y="34"/>
                  </a:lnTo>
                  <a:lnTo>
                    <a:pt x="2" y="44"/>
                  </a:lnTo>
                  <a:lnTo>
                    <a:pt x="2" y="50"/>
                  </a:lnTo>
                  <a:lnTo>
                    <a:pt x="4" y="56"/>
                  </a:lnTo>
                  <a:lnTo>
                    <a:pt x="4" y="56"/>
                  </a:lnTo>
                  <a:lnTo>
                    <a:pt x="2" y="66"/>
                  </a:lnTo>
                  <a:lnTo>
                    <a:pt x="2" y="76"/>
                  </a:lnTo>
                  <a:lnTo>
                    <a:pt x="2" y="76"/>
                  </a:lnTo>
                  <a:lnTo>
                    <a:pt x="6" y="74"/>
                  </a:lnTo>
                  <a:lnTo>
                    <a:pt x="8" y="70"/>
                  </a:lnTo>
                  <a:lnTo>
                    <a:pt x="10" y="66"/>
                  </a:lnTo>
                  <a:lnTo>
                    <a:pt x="6" y="62"/>
                  </a:lnTo>
                  <a:lnTo>
                    <a:pt x="6" y="62"/>
                  </a:lnTo>
                  <a:lnTo>
                    <a:pt x="6" y="58"/>
                  </a:lnTo>
                  <a:lnTo>
                    <a:pt x="6" y="56"/>
                  </a:lnTo>
                  <a:lnTo>
                    <a:pt x="6" y="56"/>
                  </a:lnTo>
                  <a:lnTo>
                    <a:pt x="8" y="50"/>
                  </a:lnTo>
                  <a:lnTo>
                    <a:pt x="10" y="48"/>
                  </a:lnTo>
                  <a:lnTo>
                    <a:pt x="10" y="48"/>
                  </a:lnTo>
                  <a:lnTo>
                    <a:pt x="14" y="46"/>
                  </a:lnTo>
                  <a:lnTo>
                    <a:pt x="16" y="42"/>
                  </a:lnTo>
                  <a:lnTo>
                    <a:pt x="18" y="40"/>
                  </a:lnTo>
                  <a:lnTo>
                    <a:pt x="18" y="36"/>
                  </a:lnTo>
                  <a:lnTo>
                    <a:pt x="14" y="30"/>
                  </a:lnTo>
                  <a:lnTo>
                    <a:pt x="12" y="24"/>
                  </a:lnTo>
                  <a:lnTo>
                    <a:pt x="12" y="24"/>
                  </a:lnTo>
                  <a:lnTo>
                    <a:pt x="12" y="16"/>
                  </a:lnTo>
                  <a:lnTo>
                    <a:pt x="12" y="8"/>
                  </a:lnTo>
                  <a:lnTo>
                    <a:pt x="12" y="8"/>
                  </a:lnTo>
                  <a:lnTo>
                    <a:pt x="12" y="2"/>
                  </a:lnTo>
                  <a:lnTo>
                    <a:pt x="10" y="0"/>
                  </a:lnTo>
                  <a:lnTo>
                    <a:pt x="8" y="0"/>
                  </a:lnTo>
                  <a:lnTo>
                    <a:pt x="8"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2" name="Freeform 95"/>
            <p:cNvSpPr>
              <a:spLocks/>
            </p:cNvSpPr>
            <p:nvPr/>
          </p:nvSpPr>
          <p:spPr bwMode="auto">
            <a:xfrm>
              <a:off x="7953375" y="1254125"/>
              <a:ext cx="34925" cy="79375"/>
            </a:xfrm>
            <a:custGeom>
              <a:avLst/>
              <a:gdLst/>
              <a:ahLst/>
              <a:cxnLst>
                <a:cxn ang="0">
                  <a:pos x="10" y="50"/>
                </a:cxn>
                <a:cxn ang="0">
                  <a:pos x="10" y="50"/>
                </a:cxn>
                <a:cxn ang="0">
                  <a:pos x="12" y="50"/>
                </a:cxn>
                <a:cxn ang="0">
                  <a:pos x="12" y="50"/>
                </a:cxn>
                <a:cxn ang="0">
                  <a:pos x="14" y="48"/>
                </a:cxn>
                <a:cxn ang="0">
                  <a:pos x="16" y="50"/>
                </a:cxn>
                <a:cxn ang="0">
                  <a:pos x="16" y="50"/>
                </a:cxn>
                <a:cxn ang="0">
                  <a:pos x="20" y="50"/>
                </a:cxn>
                <a:cxn ang="0">
                  <a:pos x="22" y="48"/>
                </a:cxn>
                <a:cxn ang="0">
                  <a:pos x="22" y="48"/>
                </a:cxn>
                <a:cxn ang="0">
                  <a:pos x="22" y="46"/>
                </a:cxn>
                <a:cxn ang="0">
                  <a:pos x="22" y="46"/>
                </a:cxn>
                <a:cxn ang="0">
                  <a:pos x="20" y="44"/>
                </a:cxn>
                <a:cxn ang="0">
                  <a:pos x="20" y="46"/>
                </a:cxn>
                <a:cxn ang="0">
                  <a:pos x="16" y="48"/>
                </a:cxn>
                <a:cxn ang="0">
                  <a:pos x="16" y="48"/>
                </a:cxn>
                <a:cxn ang="0">
                  <a:pos x="14" y="48"/>
                </a:cxn>
                <a:cxn ang="0">
                  <a:pos x="14" y="48"/>
                </a:cxn>
                <a:cxn ang="0">
                  <a:pos x="14" y="42"/>
                </a:cxn>
                <a:cxn ang="0">
                  <a:pos x="12" y="36"/>
                </a:cxn>
                <a:cxn ang="0">
                  <a:pos x="12" y="32"/>
                </a:cxn>
                <a:cxn ang="0">
                  <a:pos x="14" y="28"/>
                </a:cxn>
                <a:cxn ang="0">
                  <a:pos x="14" y="28"/>
                </a:cxn>
                <a:cxn ang="0">
                  <a:pos x="16" y="22"/>
                </a:cxn>
                <a:cxn ang="0">
                  <a:pos x="18" y="18"/>
                </a:cxn>
                <a:cxn ang="0">
                  <a:pos x="18" y="8"/>
                </a:cxn>
                <a:cxn ang="0">
                  <a:pos x="18" y="8"/>
                </a:cxn>
                <a:cxn ang="0">
                  <a:pos x="16" y="4"/>
                </a:cxn>
                <a:cxn ang="0">
                  <a:pos x="14" y="2"/>
                </a:cxn>
                <a:cxn ang="0">
                  <a:pos x="10" y="0"/>
                </a:cxn>
                <a:cxn ang="0">
                  <a:pos x="10" y="0"/>
                </a:cxn>
                <a:cxn ang="0">
                  <a:pos x="6" y="0"/>
                </a:cxn>
                <a:cxn ang="0">
                  <a:pos x="4" y="2"/>
                </a:cxn>
                <a:cxn ang="0">
                  <a:pos x="4" y="8"/>
                </a:cxn>
                <a:cxn ang="0">
                  <a:pos x="4" y="8"/>
                </a:cxn>
                <a:cxn ang="0">
                  <a:pos x="4" y="16"/>
                </a:cxn>
                <a:cxn ang="0">
                  <a:pos x="4" y="20"/>
                </a:cxn>
                <a:cxn ang="0">
                  <a:pos x="2" y="22"/>
                </a:cxn>
                <a:cxn ang="0">
                  <a:pos x="2" y="22"/>
                </a:cxn>
                <a:cxn ang="0">
                  <a:pos x="0" y="26"/>
                </a:cxn>
                <a:cxn ang="0">
                  <a:pos x="0" y="30"/>
                </a:cxn>
                <a:cxn ang="0">
                  <a:pos x="2" y="38"/>
                </a:cxn>
                <a:cxn ang="0">
                  <a:pos x="6" y="44"/>
                </a:cxn>
                <a:cxn ang="0">
                  <a:pos x="10" y="50"/>
                </a:cxn>
                <a:cxn ang="0">
                  <a:pos x="10" y="50"/>
                </a:cxn>
              </a:cxnLst>
              <a:rect l="0" t="0" r="r" b="b"/>
              <a:pathLst>
                <a:path w="22" h="50">
                  <a:moveTo>
                    <a:pt x="10" y="50"/>
                  </a:moveTo>
                  <a:lnTo>
                    <a:pt x="10" y="50"/>
                  </a:lnTo>
                  <a:lnTo>
                    <a:pt x="12" y="50"/>
                  </a:lnTo>
                  <a:lnTo>
                    <a:pt x="12" y="50"/>
                  </a:lnTo>
                  <a:lnTo>
                    <a:pt x="14" y="48"/>
                  </a:lnTo>
                  <a:lnTo>
                    <a:pt x="16" y="50"/>
                  </a:lnTo>
                  <a:lnTo>
                    <a:pt x="16" y="50"/>
                  </a:lnTo>
                  <a:lnTo>
                    <a:pt x="20" y="50"/>
                  </a:lnTo>
                  <a:lnTo>
                    <a:pt x="22" y="48"/>
                  </a:lnTo>
                  <a:lnTo>
                    <a:pt x="22" y="48"/>
                  </a:lnTo>
                  <a:lnTo>
                    <a:pt x="22" y="46"/>
                  </a:lnTo>
                  <a:lnTo>
                    <a:pt x="22" y="46"/>
                  </a:lnTo>
                  <a:lnTo>
                    <a:pt x="20" y="44"/>
                  </a:lnTo>
                  <a:lnTo>
                    <a:pt x="20" y="46"/>
                  </a:lnTo>
                  <a:lnTo>
                    <a:pt x="16" y="48"/>
                  </a:lnTo>
                  <a:lnTo>
                    <a:pt x="16" y="48"/>
                  </a:lnTo>
                  <a:lnTo>
                    <a:pt x="14" y="48"/>
                  </a:lnTo>
                  <a:lnTo>
                    <a:pt x="14" y="48"/>
                  </a:lnTo>
                  <a:lnTo>
                    <a:pt x="14" y="42"/>
                  </a:lnTo>
                  <a:lnTo>
                    <a:pt x="12" y="36"/>
                  </a:lnTo>
                  <a:lnTo>
                    <a:pt x="12" y="32"/>
                  </a:lnTo>
                  <a:lnTo>
                    <a:pt x="14" y="28"/>
                  </a:lnTo>
                  <a:lnTo>
                    <a:pt x="14" y="28"/>
                  </a:lnTo>
                  <a:lnTo>
                    <a:pt x="16" y="22"/>
                  </a:lnTo>
                  <a:lnTo>
                    <a:pt x="18" y="18"/>
                  </a:lnTo>
                  <a:lnTo>
                    <a:pt x="18" y="8"/>
                  </a:lnTo>
                  <a:lnTo>
                    <a:pt x="18" y="8"/>
                  </a:lnTo>
                  <a:lnTo>
                    <a:pt x="16" y="4"/>
                  </a:lnTo>
                  <a:lnTo>
                    <a:pt x="14" y="2"/>
                  </a:lnTo>
                  <a:lnTo>
                    <a:pt x="10" y="0"/>
                  </a:lnTo>
                  <a:lnTo>
                    <a:pt x="10" y="0"/>
                  </a:lnTo>
                  <a:lnTo>
                    <a:pt x="6" y="0"/>
                  </a:lnTo>
                  <a:lnTo>
                    <a:pt x="4" y="2"/>
                  </a:lnTo>
                  <a:lnTo>
                    <a:pt x="4" y="8"/>
                  </a:lnTo>
                  <a:lnTo>
                    <a:pt x="4" y="8"/>
                  </a:lnTo>
                  <a:lnTo>
                    <a:pt x="4" y="16"/>
                  </a:lnTo>
                  <a:lnTo>
                    <a:pt x="4" y="20"/>
                  </a:lnTo>
                  <a:lnTo>
                    <a:pt x="2" y="22"/>
                  </a:lnTo>
                  <a:lnTo>
                    <a:pt x="2" y="22"/>
                  </a:lnTo>
                  <a:lnTo>
                    <a:pt x="0" y="26"/>
                  </a:lnTo>
                  <a:lnTo>
                    <a:pt x="0" y="30"/>
                  </a:lnTo>
                  <a:lnTo>
                    <a:pt x="2" y="38"/>
                  </a:lnTo>
                  <a:lnTo>
                    <a:pt x="6" y="44"/>
                  </a:lnTo>
                  <a:lnTo>
                    <a:pt x="10" y="50"/>
                  </a:lnTo>
                  <a:lnTo>
                    <a:pt x="10" y="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3" name="Freeform 96"/>
            <p:cNvSpPr>
              <a:spLocks/>
            </p:cNvSpPr>
            <p:nvPr/>
          </p:nvSpPr>
          <p:spPr bwMode="auto">
            <a:xfrm>
              <a:off x="8261350" y="2235200"/>
              <a:ext cx="41275" cy="41275"/>
            </a:xfrm>
            <a:custGeom>
              <a:avLst/>
              <a:gdLst/>
              <a:ahLst/>
              <a:cxnLst>
                <a:cxn ang="0">
                  <a:pos x="20" y="2"/>
                </a:cxn>
                <a:cxn ang="0">
                  <a:pos x="20" y="2"/>
                </a:cxn>
                <a:cxn ang="0">
                  <a:pos x="14" y="4"/>
                </a:cxn>
                <a:cxn ang="0">
                  <a:pos x="8" y="2"/>
                </a:cxn>
                <a:cxn ang="0">
                  <a:pos x="8" y="2"/>
                </a:cxn>
                <a:cxn ang="0">
                  <a:pos x="4" y="0"/>
                </a:cxn>
                <a:cxn ang="0">
                  <a:pos x="2" y="0"/>
                </a:cxn>
                <a:cxn ang="0">
                  <a:pos x="0" y="0"/>
                </a:cxn>
                <a:cxn ang="0">
                  <a:pos x="0" y="0"/>
                </a:cxn>
                <a:cxn ang="0">
                  <a:pos x="0" y="2"/>
                </a:cxn>
                <a:cxn ang="0">
                  <a:pos x="0" y="6"/>
                </a:cxn>
                <a:cxn ang="0">
                  <a:pos x="2" y="10"/>
                </a:cxn>
                <a:cxn ang="0">
                  <a:pos x="2" y="10"/>
                </a:cxn>
                <a:cxn ang="0">
                  <a:pos x="4" y="16"/>
                </a:cxn>
                <a:cxn ang="0">
                  <a:pos x="4" y="16"/>
                </a:cxn>
                <a:cxn ang="0">
                  <a:pos x="8" y="24"/>
                </a:cxn>
                <a:cxn ang="0">
                  <a:pos x="10" y="26"/>
                </a:cxn>
                <a:cxn ang="0">
                  <a:pos x="12" y="26"/>
                </a:cxn>
                <a:cxn ang="0">
                  <a:pos x="12" y="26"/>
                </a:cxn>
                <a:cxn ang="0">
                  <a:pos x="16" y="26"/>
                </a:cxn>
                <a:cxn ang="0">
                  <a:pos x="20" y="24"/>
                </a:cxn>
                <a:cxn ang="0">
                  <a:pos x="24" y="18"/>
                </a:cxn>
                <a:cxn ang="0">
                  <a:pos x="24" y="18"/>
                </a:cxn>
                <a:cxn ang="0">
                  <a:pos x="26" y="12"/>
                </a:cxn>
                <a:cxn ang="0">
                  <a:pos x="26" y="8"/>
                </a:cxn>
                <a:cxn ang="0">
                  <a:pos x="26" y="8"/>
                </a:cxn>
                <a:cxn ang="0">
                  <a:pos x="26" y="2"/>
                </a:cxn>
                <a:cxn ang="0">
                  <a:pos x="24" y="0"/>
                </a:cxn>
                <a:cxn ang="0">
                  <a:pos x="20" y="2"/>
                </a:cxn>
                <a:cxn ang="0">
                  <a:pos x="20" y="2"/>
                </a:cxn>
              </a:cxnLst>
              <a:rect l="0" t="0" r="r" b="b"/>
              <a:pathLst>
                <a:path w="26" h="26">
                  <a:moveTo>
                    <a:pt x="20" y="2"/>
                  </a:moveTo>
                  <a:lnTo>
                    <a:pt x="20" y="2"/>
                  </a:lnTo>
                  <a:lnTo>
                    <a:pt x="14" y="4"/>
                  </a:lnTo>
                  <a:lnTo>
                    <a:pt x="8" y="2"/>
                  </a:lnTo>
                  <a:lnTo>
                    <a:pt x="8" y="2"/>
                  </a:lnTo>
                  <a:lnTo>
                    <a:pt x="4" y="0"/>
                  </a:lnTo>
                  <a:lnTo>
                    <a:pt x="2" y="0"/>
                  </a:lnTo>
                  <a:lnTo>
                    <a:pt x="0" y="0"/>
                  </a:lnTo>
                  <a:lnTo>
                    <a:pt x="0" y="0"/>
                  </a:lnTo>
                  <a:lnTo>
                    <a:pt x="0" y="2"/>
                  </a:lnTo>
                  <a:lnTo>
                    <a:pt x="0" y="6"/>
                  </a:lnTo>
                  <a:lnTo>
                    <a:pt x="2" y="10"/>
                  </a:lnTo>
                  <a:lnTo>
                    <a:pt x="2" y="10"/>
                  </a:lnTo>
                  <a:lnTo>
                    <a:pt x="4" y="16"/>
                  </a:lnTo>
                  <a:lnTo>
                    <a:pt x="4" y="16"/>
                  </a:lnTo>
                  <a:lnTo>
                    <a:pt x="8" y="24"/>
                  </a:lnTo>
                  <a:lnTo>
                    <a:pt x="10" y="26"/>
                  </a:lnTo>
                  <a:lnTo>
                    <a:pt x="12" y="26"/>
                  </a:lnTo>
                  <a:lnTo>
                    <a:pt x="12" y="26"/>
                  </a:lnTo>
                  <a:lnTo>
                    <a:pt x="16" y="26"/>
                  </a:lnTo>
                  <a:lnTo>
                    <a:pt x="20" y="24"/>
                  </a:lnTo>
                  <a:lnTo>
                    <a:pt x="24" y="18"/>
                  </a:lnTo>
                  <a:lnTo>
                    <a:pt x="24" y="18"/>
                  </a:lnTo>
                  <a:lnTo>
                    <a:pt x="26" y="12"/>
                  </a:lnTo>
                  <a:lnTo>
                    <a:pt x="26" y="8"/>
                  </a:lnTo>
                  <a:lnTo>
                    <a:pt x="26" y="8"/>
                  </a:lnTo>
                  <a:lnTo>
                    <a:pt x="26" y="2"/>
                  </a:lnTo>
                  <a:lnTo>
                    <a:pt x="24" y="0"/>
                  </a:lnTo>
                  <a:lnTo>
                    <a:pt x="20" y="2"/>
                  </a:lnTo>
                  <a:lnTo>
                    <a:pt x="20"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4" name="Freeform 97"/>
            <p:cNvSpPr>
              <a:spLocks/>
            </p:cNvSpPr>
            <p:nvPr/>
          </p:nvSpPr>
          <p:spPr bwMode="auto">
            <a:xfrm>
              <a:off x="8086725" y="1568450"/>
              <a:ext cx="234950" cy="161925"/>
            </a:xfrm>
            <a:custGeom>
              <a:avLst/>
              <a:gdLst/>
              <a:ahLst/>
              <a:cxnLst>
                <a:cxn ang="0">
                  <a:pos x="124" y="56"/>
                </a:cxn>
                <a:cxn ang="0">
                  <a:pos x="118" y="50"/>
                </a:cxn>
                <a:cxn ang="0">
                  <a:pos x="114" y="42"/>
                </a:cxn>
                <a:cxn ang="0">
                  <a:pos x="94" y="30"/>
                </a:cxn>
                <a:cxn ang="0">
                  <a:pos x="80" y="24"/>
                </a:cxn>
                <a:cxn ang="0">
                  <a:pos x="68" y="18"/>
                </a:cxn>
                <a:cxn ang="0">
                  <a:pos x="52" y="14"/>
                </a:cxn>
                <a:cxn ang="0">
                  <a:pos x="42" y="24"/>
                </a:cxn>
                <a:cxn ang="0">
                  <a:pos x="38" y="28"/>
                </a:cxn>
                <a:cxn ang="0">
                  <a:pos x="32" y="26"/>
                </a:cxn>
                <a:cxn ang="0">
                  <a:pos x="28" y="22"/>
                </a:cxn>
                <a:cxn ang="0">
                  <a:pos x="26" y="16"/>
                </a:cxn>
                <a:cxn ang="0">
                  <a:pos x="24" y="4"/>
                </a:cxn>
                <a:cxn ang="0">
                  <a:pos x="20" y="2"/>
                </a:cxn>
                <a:cxn ang="0">
                  <a:pos x="10" y="2"/>
                </a:cxn>
                <a:cxn ang="0">
                  <a:pos x="0" y="8"/>
                </a:cxn>
                <a:cxn ang="0">
                  <a:pos x="8" y="12"/>
                </a:cxn>
                <a:cxn ang="0">
                  <a:pos x="14" y="18"/>
                </a:cxn>
                <a:cxn ang="0">
                  <a:pos x="16" y="22"/>
                </a:cxn>
                <a:cxn ang="0">
                  <a:pos x="14" y="28"/>
                </a:cxn>
                <a:cxn ang="0">
                  <a:pos x="16" y="30"/>
                </a:cxn>
                <a:cxn ang="0">
                  <a:pos x="16" y="36"/>
                </a:cxn>
                <a:cxn ang="0">
                  <a:pos x="18" y="36"/>
                </a:cxn>
                <a:cxn ang="0">
                  <a:pos x="20" y="36"/>
                </a:cxn>
                <a:cxn ang="0">
                  <a:pos x="22" y="32"/>
                </a:cxn>
                <a:cxn ang="0">
                  <a:pos x="50" y="46"/>
                </a:cxn>
                <a:cxn ang="0">
                  <a:pos x="60" y="60"/>
                </a:cxn>
                <a:cxn ang="0">
                  <a:pos x="58" y="76"/>
                </a:cxn>
                <a:cxn ang="0">
                  <a:pos x="56" y="78"/>
                </a:cxn>
                <a:cxn ang="0">
                  <a:pos x="56" y="80"/>
                </a:cxn>
                <a:cxn ang="0">
                  <a:pos x="60" y="80"/>
                </a:cxn>
                <a:cxn ang="0">
                  <a:pos x="70" y="80"/>
                </a:cxn>
                <a:cxn ang="0">
                  <a:pos x="78" y="86"/>
                </a:cxn>
                <a:cxn ang="0">
                  <a:pos x="80" y="90"/>
                </a:cxn>
                <a:cxn ang="0">
                  <a:pos x="86" y="90"/>
                </a:cxn>
                <a:cxn ang="0">
                  <a:pos x="92" y="90"/>
                </a:cxn>
                <a:cxn ang="0">
                  <a:pos x="94" y="82"/>
                </a:cxn>
                <a:cxn ang="0">
                  <a:pos x="104" y="76"/>
                </a:cxn>
                <a:cxn ang="0">
                  <a:pos x="120" y="78"/>
                </a:cxn>
                <a:cxn ang="0">
                  <a:pos x="126" y="90"/>
                </a:cxn>
                <a:cxn ang="0">
                  <a:pos x="132" y="98"/>
                </a:cxn>
                <a:cxn ang="0">
                  <a:pos x="140" y="102"/>
                </a:cxn>
                <a:cxn ang="0">
                  <a:pos x="146" y="100"/>
                </a:cxn>
                <a:cxn ang="0">
                  <a:pos x="146" y="96"/>
                </a:cxn>
                <a:cxn ang="0">
                  <a:pos x="142" y="90"/>
                </a:cxn>
                <a:cxn ang="0">
                  <a:pos x="138" y="88"/>
                </a:cxn>
                <a:cxn ang="0">
                  <a:pos x="128" y="72"/>
                </a:cxn>
                <a:cxn ang="0">
                  <a:pos x="126" y="70"/>
                </a:cxn>
                <a:cxn ang="0">
                  <a:pos x="128" y="64"/>
                </a:cxn>
                <a:cxn ang="0">
                  <a:pos x="130" y="60"/>
                </a:cxn>
                <a:cxn ang="0">
                  <a:pos x="124" y="56"/>
                </a:cxn>
              </a:cxnLst>
              <a:rect l="0" t="0" r="r" b="b"/>
              <a:pathLst>
                <a:path w="148" h="102">
                  <a:moveTo>
                    <a:pt x="124" y="56"/>
                  </a:moveTo>
                  <a:lnTo>
                    <a:pt x="124" y="56"/>
                  </a:lnTo>
                  <a:lnTo>
                    <a:pt x="120" y="54"/>
                  </a:lnTo>
                  <a:lnTo>
                    <a:pt x="118" y="50"/>
                  </a:lnTo>
                  <a:lnTo>
                    <a:pt x="118" y="50"/>
                  </a:lnTo>
                  <a:lnTo>
                    <a:pt x="114" y="42"/>
                  </a:lnTo>
                  <a:lnTo>
                    <a:pt x="108" y="36"/>
                  </a:lnTo>
                  <a:lnTo>
                    <a:pt x="94" y="30"/>
                  </a:lnTo>
                  <a:lnTo>
                    <a:pt x="94" y="30"/>
                  </a:lnTo>
                  <a:lnTo>
                    <a:pt x="80" y="24"/>
                  </a:lnTo>
                  <a:lnTo>
                    <a:pt x="68" y="18"/>
                  </a:lnTo>
                  <a:lnTo>
                    <a:pt x="68" y="18"/>
                  </a:lnTo>
                  <a:lnTo>
                    <a:pt x="60" y="14"/>
                  </a:lnTo>
                  <a:lnTo>
                    <a:pt x="52" y="14"/>
                  </a:lnTo>
                  <a:lnTo>
                    <a:pt x="46" y="18"/>
                  </a:lnTo>
                  <a:lnTo>
                    <a:pt x="42" y="24"/>
                  </a:lnTo>
                  <a:lnTo>
                    <a:pt x="42" y="24"/>
                  </a:lnTo>
                  <a:lnTo>
                    <a:pt x="38" y="28"/>
                  </a:lnTo>
                  <a:lnTo>
                    <a:pt x="34" y="30"/>
                  </a:lnTo>
                  <a:lnTo>
                    <a:pt x="32" y="26"/>
                  </a:lnTo>
                  <a:lnTo>
                    <a:pt x="28" y="22"/>
                  </a:lnTo>
                  <a:lnTo>
                    <a:pt x="28" y="22"/>
                  </a:lnTo>
                  <a:lnTo>
                    <a:pt x="26" y="16"/>
                  </a:lnTo>
                  <a:lnTo>
                    <a:pt x="26" y="16"/>
                  </a:lnTo>
                  <a:lnTo>
                    <a:pt x="26" y="8"/>
                  </a:lnTo>
                  <a:lnTo>
                    <a:pt x="24" y="4"/>
                  </a:lnTo>
                  <a:lnTo>
                    <a:pt x="20" y="2"/>
                  </a:lnTo>
                  <a:lnTo>
                    <a:pt x="20" y="2"/>
                  </a:lnTo>
                  <a:lnTo>
                    <a:pt x="14" y="0"/>
                  </a:lnTo>
                  <a:lnTo>
                    <a:pt x="10" y="2"/>
                  </a:lnTo>
                  <a:lnTo>
                    <a:pt x="0" y="8"/>
                  </a:lnTo>
                  <a:lnTo>
                    <a:pt x="0" y="8"/>
                  </a:lnTo>
                  <a:lnTo>
                    <a:pt x="4" y="10"/>
                  </a:lnTo>
                  <a:lnTo>
                    <a:pt x="8" y="12"/>
                  </a:lnTo>
                  <a:lnTo>
                    <a:pt x="14" y="18"/>
                  </a:lnTo>
                  <a:lnTo>
                    <a:pt x="14" y="18"/>
                  </a:lnTo>
                  <a:lnTo>
                    <a:pt x="16" y="22"/>
                  </a:lnTo>
                  <a:lnTo>
                    <a:pt x="16" y="22"/>
                  </a:lnTo>
                  <a:lnTo>
                    <a:pt x="14" y="26"/>
                  </a:lnTo>
                  <a:lnTo>
                    <a:pt x="14" y="28"/>
                  </a:lnTo>
                  <a:lnTo>
                    <a:pt x="16" y="30"/>
                  </a:lnTo>
                  <a:lnTo>
                    <a:pt x="16" y="30"/>
                  </a:lnTo>
                  <a:lnTo>
                    <a:pt x="16" y="34"/>
                  </a:lnTo>
                  <a:lnTo>
                    <a:pt x="16" y="36"/>
                  </a:lnTo>
                  <a:lnTo>
                    <a:pt x="18" y="36"/>
                  </a:lnTo>
                  <a:lnTo>
                    <a:pt x="18" y="36"/>
                  </a:lnTo>
                  <a:lnTo>
                    <a:pt x="20" y="36"/>
                  </a:lnTo>
                  <a:lnTo>
                    <a:pt x="20" y="36"/>
                  </a:lnTo>
                  <a:lnTo>
                    <a:pt x="22" y="32"/>
                  </a:lnTo>
                  <a:lnTo>
                    <a:pt x="22" y="32"/>
                  </a:lnTo>
                  <a:lnTo>
                    <a:pt x="50" y="46"/>
                  </a:lnTo>
                  <a:lnTo>
                    <a:pt x="50" y="46"/>
                  </a:lnTo>
                  <a:lnTo>
                    <a:pt x="56" y="52"/>
                  </a:lnTo>
                  <a:lnTo>
                    <a:pt x="60" y="60"/>
                  </a:lnTo>
                  <a:lnTo>
                    <a:pt x="60" y="66"/>
                  </a:lnTo>
                  <a:lnTo>
                    <a:pt x="58" y="76"/>
                  </a:lnTo>
                  <a:lnTo>
                    <a:pt x="58" y="76"/>
                  </a:lnTo>
                  <a:lnTo>
                    <a:pt x="56" y="78"/>
                  </a:lnTo>
                  <a:lnTo>
                    <a:pt x="56" y="80"/>
                  </a:lnTo>
                  <a:lnTo>
                    <a:pt x="56" y="80"/>
                  </a:lnTo>
                  <a:lnTo>
                    <a:pt x="60" y="80"/>
                  </a:lnTo>
                  <a:lnTo>
                    <a:pt x="60" y="80"/>
                  </a:lnTo>
                  <a:lnTo>
                    <a:pt x="66" y="78"/>
                  </a:lnTo>
                  <a:lnTo>
                    <a:pt x="70" y="80"/>
                  </a:lnTo>
                  <a:lnTo>
                    <a:pt x="74" y="82"/>
                  </a:lnTo>
                  <a:lnTo>
                    <a:pt x="78" y="86"/>
                  </a:lnTo>
                  <a:lnTo>
                    <a:pt x="78" y="86"/>
                  </a:lnTo>
                  <a:lnTo>
                    <a:pt x="80" y="90"/>
                  </a:lnTo>
                  <a:lnTo>
                    <a:pt x="86" y="90"/>
                  </a:lnTo>
                  <a:lnTo>
                    <a:pt x="86" y="90"/>
                  </a:lnTo>
                  <a:lnTo>
                    <a:pt x="88" y="90"/>
                  </a:lnTo>
                  <a:lnTo>
                    <a:pt x="92" y="90"/>
                  </a:lnTo>
                  <a:lnTo>
                    <a:pt x="94" y="82"/>
                  </a:lnTo>
                  <a:lnTo>
                    <a:pt x="94" y="82"/>
                  </a:lnTo>
                  <a:lnTo>
                    <a:pt x="98" y="78"/>
                  </a:lnTo>
                  <a:lnTo>
                    <a:pt x="104" y="76"/>
                  </a:lnTo>
                  <a:lnTo>
                    <a:pt x="112" y="76"/>
                  </a:lnTo>
                  <a:lnTo>
                    <a:pt x="120" y="78"/>
                  </a:lnTo>
                  <a:lnTo>
                    <a:pt x="120" y="78"/>
                  </a:lnTo>
                  <a:lnTo>
                    <a:pt x="126" y="90"/>
                  </a:lnTo>
                  <a:lnTo>
                    <a:pt x="132" y="98"/>
                  </a:lnTo>
                  <a:lnTo>
                    <a:pt x="132" y="98"/>
                  </a:lnTo>
                  <a:lnTo>
                    <a:pt x="136" y="100"/>
                  </a:lnTo>
                  <a:lnTo>
                    <a:pt x="140" y="102"/>
                  </a:lnTo>
                  <a:lnTo>
                    <a:pt x="146" y="100"/>
                  </a:lnTo>
                  <a:lnTo>
                    <a:pt x="146" y="100"/>
                  </a:lnTo>
                  <a:lnTo>
                    <a:pt x="148" y="98"/>
                  </a:lnTo>
                  <a:lnTo>
                    <a:pt x="146" y="96"/>
                  </a:lnTo>
                  <a:lnTo>
                    <a:pt x="146" y="96"/>
                  </a:lnTo>
                  <a:lnTo>
                    <a:pt x="142" y="90"/>
                  </a:lnTo>
                  <a:lnTo>
                    <a:pt x="138" y="88"/>
                  </a:lnTo>
                  <a:lnTo>
                    <a:pt x="138" y="88"/>
                  </a:lnTo>
                  <a:lnTo>
                    <a:pt x="134" y="80"/>
                  </a:lnTo>
                  <a:lnTo>
                    <a:pt x="128" y="72"/>
                  </a:lnTo>
                  <a:lnTo>
                    <a:pt x="128" y="72"/>
                  </a:lnTo>
                  <a:lnTo>
                    <a:pt x="126" y="70"/>
                  </a:lnTo>
                  <a:lnTo>
                    <a:pt x="128" y="64"/>
                  </a:lnTo>
                  <a:lnTo>
                    <a:pt x="128" y="64"/>
                  </a:lnTo>
                  <a:lnTo>
                    <a:pt x="130" y="62"/>
                  </a:lnTo>
                  <a:lnTo>
                    <a:pt x="130" y="60"/>
                  </a:lnTo>
                  <a:lnTo>
                    <a:pt x="124" y="56"/>
                  </a:lnTo>
                  <a:lnTo>
                    <a:pt x="124" y="5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5" name="Freeform 98"/>
            <p:cNvSpPr>
              <a:spLocks/>
            </p:cNvSpPr>
            <p:nvPr/>
          </p:nvSpPr>
          <p:spPr bwMode="auto">
            <a:xfrm>
              <a:off x="8169275" y="304800"/>
              <a:ext cx="60325" cy="22225"/>
            </a:xfrm>
            <a:custGeom>
              <a:avLst/>
              <a:gdLst/>
              <a:ahLst/>
              <a:cxnLst>
                <a:cxn ang="0">
                  <a:pos x="10" y="14"/>
                </a:cxn>
                <a:cxn ang="0">
                  <a:pos x="10" y="14"/>
                </a:cxn>
                <a:cxn ang="0">
                  <a:pos x="38" y="10"/>
                </a:cxn>
                <a:cxn ang="0">
                  <a:pos x="38" y="10"/>
                </a:cxn>
                <a:cxn ang="0">
                  <a:pos x="38" y="8"/>
                </a:cxn>
                <a:cxn ang="0">
                  <a:pos x="38" y="4"/>
                </a:cxn>
                <a:cxn ang="0">
                  <a:pos x="38" y="0"/>
                </a:cxn>
                <a:cxn ang="0">
                  <a:pos x="34" y="0"/>
                </a:cxn>
                <a:cxn ang="0">
                  <a:pos x="34" y="0"/>
                </a:cxn>
                <a:cxn ang="0">
                  <a:pos x="28" y="2"/>
                </a:cxn>
                <a:cxn ang="0">
                  <a:pos x="22" y="2"/>
                </a:cxn>
                <a:cxn ang="0">
                  <a:pos x="12" y="0"/>
                </a:cxn>
                <a:cxn ang="0">
                  <a:pos x="12" y="0"/>
                </a:cxn>
                <a:cxn ang="0">
                  <a:pos x="4" y="0"/>
                </a:cxn>
                <a:cxn ang="0">
                  <a:pos x="0" y="2"/>
                </a:cxn>
                <a:cxn ang="0">
                  <a:pos x="0" y="6"/>
                </a:cxn>
                <a:cxn ang="0">
                  <a:pos x="0" y="6"/>
                </a:cxn>
                <a:cxn ang="0">
                  <a:pos x="0" y="10"/>
                </a:cxn>
                <a:cxn ang="0">
                  <a:pos x="2" y="12"/>
                </a:cxn>
                <a:cxn ang="0">
                  <a:pos x="10" y="14"/>
                </a:cxn>
                <a:cxn ang="0">
                  <a:pos x="10" y="14"/>
                </a:cxn>
              </a:cxnLst>
              <a:rect l="0" t="0" r="r" b="b"/>
              <a:pathLst>
                <a:path w="38" h="14">
                  <a:moveTo>
                    <a:pt x="10" y="14"/>
                  </a:moveTo>
                  <a:lnTo>
                    <a:pt x="10" y="14"/>
                  </a:lnTo>
                  <a:lnTo>
                    <a:pt x="38" y="10"/>
                  </a:lnTo>
                  <a:lnTo>
                    <a:pt x="38" y="10"/>
                  </a:lnTo>
                  <a:lnTo>
                    <a:pt x="38" y="8"/>
                  </a:lnTo>
                  <a:lnTo>
                    <a:pt x="38" y="4"/>
                  </a:lnTo>
                  <a:lnTo>
                    <a:pt x="38" y="0"/>
                  </a:lnTo>
                  <a:lnTo>
                    <a:pt x="34" y="0"/>
                  </a:lnTo>
                  <a:lnTo>
                    <a:pt x="34" y="0"/>
                  </a:lnTo>
                  <a:lnTo>
                    <a:pt x="28" y="2"/>
                  </a:lnTo>
                  <a:lnTo>
                    <a:pt x="22" y="2"/>
                  </a:lnTo>
                  <a:lnTo>
                    <a:pt x="12" y="0"/>
                  </a:lnTo>
                  <a:lnTo>
                    <a:pt x="12" y="0"/>
                  </a:lnTo>
                  <a:lnTo>
                    <a:pt x="4" y="0"/>
                  </a:lnTo>
                  <a:lnTo>
                    <a:pt x="0" y="2"/>
                  </a:lnTo>
                  <a:lnTo>
                    <a:pt x="0" y="6"/>
                  </a:lnTo>
                  <a:lnTo>
                    <a:pt x="0" y="6"/>
                  </a:lnTo>
                  <a:lnTo>
                    <a:pt x="0" y="10"/>
                  </a:lnTo>
                  <a:lnTo>
                    <a:pt x="2" y="12"/>
                  </a:lnTo>
                  <a:lnTo>
                    <a:pt x="10" y="14"/>
                  </a:lnTo>
                  <a:lnTo>
                    <a:pt x="10" y="1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6" name="Freeform 99"/>
            <p:cNvSpPr>
              <a:spLocks/>
            </p:cNvSpPr>
            <p:nvPr/>
          </p:nvSpPr>
          <p:spPr bwMode="auto">
            <a:xfrm>
              <a:off x="4943475" y="282575"/>
              <a:ext cx="88900" cy="22225"/>
            </a:xfrm>
            <a:custGeom>
              <a:avLst/>
              <a:gdLst/>
              <a:ahLst/>
              <a:cxnLst>
                <a:cxn ang="0">
                  <a:pos x="36" y="8"/>
                </a:cxn>
                <a:cxn ang="0">
                  <a:pos x="36" y="8"/>
                </a:cxn>
                <a:cxn ang="0">
                  <a:pos x="38" y="8"/>
                </a:cxn>
                <a:cxn ang="0">
                  <a:pos x="38" y="8"/>
                </a:cxn>
                <a:cxn ang="0">
                  <a:pos x="46" y="8"/>
                </a:cxn>
                <a:cxn ang="0">
                  <a:pos x="50" y="8"/>
                </a:cxn>
                <a:cxn ang="0">
                  <a:pos x="52" y="6"/>
                </a:cxn>
                <a:cxn ang="0">
                  <a:pos x="56" y="0"/>
                </a:cxn>
                <a:cxn ang="0">
                  <a:pos x="56" y="0"/>
                </a:cxn>
                <a:cxn ang="0">
                  <a:pos x="42" y="0"/>
                </a:cxn>
                <a:cxn ang="0">
                  <a:pos x="28" y="4"/>
                </a:cxn>
                <a:cxn ang="0">
                  <a:pos x="14" y="8"/>
                </a:cxn>
                <a:cxn ang="0">
                  <a:pos x="0" y="14"/>
                </a:cxn>
                <a:cxn ang="0">
                  <a:pos x="0" y="14"/>
                </a:cxn>
                <a:cxn ang="0">
                  <a:pos x="20" y="14"/>
                </a:cxn>
                <a:cxn ang="0">
                  <a:pos x="28" y="14"/>
                </a:cxn>
                <a:cxn ang="0">
                  <a:pos x="36" y="8"/>
                </a:cxn>
                <a:cxn ang="0">
                  <a:pos x="36" y="8"/>
                </a:cxn>
              </a:cxnLst>
              <a:rect l="0" t="0" r="r" b="b"/>
              <a:pathLst>
                <a:path w="56" h="14">
                  <a:moveTo>
                    <a:pt x="36" y="8"/>
                  </a:moveTo>
                  <a:lnTo>
                    <a:pt x="36" y="8"/>
                  </a:lnTo>
                  <a:lnTo>
                    <a:pt x="38" y="8"/>
                  </a:lnTo>
                  <a:lnTo>
                    <a:pt x="38" y="8"/>
                  </a:lnTo>
                  <a:lnTo>
                    <a:pt x="46" y="8"/>
                  </a:lnTo>
                  <a:lnTo>
                    <a:pt x="50" y="8"/>
                  </a:lnTo>
                  <a:lnTo>
                    <a:pt x="52" y="6"/>
                  </a:lnTo>
                  <a:lnTo>
                    <a:pt x="56" y="0"/>
                  </a:lnTo>
                  <a:lnTo>
                    <a:pt x="56" y="0"/>
                  </a:lnTo>
                  <a:lnTo>
                    <a:pt x="42" y="0"/>
                  </a:lnTo>
                  <a:lnTo>
                    <a:pt x="28" y="4"/>
                  </a:lnTo>
                  <a:lnTo>
                    <a:pt x="14" y="8"/>
                  </a:lnTo>
                  <a:lnTo>
                    <a:pt x="0" y="14"/>
                  </a:lnTo>
                  <a:lnTo>
                    <a:pt x="0" y="14"/>
                  </a:lnTo>
                  <a:lnTo>
                    <a:pt x="20" y="14"/>
                  </a:lnTo>
                  <a:lnTo>
                    <a:pt x="28" y="14"/>
                  </a:lnTo>
                  <a:lnTo>
                    <a:pt x="36" y="8"/>
                  </a:lnTo>
                  <a:lnTo>
                    <a:pt x="36" y="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7" name="Freeform 100"/>
            <p:cNvSpPr>
              <a:spLocks/>
            </p:cNvSpPr>
            <p:nvPr/>
          </p:nvSpPr>
          <p:spPr bwMode="auto">
            <a:xfrm>
              <a:off x="7458075" y="1400175"/>
              <a:ext cx="22225" cy="60325"/>
            </a:xfrm>
            <a:custGeom>
              <a:avLst/>
              <a:gdLst/>
              <a:ahLst/>
              <a:cxnLst>
                <a:cxn ang="0">
                  <a:pos x="4" y="0"/>
                </a:cxn>
                <a:cxn ang="0">
                  <a:pos x="4" y="0"/>
                </a:cxn>
                <a:cxn ang="0">
                  <a:pos x="0" y="10"/>
                </a:cxn>
                <a:cxn ang="0">
                  <a:pos x="0" y="18"/>
                </a:cxn>
                <a:cxn ang="0">
                  <a:pos x="0" y="34"/>
                </a:cxn>
                <a:cxn ang="0">
                  <a:pos x="0" y="34"/>
                </a:cxn>
                <a:cxn ang="0">
                  <a:pos x="2" y="36"/>
                </a:cxn>
                <a:cxn ang="0">
                  <a:pos x="4" y="38"/>
                </a:cxn>
                <a:cxn ang="0">
                  <a:pos x="6" y="38"/>
                </a:cxn>
                <a:cxn ang="0">
                  <a:pos x="10" y="36"/>
                </a:cxn>
                <a:cxn ang="0">
                  <a:pos x="10" y="36"/>
                </a:cxn>
                <a:cxn ang="0">
                  <a:pos x="12" y="34"/>
                </a:cxn>
                <a:cxn ang="0">
                  <a:pos x="14" y="30"/>
                </a:cxn>
                <a:cxn ang="0">
                  <a:pos x="14" y="26"/>
                </a:cxn>
                <a:cxn ang="0">
                  <a:pos x="14" y="22"/>
                </a:cxn>
                <a:cxn ang="0">
                  <a:pos x="14" y="22"/>
                </a:cxn>
                <a:cxn ang="0">
                  <a:pos x="4" y="0"/>
                </a:cxn>
                <a:cxn ang="0">
                  <a:pos x="4" y="0"/>
                </a:cxn>
              </a:cxnLst>
              <a:rect l="0" t="0" r="r" b="b"/>
              <a:pathLst>
                <a:path w="14" h="38">
                  <a:moveTo>
                    <a:pt x="4" y="0"/>
                  </a:moveTo>
                  <a:lnTo>
                    <a:pt x="4" y="0"/>
                  </a:lnTo>
                  <a:lnTo>
                    <a:pt x="0" y="10"/>
                  </a:lnTo>
                  <a:lnTo>
                    <a:pt x="0" y="18"/>
                  </a:lnTo>
                  <a:lnTo>
                    <a:pt x="0" y="34"/>
                  </a:lnTo>
                  <a:lnTo>
                    <a:pt x="0" y="34"/>
                  </a:lnTo>
                  <a:lnTo>
                    <a:pt x="2" y="36"/>
                  </a:lnTo>
                  <a:lnTo>
                    <a:pt x="4" y="38"/>
                  </a:lnTo>
                  <a:lnTo>
                    <a:pt x="6" y="38"/>
                  </a:lnTo>
                  <a:lnTo>
                    <a:pt x="10" y="36"/>
                  </a:lnTo>
                  <a:lnTo>
                    <a:pt x="10" y="36"/>
                  </a:lnTo>
                  <a:lnTo>
                    <a:pt x="12" y="34"/>
                  </a:lnTo>
                  <a:lnTo>
                    <a:pt x="14" y="30"/>
                  </a:lnTo>
                  <a:lnTo>
                    <a:pt x="14" y="26"/>
                  </a:lnTo>
                  <a:lnTo>
                    <a:pt x="14" y="22"/>
                  </a:lnTo>
                  <a:lnTo>
                    <a:pt x="14" y="22"/>
                  </a:lnTo>
                  <a:lnTo>
                    <a:pt x="4" y="0"/>
                  </a:lnTo>
                  <a:lnTo>
                    <a:pt x="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8" name="Freeform 101"/>
            <p:cNvSpPr>
              <a:spLocks/>
            </p:cNvSpPr>
            <p:nvPr/>
          </p:nvSpPr>
          <p:spPr bwMode="auto">
            <a:xfrm>
              <a:off x="7600950" y="219075"/>
              <a:ext cx="101600" cy="38100"/>
            </a:xfrm>
            <a:custGeom>
              <a:avLst/>
              <a:gdLst/>
              <a:ahLst/>
              <a:cxnLst>
                <a:cxn ang="0">
                  <a:pos x="24" y="12"/>
                </a:cxn>
                <a:cxn ang="0">
                  <a:pos x="24" y="12"/>
                </a:cxn>
                <a:cxn ang="0">
                  <a:pos x="22" y="14"/>
                </a:cxn>
                <a:cxn ang="0">
                  <a:pos x="22" y="14"/>
                </a:cxn>
                <a:cxn ang="0">
                  <a:pos x="20" y="18"/>
                </a:cxn>
                <a:cxn ang="0">
                  <a:pos x="22" y="20"/>
                </a:cxn>
                <a:cxn ang="0">
                  <a:pos x="26" y="22"/>
                </a:cxn>
                <a:cxn ang="0">
                  <a:pos x="26" y="22"/>
                </a:cxn>
                <a:cxn ang="0">
                  <a:pos x="58" y="24"/>
                </a:cxn>
                <a:cxn ang="0">
                  <a:pos x="58" y="24"/>
                </a:cxn>
                <a:cxn ang="0">
                  <a:pos x="62" y="24"/>
                </a:cxn>
                <a:cxn ang="0">
                  <a:pos x="64" y="22"/>
                </a:cxn>
                <a:cxn ang="0">
                  <a:pos x="64" y="18"/>
                </a:cxn>
                <a:cxn ang="0">
                  <a:pos x="64" y="18"/>
                </a:cxn>
                <a:cxn ang="0">
                  <a:pos x="64" y="14"/>
                </a:cxn>
                <a:cxn ang="0">
                  <a:pos x="62" y="14"/>
                </a:cxn>
                <a:cxn ang="0">
                  <a:pos x="56" y="12"/>
                </a:cxn>
                <a:cxn ang="0">
                  <a:pos x="56" y="12"/>
                </a:cxn>
                <a:cxn ang="0">
                  <a:pos x="52" y="14"/>
                </a:cxn>
                <a:cxn ang="0">
                  <a:pos x="50" y="14"/>
                </a:cxn>
                <a:cxn ang="0">
                  <a:pos x="48" y="12"/>
                </a:cxn>
                <a:cxn ang="0">
                  <a:pos x="48" y="12"/>
                </a:cxn>
                <a:cxn ang="0">
                  <a:pos x="46" y="10"/>
                </a:cxn>
                <a:cxn ang="0">
                  <a:pos x="46" y="6"/>
                </a:cxn>
                <a:cxn ang="0">
                  <a:pos x="44" y="4"/>
                </a:cxn>
                <a:cxn ang="0">
                  <a:pos x="40" y="2"/>
                </a:cxn>
                <a:cxn ang="0">
                  <a:pos x="40" y="2"/>
                </a:cxn>
                <a:cxn ang="0">
                  <a:pos x="34" y="0"/>
                </a:cxn>
                <a:cxn ang="0">
                  <a:pos x="28" y="0"/>
                </a:cxn>
                <a:cxn ang="0">
                  <a:pos x="18" y="2"/>
                </a:cxn>
                <a:cxn ang="0">
                  <a:pos x="10" y="8"/>
                </a:cxn>
                <a:cxn ang="0">
                  <a:pos x="0" y="14"/>
                </a:cxn>
                <a:cxn ang="0">
                  <a:pos x="0" y="14"/>
                </a:cxn>
                <a:cxn ang="0">
                  <a:pos x="6" y="16"/>
                </a:cxn>
                <a:cxn ang="0">
                  <a:pos x="12" y="14"/>
                </a:cxn>
                <a:cxn ang="0">
                  <a:pos x="18" y="12"/>
                </a:cxn>
                <a:cxn ang="0">
                  <a:pos x="24" y="12"/>
                </a:cxn>
                <a:cxn ang="0">
                  <a:pos x="24" y="12"/>
                </a:cxn>
              </a:cxnLst>
              <a:rect l="0" t="0" r="r" b="b"/>
              <a:pathLst>
                <a:path w="64" h="24">
                  <a:moveTo>
                    <a:pt x="24" y="12"/>
                  </a:moveTo>
                  <a:lnTo>
                    <a:pt x="24" y="12"/>
                  </a:lnTo>
                  <a:lnTo>
                    <a:pt x="22" y="14"/>
                  </a:lnTo>
                  <a:lnTo>
                    <a:pt x="22" y="14"/>
                  </a:lnTo>
                  <a:lnTo>
                    <a:pt x="20" y="18"/>
                  </a:lnTo>
                  <a:lnTo>
                    <a:pt x="22" y="20"/>
                  </a:lnTo>
                  <a:lnTo>
                    <a:pt x="26" y="22"/>
                  </a:lnTo>
                  <a:lnTo>
                    <a:pt x="26" y="22"/>
                  </a:lnTo>
                  <a:lnTo>
                    <a:pt x="58" y="24"/>
                  </a:lnTo>
                  <a:lnTo>
                    <a:pt x="58" y="24"/>
                  </a:lnTo>
                  <a:lnTo>
                    <a:pt x="62" y="24"/>
                  </a:lnTo>
                  <a:lnTo>
                    <a:pt x="64" y="22"/>
                  </a:lnTo>
                  <a:lnTo>
                    <a:pt x="64" y="18"/>
                  </a:lnTo>
                  <a:lnTo>
                    <a:pt x="64" y="18"/>
                  </a:lnTo>
                  <a:lnTo>
                    <a:pt x="64" y="14"/>
                  </a:lnTo>
                  <a:lnTo>
                    <a:pt x="62" y="14"/>
                  </a:lnTo>
                  <a:lnTo>
                    <a:pt x="56" y="12"/>
                  </a:lnTo>
                  <a:lnTo>
                    <a:pt x="56" y="12"/>
                  </a:lnTo>
                  <a:lnTo>
                    <a:pt x="52" y="14"/>
                  </a:lnTo>
                  <a:lnTo>
                    <a:pt x="50" y="14"/>
                  </a:lnTo>
                  <a:lnTo>
                    <a:pt x="48" y="12"/>
                  </a:lnTo>
                  <a:lnTo>
                    <a:pt x="48" y="12"/>
                  </a:lnTo>
                  <a:lnTo>
                    <a:pt x="46" y="10"/>
                  </a:lnTo>
                  <a:lnTo>
                    <a:pt x="46" y="6"/>
                  </a:lnTo>
                  <a:lnTo>
                    <a:pt x="44" y="4"/>
                  </a:lnTo>
                  <a:lnTo>
                    <a:pt x="40" y="2"/>
                  </a:lnTo>
                  <a:lnTo>
                    <a:pt x="40" y="2"/>
                  </a:lnTo>
                  <a:lnTo>
                    <a:pt x="34" y="0"/>
                  </a:lnTo>
                  <a:lnTo>
                    <a:pt x="28" y="0"/>
                  </a:lnTo>
                  <a:lnTo>
                    <a:pt x="18" y="2"/>
                  </a:lnTo>
                  <a:lnTo>
                    <a:pt x="10" y="8"/>
                  </a:lnTo>
                  <a:lnTo>
                    <a:pt x="0" y="14"/>
                  </a:lnTo>
                  <a:lnTo>
                    <a:pt x="0" y="14"/>
                  </a:lnTo>
                  <a:lnTo>
                    <a:pt x="6" y="16"/>
                  </a:lnTo>
                  <a:lnTo>
                    <a:pt x="12" y="14"/>
                  </a:lnTo>
                  <a:lnTo>
                    <a:pt x="18" y="12"/>
                  </a:lnTo>
                  <a:lnTo>
                    <a:pt x="24" y="12"/>
                  </a:lnTo>
                  <a:lnTo>
                    <a:pt x="24" y="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9" name="Freeform 102"/>
            <p:cNvSpPr>
              <a:spLocks/>
            </p:cNvSpPr>
            <p:nvPr/>
          </p:nvSpPr>
          <p:spPr bwMode="auto">
            <a:xfrm>
              <a:off x="7705725" y="250825"/>
              <a:ext cx="66675" cy="19050"/>
            </a:xfrm>
            <a:custGeom>
              <a:avLst/>
              <a:gdLst/>
              <a:ahLst/>
              <a:cxnLst>
                <a:cxn ang="0">
                  <a:pos x="42" y="8"/>
                </a:cxn>
                <a:cxn ang="0">
                  <a:pos x="42" y="8"/>
                </a:cxn>
                <a:cxn ang="0">
                  <a:pos x="28" y="2"/>
                </a:cxn>
                <a:cxn ang="0">
                  <a:pos x="18" y="0"/>
                </a:cxn>
                <a:cxn ang="0">
                  <a:pos x="12" y="2"/>
                </a:cxn>
                <a:cxn ang="0">
                  <a:pos x="8" y="4"/>
                </a:cxn>
                <a:cxn ang="0">
                  <a:pos x="0" y="12"/>
                </a:cxn>
                <a:cxn ang="0">
                  <a:pos x="0" y="12"/>
                </a:cxn>
                <a:cxn ang="0">
                  <a:pos x="20" y="12"/>
                </a:cxn>
                <a:cxn ang="0">
                  <a:pos x="42" y="8"/>
                </a:cxn>
                <a:cxn ang="0">
                  <a:pos x="42" y="8"/>
                </a:cxn>
              </a:cxnLst>
              <a:rect l="0" t="0" r="r" b="b"/>
              <a:pathLst>
                <a:path w="42" h="12">
                  <a:moveTo>
                    <a:pt x="42" y="8"/>
                  </a:moveTo>
                  <a:lnTo>
                    <a:pt x="42" y="8"/>
                  </a:lnTo>
                  <a:lnTo>
                    <a:pt x="28" y="2"/>
                  </a:lnTo>
                  <a:lnTo>
                    <a:pt x="18" y="0"/>
                  </a:lnTo>
                  <a:lnTo>
                    <a:pt x="12" y="2"/>
                  </a:lnTo>
                  <a:lnTo>
                    <a:pt x="8" y="4"/>
                  </a:lnTo>
                  <a:lnTo>
                    <a:pt x="0" y="12"/>
                  </a:lnTo>
                  <a:lnTo>
                    <a:pt x="0" y="12"/>
                  </a:lnTo>
                  <a:lnTo>
                    <a:pt x="20" y="12"/>
                  </a:lnTo>
                  <a:lnTo>
                    <a:pt x="42" y="8"/>
                  </a:lnTo>
                  <a:lnTo>
                    <a:pt x="42" y="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0" name="Freeform 103"/>
            <p:cNvSpPr>
              <a:spLocks/>
            </p:cNvSpPr>
            <p:nvPr/>
          </p:nvSpPr>
          <p:spPr bwMode="auto">
            <a:xfrm>
              <a:off x="5162550" y="250825"/>
              <a:ext cx="79375" cy="22225"/>
            </a:xfrm>
            <a:custGeom>
              <a:avLst/>
              <a:gdLst/>
              <a:ahLst/>
              <a:cxnLst>
                <a:cxn ang="0">
                  <a:pos x="12" y="8"/>
                </a:cxn>
                <a:cxn ang="0">
                  <a:pos x="12" y="8"/>
                </a:cxn>
                <a:cxn ang="0">
                  <a:pos x="4" y="8"/>
                </a:cxn>
                <a:cxn ang="0">
                  <a:pos x="4" y="8"/>
                </a:cxn>
                <a:cxn ang="0">
                  <a:pos x="6" y="10"/>
                </a:cxn>
                <a:cxn ang="0">
                  <a:pos x="10" y="12"/>
                </a:cxn>
                <a:cxn ang="0">
                  <a:pos x="16" y="10"/>
                </a:cxn>
                <a:cxn ang="0">
                  <a:pos x="16" y="10"/>
                </a:cxn>
                <a:cxn ang="0">
                  <a:pos x="24" y="10"/>
                </a:cxn>
                <a:cxn ang="0">
                  <a:pos x="32" y="12"/>
                </a:cxn>
                <a:cxn ang="0">
                  <a:pos x="40" y="14"/>
                </a:cxn>
                <a:cxn ang="0">
                  <a:pos x="50" y="14"/>
                </a:cxn>
                <a:cxn ang="0">
                  <a:pos x="50" y="14"/>
                </a:cxn>
                <a:cxn ang="0">
                  <a:pos x="38" y="6"/>
                </a:cxn>
                <a:cxn ang="0">
                  <a:pos x="26" y="2"/>
                </a:cxn>
                <a:cxn ang="0">
                  <a:pos x="0" y="0"/>
                </a:cxn>
                <a:cxn ang="0">
                  <a:pos x="0" y="0"/>
                </a:cxn>
                <a:cxn ang="0">
                  <a:pos x="4" y="4"/>
                </a:cxn>
                <a:cxn ang="0">
                  <a:pos x="6" y="4"/>
                </a:cxn>
                <a:cxn ang="0">
                  <a:pos x="10" y="4"/>
                </a:cxn>
                <a:cxn ang="0">
                  <a:pos x="12" y="8"/>
                </a:cxn>
                <a:cxn ang="0">
                  <a:pos x="12" y="8"/>
                </a:cxn>
              </a:cxnLst>
              <a:rect l="0" t="0" r="r" b="b"/>
              <a:pathLst>
                <a:path w="50" h="14">
                  <a:moveTo>
                    <a:pt x="12" y="8"/>
                  </a:moveTo>
                  <a:lnTo>
                    <a:pt x="12" y="8"/>
                  </a:lnTo>
                  <a:lnTo>
                    <a:pt x="4" y="8"/>
                  </a:lnTo>
                  <a:lnTo>
                    <a:pt x="4" y="8"/>
                  </a:lnTo>
                  <a:lnTo>
                    <a:pt x="6" y="10"/>
                  </a:lnTo>
                  <a:lnTo>
                    <a:pt x="10" y="12"/>
                  </a:lnTo>
                  <a:lnTo>
                    <a:pt x="16" y="10"/>
                  </a:lnTo>
                  <a:lnTo>
                    <a:pt x="16" y="10"/>
                  </a:lnTo>
                  <a:lnTo>
                    <a:pt x="24" y="10"/>
                  </a:lnTo>
                  <a:lnTo>
                    <a:pt x="32" y="12"/>
                  </a:lnTo>
                  <a:lnTo>
                    <a:pt x="40" y="14"/>
                  </a:lnTo>
                  <a:lnTo>
                    <a:pt x="50" y="14"/>
                  </a:lnTo>
                  <a:lnTo>
                    <a:pt x="50" y="14"/>
                  </a:lnTo>
                  <a:lnTo>
                    <a:pt x="38" y="6"/>
                  </a:lnTo>
                  <a:lnTo>
                    <a:pt x="26" y="2"/>
                  </a:lnTo>
                  <a:lnTo>
                    <a:pt x="0" y="0"/>
                  </a:lnTo>
                  <a:lnTo>
                    <a:pt x="0" y="0"/>
                  </a:lnTo>
                  <a:lnTo>
                    <a:pt x="4" y="4"/>
                  </a:lnTo>
                  <a:lnTo>
                    <a:pt x="6" y="4"/>
                  </a:lnTo>
                  <a:lnTo>
                    <a:pt x="10" y="4"/>
                  </a:lnTo>
                  <a:lnTo>
                    <a:pt x="12" y="8"/>
                  </a:lnTo>
                  <a:lnTo>
                    <a:pt x="12" y="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1" name="Freeform 104"/>
            <p:cNvSpPr>
              <a:spLocks/>
            </p:cNvSpPr>
            <p:nvPr/>
          </p:nvSpPr>
          <p:spPr bwMode="auto">
            <a:xfrm>
              <a:off x="4886325" y="727075"/>
              <a:ext cx="50800" cy="31750"/>
            </a:xfrm>
            <a:custGeom>
              <a:avLst/>
              <a:gdLst/>
              <a:ahLst/>
              <a:cxnLst>
                <a:cxn ang="0">
                  <a:pos x="32" y="20"/>
                </a:cxn>
                <a:cxn ang="0">
                  <a:pos x="32" y="20"/>
                </a:cxn>
                <a:cxn ang="0">
                  <a:pos x="32" y="20"/>
                </a:cxn>
                <a:cxn ang="0">
                  <a:pos x="32" y="20"/>
                </a:cxn>
                <a:cxn ang="0">
                  <a:pos x="32" y="20"/>
                </a:cxn>
                <a:cxn ang="0">
                  <a:pos x="30" y="18"/>
                </a:cxn>
                <a:cxn ang="0">
                  <a:pos x="30" y="16"/>
                </a:cxn>
                <a:cxn ang="0">
                  <a:pos x="24" y="12"/>
                </a:cxn>
                <a:cxn ang="0">
                  <a:pos x="20" y="8"/>
                </a:cxn>
                <a:cxn ang="0">
                  <a:pos x="20" y="6"/>
                </a:cxn>
                <a:cxn ang="0">
                  <a:pos x="20" y="4"/>
                </a:cxn>
                <a:cxn ang="0">
                  <a:pos x="20" y="4"/>
                </a:cxn>
                <a:cxn ang="0">
                  <a:pos x="6" y="0"/>
                </a:cxn>
                <a:cxn ang="0">
                  <a:pos x="6" y="0"/>
                </a:cxn>
                <a:cxn ang="0">
                  <a:pos x="2" y="0"/>
                </a:cxn>
                <a:cxn ang="0">
                  <a:pos x="0" y="0"/>
                </a:cxn>
                <a:cxn ang="0">
                  <a:pos x="0" y="4"/>
                </a:cxn>
                <a:cxn ang="0">
                  <a:pos x="0" y="4"/>
                </a:cxn>
                <a:cxn ang="0">
                  <a:pos x="6" y="6"/>
                </a:cxn>
                <a:cxn ang="0">
                  <a:pos x="10" y="10"/>
                </a:cxn>
                <a:cxn ang="0">
                  <a:pos x="22" y="18"/>
                </a:cxn>
                <a:cxn ang="0">
                  <a:pos x="22" y="18"/>
                </a:cxn>
                <a:cxn ang="0">
                  <a:pos x="26" y="20"/>
                </a:cxn>
                <a:cxn ang="0">
                  <a:pos x="28" y="20"/>
                </a:cxn>
                <a:cxn ang="0">
                  <a:pos x="32" y="20"/>
                </a:cxn>
                <a:cxn ang="0">
                  <a:pos x="32" y="20"/>
                </a:cxn>
              </a:cxnLst>
              <a:rect l="0" t="0" r="r" b="b"/>
              <a:pathLst>
                <a:path w="32" h="20">
                  <a:moveTo>
                    <a:pt x="32" y="20"/>
                  </a:moveTo>
                  <a:lnTo>
                    <a:pt x="32" y="20"/>
                  </a:lnTo>
                  <a:lnTo>
                    <a:pt x="32" y="20"/>
                  </a:lnTo>
                  <a:lnTo>
                    <a:pt x="32" y="20"/>
                  </a:lnTo>
                  <a:lnTo>
                    <a:pt x="32" y="20"/>
                  </a:lnTo>
                  <a:lnTo>
                    <a:pt x="30" y="18"/>
                  </a:lnTo>
                  <a:lnTo>
                    <a:pt x="30" y="16"/>
                  </a:lnTo>
                  <a:lnTo>
                    <a:pt x="24" y="12"/>
                  </a:lnTo>
                  <a:lnTo>
                    <a:pt x="20" y="8"/>
                  </a:lnTo>
                  <a:lnTo>
                    <a:pt x="20" y="6"/>
                  </a:lnTo>
                  <a:lnTo>
                    <a:pt x="20" y="4"/>
                  </a:lnTo>
                  <a:lnTo>
                    <a:pt x="20" y="4"/>
                  </a:lnTo>
                  <a:lnTo>
                    <a:pt x="6" y="0"/>
                  </a:lnTo>
                  <a:lnTo>
                    <a:pt x="6" y="0"/>
                  </a:lnTo>
                  <a:lnTo>
                    <a:pt x="2" y="0"/>
                  </a:lnTo>
                  <a:lnTo>
                    <a:pt x="0" y="0"/>
                  </a:lnTo>
                  <a:lnTo>
                    <a:pt x="0" y="4"/>
                  </a:lnTo>
                  <a:lnTo>
                    <a:pt x="0" y="4"/>
                  </a:lnTo>
                  <a:lnTo>
                    <a:pt x="6" y="6"/>
                  </a:lnTo>
                  <a:lnTo>
                    <a:pt x="10" y="10"/>
                  </a:lnTo>
                  <a:lnTo>
                    <a:pt x="22" y="18"/>
                  </a:lnTo>
                  <a:lnTo>
                    <a:pt x="22" y="18"/>
                  </a:lnTo>
                  <a:lnTo>
                    <a:pt x="26" y="20"/>
                  </a:lnTo>
                  <a:lnTo>
                    <a:pt x="28" y="20"/>
                  </a:lnTo>
                  <a:lnTo>
                    <a:pt x="32" y="20"/>
                  </a:lnTo>
                  <a:lnTo>
                    <a:pt x="32" y="2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2" name="Freeform 105"/>
            <p:cNvSpPr>
              <a:spLocks/>
            </p:cNvSpPr>
            <p:nvPr/>
          </p:nvSpPr>
          <p:spPr bwMode="auto">
            <a:xfrm>
              <a:off x="8074025" y="1003300"/>
              <a:ext cx="25400" cy="38100"/>
            </a:xfrm>
            <a:custGeom>
              <a:avLst/>
              <a:gdLst/>
              <a:ahLst/>
              <a:cxnLst>
                <a:cxn ang="0">
                  <a:pos x="0" y="4"/>
                </a:cxn>
                <a:cxn ang="0">
                  <a:pos x="0" y="4"/>
                </a:cxn>
                <a:cxn ang="0">
                  <a:pos x="0" y="8"/>
                </a:cxn>
                <a:cxn ang="0">
                  <a:pos x="2" y="10"/>
                </a:cxn>
                <a:cxn ang="0">
                  <a:pos x="2" y="10"/>
                </a:cxn>
                <a:cxn ang="0">
                  <a:pos x="6" y="10"/>
                </a:cxn>
                <a:cxn ang="0">
                  <a:pos x="8" y="10"/>
                </a:cxn>
                <a:cxn ang="0">
                  <a:pos x="6" y="16"/>
                </a:cxn>
                <a:cxn ang="0">
                  <a:pos x="6" y="16"/>
                </a:cxn>
                <a:cxn ang="0">
                  <a:pos x="4" y="20"/>
                </a:cxn>
                <a:cxn ang="0">
                  <a:pos x="4" y="22"/>
                </a:cxn>
                <a:cxn ang="0">
                  <a:pos x="8" y="24"/>
                </a:cxn>
                <a:cxn ang="0">
                  <a:pos x="8" y="24"/>
                </a:cxn>
                <a:cxn ang="0">
                  <a:pos x="10" y="24"/>
                </a:cxn>
                <a:cxn ang="0">
                  <a:pos x="12" y="22"/>
                </a:cxn>
                <a:cxn ang="0">
                  <a:pos x="14" y="18"/>
                </a:cxn>
                <a:cxn ang="0">
                  <a:pos x="14" y="18"/>
                </a:cxn>
                <a:cxn ang="0">
                  <a:pos x="16" y="8"/>
                </a:cxn>
                <a:cxn ang="0">
                  <a:pos x="16" y="8"/>
                </a:cxn>
                <a:cxn ang="0">
                  <a:pos x="14" y="2"/>
                </a:cxn>
                <a:cxn ang="0">
                  <a:pos x="8" y="0"/>
                </a:cxn>
                <a:cxn ang="0">
                  <a:pos x="8" y="0"/>
                </a:cxn>
                <a:cxn ang="0">
                  <a:pos x="6" y="0"/>
                </a:cxn>
                <a:cxn ang="0">
                  <a:pos x="4" y="0"/>
                </a:cxn>
                <a:cxn ang="0">
                  <a:pos x="0" y="4"/>
                </a:cxn>
                <a:cxn ang="0">
                  <a:pos x="0" y="4"/>
                </a:cxn>
              </a:cxnLst>
              <a:rect l="0" t="0" r="r" b="b"/>
              <a:pathLst>
                <a:path w="16" h="24">
                  <a:moveTo>
                    <a:pt x="0" y="4"/>
                  </a:moveTo>
                  <a:lnTo>
                    <a:pt x="0" y="4"/>
                  </a:lnTo>
                  <a:lnTo>
                    <a:pt x="0" y="8"/>
                  </a:lnTo>
                  <a:lnTo>
                    <a:pt x="2" y="10"/>
                  </a:lnTo>
                  <a:lnTo>
                    <a:pt x="2" y="10"/>
                  </a:lnTo>
                  <a:lnTo>
                    <a:pt x="6" y="10"/>
                  </a:lnTo>
                  <a:lnTo>
                    <a:pt x="8" y="10"/>
                  </a:lnTo>
                  <a:lnTo>
                    <a:pt x="6" y="16"/>
                  </a:lnTo>
                  <a:lnTo>
                    <a:pt x="6" y="16"/>
                  </a:lnTo>
                  <a:lnTo>
                    <a:pt x="4" y="20"/>
                  </a:lnTo>
                  <a:lnTo>
                    <a:pt x="4" y="22"/>
                  </a:lnTo>
                  <a:lnTo>
                    <a:pt x="8" y="24"/>
                  </a:lnTo>
                  <a:lnTo>
                    <a:pt x="8" y="24"/>
                  </a:lnTo>
                  <a:lnTo>
                    <a:pt x="10" y="24"/>
                  </a:lnTo>
                  <a:lnTo>
                    <a:pt x="12" y="22"/>
                  </a:lnTo>
                  <a:lnTo>
                    <a:pt x="14" y="18"/>
                  </a:lnTo>
                  <a:lnTo>
                    <a:pt x="14" y="18"/>
                  </a:lnTo>
                  <a:lnTo>
                    <a:pt x="16" y="8"/>
                  </a:lnTo>
                  <a:lnTo>
                    <a:pt x="16" y="8"/>
                  </a:lnTo>
                  <a:lnTo>
                    <a:pt x="14" y="2"/>
                  </a:lnTo>
                  <a:lnTo>
                    <a:pt x="8" y="0"/>
                  </a:lnTo>
                  <a:lnTo>
                    <a:pt x="8" y="0"/>
                  </a:lnTo>
                  <a:lnTo>
                    <a:pt x="6" y="0"/>
                  </a:lnTo>
                  <a:lnTo>
                    <a:pt x="4" y="0"/>
                  </a:lnTo>
                  <a:lnTo>
                    <a:pt x="0" y="4"/>
                  </a:lnTo>
                  <a:lnTo>
                    <a:pt x="0" y="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3" name="Freeform 106"/>
            <p:cNvSpPr>
              <a:spLocks/>
            </p:cNvSpPr>
            <p:nvPr/>
          </p:nvSpPr>
          <p:spPr bwMode="auto">
            <a:xfrm>
              <a:off x="5175250" y="292100"/>
              <a:ext cx="82550" cy="31750"/>
            </a:xfrm>
            <a:custGeom>
              <a:avLst/>
              <a:gdLst/>
              <a:ahLst/>
              <a:cxnLst>
                <a:cxn ang="0">
                  <a:pos x="38" y="4"/>
                </a:cxn>
                <a:cxn ang="0">
                  <a:pos x="38" y="4"/>
                </a:cxn>
                <a:cxn ang="0">
                  <a:pos x="30" y="0"/>
                </a:cxn>
                <a:cxn ang="0">
                  <a:pos x="26" y="2"/>
                </a:cxn>
                <a:cxn ang="0">
                  <a:pos x="24" y="6"/>
                </a:cxn>
                <a:cxn ang="0">
                  <a:pos x="24" y="6"/>
                </a:cxn>
                <a:cxn ang="0">
                  <a:pos x="22" y="6"/>
                </a:cxn>
                <a:cxn ang="0">
                  <a:pos x="22" y="6"/>
                </a:cxn>
                <a:cxn ang="0">
                  <a:pos x="12" y="8"/>
                </a:cxn>
                <a:cxn ang="0">
                  <a:pos x="12" y="8"/>
                </a:cxn>
                <a:cxn ang="0">
                  <a:pos x="10" y="6"/>
                </a:cxn>
                <a:cxn ang="0">
                  <a:pos x="6" y="4"/>
                </a:cxn>
                <a:cxn ang="0">
                  <a:pos x="6" y="4"/>
                </a:cxn>
                <a:cxn ang="0">
                  <a:pos x="2" y="2"/>
                </a:cxn>
                <a:cxn ang="0">
                  <a:pos x="0" y="0"/>
                </a:cxn>
                <a:cxn ang="0">
                  <a:pos x="0" y="2"/>
                </a:cxn>
                <a:cxn ang="0">
                  <a:pos x="0" y="2"/>
                </a:cxn>
                <a:cxn ang="0">
                  <a:pos x="0" y="6"/>
                </a:cxn>
                <a:cxn ang="0">
                  <a:pos x="0" y="8"/>
                </a:cxn>
                <a:cxn ang="0">
                  <a:pos x="2" y="8"/>
                </a:cxn>
                <a:cxn ang="0">
                  <a:pos x="2" y="8"/>
                </a:cxn>
                <a:cxn ang="0">
                  <a:pos x="10" y="8"/>
                </a:cxn>
                <a:cxn ang="0">
                  <a:pos x="10" y="8"/>
                </a:cxn>
                <a:cxn ang="0">
                  <a:pos x="12" y="12"/>
                </a:cxn>
                <a:cxn ang="0">
                  <a:pos x="14" y="12"/>
                </a:cxn>
                <a:cxn ang="0">
                  <a:pos x="20" y="10"/>
                </a:cxn>
                <a:cxn ang="0">
                  <a:pos x="20" y="10"/>
                </a:cxn>
                <a:cxn ang="0">
                  <a:pos x="20" y="10"/>
                </a:cxn>
                <a:cxn ang="0">
                  <a:pos x="20" y="10"/>
                </a:cxn>
                <a:cxn ang="0">
                  <a:pos x="22" y="12"/>
                </a:cxn>
                <a:cxn ang="0">
                  <a:pos x="26" y="14"/>
                </a:cxn>
                <a:cxn ang="0">
                  <a:pos x="30" y="14"/>
                </a:cxn>
                <a:cxn ang="0">
                  <a:pos x="32" y="16"/>
                </a:cxn>
                <a:cxn ang="0">
                  <a:pos x="32" y="16"/>
                </a:cxn>
                <a:cxn ang="0">
                  <a:pos x="36" y="18"/>
                </a:cxn>
                <a:cxn ang="0">
                  <a:pos x="40" y="20"/>
                </a:cxn>
                <a:cxn ang="0">
                  <a:pos x="46" y="18"/>
                </a:cxn>
                <a:cxn ang="0">
                  <a:pos x="50" y="16"/>
                </a:cxn>
                <a:cxn ang="0">
                  <a:pos x="50" y="16"/>
                </a:cxn>
                <a:cxn ang="0">
                  <a:pos x="52" y="12"/>
                </a:cxn>
                <a:cxn ang="0">
                  <a:pos x="52" y="6"/>
                </a:cxn>
                <a:cxn ang="0">
                  <a:pos x="52" y="6"/>
                </a:cxn>
                <a:cxn ang="0">
                  <a:pos x="48" y="4"/>
                </a:cxn>
                <a:cxn ang="0">
                  <a:pos x="44" y="2"/>
                </a:cxn>
                <a:cxn ang="0">
                  <a:pos x="42" y="4"/>
                </a:cxn>
                <a:cxn ang="0">
                  <a:pos x="38" y="4"/>
                </a:cxn>
                <a:cxn ang="0">
                  <a:pos x="38" y="4"/>
                </a:cxn>
              </a:cxnLst>
              <a:rect l="0" t="0" r="r" b="b"/>
              <a:pathLst>
                <a:path w="52" h="20">
                  <a:moveTo>
                    <a:pt x="38" y="4"/>
                  </a:moveTo>
                  <a:lnTo>
                    <a:pt x="38" y="4"/>
                  </a:lnTo>
                  <a:lnTo>
                    <a:pt x="30" y="0"/>
                  </a:lnTo>
                  <a:lnTo>
                    <a:pt x="26" y="2"/>
                  </a:lnTo>
                  <a:lnTo>
                    <a:pt x="24" y="6"/>
                  </a:lnTo>
                  <a:lnTo>
                    <a:pt x="24" y="6"/>
                  </a:lnTo>
                  <a:lnTo>
                    <a:pt x="22" y="6"/>
                  </a:lnTo>
                  <a:lnTo>
                    <a:pt x="22" y="6"/>
                  </a:lnTo>
                  <a:lnTo>
                    <a:pt x="12" y="8"/>
                  </a:lnTo>
                  <a:lnTo>
                    <a:pt x="12" y="8"/>
                  </a:lnTo>
                  <a:lnTo>
                    <a:pt x="10" y="6"/>
                  </a:lnTo>
                  <a:lnTo>
                    <a:pt x="6" y="4"/>
                  </a:lnTo>
                  <a:lnTo>
                    <a:pt x="6" y="4"/>
                  </a:lnTo>
                  <a:lnTo>
                    <a:pt x="2" y="2"/>
                  </a:lnTo>
                  <a:lnTo>
                    <a:pt x="0" y="0"/>
                  </a:lnTo>
                  <a:lnTo>
                    <a:pt x="0" y="2"/>
                  </a:lnTo>
                  <a:lnTo>
                    <a:pt x="0" y="2"/>
                  </a:lnTo>
                  <a:lnTo>
                    <a:pt x="0" y="6"/>
                  </a:lnTo>
                  <a:lnTo>
                    <a:pt x="0" y="8"/>
                  </a:lnTo>
                  <a:lnTo>
                    <a:pt x="2" y="8"/>
                  </a:lnTo>
                  <a:lnTo>
                    <a:pt x="2" y="8"/>
                  </a:lnTo>
                  <a:lnTo>
                    <a:pt x="10" y="8"/>
                  </a:lnTo>
                  <a:lnTo>
                    <a:pt x="10" y="8"/>
                  </a:lnTo>
                  <a:lnTo>
                    <a:pt x="12" y="12"/>
                  </a:lnTo>
                  <a:lnTo>
                    <a:pt x="14" y="12"/>
                  </a:lnTo>
                  <a:lnTo>
                    <a:pt x="20" y="10"/>
                  </a:lnTo>
                  <a:lnTo>
                    <a:pt x="20" y="10"/>
                  </a:lnTo>
                  <a:lnTo>
                    <a:pt x="20" y="10"/>
                  </a:lnTo>
                  <a:lnTo>
                    <a:pt x="20" y="10"/>
                  </a:lnTo>
                  <a:lnTo>
                    <a:pt x="22" y="12"/>
                  </a:lnTo>
                  <a:lnTo>
                    <a:pt x="26" y="14"/>
                  </a:lnTo>
                  <a:lnTo>
                    <a:pt x="30" y="14"/>
                  </a:lnTo>
                  <a:lnTo>
                    <a:pt x="32" y="16"/>
                  </a:lnTo>
                  <a:lnTo>
                    <a:pt x="32" y="16"/>
                  </a:lnTo>
                  <a:lnTo>
                    <a:pt x="36" y="18"/>
                  </a:lnTo>
                  <a:lnTo>
                    <a:pt x="40" y="20"/>
                  </a:lnTo>
                  <a:lnTo>
                    <a:pt x="46" y="18"/>
                  </a:lnTo>
                  <a:lnTo>
                    <a:pt x="50" y="16"/>
                  </a:lnTo>
                  <a:lnTo>
                    <a:pt x="50" y="16"/>
                  </a:lnTo>
                  <a:lnTo>
                    <a:pt x="52" y="12"/>
                  </a:lnTo>
                  <a:lnTo>
                    <a:pt x="52" y="6"/>
                  </a:lnTo>
                  <a:lnTo>
                    <a:pt x="52" y="6"/>
                  </a:lnTo>
                  <a:lnTo>
                    <a:pt x="48" y="4"/>
                  </a:lnTo>
                  <a:lnTo>
                    <a:pt x="44" y="2"/>
                  </a:lnTo>
                  <a:lnTo>
                    <a:pt x="42" y="4"/>
                  </a:lnTo>
                  <a:lnTo>
                    <a:pt x="38" y="4"/>
                  </a:lnTo>
                  <a:lnTo>
                    <a:pt x="38" y="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4" name="Freeform 107"/>
            <p:cNvSpPr>
              <a:spLocks/>
            </p:cNvSpPr>
            <p:nvPr/>
          </p:nvSpPr>
          <p:spPr bwMode="auto">
            <a:xfrm>
              <a:off x="7956550" y="1143000"/>
              <a:ext cx="19050" cy="47625"/>
            </a:xfrm>
            <a:custGeom>
              <a:avLst/>
              <a:gdLst/>
              <a:ahLst/>
              <a:cxnLst>
                <a:cxn ang="0">
                  <a:pos x="12" y="0"/>
                </a:cxn>
                <a:cxn ang="0">
                  <a:pos x="12" y="0"/>
                </a:cxn>
                <a:cxn ang="0">
                  <a:pos x="4" y="8"/>
                </a:cxn>
                <a:cxn ang="0">
                  <a:pos x="0" y="16"/>
                </a:cxn>
                <a:cxn ang="0">
                  <a:pos x="0" y="22"/>
                </a:cxn>
                <a:cxn ang="0">
                  <a:pos x="4" y="30"/>
                </a:cxn>
                <a:cxn ang="0">
                  <a:pos x="4" y="30"/>
                </a:cxn>
                <a:cxn ang="0">
                  <a:pos x="8" y="24"/>
                </a:cxn>
                <a:cxn ang="0">
                  <a:pos x="10" y="16"/>
                </a:cxn>
                <a:cxn ang="0">
                  <a:pos x="12" y="0"/>
                </a:cxn>
                <a:cxn ang="0">
                  <a:pos x="12" y="0"/>
                </a:cxn>
              </a:cxnLst>
              <a:rect l="0" t="0" r="r" b="b"/>
              <a:pathLst>
                <a:path w="12" h="30">
                  <a:moveTo>
                    <a:pt x="12" y="0"/>
                  </a:moveTo>
                  <a:lnTo>
                    <a:pt x="12" y="0"/>
                  </a:lnTo>
                  <a:lnTo>
                    <a:pt x="4" y="8"/>
                  </a:lnTo>
                  <a:lnTo>
                    <a:pt x="0" y="16"/>
                  </a:lnTo>
                  <a:lnTo>
                    <a:pt x="0" y="22"/>
                  </a:lnTo>
                  <a:lnTo>
                    <a:pt x="4" y="30"/>
                  </a:lnTo>
                  <a:lnTo>
                    <a:pt x="4" y="30"/>
                  </a:lnTo>
                  <a:lnTo>
                    <a:pt x="8" y="24"/>
                  </a:lnTo>
                  <a:lnTo>
                    <a:pt x="10" y="16"/>
                  </a:lnTo>
                  <a:lnTo>
                    <a:pt x="12" y="0"/>
                  </a:lnTo>
                  <a:lnTo>
                    <a:pt x="1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5" name="Freeform 108"/>
            <p:cNvSpPr>
              <a:spLocks/>
            </p:cNvSpPr>
            <p:nvPr/>
          </p:nvSpPr>
          <p:spPr bwMode="auto">
            <a:xfrm>
              <a:off x="7813675" y="1231900"/>
              <a:ext cx="28575" cy="25400"/>
            </a:xfrm>
            <a:custGeom>
              <a:avLst/>
              <a:gdLst/>
              <a:ahLst/>
              <a:cxnLst>
                <a:cxn ang="0">
                  <a:pos x="18" y="0"/>
                </a:cxn>
                <a:cxn ang="0">
                  <a:pos x="18" y="0"/>
                </a:cxn>
                <a:cxn ang="0">
                  <a:pos x="12" y="0"/>
                </a:cxn>
                <a:cxn ang="0">
                  <a:pos x="6" y="0"/>
                </a:cxn>
                <a:cxn ang="0">
                  <a:pos x="2" y="4"/>
                </a:cxn>
                <a:cxn ang="0">
                  <a:pos x="0" y="8"/>
                </a:cxn>
                <a:cxn ang="0">
                  <a:pos x="0" y="8"/>
                </a:cxn>
                <a:cxn ang="0">
                  <a:pos x="0" y="14"/>
                </a:cxn>
                <a:cxn ang="0">
                  <a:pos x="2" y="16"/>
                </a:cxn>
                <a:cxn ang="0">
                  <a:pos x="4" y="16"/>
                </a:cxn>
                <a:cxn ang="0">
                  <a:pos x="4" y="16"/>
                </a:cxn>
                <a:cxn ang="0">
                  <a:pos x="10" y="14"/>
                </a:cxn>
                <a:cxn ang="0">
                  <a:pos x="14" y="10"/>
                </a:cxn>
                <a:cxn ang="0">
                  <a:pos x="18" y="0"/>
                </a:cxn>
                <a:cxn ang="0">
                  <a:pos x="18" y="0"/>
                </a:cxn>
              </a:cxnLst>
              <a:rect l="0" t="0" r="r" b="b"/>
              <a:pathLst>
                <a:path w="18" h="16">
                  <a:moveTo>
                    <a:pt x="18" y="0"/>
                  </a:moveTo>
                  <a:lnTo>
                    <a:pt x="18" y="0"/>
                  </a:lnTo>
                  <a:lnTo>
                    <a:pt x="12" y="0"/>
                  </a:lnTo>
                  <a:lnTo>
                    <a:pt x="6" y="0"/>
                  </a:lnTo>
                  <a:lnTo>
                    <a:pt x="2" y="4"/>
                  </a:lnTo>
                  <a:lnTo>
                    <a:pt x="0" y="8"/>
                  </a:lnTo>
                  <a:lnTo>
                    <a:pt x="0" y="8"/>
                  </a:lnTo>
                  <a:lnTo>
                    <a:pt x="0" y="14"/>
                  </a:lnTo>
                  <a:lnTo>
                    <a:pt x="2" y="16"/>
                  </a:lnTo>
                  <a:lnTo>
                    <a:pt x="4" y="16"/>
                  </a:lnTo>
                  <a:lnTo>
                    <a:pt x="4" y="16"/>
                  </a:lnTo>
                  <a:lnTo>
                    <a:pt x="10" y="14"/>
                  </a:lnTo>
                  <a:lnTo>
                    <a:pt x="14" y="10"/>
                  </a:lnTo>
                  <a:lnTo>
                    <a:pt x="18" y="0"/>
                  </a:lnTo>
                  <a:lnTo>
                    <a:pt x="18"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6" name="Freeform 109"/>
            <p:cNvSpPr>
              <a:spLocks/>
            </p:cNvSpPr>
            <p:nvPr/>
          </p:nvSpPr>
          <p:spPr bwMode="auto">
            <a:xfrm>
              <a:off x="6572250" y="882650"/>
              <a:ext cx="15875" cy="34925"/>
            </a:xfrm>
            <a:custGeom>
              <a:avLst/>
              <a:gdLst/>
              <a:ahLst/>
              <a:cxnLst>
                <a:cxn ang="0">
                  <a:pos x="0" y="6"/>
                </a:cxn>
                <a:cxn ang="0">
                  <a:pos x="0" y="6"/>
                </a:cxn>
                <a:cxn ang="0">
                  <a:pos x="0" y="22"/>
                </a:cxn>
                <a:cxn ang="0">
                  <a:pos x="0" y="22"/>
                </a:cxn>
                <a:cxn ang="0">
                  <a:pos x="6" y="20"/>
                </a:cxn>
                <a:cxn ang="0">
                  <a:pos x="10" y="14"/>
                </a:cxn>
                <a:cxn ang="0">
                  <a:pos x="10" y="4"/>
                </a:cxn>
                <a:cxn ang="0">
                  <a:pos x="10" y="4"/>
                </a:cxn>
                <a:cxn ang="0">
                  <a:pos x="8" y="2"/>
                </a:cxn>
                <a:cxn ang="0">
                  <a:pos x="6" y="0"/>
                </a:cxn>
                <a:cxn ang="0">
                  <a:pos x="6" y="0"/>
                </a:cxn>
                <a:cxn ang="0">
                  <a:pos x="2" y="2"/>
                </a:cxn>
                <a:cxn ang="0">
                  <a:pos x="0" y="2"/>
                </a:cxn>
                <a:cxn ang="0">
                  <a:pos x="0" y="6"/>
                </a:cxn>
                <a:cxn ang="0">
                  <a:pos x="0" y="6"/>
                </a:cxn>
              </a:cxnLst>
              <a:rect l="0" t="0" r="r" b="b"/>
              <a:pathLst>
                <a:path w="10" h="22">
                  <a:moveTo>
                    <a:pt x="0" y="6"/>
                  </a:moveTo>
                  <a:lnTo>
                    <a:pt x="0" y="6"/>
                  </a:lnTo>
                  <a:lnTo>
                    <a:pt x="0" y="22"/>
                  </a:lnTo>
                  <a:lnTo>
                    <a:pt x="0" y="22"/>
                  </a:lnTo>
                  <a:lnTo>
                    <a:pt x="6" y="20"/>
                  </a:lnTo>
                  <a:lnTo>
                    <a:pt x="10" y="14"/>
                  </a:lnTo>
                  <a:lnTo>
                    <a:pt x="10" y="4"/>
                  </a:lnTo>
                  <a:lnTo>
                    <a:pt x="10" y="4"/>
                  </a:lnTo>
                  <a:lnTo>
                    <a:pt x="8" y="2"/>
                  </a:lnTo>
                  <a:lnTo>
                    <a:pt x="6" y="0"/>
                  </a:lnTo>
                  <a:lnTo>
                    <a:pt x="6" y="0"/>
                  </a:lnTo>
                  <a:lnTo>
                    <a:pt x="2" y="2"/>
                  </a:lnTo>
                  <a:lnTo>
                    <a:pt x="0" y="2"/>
                  </a:lnTo>
                  <a:lnTo>
                    <a:pt x="0" y="6"/>
                  </a:lnTo>
                  <a:lnTo>
                    <a:pt x="0" y="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7" name="Freeform 110"/>
            <p:cNvSpPr>
              <a:spLocks/>
            </p:cNvSpPr>
            <p:nvPr/>
          </p:nvSpPr>
          <p:spPr bwMode="auto">
            <a:xfrm>
              <a:off x="7953375" y="1543050"/>
              <a:ext cx="57150" cy="9525"/>
            </a:xfrm>
            <a:custGeom>
              <a:avLst/>
              <a:gdLst/>
              <a:ahLst/>
              <a:cxnLst>
                <a:cxn ang="0">
                  <a:pos x="0" y="6"/>
                </a:cxn>
                <a:cxn ang="0">
                  <a:pos x="0" y="6"/>
                </a:cxn>
                <a:cxn ang="0">
                  <a:pos x="28" y="6"/>
                </a:cxn>
                <a:cxn ang="0">
                  <a:pos x="32" y="6"/>
                </a:cxn>
                <a:cxn ang="0">
                  <a:pos x="36" y="2"/>
                </a:cxn>
                <a:cxn ang="0">
                  <a:pos x="36" y="2"/>
                </a:cxn>
                <a:cxn ang="0">
                  <a:pos x="32" y="2"/>
                </a:cxn>
                <a:cxn ang="0">
                  <a:pos x="28" y="2"/>
                </a:cxn>
                <a:cxn ang="0">
                  <a:pos x="18" y="0"/>
                </a:cxn>
                <a:cxn ang="0">
                  <a:pos x="10" y="0"/>
                </a:cxn>
                <a:cxn ang="0">
                  <a:pos x="6" y="2"/>
                </a:cxn>
                <a:cxn ang="0">
                  <a:pos x="0" y="6"/>
                </a:cxn>
                <a:cxn ang="0">
                  <a:pos x="0" y="6"/>
                </a:cxn>
              </a:cxnLst>
              <a:rect l="0" t="0" r="r" b="b"/>
              <a:pathLst>
                <a:path w="36" h="6">
                  <a:moveTo>
                    <a:pt x="0" y="6"/>
                  </a:moveTo>
                  <a:lnTo>
                    <a:pt x="0" y="6"/>
                  </a:lnTo>
                  <a:lnTo>
                    <a:pt x="28" y="6"/>
                  </a:lnTo>
                  <a:lnTo>
                    <a:pt x="32" y="6"/>
                  </a:lnTo>
                  <a:lnTo>
                    <a:pt x="36" y="2"/>
                  </a:lnTo>
                  <a:lnTo>
                    <a:pt x="36" y="2"/>
                  </a:lnTo>
                  <a:lnTo>
                    <a:pt x="32" y="2"/>
                  </a:lnTo>
                  <a:lnTo>
                    <a:pt x="28" y="2"/>
                  </a:lnTo>
                  <a:lnTo>
                    <a:pt x="18" y="0"/>
                  </a:lnTo>
                  <a:lnTo>
                    <a:pt x="10" y="0"/>
                  </a:lnTo>
                  <a:lnTo>
                    <a:pt x="6" y="2"/>
                  </a:lnTo>
                  <a:lnTo>
                    <a:pt x="0" y="6"/>
                  </a:lnTo>
                  <a:lnTo>
                    <a:pt x="0" y="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8" name="Freeform 111"/>
            <p:cNvSpPr>
              <a:spLocks/>
            </p:cNvSpPr>
            <p:nvPr/>
          </p:nvSpPr>
          <p:spPr bwMode="auto">
            <a:xfrm>
              <a:off x="6619875" y="930275"/>
              <a:ext cx="38100" cy="25400"/>
            </a:xfrm>
            <a:custGeom>
              <a:avLst/>
              <a:gdLst/>
              <a:ahLst/>
              <a:cxnLst>
                <a:cxn ang="0">
                  <a:pos x="24" y="0"/>
                </a:cxn>
                <a:cxn ang="0">
                  <a:pos x="24" y="0"/>
                </a:cxn>
                <a:cxn ang="0">
                  <a:pos x="18" y="2"/>
                </a:cxn>
                <a:cxn ang="0">
                  <a:pos x="12" y="2"/>
                </a:cxn>
                <a:cxn ang="0">
                  <a:pos x="6" y="2"/>
                </a:cxn>
                <a:cxn ang="0">
                  <a:pos x="0" y="4"/>
                </a:cxn>
                <a:cxn ang="0">
                  <a:pos x="0" y="4"/>
                </a:cxn>
                <a:cxn ang="0">
                  <a:pos x="20" y="16"/>
                </a:cxn>
                <a:cxn ang="0">
                  <a:pos x="20" y="16"/>
                </a:cxn>
                <a:cxn ang="0">
                  <a:pos x="24" y="0"/>
                </a:cxn>
                <a:cxn ang="0">
                  <a:pos x="24" y="0"/>
                </a:cxn>
              </a:cxnLst>
              <a:rect l="0" t="0" r="r" b="b"/>
              <a:pathLst>
                <a:path w="24" h="16">
                  <a:moveTo>
                    <a:pt x="24" y="0"/>
                  </a:moveTo>
                  <a:lnTo>
                    <a:pt x="24" y="0"/>
                  </a:lnTo>
                  <a:lnTo>
                    <a:pt x="18" y="2"/>
                  </a:lnTo>
                  <a:lnTo>
                    <a:pt x="12" y="2"/>
                  </a:lnTo>
                  <a:lnTo>
                    <a:pt x="6" y="2"/>
                  </a:lnTo>
                  <a:lnTo>
                    <a:pt x="0" y="4"/>
                  </a:lnTo>
                  <a:lnTo>
                    <a:pt x="0" y="4"/>
                  </a:lnTo>
                  <a:lnTo>
                    <a:pt x="20" y="16"/>
                  </a:lnTo>
                  <a:lnTo>
                    <a:pt x="20" y="16"/>
                  </a:lnTo>
                  <a:lnTo>
                    <a:pt x="24" y="0"/>
                  </a:lnTo>
                  <a:lnTo>
                    <a:pt x="2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9" name="Freeform 112"/>
            <p:cNvSpPr>
              <a:spLocks/>
            </p:cNvSpPr>
            <p:nvPr/>
          </p:nvSpPr>
          <p:spPr bwMode="auto">
            <a:xfrm>
              <a:off x="7997825" y="1701800"/>
              <a:ext cx="41275" cy="28575"/>
            </a:xfrm>
            <a:custGeom>
              <a:avLst/>
              <a:gdLst/>
              <a:ahLst/>
              <a:cxnLst>
                <a:cxn ang="0">
                  <a:pos x="6" y="16"/>
                </a:cxn>
                <a:cxn ang="0">
                  <a:pos x="6" y="16"/>
                </a:cxn>
                <a:cxn ang="0">
                  <a:pos x="10" y="12"/>
                </a:cxn>
                <a:cxn ang="0">
                  <a:pos x="14" y="8"/>
                </a:cxn>
                <a:cxn ang="0">
                  <a:pos x="26" y="0"/>
                </a:cxn>
                <a:cxn ang="0">
                  <a:pos x="26" y="0"/>
                </a:cxn>
                <a:cxn ang="0">
                  <a:pos x="18" y="0"/>
                </a:cxn>
                <a:cxn ang="0">
                  <a:pos x="12" y="2"/>
                </a:cxn>
                <a:cxn ang="0">
                  <a:pos x="2" y="10"/>
                </a:cxn>
                <a:cxn ang="0">
                  <a:pos x="2" y="10"/>
                </a:cxn>
                <a:cxn ang="0">
                  <a:pos x="0" y="12"/>
                </a:cxn>
                <a:cxn ang="0">
                  <a:pos x="2" y="16"/>
                </a:cxn>
                <a:cxn ang="0">
                  <a:pos x="2" y="16"/>
                </a:cxn>
                <a:cxn ang="0">
                  <a:pos x="4" y="18"/>
                </a:cxn>
                <a:cxn ang="0">
                  <a:pos x="6" y="16"/>
                </a:cxn>
                <a:cxn ang="0">
                  <a:pos x="6" y="16"/>
                </a:cxn>
              </a:cxnLst>
              <a:rect l="0" t="0" r="r" b="b"/>
              <a:pathLst>
                <a:path w="26" h="18">
                  <a:moveTo>
                    <a:pt x="6" y="16"/>
                  </a:moveTo>
                  <a:lnTo>
                    <a:pt x="6" y="16"/>
                  </a:lnTo>
                  <a:lnTo>
                    <a:pt x="10" y="12"/>
                  </a:lnTo>
                  <a:lnTo>
                    <a:pt x="14" y="8"/>
                  </a:lnTo>
                  <a:lnTo>
                    <a:pt x="26" y="0"/>
                  </a:lnTo>
                  <a:lnTo>
                    <a:pt x="26" y="0"/>
                  </a:lnTo>
                  <a:lnTo>
                    <a:pt x="18" y="0"/>
                  </a:lnTo>
                  <a:lnTo>
                    <a:pt x="12" y="2"/>
                  </a:lnTo>
                  <a:lnTo>
                    <a:pt x="2" y="10"/>
                  </a:lnTo>
                  <a:lnTo>
                    <a:pt x="2" y="10"/>
                  </a:lnTo>
                  <a:lnTo>
                    <a:pt x="0" y="12"/>
                  </a:lnTo>
                  <a:lnTo>
                    <a:pt x="2" y="16"/>
                  </a:lnTo>
                  <a:lnTo>
                    <a:pt x="2" y="16"/>
                  </a:lnTo>
                  <a:lnTo>
                    <a:pt x="4" y="18"/>
                  </a:lnTo>
                  <a:lnTo>
                    <a:pt x="6" y="16"/>
                  </a:lnTo>
                  <a:lnTo>
                    <a:pt x="6" y="1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0" name="Freeform 113"/>
            <p:cNvSpPr>
              <a:spLocks/>
            </p:cNvSpPr>
            <p:nvPr/>
          </p:nvSpPr>
          <p:spPr bwMode="auto">
            <a:xfrm>
              <a:off x="5276850" y="311150"/>
              <a:ext cx="31750" cy="19050"/>
            </a:xfrm>
            <a:custGeom>
              <a:avLst/>
              <a:gdLst/>
              <a:ahLst/>
              <a:cxnLst>
                <a:cxn ang="0">
                  <a:pos x="6" y="2"/>
                </a:cxn>
                <a:cxn ang="0">
                  <a:pos x="6" y="2"/>
                </a:cxn>
                <a:cxn ang="0">
                  <a:pos x="2" y="4"/>
                </a:cxn>
                <a:cxn ang="0">
                  <a:pos x="0" y="8"/>
                </a:cxn>
                <a:cxn ang="0">
                  <a:pos x="0" y="8"/>
                </a:cxn>
                <a:cxn ang="0">
                  <a:pos x="4" y="8"/>
                </a:cxn>
                <a:cxn ang="0">
                  <a:pos x="8" y="10"/>
                </a:cxn>
                <a:cxn ang="0">
                  <a:pos x="8" y="10"/>
                </a:cxn>
                <a:cxn ang="0">
                  <a:pos x="14" y="12"/>
                </a:cxn>
                <a:cxn ang="0">
                  <a:pos x="16" y="10"/>
                </a:cxn>
                <a:cxn ang="0">
                  <a:pos x="20" y="8"/>
                </a:cxn>
                <a:cxn ang="0">
                  <a:pos x="20" y="8"/>
                </a:cxn>
                <a:cxn ang="0">
                  <a:pos x="18" y="4"/>
                </a:cxn>
                <a:cxn ang="0">
                  <a:pos x="18" y="4"/>
                </a:cxn>
                <a:cxn ang="0">
                  <a:pos x="16" y="2"/>
                </a:cxn>
                <a:cxn ang="0">
                  <a:pos x="12" y="0"/>
                </a:cxn>
                <a:cxn ang="0">
                  <a:pos x="6" y="2"/>
                </a:cxn>
                <a:cxn ang="0">
                  <a:pos x="6" y="2"/>
                </a:cxn>
              </a:cxnLst>
              <a:rect l="0" t="0" r="r" b="b"/>
              <a:pathLst>
                <a:path w="20" h="12">
                  <a:moveTo>
                    <a:pt x="6" y="2"/>
                  </a:moveTo>
                  <a:lnTo>
                    <a:pt x="6" y="2"/>
                  </a:lnTo>
                  <a:lnTo>
                    <a:pt x="2" y="4"/>
                  </a:lnTo>
                  <a:lnTo>
                    <a:pt x="0" y="8"/>
                  </a:lnTo>
                  <a:lnTo>
                    <a:pt x="0" y="8"/>
                  </a:lnTo>
                  <a:lnTo>
                    <a:pt x="4" y="8"/>
                  </a:lnTo>
                  <a:lnTo>
                    <a:pt x="8" y="10"/>
                  </a:lnTo>
                  <a:lnTo>
                    <a:pt x="8" y="10"/>
                  </a:lnTo>
                  <a:lnTo>
                    <a:pt x="14" y="12"/>
                  </a:lnTo>
                  <a:lnTo>
                    <a:pt x="16" y="10"/>
                  </a:lnTo>
                  <a:lnTo>
                    <a:pt x="20" y="8"/>
                  </a:lnTo>
                  <a:lnTo>
                    <a:pt x="20" y="8"/>
                  </a:lnTo>
                  <a:lnTo>
                    <a:pt x="18" y="4"/>
                  </a:lnTo>
                  <a:lnTo>
                    <a:pt x="18" y="4"/>
                  </a:lnTo>
                  <a:lnTo>
                    <a:pt x="16" y="2"/>
                  </a:lnTo>
                  <a:lnTo>
                    <a:pt x="12" y="0"/>
                  </a:lnTo>
                  <a:lnTo>
                    <a:pt x="6" y="2"/>
                  </a:lnTo>
                  <a:lnTo>
                    <a:pt x="6"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1" name="Freeform 114"/>
            <p:cNvSpPr>
              <a:spLocks/>
            </p:cNvSpPr>
            <p:nvPr/>
          </p:nvSpPr>
          <p:spPr bwMode="auto">
            <a:xfrm>
              <a:off x="5248275" y="260350"/>
              <a:ext cx="41275" cy="15875"/>
            </a:xfrm>
            <a:custGeom>
              <a:avLst/>
              <a:gdLst/>
              <a:ahLst/>
              <a:cxnLst>
                <a:cxn ang="0">
                  <a:pos x="22" y="10"/>
                </a:cxn>
                <a:cxn ang="0">
                  <a:pos x="22" y="10"/>
                </a:cxn>
                <a:cxn ang="0">
                  <a:pos x="26" y="6"/>
                </a:cxn>
                <a:cxn ang="0">
                  <a:pos x="26" y="6"/>
                </a:cxn>
                <a:cxn ang="0">
                  <a:pos x="26" y="4"/>
                </a:cxn>
                <a:cxn ang="0">
                  <a:pos x="24" y="4"/>
                </a:cxn>
                <a:cxn ang="0">
                  <a:pos x="24" y="4"/>
                </a:cxn>
                <a:cxn ang="0">
                  <a:pos x="12" y="0"/>
                </a:cxn>
                <a:cxn ang="0">
                  <a:pos x="6" y="0"/>
                </a:cxn>
                <a:cxn ang="0">
                  <a:pos x="0" y="0"/>
                </a:cxn>
                <a:cxn ang="0">
                  <a:pos x="0" y="0"/>
                </a:cxn>
                <a:cxn ang="0">
                  <a:pos x="6" y="6"/>
                </a:cxn>
                <a:cxn ang="0">
                  <a:pos x="10" y="8"/>
                </a:cxn>
                <a:cxn ang="0">
                  <a:pos x="16" y="10"/>
                </a:cxn>
                <a:cxn ang="0">
                  <a:pos x="22" y="10"/>
                </a:cxn>
                <a:cxn ang="0">
                  <a:pos x="22" y="10"/>
                </a:cxn>
              </a:cxnLst>
              <a:rect l="0" t="0" r="r" b="b"/>
              <a:pathLst>
                <a:path w="26" h="10">
                  <a:moveTo>
                    <a:pt x="22" y="10"/>
                  </a:moveTo>
                  <a:lnTo>
                    <a:pt x="22" y="10"/>
                  </a:lnTo>
                  <a:lnTo>
                    <a:pt x="26" y="6"/>
                  </a:lnTo>
                  <a:lnTo>
                    <a:pt x="26" y="6"/>
                  </a:lnTo>
                  <a:lnTo>
                    <a:pt x="26" y="4"/>
                  </a:lnTo>
                  <a:lnTo>
                    <a:pt x="24" y="4"/>
                  </a:lnTo>
                  <a:lnTo>
                    <a:pt x="24" y="4"/>
                  </a:lnTo>
                  <a:lnTo>
                    <a:pt x="12" y="0"/>
                  </a:lnTo>
                  <a:lnTo>
                    <a:pt x="6" y="0"/>
                  </a:lnTo>
                  <a:lnTo>
                    <a:pt x="0" y="0"/>
                  </a:lnTo>
                  <a:lnTo>
                    <a:pt x="0" y="0"/>
                  </a:lnTo>
                  <a:lnTo>
                    <a:pt x="6" y="6"/>
                  </a:lnTo>
                  <a:lnTo>
                    <a:pt x="10" y="8"/>
                  </a:lnTo>
                  <a:lnTo>
                    <a:pt x="16" y="10"/>
                  </a:lnTo>
                  <a:lnTo>
                    <a:pt x="22" y="10"/>
                  </a:lnTo>
                  <a:lnTo>
                    <a:pt x="22" y="1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2" name="Freeform 115"/>
            <p:cNvSpPr>
              <a:spLocks/>
            </p:cNvSpPr>
            <p:nvPr/>
          </p:nvSpPr>
          <p:spPr bwMode="auto">
            <a:xfrm>
              <a:off x="8277225" y="317500"/>
              <a:ext cx="53975" cy="6350"/>
            </a:xfrm>
            <a:custGeom>
              <a:avLst/>
              <a:gdLst/>
              <a:ahLst/>
              <a:cxnLst>
                <a:cxn ang="0">
                  <a:pos x="34" y="4"/>
                </a:cxn>
                <a:cxn ang="0">
                  <a:pos x="34" y="4"/>
                </a:cxn>
                <a:cxn ang="0">
                  <a:pos x="18" y="0"/>
                </a:cxn>
                <a:cxn ang="0">
                  <a:pos x="0" y="0"/>
                </a:cxn>
                <a:cxn ang="0">
                  <a:pos x="0" y="0"/>
                </a:cxn>
                <a:cxn ang="0">
                  <a:pos x="18" y="4"/>
                </a:cxn>
                <a:cxn ang="0">
                  <a:pos x="26" y="4"/>
                </a:cxn>
                <a:cxn ang="0">
                  <a:pos x="34" y="4"/>
                </a:cxn>
                <a:cxn ang="0">
                  <a:pos x="34" y="4"/>
                </a:cxn>
              </a:cxnLst>
              <a:rect l="0" t="0" r="r" b="b"/>
              <a:pathLst>
                <a:path w="34" h="4">
                  <a:moveTo>
                    <a:pt x="34" y="4"/>
                  </a:moveTo>
                  <a:lnTo>
                    <a:pt x="34" y="4"/>
                  </a:lnTo>
                  <a:lnTo>
                    <a:pt x="18" y="0"/>
                  </a:lnTo>
                  <a:lnTo>
                    <a:pt x="0" y="0"/>
                  </a:lnTo>
                  <a:lnTo>
                    <a:pt x="0" y="0"/>
                  </a:lnTo>
                  <a:lnTo>
                    <a:pt x="18" y="4"/>
                  </a:lnTo>
                  <a:lnTo>
                    <a:pt x="26" y="4"/>
                  </a:lnTo>
                  <a:lnTo>
                    <a:pt x="34" y="4"/>
                  </a:lnTo>
                  <a:lnTo>
                    <a:pt x="34" y="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3" name="Freeform 116"/>
            <p:cNvSpPr>
              <a:spLocks/>
            </p:cNvSpPr>
            <p:nvPr/>
          </p:nvSpPr>
          <p:spPr bwMode="auto">
            <a:xfrm>
              <a:off x="5511800" y="434975"/>
              <a:ext cx="25400" cy="15875"/>
            </a:xfrm>
            <a:custGeom>
              <a:avLst/>
              <a:gdLst/>
              <a:ahLst/>
              <a:cxnLst>
                <a:cxn ang="0">
                  <a:pos x="8" y="10"/>
                </a:cxn>
                <a:cxn ang="0">
                  <a:pos x="8" y="10"/>
                </a:cxn>
                <a:cxn ang="0">
                  <a:pos x="12" y="8"/>
                </a:cxn>
                <a:cxn ang="0">
                  <a:pos x="14" y="8"/>
                </a:cxn>
                <a:cxn ang="0">
                  <a:pos x="16" y="4"/>
                </a:cxn>
                <a:cxn ang="0">
                  <a:pos x="16" y="4"/>
                </a:cxn>
                <a:cxn ang="0">
                  <a:pos x="16" y="2"/>
                </a:cxn>
                <a:cxn ang="0">
                  <a:pos x="14" y="0"/>
                </a:cxn>
                <a:cxn ang="0">
                  <a:pos x="8" y="0"/>
                </a:cxn>
                <a:cxn ang="0">
                  <a:pos x="8" y="0"/>
                </a:cxn>
                <a:cxn ang="0">
                  <a:pos x="2" y="0"/>
                </a:cxn>
                <a:cxn ang="0">
                  <a:pos x="0" y="2"/>
                </a:cxn>
                <a:cxn ang="0">
                  <a:pos x="0" y="6"/>
                </a:cxn>
                <a:cxn ang="0">
                  <a:pos x="0" y="6"/>
                </a:cxn>
                <a:cxn ang="0">
                  <a:pos x="0" y="8"/>
                </a:cxn>
                <a:cxn ang="0">
                  <a:pos x="2" y="10"/>
                </a:cxn>
                <a:cxn ang="0">
                  <a:pos x="8" y="10"/>
                </a:cxn>
                <a:cxn ang="0">
                  <a:pos x="8" y="10"/>
                </a:cxn>
              </a:cxnLst>
              <a:rect l="0" t="0" r="r" b="b"/>
              <a:pathLst>
                <a:path w="16" h="10">
                  <a:moveTo>
                    <a:pt x="8" y="10"/>
                  </a:moveTo>
                  <a:lnTo>
                    <a:pt x="8" y="10"/>
                  </a:lnTo>
                  <a:lnTo>
                    <a:pt x="12" y="8"/>
                  </a:lnTo>
                  <a:lnTo>
                    <a:pt x="14" y="8"/>
                  </a:lnTo>
                  <a:lnTo>
                    <a:pt x="16" y="4"/>
                  </a:lnTo>
                  <a:lnTo>
                    <a:pt x="16" y="4"/>
                  </a:lnTo>
                  <a:lnTo>
                    <a:pt x="16" y="2"/>
                  </a:lnTo>
                  <a:lnTo>
                    <a:pt x="14" y="0"/>
                  </a:lnTo>
                  <a:lnTo>
                    <a:pt x="8" y="0"/>
                  </a:lnTo>
                  <a:lnTo>
                    <a:pt x="8" y="0"/>
                  </a:lnTo>
                  <a:lnTo>
                    <a:pt x="2" y="0"/>
                  </a:lnTo>
                  <a:lnTo>
                    <a:pt x="0" y="2"/>
                  </a:lnTo>
                  <a:lnTo>
                    <a:pt x="0" y="6"/>
                  </a:lnTo>
                  <a:lnTo>
                    <a:pt x="0" y="6"/>
                  </a:lnTo>
                  <a:lnTo>
                    <a:pt x="0" y="8"/>
                  </a:lnTo>
                  <a:lnTo>
                    <a:pt x="2" y="10"/>
                  </a:lnTo>
                  <a:lnTo>
                    <a:pt x="8" y="10"/>
                  </a:lnTo>
                  <a:lnTo>
                    <a:pt x="8" y="1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4" name="Freeform 117"/>
            <p:cNvSpPr>
              <a:spLocks/>
            </p:cNvSpPr>
            <p:nvPr/>
          </p:nvSpPr>
          <p:spPr bwMode="auto">
            <a:xfrm>
              <a:off x="8108950" y="996950"/>
              <a:ext cx="25400" cy="22225"/>
            </a:xfrm>
            <a:custGeom>
              <a:avLst/>
              <a:gdLst/>
              <a:ahLst/>
              <a:cxnLst>
                <a:cxn ang="0">
                  <a:pos x="14" y="6"/>
                </a:cxn>
                <a:cxn ang="0">
                  <a:pos x="14" y="6"/>
                </a:cxn>
                <a:cxn ang="0">
                  <a:pos x="16" y="4"/>
                </a:cxn>
                <a:cxn ang="0">
                  <a:pos x="16" y="2"/>
                </a:cxn>
                <a:cxn ang="0">
                  <a:pos x="16" y="2"/>
                </a:cxn>
                <a:cxn ang="0">
                  <a:pos x="14" y="0"/>
                </a:cxn>
                <a:cxn ang="0">
                  <a:pos x="14" y="0"/>
                </a:cxn>
                <a:cxn ang="0">
                  <a:pos x="8" y="0"/>
                </a:cxn>
                <a:cxn ang="0">
                  <a:pos x="2" y="2"/>
                </a:cxn>
                <a:cxn ang="0">
                  <a:pos x="2" y="2"/>
                </a:cxn>
                <a:cxn ang="0">
                  <a:pos x="0" y="4"/>
                </a:cxn>
                <a:cxn ang="0">
                  <a:pos x="0" y="8"/>
                </a:cxn>
                <a:cxn ang="0">
                  <a:pos x="0" y="10"/>
                </a:cxn>
                <a:cxn ang="0">
                  <a:pos x="2" y="14"/>
                </a:cxn>
                <a:cxn ang="0">
                  <a:pos x="2" y="14"/>
                </a:cxn>
                <a:cxn ang="0">
                  <a:pos x="6" y="8"/>
                </a:cxn>
                <a:cxn ang="0">
                  <a:pos x="10" y="6"/>
                </a:cxn>
                <a:cxn ang="0">
                  <a:pos x="14" y="6"/>
                </a:cxn>
                <a:cxn ang="0">
                  <a:pos x="14" y="6"/>
                </a:cxn>
              </a:cxnLst>
              <a:rect l="0" t="0" r="r" b="b"/>
              <a:pathLst>
                <a:path w="16" h="14">
                  <a:moveTo>
                    <a:pt x="14" y="6"/>
                  </a:moveTo>
                  <a:lnTo>
                    <a:pt x="14" y="6"/>
                  </a:lnTo>
                  <a:lnTo>
                    <a:pt x="16" y="4"/>
                  </a:lnTo>
                  <a:lnTo>
                    <a:pt x="16" y="2"/>
                  </a:lnTo>
                  <a:lnTo>
                    <a:pt x="16" y="2"/>
                  </a:lnTo>
                  <a:lnTo>
                    <a:pt x="14" y="0"/>
                  </a:lnTo>
                  <a:lnTo>
                    <a:pt x="14" y="0"/>
                  </a:lnTo>
                  <a:lnTo>
                    <a:pt x="8" y="0"/>
                  </a:lnTo>
                  <a:lnTo>
                    <a:pt x="2" y="2"/>
                  </a:lnTo>
                  <a:lnTo>
                    <a:pt x="2" y="2"/>
                  </a:lnTo>
                  <a:lnTo>
                    <a:pt x="0" y="4"/>
                  </a:lnTo>
                  <a:lnTo>
                    <a:pt x="0" y="8"/>
                  </a:lnTo>
                  <a:lnTo>
                    <a:pt x="0" y="10"/>
                  </a:lnTo>
                  <a:lnTo>
                    <a:pt x="2" y="14"/>
                  </a:lnTo>
                  <a:lnTo>
                    <a:pt x="2" y="14"/>
                  </a:lnTo>
                  <a:lnTo>
                    <a:pt x="6" y="8"/>
                  </a:lnTo>
                  <a:lnTo>
                    <a:pt x="10" y="6"/>
                  </a:lnTo>
                  <a:lnTo>
                    <a:pt x="14" y="6"/>
                  </a:lnTo>
                  <a:lnTo>
                    <a:pt x="14" y="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5" name="Freeform 118"/>
            <p:cNvSpPr>
              <a:spLocks/>
            </p:cNvSpPr>
            <p:nvPr/>
          </p:nvSpPr>
          <p:spPr bwMode="auto">
            <a:xfrm>
              <a:off x="8229600" y="320675"/>
              <a:ext cx="1588" cy="1588"/>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6" name="Freeform 119"/>
            <p:cNvSpPr>
              <a:spLocks/>
            </p:cNvSpPr>
            <p:nvPr/>
          </p:nvSpPr>
          <p:spPr bwMode="auto">
            <a:xfrm>
              <a:off x="8229600" y="307975"/>
              <a:ext cx="31750" cy="15875"/>
            </a:xfrm>
            <a:custGeom>
              <a:avLst/>
              <a:gdLst/>
              <a:ahLst/>
              <a:cxnLst>
                <a:cxn ang="0">
                  <a:pos x="18" y="8"/>
                </a:cxn>
                <a:cxn ang="0">
                  <a:pos x="18" y="8"/>
                </a:cxn>
                <a:cxn ang="0">
                  <a:pos x="20" y="4"/>
                </a:cxn>
                <a:cxn ang="0">
                  <a:pos x="20" y="4"/>
                </a:cxn>
                <a:cxn ang="0">
                  <a:pos x="18" y="2"/>
                </a:cxn>
                <a:cxn ang="0">
                  <a:pos x="16" y="2"/>
                </a:cxn>
                <a:cxn ang="0">
                  <a:pos x="16" y="2"/>
                </a:cxn>
                <a:cxn ang="0">
                  <a:pos x="12" y="0"/>
                </a:cxn>
                <a:cxn ang="0">
                  <a:pos x="8" y="2"/>
                </a:cxn>
                <a:cxn ang="0">
                  <a:pos x="0" y="8"/>
                </a:cxn>
                <a:cxn ang="0">
                  <a:pos x="0" y="8"/>
                </a:cxn>
                <a:cxn ang="0">
                  <a:pos x="4" y="10"/>
                </a:cxn>
                <a:cxn ang="0">
                  <a:pos x="8" y="10"/>
                </a:cxn>
                <a:cxn ang="0">
                  <a:pos x="14" y="8"/>
                </a:cxn>
                <a:cxn ang="0">
                  <a:pos x="18" y="8"/>
                </a:cxn>
                <a:cxn ang="0">
                  <a:pos x="18" y="8"/>
                </a:cxn>
              </a:cxnLst>
              <a:rect l="0" t="0" r="r" b="b"/>
              <a:pathLst>
                <a:path w="20" h="10">
                  <a:moveTo>
                    <a:pt x="18" y="8"/>
                  </a:moveTo>
                  <a:lnTo>
                    <a:pt x="18" y="8"/>
                  </a:lnTo>
                  <a:lnTo>
                    <a:pt x="20" y="4"/>
                  </a:lnTo>
                  <a:lnTo>
                    <a:pt x="20" y="4"/>
                  </a:lnTo>
                  <a:lnTo>
                    <a:pt x="18" y="2"/>
                  </a:lnTo>
                  <a:lnTo>
                    <a:pt x="16" y="2"/>
                  </a:lnTo>
                  <a:lnTo>
                    <a:pt x="16" y="2"/>
                  </a:lnTo>
                  <a:lnTo>
                    <a:pt x="12" y="0"/>
                  </a:lnTo>
                  <a:lnTo>
                    <a:pt x="8" y="2"/>
                  </a:lnTo>
                  <a:lnTo>
                    <a:pt x="0" y="8"/>
                  </a:lnTo>
                  <a:lnTo>
                    <a:pt x="0" y="8"/>
                  </a:lnTo>
                  <a:lnTo>
                    <a:pt x="4" y="10"/>
                  </a:lnTo>
                  <a:lnTo>
                    <a:pt x="8" y="10"/>
                  </a:lnTo>
                  <a:lnTo>
                    <a:pt x="14" y="8"/>
                  </a:lnTo>
                  <a:lnTo>
                    <a:pt x="18" y="8"/>
                  </a:lnTo>
                  <a:lnTo>
                    <a:pt x="18" y="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7" name="Freeform 120"/>
            <p:cNvSpPr>
              <a:spLocks/>
            </p:cNvSpPr>
            <p:nvPr/>
          </p:nvSpPr>
          <p:spPr bwMode="auto">
            <a:xfrm>
              <a:off x="4552950" y="600075"/>
              <a:ext cx="25400" cy="19050"/>
            </a:xfrm>
            <a:custGeom>
              <a:avLst/>
              <a:gdLst/>
              <a:ahLst/>
              <a:cxnLst>
                <a:cxn ang="0">
                  <a:pos x="0" y="12"/>
                </a:cxn>
                <a:cxn ang="0">
                  <a:pos x="0" y="12"/>
                </a:cxn>
                <a:cxn ang="0">
                  <a:pos x="6" y="12"/>
                </a:cxn>
                <a:cxn ang="0">
                  <a:pos x="10" y="12"/>
                </a:cxn>
                <a:cxn ang="0">
                  <a:pos x="16" y="6"/>
                </a:cxn>
                <a:cxn ang="0">
                  <a:pos x="16" y="6"/>
                </a:cxn>
                <a:cxn ang="0">
                  <a:pos x="14" y="0"/>
                </a:cxn>
                <a:cxn ang="0">
                  <a:pos x="14" y="0"/>
                </a:cxn>
                <a:cxn ang="0">
                  <a:pos x="10" y="4"/>
                </a:cxn>
                <a:cxn ang="0">
                  <a:pos x="6" y="4"/>
                </a:cxn>
                <a:cxn ang="0">
                  <a:pos x="2" y="8"/>
                </a:cxn>
                <a:cxn ang="0">
                  <a:pos x="0" y="12"/>
                </a:cxn>
                <a:cxn ang="0">
                  <a:pos x="0" y="12"/>
                </a:cxn>
              </a:cxnLst>
              <a:rect l="0" t="0" r="r" b="b"/>
              <a:pathLst>
                <a:path w="16" h="12">
                  <a:moveTo>
                    <a:pt x="0" y="12"/>
                  </a:moveTo>
                  <a:lnTo>
                    <a:pt x="0" y="12"/>
                  </a:lnTo>
                  <a:lnTo>
                    <a:pt x="6" y="12"/>
                  </a:lnTo>
                  <a:lnTo>
                    <a:pt x="10" y="12"/>
                  </a:lnTo>
                  <a:lnTo>
                    <a:pt x="16" y="6"/>
                  </a:lnTo>
                  <a:lnTo>
                    <a:pt x="16" y="6"/>
                  </a:lnTo>
                  <a:lnTo>
                    <a:pt x="14" y="0"/>
                  </a:lnTo>
                  <a:lnTo>
                    <a:pt x="14" y="0"/>
                  </a:lnTo>
                  <a:lnTo>
                    <a:pt x="10" y="4"/>
                  </a:lnTo>
                  <a:lnTo>
                    <a:pt x="6" y="4"/>
                  </a:lnTo>
                  <a:lnTo>
                    <a:pt x="2" y="8"/>
                  </a:lnTo>
                  <a:lnTo>
                    <a:pt x="0" y="12"/>
                  </a:lnTo>
                  <a:lnTo>
                    <a:pt x="0" y="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8" name="Freeform 121"/>
            <p:cNvSpPr>
              <a:spLocks/>
            </p:cNvSpPr>
            <p:nvPr/>
          </p:nvSpPr>
          <p:spPr bwMode="auto">
            <a:xfrm>
              <a:off x="8054975" y="1606550"/>
              <a:ext cx="28575" cy="9525"/>
            </a:xfrm>
            <a:custGeom>
              <a:avLst/>
              <a:gdLst/>
              <a:ahLst/>
              <a:cxnLst>
                <a:cxn ang="0">
                  <a:pos x="0" y="6"/>
                </a:cxn>
                <a:cxn ang="0">
                  <a:pos x="0" y="6"/>
                </a:cxn>
                <a:cxn ang="0">
                  <a:pos x="10" y="6"/>
                </a:cxn>
                <a:cxn ang="0">
                  <a:pos x="18" y="6"/>
                </a:cxn>
                <a:cxn ang="0">
                  <a:pos x="18" y="6"/>
                </a:cxn>
                <a:cxn ang="0">
                  <a:pos x="12" y="2"/>
                </a:cxn>
                <a:cxn ang="0">
                  <a:pos x="8" y="0"/>
                </a:cxn>
                <a:cxn ang="0">
                  <a:pos x="4" y="2"/>
                </a:cxn>
                <a:cxn ang="0">
                  <a:pos x="0" y="6"/>
                </a:cxn>
                <a:cxn ang="0">
                  <a:pos x="0" y="6"/>
                </a:cxn>
              </a:cxnLst>
              <a:rect l="0" t="0" r="r" b="b"/>
              <a:pathLst>
                <a:path w="18" h="6">
                  <a:moveTo>
                    <a:pt x="0" y="6"/>
                  </a:moveTo>
                  <a:lnTo>
                    <a:pt x="0" y="6"/>
                  </a:lnTo>
                  <a:lnTo>
                    <a:pt x="10" y="6"/>
                  </a:lnTo>
                  <a:lnTo>
                    <a:pt x="18" y="6"/>
                  </a:lnTo>
                  <a:lnTo>
                    <a:pt x="18" y="6"/>
                  </a:lnTo>
                  <a:lnTo>
                    <a:pt x="12" y="2"/>
                  </a:lnTo>
                  <a:lnTo>
                    <a:pt x="8" y="0"/>
                  </a:lnTo>
                  <a:lnTo>
                    <a:pt x="4" y="2"/>
                  </a:lnTo>
                  <a:lnTo>
                    <a:pt x="0" y="6"/>
                  </a:lnTo>
                  <a:lnTo>
                    <a:pt x="0" y="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9" name="Freeform 122"/>
            <p:cNvSpPr>
              <a:spLocks/>
            </p:cNvSpPr>
            <p:nvPr/>
          </p:nvSpPr>
          <p:spPr bwMode="auto">
            <a:xfrm>
              <a:off x="8207375" y="339725"/>
              <a:ext cx="34925" cy="12700"/>
            </a:xfrm>
            <a:custGeom>
              <a:avLst/>
              <a:gdLst/>
              <a:ahLst/>
              <a:cxnLst>
                <a:cxn ang="0">
                  <a:pos x="0" y="6"/>
                </a:cxn>
                <a:cxn ang="0">
                  <a:pos x="0" y="6"/>
                </a:cxn>
                <a:cxn ang="0">
                  <a:pos x="22" y="8"/>
                </a:cxn>
                <a:cxn ang="0">
                  <a:pos x="22" y="8"/>
                </a:cxn>
                <a:cxn ang="0">
                  <a:pos x="18" y="4"/>
                </a:cxn>
                <a:cxn ang="0">
                  <a:pos x="12" y="0"/>
                </a:cxn>
                <a:cxn ang="0">
                  <a:pos x="6" y="2"/>
                </a:cxn>
                <a:cxn ang="0">
                  <a:pos x="0" y="6"/>
                </a:cxn>
                <a:cxn ang="0">
                  <a:pos x="0" y="6"/>
                </a:cxn>
              </a:cxnLst>
              <a:rect l="0" t="0" r="r" b="b"/>
              <a:pathLst>
                <a:path w="22" h="8">
                  <a:moveTo>
                    <a:pt x="0" y="6"/>
                  </a:moveTo>
                  <a:lnTo>
                    <a:pt x="0" y="6"/>
                  </a:lnTo>
                  <a:lnTo>
                    <a:pt x="22" y="8"/>
                  </a:lnTo>
                  <a:lnTo>
                    <a:pt x="22" y="8"/>
                  </a:lnTo>
                  <a:lnTo>
                    <a:pt x="18" y="4"/>
                  </a:lnTo>
                  <a:lnTo>
                    <a:pt x="12" y="0"/>
                  </a:lnTo>
                  <a:lnTo>
                    <a:pt x="6" y="2"/>
                  </a:lnTo>
                  <a:lnTo>
                    <a:pt x="0" y="6"/>
                  </a:lnTo>
                  <a:lnTo>
                    <a:pt x="0" y="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0" name="Freeform 123"/>
            <p:cNvSpPr>
              <a:spLocks/>
            </p:cNvSpPr>
            <p:nvPr/>
          </p:nvSpPr>
          <p:spPr bwMode="auto">
            <a:xfrm>
              <a:off x="5067300" y="260350"/>
              <a:ext cx="44450" cy="22225"/>
            </a:xfrm>
            <a:custGeom>
              <a:avLst/>
              <a:gdLst/>
              <a:ahLst/>
              <a:cxnLst>
                <a:cxn ang="0">
                  <a:pos x="20" y="10"/>
                </a:cxn>
                <a:cxn ang="0">
                  <a:pos x="20" y="10"/>
                </a:cxn>
                <a:cxn ang="0">
                  <a:pos x="22" y="8"/>
                </a:cxn>
                <a:cxn ang="0">
                  <a:pos x="24" y="8"/>
                </a:cxn>
                <a:cxn ang="0">
                  <a:pos x="24" y="6"/>
                </a:cxn>
                <a:cxn ang="0">
                  <a:pos x="24" y="6"/>
                </a:cxn>
                <a:cxn ang="0">
                  <a:pos x="22" y="6"/>
                </a:cxn>
                <a:cxn ang="0">
                  <a:pos x="18" y="6"/>
                </a:cxn>
                <a:cxn ang="0">
                  <a:pos x="14" y="6"/>
                </a:cxn>
                <a:cxn ang="0">
                  <a:pos x="12" y="4"/>
                </a:cxn>
                <a:cxn ang="0">
                  <a:pos x="12" y="4"/>
                </a:cxn>
                <a:cxn ang="0">
                  <a:pos x="20" y="4"/>
                </a:cxn>
                <a:cxn ang="0">
                  <a:pos x="24" y="4"/>
                </a:cxn>
                <a:cxn ang="0">
                  <a:pos x="28" y="2"/>
                </a:cxn>
                <a:cxn ang="0">
                  <a:pos x="28" y="2"/>
                </a:cxn>
                <a:cxn ang="0">
                  <a:pos x="20" y="0"/>
                </a:cxn>
                <a:cxn ang="0">
                  <a:pos x="12" y="2"/>
                </a:cxn>
                <a:cxn ang="0">
                  <a:pos x="12" y="2"/>
                </a:cxn>
                <a:cxn ang="0">
                  <a:pos x="8" y="2"/>
                </a:cxn>
                <a:cxn ang="0">
                  <a:pos x="8" y="4"/>
                </a:cxn>
                <a:cxn ang="0">
                  <a:pos x="8" y="6"/>
                </a:cxn>
                <a:cxn ang="0">
                  <a:pos x="8" y="8"/>
                </a:cxn>
                <a:cxn ang="0">
                  <a:pos x="8" y="8"/>
                </a:cxn>
                <a:cxn ang="0">
                  <a:pos x="2" y="8"/>
                </a:cxn>
                <a:cxn ang="0">
                  <a:pos x="0" y="8"/>
                </a:cxn>
                <a:cxn ang="0">
                  <a:pos x="0" y="12"/>
                </a:cxn>
                <a:cxn ang="0">
                  <a:pos x="0" y="12"/>
                </a:cxn>
                <a:cxn ang="0">
                  <a:pos x="2" y="14"/>
                </a:cxn>
                <a:cxn ang="0">
                  <a:pos x="8" y="14"/>
                </a:cxn>
                <a:cxn ang="0">
                  <a:pos x="16" y="14"/>
                </a:cxn>
                <a:cxn ang="0">
                  <a:pos x="20" y="10"/>
                </a:cxn>
                <a:cxn ang="0">
                  <a:pos x="20" y="10"/>
                </a:cxn>
              </a:cxnLst>
              <a:rect l="0" t="0" r="r" b="b"/>
              <a:pathLst>
                <a:path w="28" h="14">
                  <a:moveTo>
                    <a:pt x="20" y="10"/>
                  </a:moveTo>
                  <a:lnTo>
                    <a:pt x="20" y="10"/>
                  </a:lnTo>
                  <a:lnTo>
                    <a:pt x="22" y="8"/>
                  </a:lnTo>
                  <a:lnTo>
                    <a:pt x="24" y="8"/>
                  </a:lnTo>
                  <a:lnTo>
                    <a:pt x="24" y="6"/>
                  </a:lnTo>
                  <a:lnTo>
                    <a:pt x="24" y="6"/>
                  </a:lnTo>
                  <a:lnTo>
                    <a:pt x="22" y="6"/>
                  </a:lnTo>
                  <a:lnTo>
                    <a:pt x="18" y="6"/>
                  </a:lnTo>
                  <a:lnTo>
                    <a:pt x="14" y="6"/>
                  </a:lnTo>
                  <a:lnTo>
                    <a:pt x="12" y="4"/>
                  </a:lnTo>
                  <a:lnTo>
                    <a:pt x="12" y="4"/>
                  </a:lnTo>
                  <a:lnTo>
                    <a:pt x="20" y="4"/>
                  </a:lnTo>
                  <a:lnTo>
                    <a:pt x="24" y="4"/>
                  </a:lnTo>
                  <a:lnTo>
                    <a:pt x="28" y="2"/>
                  </a:lnTo>
                  <a:lnTo>
                    <a:pt x="28" y="2"/>
                  </a:lnTo>
                  <a:lnTo>
                    <a:pt x="20" y="0"/>
                  </a:lnTo>
                  <a:lnTo>
                    <a:pt x="12" y="2"/>
                  </a:lnTo>
                  <a:lnTo>
                    <a:pt x="12" y="2"/>
                  </a:lnTo>
                  <a:lnTo>
                    <a:pt x="8" y="2"/>
                  </a:lnTo>
                  <a:lnTo>
                    <a:pt x="8" y="4"/>
                  </a:lnTo>
                  <a:lnTo>
                    <a:pt x="8" y="6"/>
                  </a:lnTo>
                  <a:lnTo>
                    <a:pt x="8" y="8"/>
                  </a:lnTo>
                  <a:lnTo>
                    <a:pt x="8" y="8"/>
                  </a:lnTo>
                  <a:lnTo>
                    <a:pt x="2" y="8"/>
                  </a:lnTo>
                  <a:lnTo>
                    <a:pt x="0" y="8"/>
                  </a:lnTo>
                  <a:lnTo>
                    <a:pt x="0" y="12"/>
                  </a:lnTo>
                  <a:lnTo>
                    <a:pt x="0" y="12"/>
                  </a:lnTo>
                  <a:lnTo>
                    <a:pt x="2" y="14"/>
                  </a:lnTo>
                  <a:lnTo>
                    <a:pt x="8" y="14"/>
                  </a:lnTo>
                  <a:lnTo>
                    <a:pt x="16" y="14"/>
                  </a:lnTo>
                  <a:lnTo>
                    <a:pt x="20" y="10"/>
                  </a:lnTo>
                  <a:lnTo>
                    <a:pt x="20" y="1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1" name="Freeform 124"/>
            <p:cNvSpPr>
              <a:spLocks/>
            </p:cNvSpPr>
            <p:nvPr/>
          </p:nvSpPr>
          <p:spPr bwMode="auto">
            <a:xfrm>
              <a:off x="8007350" y="1352550"/>
              <a:ext cx="15875" cy="38100"/>
            </a:xfrm>
            <a:custGeom>
              <a:avLst/>
              <a:gdLst/>
              <a:ahLst/>
              <a:cxnLst>
                <a:cxn ang="0">
                  <a:pos x="6" y="24"/>
                </a:cxn>
                <a:cxn ang="0">
                  <a:pos x="6" y="24"/>
                </a:cxn>
                <a:cxn ang="0">
                  <a:pos x="6" y="14"/>
                </a:cxn>
                <a:cxn ang="0">
                  <a:pos x="6" y="14"/>
                </a:cxn>
                <a:cxn ang="0">
                  <a:pos x="10" y="12"/>
                </a:cxn>
                <a:cxn ang="0">
                  <a:pos x="10" y="8"/>
                </a:cxn>
                <a:cxn ang="0">
                  <a:pos x="6" y="2"/>
                </a:cxn>
                <a:cxn ang="0">
                  <a:pos x="6" y="2"/>
                </a:cxn>
                <a:cxn ang="0">
                  <a:pos x="4" y="0"/>
                </a:cxn>
                <a:cxn ang="0">
                  <a:pos x="2" y="2"/>
                </a:cxn>
                <a:cxn ang="0">
                  <a:pos x="2" y="2"/>
                </a:cxn>
                <a:cxn ang="0">
                  <a:pos x="2" y="4"/>
                </a:cxn>
                <a:cxn ang="0">
                  <a:pos x="2" y="6"/>
                </a:cxn>
                <a:cxn ang="0">
                  <a:pos x="4" y="10"/>
                </a:cxn>
                <a:cxn ang="0">
                  <a:pos x="4" y="10"/>
                </a:cxn>
                <a:cxn ang="0">
                  <a:pos x="4" y="12"/>
                </a:cxn>
                <a:cxn ang="0">
                  <a:pos x="4" y="12"/>
                </a:cxn>
                <a:cxn ang="0">
                  <a:pos x="0" y="16"/>
                </a:cxn>
                <a:cxn ang="0">
                  <a:pos x="2" y="18"/>
                </a:cxn>
                <a:cxn ang="0">
                  <a:pos x="4" y="20"/>
                </a:cxn>
                <a:cxn ang="0">
                  <a:pos x="6" y="24"/>
                </a:cxn>
                <a:cxn ang="0">
                  <a:pos x="6" y="24"/>
                </a:cxn>
              </a:cxnLst>
              <a:rect l="0" t="0" r="r" b="b"/>
              <a:pathLst>
                <a:path w="10" h="24">
                  <a:moveTo>
                    <a:pt x="6" y="24"/>
                  </a:moveTo>
                  <a:lnTo>
                    <a:pt x="6" y="24"/>
                  </a:lnTo>
                  <a:lnTo>
                    <a:pt x="6" y="14"/>
                  </a:lnTo>
                  <a:lnTo>
                    <a:pt x="6" y="14"/>
                  </a:lnTo>
                  <a:lnTo>
                    <a:pt x="10" y="12"/>
                  </a:lnTo>
                  <a:lnTo>
                    <a:pt x="10" y="8"/>
                  </a:lnTo>
                  <a:lnTo>
                    <a:pt x="6" y="2"/>
                  </a:lnTo>
                  <a:lnTo>
                    <a:pt x="6" y="2"/>
                  </a:lnTo>
                  <a:lnTo>
                    <a:pt x="4" y="0"/>
                  </a:lnTo>
                  <a:lnTo>
                    <a:pt x="2" y="2"/>
                  </a:lnTo>
                  <a:lnTo>
                    <a:pt x="2" y="2"/>
                  </a:lnTo>
                  <a:lnTo>
                    <a:pt x="2" y="4"/>
                  </a:lnTo>
                  <a:lnTo>
                    <a:pt x="2" y="6"/>
                  </a:lnTo>
                  <a:lnTo>
                    <a:pt x="4" y="10"/>
                  </a:lnTo>
                  <a:lnTo>
                    <a:pt x="4" y="10"/>
                  </a:lnTo>
                  <a:lnTo>
                    <a:pt x="4" y="12"/>
                  </a:lnTo>
                  <a:lnTo>
                    <a:pt x="4" y="12"/>
                  </a:lnTo>
                  <a:lnTo>
                    <a:pt x="0" y="16"/>
                  </a:lnTo>
                  <a:lnTo>
                    <a:pt x="2" y="18"/>
                  </a:lnTo>
                  <a:lnTo>
                    <a:pt x="4" y="20"/>
                  </a:lnTo>
                  <a:lnTo>
                    <a:pt x="6" y="24"/>
                  </a:lnTo>
                  <a:lnTo>
                    <a:pt x="6" y="2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2" name="Freeform 125"/>
            <p:cNvSpPr>
              <a:spLocks/>
            </p:cNvSpPr>
            <p:nvPr/>
          </p:nvSpPr>
          <p:spPr bwMode="auto">
            <a:xfrm>
              <a:off x="5016500" y="292100"/>
              <a:ext cx="142875" cy="41275"/>
            </a:xfrm>
            <a:custGeom>
              <a:avLst/>
              <a:gdLst/>
              <a:ahLst/>
              <a:cxnLst>
                <a:cxn ang="0">
                  <a:pos x="4" y="10"/>
                </a:cxn>
                <a:cxn ang="0">
                  <a:pos x="4" y="10"/>
                </a:cxn>
                <a:cxn ang="0">
                  <a:pos x="0" y="12"/>
                </a:cxn>
                <a:cxn ang="0">
                  <a:pos x="0" y="14"/>
                </a:cxn>
                <a:cxn ang="0">
                  <a:pos x="0" y="16"/>
                </a:cxn>
                <a:cxn ang="0">
                  <a:pos x="0" y="16"/>
                </a:cxn>
                <a:cxn ang="0">
                  <a:pos x="0" y="18"/>
                </a:cxn>
                <a:cxn ang="0">
                  <a:pos x="2" y="18"/>
                </a:cxn>
                <a:cxn ang="0">
                  <a:pos x="6" y="18"/>
                </a:cxn>
                <a:cxn ang="0">
                  <a:pos x="6" y="18"/>
                </a:cxn>
                <a:cxn ang="0">
                  <a:pos x="16" y="18"/>
                </a:cxn>
                <a:cxn ang="0">
                  <a:pos x="16" y="18"/>
                </a:cxn>
                <a:cxn ang="0">
                  <a:pos x="20" y="16"/>
                </a:cxn>
                <a:cxn ang="0">
                  <a:pos x="24" y="16"/>
                </a:cxn>
                <a:cxn ang="0">
                  <a:pos x="30" y="18"/>
                </a:cxn>
                <a:cxn ang="0">
                  <a:pos x="30" y="18"/>
                </a:cxn>
                <a:cxn ang="0">
                  <a:pos x="30" y="20"/>
                </a:cxn>
                <a:cxn ang="0">
                  <a:pos x="30" y="20"/>
                </a:cxn>
                <a:cxn ang="0">
                  <a:pos x="28" y="20"/>
                </a:cxn>
                <a:cxn ang="0">
                  <a:pos x="24" y="22"/>
                </a:cxn>
                <a:cxn ang="0">
                  <a:pos x="24" y="22"/>
                </a:cxn>
                <a:cxn ang="0">
                  <a:pos x="28" y="24"/>
                </a:cxn>
                <a:cxn ang="0">
                  <a:pos x="34" y="26"/>
                </a:cxn>
                <a:cxn ang="0">
                  <a:pos x="44" y="24"/>
                </a:cxn>
                <a:cxn ang="0">
                  <a:pos x="44" y="24"/>
                </a:cxn>
                <a:cxn ang="0">
                  <a:pos x="62" y="20"/>
                </a:cxn>
                <a:cxn ang="0">
                  <a:pos x="70" y="18"/>
                </a:cxn>
                <a:cxn ang="0">
                  <a:pos x="80" y="18"/>
                </a:cxn>
                <a:cxn ang="0">
                  <a:pos x="80" y="18"/>
                </a:cxn>
                <a:cxn ang="0">
                  <a:pos x="86" y="18"/>
                </a:cxn>
                <a:cxn ang="0">
                  <a:pos x="90" y="14"/>
                </a:cxn>
                <a:cxn ang="0">
                  <a:pos x="90" y="14"/>
                </a:cxn>
                <a:cxn ang="0">
                  <a:pos x="90" y="10"/>
                </a:cxn>
                <a:cxn ang="0">
                  <a:pos x="88" y="10"/>
                </a:cxn>
                <a:cxn ang="0">
                  <a:pos x="88" y="10"/>
                </a:cxn>
                <a:cxn ang="0">
                  <a:pos x="80" y="10"/>
                </a:cxn>
                <a:cxn ang="0">
                  <a:pos x="74" y="10"/>
                </a:cxn>
                <a:cxn ang="0">
                  <a:pos x="68" y="6"/>
                </a:cxn>
                <a:cxn ang="0">
                  <a:pos x="62" y="0"/>
                </a:cxn>
                <a:cxn ang="0">
                  <a:pos x="62" y="0"/>
                </a:cxn>
                <a:cxn ang="0">
                  <a:pos x="60" y="2"/>
                </a:cxn>
                <a:cxn ang="0">
                  <a:pos x="60" y="2"/>
                </a:cxn>
                <a:cxn ang="0">
                  <a:pos x="58" y="2"/>
                </a:cxn>
                <a:cxn ang="0">
                  <a:pos x="56" y="4"/>
                </a:cxn>
                <a:cxn ang="0">
                  <a:pos x="58" y="8"/>
                </a:cxn>
                <a:cxn ang="0">
                  <a:pos x="62" y="10"/>
                </a:cxn>
                <a:cxn ang="0">
                  <a:pos x="62" y="12"/>
                </a:cxn>
                <a:cxn ang="0">
                  <a:pos x="62" y="14"/>
                </a:cxn>
                <a:cxn ang="0">
                  <a:pos x="62" y="14"/>
                </a:cxn>
                <a:cxn ang="0">
                  <a:pos x="48" y="12"/>
                </a:cxn>
                <a:cxn ang="0">
                  <a:pos x="36" y="8"/>
                </a:cxn>
                <a:cxn ang="0">
                  <a:pos x="36" y="8"/>
                </a:cxn>
                <a:cxn ang="0">
                  <a:pos x="34" y="6"/>
                </a:cxn>
                <a:cxn ang="0">
                  <a:pos x="30" y="6"/>
                </a:cxn>
                <a:cxn ang="0">
                  <a:pos x="24" y="6"/>
                </a:cxn>
                <a:cxn ang="0">
                  <a:pos x="24" y="6"/>
                </a:cxn>
                <a:cxn ang="0">
                  <a:pos x="20" y="4"/>
                </a:cxn>
                <a:cxn ang="0">
                  <a:pos x="14" y="4"/>
                </a:cxn>
                <a:cxn ang="0">
                  <a:pos x="14" y="4"/>
                </a:cxn>
                <a:cxn ang="0">
                  <a:pos x="8" y="6"/>
                </a:cxn>
                <a:cxn ang="0">
                  <a:pos x="6" y="8"/>
                </a:cxn>
                <a:cxn ang="0">
                  <a:pos x="4" y="10"/>
                </a:cxn>
                <a:cxn ang="0">
                  <a:pos x="4" y="10"/>
                </a:cxn>
              </a:cxnLst>
              <a:rect l="0" t="0" r="r" b="b"/>
              <a:pathLst>
                <a:path w="90" h="26">
                  <a:moveTo>
                    <a:pt x="4" y="10"/>
                  </a:moveTo>
                  <a:lnTo>
                    <a:pt x="4" y="10"/>
                  </a:lnTo>
                  <a:lnTo>
                    <a:pt x="0" y="12"/>
                  </a:lnTo>
                  <a:lnTo>
                    <a:pt x="0" y="14"/>
                  </a:lnTo>
                  <a:lnTo>
                    <a:pt x="0" y="16"/>
                  </a:lnTo>
                  <a:lnTo>
                    <a:pt x="0" y="16"/>
                  </a:lnTo>
                  <a:lnTo>
                    <a:pt x="0" y="18"/>
                  </a:lnTo>
                  <a:lnTo>
                    <a:pt x="2" y="18"/>
                  </a:lnTo>
                  <a:lnTo>
                    <a:pt x="6" y="18"/>
                  </a:lnTo>
                  <a:lnTo>
                    <a:pt x="6" y="18"/>
                  </a:lnTo>
                  <a:lnTo>
                    <a:pt x="16" y="18"/>
                  </a:lnTo>
                  <a:lnTo>
                    <a:pt x="16" y="18"/>
                  </a:lnTo>
                  <a:lnTo>
                    <a:pt x="20" y="16"/>
                  </a:lnTo>
                  <a:lnTo>
                    <a:pt x="24" y="16"/>
                  </a:lnTo>
                  <a:lnTo>
                    <a:pt x="30" y="18"/>
                  </a:lnTo>
                  <a:lnTo>
                    <a:pt x="30" y="18"/>
                  </a:lnTo>
                  <a:lnTo>
                    <a:pt x="30" y="20"/>
                  </a:lnTo>
                  <a:lnTo>
                    <a:pt x="30" y="20"/>
                  </a:lnTo>
                  <a:lnTo>
                    <a:pt x="28" y="20"/>
                  </a:lnTo>
                  <a:lnTo>
                    <a:pt x="24" y="22"/>
                  </a:lnTo>
                  <a:lnTo>
                    <a:pt x="24" y="22"/>
                  </a:lnTo>
                  <a:lnTo>
                    <a:pt x="28" y="24"/>
                  </a:lnTo>
                  <a:lnTo>
                    <a:pt x="34" y="26"/>
                  </a:lnTo>
                  <a:lnTo>
                    <a:pt x="44" y="24"/>
                  </a:lnTo>
                  <a:lnTo>
                    <a:pt x="44" y="24"/>
                  </a:lnTo>
                  <a:lnTo>
                    <a:pt x="62" y="20"/>
                  </a:lnTo>
                  <a:lnTo>
                    <a:pt x="70" y="18"/>
                  </a:lnTo>
                  <a:lnTo>
                    <a:pt x="80" y="18"/>
                  </a:lnTo>
                  <a:lnTo>
                    <a:pt x="80" y="18"/>
                  </a:lnTo>
                  <a:lnTo>
                    <a:pt x="86" y="18"/>
                  </a:lnTo>
                  <a:lnTo>
                    <a:pt x="90" y="14"/>
                  </a:lnTo>
                  <a:lnTo>
                    <a:pt x="90" y="14"/>
                  </a:lnTo>
                  <a:lnTo>
                    <a:pt x="90" y="10"/>
                  </a:lnTo>
                  <a:lnTo>
                    <a:pt x="88" y="10"/>
                  </a:lnTo>
                  <a:lnTo>
                    <a:pt x="88" y="10"/>
                  </a:lnTo>
                  <a:lnTo>
                    <a:pt x="80" y="10"/>
                  </a:lnTo>
                  <a:lnTo>
                    <a:pt x="74" y="10"/>
                  </a:lnTo>
                  <a:lnTo>
                    <a:pt x="68" y="6"/>
                  </a:lnTo>
                  <a:lnTo>
                    <a:pt x="62" y="0"/>
                  </a:lnTo>
                  <a:lnTo>
                    <a:pt x="62" y="0"/>
                  </a:lnTo>
                  <a:lnTo>
                    <a:pt x="60" y="2"/>
                  </a:lnTo>
                  <a:lnTo>
                    <a:pt x="60" y="2"/>
                  </a:lnTo>
                  <a:lnTo>
                    <a:pt x="58" y="2"/>
                  </a:lnTo>
                  <a:lnTo>
                    <a:pt x="56" y="4"/>
                  </a:lnTo>
                  <a:lnTo>
                    <a:pt x="58" y="8"/>
                  </a:lnTo>
                  <a:lnTo>
                    <a:pt x="62" y="10"/>
                  </a:lnTo>
                  <a:lnTo>
                    <a:pt x="62" y="12"/>
                  </a:lnTo>
                  <a:lnTo>
                    <a:pt x="62" y="14"/>
                  </a:lnTo>
                  <a:lnTo>
                    <a:pt x="62" y="14"/>
                  </a:lnTo>
                  <a:lnTo>
                    <a:pt x="48" y="12"/>
                  </a:lnTo>
                  <a:lnTo>
                    <a:pt x="36" y="8"/>
                  </a:lnTo>
                  <a:lnTo>
                    <a:pt x="36" y="8"/>
                  </a:lnTo>
                  <a:lnTo>
                    <a:pt x="34" y="6"/>
                  </a:lnTo>
                  <a:lnTo>
                    <a:pt x="30" y="6"/>
                  </a:lnTo>
                  <a:lnTo>
                    <a:pt x="24" y="6"/>
                  </a:lnTo>
                  <a:lnTo>
                    <a:pt x="24" y="6"/>
                  </a:lnTo>
                  <a:lnTo>
                    <a:pt x="20" y="4"/>
                  </a:lnTo>
                  <a:lnTo>
                    <a:pt x="14" y="4"/>
                  </a:lnTo>
                  <a:lnTo>
                    <a:pt x="14" y="4"/>
                  </a:lnTo>
                  <a:lnTo>
                    <a:pt x="8" y="6"/>
                  </a:lnTo>
                  <a:lnTo>
                    <a:pt x="6" y="8"/>
                  </a:lnTo>
                  <a:lnTo>
                    <a:pt x="4" y="10"/>
                  </a:lnTo>
                  <a:lnTo>
                    <a:pt x="4" y="1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3" name="Freeform 126"/>
            <p:cNvSpPr>
              <a:spLocks/>
            </p:cNvSpPr>
            <p:nvPr/>
          </p:nvSpPr>
          <p:spPr bwMode="auto">
            <a:xfrm>
              <a:off x="7064375" y="412750"/>
              <a:ext cx="25400" cy="12700"/>
            </a:xfrm>
            <a:custGeom>
              <a:avLst/>
              <a:gdLst/>
              <a:ahLst/>
              <a:cxnLst>
                <a:cxn ang="0">
                  <a:pos x="2" y="6"/>
                </a:cxn>
                <a:cxn ang="0">
                  <a:pos x="2" y="6"/>
                </a:cxn>
                <a:cxn ang="0">
                  <a:pos x="6" y="8"/>
                </a:cxn>
                <a:cxn ang="0">
                  <a:pos x="8" y="8"/>
                </a:cxn>
                <a:cxn ang="0">
                  <a:pos x="16" y="4"/>
                </a:cxn>
                <a:cxn ang="0">
                  <a:pos x="16" y="4"/>
                </a:cxn>
                <a:cxn ang="0">
                  <a:pos x="8" y="0"/>
                </a:cxn>
                <a:cxn ang="0">
                  <a:pos x="4" y="2"/>
                </a:cxn>
                <a:cxn ang="0">
                  <a:pos x="2" y="2"/>
                </a:cxn>
                <a:cxn ang="0">
                  <a:pos x="2" y="2"/>
                </a:cxn>
                <a:cxn ang="0">
                  <a:pos x="0" y="4"/>
                </a:cxn>
                <a:cxn ang="0">
                  <a:pos x="2" y="6"/>
                </a:cxn>
                <a:cxn ang="0">
                  <a:pos x="2" y="6"/>
                </a:cxn>
              </a:cxnLst>
              <a:rect l="0" t="0" r="r" b="b"/>
              <a:pathLst>
                <a:path w="16" h="8">
                  <a:moveTo>
                    <a:pt x="2" y="6"/>
                  </a:moveTo>
                  <a:lnTo>
                    <a:pt x="2" y="6"/>
                  </a:lnTo>
                  <a:lnTo>
                    <a:pt x="6" y="8"/>
                  </a:lnTo>
                  <a:lnTo>
                    <a:pt x="8" y="8"/>
                  </a:lnTo>
                  <a:lnTo>
                    <a:pt x="16" y="4"/>
                  </a:lnTo>
                  <a:lnTo>
                    <a:pt x="16" y="4"/>
                  </a:lnTo>
                  <a:lnTo>
                    <a:pt x="8" y="0"/>
                  </a:lnTo>
                  <a:lnTo>
                    <a:pt x="4" y="2"/>
                  </a:lnTo>
                  <a:lnTo>
                    <a:pt x="2" y="2"/>
                  </a:lnTo>
                  <a:lnTo>
                    <a:pt x="2" y="2"/>
                  </a:lnTo>
                  <a:lnTo>
                    <a:pt x="0" y="4"/>
                  </a:lnTo>
                  <a:lnTo>
                    <a:pt x="2" y="6"/>
                  </a:lnTo>
                  <a:lnTo>
                    <a:pt x="2" y="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4" name="Freeform 127"/>
            <p:cNvSpPr>
              <a:spLocks/>
            </p:cNvSpPr>
            <p:nvPr/>
          </p:nvSpPr>
          <p:spPr bwMode="auto">
            <a:xfrm>
              <a:off x="8045450" y="1530350"/>
              <a:ext cx="9525" cy="38100"/>
            </a:xfrm>
            <a:custGeom>
              <a:avLst/>
              <a:gdLst/>
              <a:ahLst/>
              <a:cxnLst>
                <a:cxn ang="0">
                  <a:pos x="2" y="14"/>
                </a:cxn>
                <a:cxn ang="0">
                  <a:pos x="2" y="14"/>
                </a:cxn>
                <a:cxn ang="0">
                  <a:pos x="2" y="18"/>
                </a:cxn>
                <a:cxn ang="0">
                  <a:pos x="2" y="22"/>
                </a:cxn>
                <a:cxn ang="0">
                  <a:pos x="4" y="24"/>
                </a:cxn>
                <a:cxn ang="0">
                  <a:pos x="4" y="24"/>
                </a:cxn>
                <a:cxn ang="0">
                  <a:pos x="6" y="12"/>
                </a:cxn>
                <a:cxn ang="0">
                  <a:pos x="6" y="12"/>
                </a:cxn>
                <a:cxn ang="0">
                  <a:pos x="6" y="8"/>
                </a:cxn>
                <a:cxn ang="0">
                  <a:pos x="6" y="6"/>
                </a:cxn>
                <a:cxn ang="0">
                  <a:pos x="4" y="0"/>
                </a:cxn>
                <a:cxn ang="0">
                  <a:pos x="4" y="0"/>
                </a:cxn>
                <a:cxn ang="0">
                  <a:pos x="0" y="4"/>
                </a:cxn>
                <a:cxn ang="0">
                  <a:pos x="0" y="6"/>
                </a:cxn>
                <a:cxn ang="0">
                  <a:pos x="0" y="10"/>
                </a:cxn>
                <a:cxn ang="0">
                  <a:pos x="2" y="14"/>
                </a:cxn>
                <a:cxn ang="0">
                  <a:pos x="2" y="14"/>
                </a:cxn>
              </a:cxnLst>
              <a:rect l="0" t="0" r="r" b="b"/>
              <a:pathLst>
                <a:path w="6" h="24">
                  <a:moveTo>
                    <a:pt x="2" y="14"/>
                  </a:moveTo>
                  <a:lnTo>
                    <a:pt x="2" y="14"/>
                  </a:lnTo>
                  <a:lnTo>
                    <a:pt x="2" y="18"/>
                  </a:lnTo>
                  <a:lnTo>
                    <a:pt x="2" y="22"/>
                  </a:lnTo>
                  <a:lnTo>
                    <a:pt x="4" y="24"/>
                  </a:lnTo>
                  <a:lnTo>
                    <a:pt x="4" y="24"/>
                  </a:lnTo>
                  <a:lnTo>
                    <a:pt x="6" y="12"/>
                  </a:lnTo>
                  <a:lnTo>
                    <a:pt x="6" y="12"/>
                  </a:lnTo>
                  <a:lnTo>
                    <a:pt x="6" y="8"/>
                  </a:lnTo>
                  <a:lnTo>
                    <a:pt x="6" y="6"/>
                  </a:lnTo>
                  <a:lnTo>
                    <a:pt x="4" y="0"/>
                  </a:lnTo>
                  <a:lnTo>
                    <a:pt x="4" y="0"/>
                  </a:lnTo>
                  <a:lnTo>
                    <a:pt x="0" y="4"/>
                  </a:lnTo>
                  <a:lnTo>
                    <a:pt x="0" y="6"/>
                  </a:lnTo>
                  <a:lnTo>
                    <a:pt x="0" y="10"/>
                  </a:lnTo>
                  <a:lnTo>
                    <a:pt x="2" y="14"/>
                  </a:lnTo>
                  <a:lnTo>
                    <a:pt x="2" y="1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5" name="Freeform 128"/>
            <p:cNvSpPr>
              <a:spLocks/>
            </p:cNvSpPr>
            <p:nvPr/>
          </p:nvSpPr>
          <p:spPr bwMode="auto">
            <a:xfrm>
              <a:off x="5429250" y="520700"/>
              <a:ext cx="19050" cy="12700"/>
            </a:xfrm>
            <a:custGeom>
              <a:avLst/>
              <a:gdLst/>
              <a:ahLst/>
              <a:cxnLst>
                <a:cxn ang="0">
                  <a:pos x="8" y="0"/>
                </a:cxn>
                <a:cxn ang="0">
                  <a:pos x="8" y="0"/>
                </a:cxn>
                <a:cxn ang="0">
                  <a:pos x="4" y="2"/>
                </a:cxn>
                <a:cxn ang="0">
                  <a:pos x="2" y="4"/>
                </a:cxn>
                <a:cxn ang="0">
                  <a:pos x="0" y="6"/>
                </a:cxn>
                <a:cxn ang="0">
                  <a:pos x="0" y="6"/>
                </a:cxn>
                <a:cxn ang="0">
                  <a:pos x="2" y="8"/>
                </a:cxn>
                <a:cxn ang="0">
                  <a:pos x="4" y="8"/>
                </a:cxn>
                <a:cxn ang="0">
                  <a:pos x="4" y="8"/>
                </a:cxn>
                <a:cxn ang="0">
                  <a:pos x="8" y="6"/>
                </a:cxn>
                <a:cxn ang="0">
                  <a:pos x="12" y="2"/>
                </a:cxn>
                <a:cxn ang="0">
                  <a:pos x="12" y="2"/>
                </a:cxn>
                <a:cxn ang="0">
                  <a:pos x="10" y="2"/>
                </a:cxn>
                <a:cxn ang="0">
                  <a:pos x="8" y="0"/>
                </a:cxn>
                <a:cxn ang="0">
                  <a:pos x="8" y="0"/>
                </a:cxn>
              </a:cxnLst>
              <a:rect l="0" t="0" r="r" b="b"/>
              <a:pathLst>
                <a:path w="12" h="8">
                  <a:moveTo>
                    <a:pt x="8" y="0"/>
                  </a:moveTo>
                  <a:lnTo>
                    <a:pt x="8" y="0"/>
                  </a:lnTo>
                  <a:lnTo>
                    <a:pt x="4" y="2"/>
                  </a:lnTo>
                  <a:lnTo>
                    <a:pt x="2" y="4"/>
                  </a:lnTo>
                  <a:lnTo>
                    <a:pt x="0" y="6"/>
                  </a:lnTo>
                  <a:lnTo>
                    <a:pt x="0" y="6"/>
                  </a:lnTo>
                  <a:lnTo>
                    <a:pt x="2" y="8"/>
                  </a:lnTo>
                  <a:lnTo>
                    <a:pt x="4" y="8"/>
                  </a:lnTo>
                  <a:lnTo>
                    <a:pt x="4" y="8"/>
                  </a:lnTo>
                  <a:lnTo>
                    <a:pt x="8" y="6"/>
                  </a:lnTo>
                  <a:lnTo>
                    <a:pt x="12" y="2"/>
                  </a:lnTo>
                  <a:lnTo>
                    <a:pt x="12" y="2"/>
                  </a:lnTo>
                  <a:lnTo>
                    <a:pt x="10" y="2"/>
                  </a:lnTo>
                  <a:lnTo>
                    <a:pt x="8" y="0"/>
                  </a:lnTo>
                  <a:lnTo>
                    <a:pt x="8"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6" name="Freeform 129"/>
            <p:cNvSpPr>
              <a:spLocks/>
            </p:cNvSpPr>
            <p:nvPr/>
          </p:nvSpPr>
          <p:spPr bwMode="auto">
            <a:xfrm>
              <a:off x="6870700" y="977900"/>
              <a:ext cx="19050" cy="9525"/>
            </a:xfrm>
            <a:custGeom>
              <a:avLst/>
              <a:gdLst/>
              <a:ahLst/>
              <a:cxnLst>
                <a:cxn ang="0">
                  <a:pos x="12" y="0"/>
                </a:cxn>
                <a:cxn ang="0">
                  <a:pos x="12" y="0"/>
                </a:cxn>
                <a:cxn ang="0">
                  <a:pos x="4" y="0"/>
                </a:cxn>
                <a:cxn ang="0">
                  <a:pos x="0" y="4"/>
                </a:cxn>
                <a:cxn ang="0">
                  <a:pos x="0" y="4"/>
                </a:cxn>
                <a:cxn ang="0">
                  <a:pos x="0" y="6"/>
                </a:cxn>
                <a:cxn ang="0">
                  <a:pos x="0" y="6"/>
                </a:cxn>
                <a:cxn ang="0">
                  <a:pos x="4" y="6"/>
                </a:cxn>
                <a:cxn ang="0">
                  <a:pos x="6" y="6"/>
                </a:cxn>
                <a:cxn ang="0">
                  <a:pos x="12" y="0"/>
                </a:cxn>
                <a:cxn ang="0">
                  <a:pos x="12" y="0"/>
                </a:cxn>
              </a:cxnLst>
              <a:rect l="0" t="0" r="r" b="b"/>
              <a:pathLst>
                <a:path w="12" h="6">
                  <a:moveTo>
                    <a:pt x="12" y="0"/>
                  </a:moveTo>
                  <a:lnTo>
                    <a:pt x="12" y="0"/>
                  </a:lnTo>
                  <a:lnTo>
                    <a:pt x="4" y="0"/>
                  </a:lnTo>
                  <a:lnTo>
                    <a:pt x="0" y="4"/>
                  </a:lnTo>
                  <a:lnTo>
                    <a:pt x="0" y="4"/>
                  </a:lnTo>
                  <a:lnTo>
                    <a:pt x="0" y="6"/>
                  </a:lnTo>
                  <a:lnTo>
                    <a:pt x="0" y="6"/>
                  </a:lnTo>
                  <a:lnTo>
                    <a:pt x="4" y="6"/>
                  </a:lnTo>
                  <a:lnTo>
                    <a:pt x="6" y="6"/>
                  </a:lnTo>
                  <a:lnTo>
                    <a:pt x="12" y="0"/>
                  </a:lnTo>
                  <a:lnTo>
                    <a:pt x="1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7" name="Freeform 130"/>
            <p:cNvSpPr>
              <a:spLocks/>
            </p:cNvSpPr>
            <p:nvPr/>
          </p:nvSpPr>
          <p:spPr bwMode="auto">
            <a:xfrm>
              <a:off x="5499100" y="1254125"/>
              <a:ext cx="22225" cy="12700"/>
            </a:xfrm>
            <a:custGeom>
              <a:avLst/>
              <a:gdLst/>
              <a:ahLst/>
              <a:cxnLst>
                <a:cxn ang="0">
                  <a:pos x="2" y="0"/>
                </a:cxn>
                <a:cxn ang="0">
                  <a:pos x="2" y="0"/>
                </a:cxn>
                <a:cxn ang="0">
                  <a:pos x="0" y="2"/>
                </a:cxn>
                <a:cxn ang="0">
                  <a:pos x="2" y="4"/>
                </a:cxn>
                <a:cxn ang="0">
                  <a:pos x="2" y="4"/>
                </a:cxn>
                <a:cxn ang="0">
                  <a:pos x="4" y="6"/>
                </a:cxn>
                <a:cxn ang="0">
                  <a:pos x="8" y="8"/>
                </a:cxn>
                <a:cxn ang="0">
                  <a:pos x="14" y="6"/>
                </a:cxn>
                <a:cxn ang="0">
                  <a:pos x="14" y="6"/>
                </a:cxn>
                <a:cxn ang="0">
                  <a:pos x="8" y="2"/>
                </a:cxn>
                <a:cxn ang="0">
                  <a:pos x="2" y="0"/>
                </a:cxn>
                <a:cxn ang="0">
                  <a:pos x="2" y="0"/>
                </a:cxn>
              </a:cxnLst>
              <a:rect l="0" t="0" r="r" b="b"/>
              <a:pathLst>
                <a:path w="14" h="8">
                  <a:moveTo>
                    <a:pt x="2" y="0"/>
                  </a:moveTo>
                  <a:lnTo>
                    <a:pt x="2" y="0"/>
                  </a:lnTo>
                  <a:lnTo>
                    <a:pt x="0" y="2"/>
                  </a:lnTo>
                  <a:lnTo>
                    <a:pt x="2" y="4"/>
                  </a:lnTo>
                  <a:lnTo>
                    <a:pt x="2" y="4"/>
                  </a:lnTo>
                  <a:lnTo>
                    <a:pt x="4" y="6"/>
                  </a:lnTo>
                  <a:lnTo>
                    <a:pt x="8" y="8"/>
                  </a:lnTo>
                  <a:lnTo>
                    <a:pt x="14" y="6"/>
                  </a:lnTo>
                  <a:lnTo>
                    <a:pt x="14" y="6"/>
                  </a:lnTo>
                  <a:lnTo>
                    <a:pt x="8" y="2"/>
                  </a:lnTo>
                  <a:lnTo>
                    <a:pt x="2" y="0"/>
                  </a:lnTo>
                  <a:lnTo>
                    <a:pt x="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8" name="Freeform 131"/>
            <p:cNvSpPr>
              <a:spLocks/>
            </p:cNvSpPr>
            <p:nvPr/>
          </p:nvSpPr>
          <p:spPr bwMode="auto">
            <a:xfrm>
              <a:off x="5711825" y="781050"/>
              <a:ext cx="9525" cy="22225"/>
            </a:xfrm>
            <a:custGeom>
              <a:avLst/>
              <a:gdLst/>
              <a:ahLst/>
              <a:cxnLst>
                <a:cxn ang="0">
                  <a:pos x="4" y="14"/>
                </a:cxn>
                <a:cxn ang="0">
                  <a:pos x="4" y="14"/>
                </a:cxn>
                <a:cxn ang="0">
                  <a:pos x="6" y="10"/>
                </a:cxn>
                <a:cxn ang="0">
                  <a:pos x="6" y="8"/>
                </a:cxn>
                <a:cxn ang="0">
                  <a:pos x="6" y="4"/>
                </a:cxn>
                <a:cxn ang="0">
                  <a:pos x="6" y="0"/>
                </a:cxn>
                <a:cxn ang="0">
                  <a:pos x="6" y="0"/>
                </a:cxn>
                <a:cxn ang="0">
                  <a:pos x="0" y="8"/>
                </a:cxn>
                <a:cxn ang="0">
                  <a:pos x="0" y="10"/>
                </a:cxn>
                <a:cxn ang="0">
                  <a:pos x="0" y="12"/>
                </a:cxn>
                <a:cxn ang="0">
                  <a:pos x="0" y="12"/>
                </a:cxn>
                <a:cxn ang="0">
                  <a:pos x="4" y="14"/>
                </a:cxn>
                <a:cxn ang="0">
                  <a:pos x="4" y="14"/>
                </a:cxn>
              </a:cxnLst>
              <a:rect l="0" t="0" r="r" b="b"/>
              <a:pathLst>
                <a:path w="6" h="14">
                  <a:moveTo>
                    <a:pt x="4" y="14"/>
                  </a:moveTo>
                  <a:lnTo>
                    <a:pt x="4" y="14"/>
                  </a:lnTo>
                  <a:lnTo>
                    <a:pt x="6" y="10"/>
                  </a:lnTo>
                  <a:lnTo>
                    <a:pt x="6" y="8"/>
                  </a:lnTo>
                  <a:lnTo>
                    <a:pt x="6" y="4"/>
                  </a:lnTo>
                  <a:lnTo>
                    <a:pt x="6" y="0"/>
                  </a:lnTo>
                  <a:lnTo>
                    <a:pt x="6" y="0"/>
                  </a:lnTo>
                  <a:lnTo>
                    <a:pt x="0" y="8"/>
                  </a:lnTo>
                  <a:lnTo>
                    <a:pt x="0" y="10"/>
                  </a:lnTo>
                  <a:lnTo>
                    <a:pt x="0" y="12"/>
                  </a:lnTo>
                  <a:lnTo>
                    <a:pt x="0" y="12"/>
                  </a:lnTo>
                  <a:lnTo>
                    <a:pt x="4" y="14"/>
                  </a:lnTo>
                  <a:lnTo>
                    <a:pt x="4" y="1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9" name="Freeform 132"/>
            <p:cNvSpPr>
              <a:spLocks/>
            </p:cNvSpPr>
            <p:nvPr/>
          </p:nvSpPr>
          <p:spPr bwMode="auto">
            <a:xfrm>
              <a:off x="5797550" y="774700"/>
              <a:ext cx="15875" cy="12700"/>
            </a:xfrm>
            <a:custGeom>
              <a:avLst/>
              <a:gdLst/>
              <a:ahLst/>
              <a:cxnLst>
                <a:cxn ang="0">
                  <a:pos x="8" y="8"/>
                </a:cxn>
                <a:cxn ang="0">
                  <a:pos x="8" y="8"/>
                </a:cxn>
                <a:cxn ang="0">
                  <a:pos x="8" y="6"/>
                </a:cxn>
                <a:cxn ang="0">
                  <a:pos x="10" y="2"/>
                </a:cxn>
                <a:cxn ang="0">
                  <a:pos x="10" y="2"/>
                </a:cxn>
                <a:cxn ang="0">
                  <a:pos x="10" y="0"/>
                </a:cxn>
                <a:cxn ang="0">
                  <a:pos x="8" y="0"/>
                </a:cxn>
                <a:cxn ang="0">
                  <a:pos x="4" y="0"/>
                </a:cxn>
                <a:cxn ang="0">
                  <a:pos x="4" y="0"/>
                </a:cxn>
                <a:cxn ang="0">
                  <a:pos x="4" y="0"/>
                </a:cxn>
                <a:cxn ang="0">
                  <a:pos x="2" y="0"/>
                </a:cxn>
                <a:cxn ang="0">
                  <a:pos x="0" y="4"/>
                </a:cxn>
                <a:cxn ang="0">
                  <a:pos x="0" y="4"/>
                </a:cxn>
                <a:cxn ang="0">
                  <a:pos x="4" y="8"/>
                </a:cxn>
                <a:cxn ang="0">
                  <a:pos x="8" y="8"/>
                </a:cxn>
                <a:cxn ang="0">
                  <a:pos x="8" y="8"/>
                </a:cxn>
              </a:cxnLst>
              <a:rect l="0" t="0" r="r" b="b"/>
              <a:pathLst>
                <a:path w="10" h="8">
                  <a:moveTo>
                    <a:pt x="8" y="8"/>
                  </a:moveTo>
                  <a:lnTo>
                    <a:pt x="8" y="8"/>
                  </a:lnTo>
                  <a:lnTo>
                    <a:pt x="8" y="6"/>
                  </a:lnTo>
                  <a:lnTo>
                    <a:pt x="10" y="2"/>
                  </a:lnTo>
                  <a:lnTo>
                    <a:pt x="10" y="2"/>
                  </a:lnTo>
                  <a:lnTo>
                    <a:pt x="10" y="0"/>
                  </a:lnTo>
                  <a:lnTo>
                    <a:pt x="8" y="0"/>
                  </a:lnTo>
                  <a:lnTo>
                    <a:pt x="4" y="0"/>
                  </a:lnTo>
                  <a:lnTo>
                    <a:pt x="4" y="0"/>
                  </a:lnTo>
                  <a:lnTo>
                    <a:pt x="4" y="0"/>
                  </a:lnTo>
                  <a:lnTo>
                    <a:pt x="2" y="0"/>
                  </a:lnTo>
                  <a:lnTo>
                    <a:pt x="0" y="4"/>
                  </a:lnTo>
                  <a:lnTo>
                    <a:pt x="0" y="4"/>
                  </a:lnTo>
                  <a:lnTo>
                    <a:pt x="4" y="8"/>
                  </a:lnTo>
                  <a:lnTo>
                    <a:pt x="8" y="8"/>
                  </a:lnTo>
                  <a:lnTo>
                    <a:pt x="8" y="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0" name="Freeform 133"/>
            <p:cNvSpPr>
              <a:spLocks/>
            </p:cNvSpPr>
            <p:nvPr/>
          </p:nvSpPr>
          <p:spPr bwMode="auto">
            <a:xfrm>
              <a:off x="5556250" y="2251075"/>
              <a:ext cx="1588" cy="1588"/>
            </a:xfrm>
            <a:custGeom>
              <a:avLst/>
              <a:gdLst/>
              <a:ahLst/>
              <a:cxnLst>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1" name="Freeform 134"/>
            <p:cNvSpPr>
              <a:spLocks/>
            </p:cNvSpPr>
            <p:nvPr/>
          </p:nvSpPr>
          <p:spPr bwMode="auto">
            <a:xfrm>
              <a:off x="5549900" y="2251075"/>
              <a:ext cx="6350" cy="22225"/>
            </a:xfrm>
            <a:custGeom>
              <a:avLst/>
              <a:gdLst/>
              <a:ahLst/>
              <a:cxnLst>
                <a:cxn ang="0">
                  <a:pos x="0" y="14"/>
                </a:cxn>
                <a:cxn ang="0">
                  <a:pos x="0" y="14"/>
                </a:cxn>
                <a:cxn ang="0">
                  <a:pos x="2" y="10"/>
                </a:cxn>
                <a:cxn ang="0">
                  <a:pos x="4" y="8"/>
                </a:cxn>
                <a:cxn ang="0">
                  <a:pos x="4" y="0"/>
                </a:cxn>
                <a:cxn ang="0">
                  <a:pos x="4" y="0"/>
                </a:cxn>
                <a:cxn ang="0">
                  <a:pos x="0" y="2"/>
                </a:cxn>
                <a:cxn ang="0">
                  <a:pos x="0" y="6"/>
                </a:cxn>
                <a:cxn ang="0">
                  <a:pos x="0" y="14"/>
                </a:cxn>
                <a:cxn ang="0">
                  <a:pos x="0" y="14"/>
                </a:cxn>
              </a:cxnLst>
              <a:rect l="0" t="0" r="r" b="b"/>
              <a:pathLst>
                <a:path w="4" h="14">
                  <a:moveTo>
                    <a:pt x="0" y="14"/>
                  </a:moveTo>
                  <a:lnTo>
                    <a:pt x="0" y="14"/>
                  </a:lnTo>
                  <a:lnTo>
                    <a:pt x="2" y="10"/>
                  </a:lnTo>
                  <a:lnTo>
                    <a:pt x="4" y="8"/>
                  </a:lnTo>
                  <a:lnTo>
                    <a:pt x="4" y="0"/>
                  </a:lnTo>
                  <a:lnTo>
                    <a:pt x="4" y="0"/>
                  </a:lnTo>
                  <a:lnTo>
                    <a:pt x="0" y="2"/>
                  </a:lnTo>
                  <a:lnTo>
                    <a:pt x="0" y="6"/>
                  </a:lnTo>
                  <a:lnTo>
                    <a:pt x="0" y="14"/>
                  </a:lnTo>
                  <a:lnTo>
                    <a:pt x="0" y="1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2" name="Freeform 135"/>
            <p:cNvSpPr>
              <a:spLocks/>
            </p:cNvSpPr>
            <p:nvPr/>
          </p:nvSpPr>
          <p:spPr bwMode="auto">
            <a:xfrm>
              <a:off x="7991475" y="1377950"/>
              <a:ext cx="1588" cy="1588"/>
            </a:xfrm>
            <a:custGeom>
              <a:avLst/>
              <a:gdLst/>
              <a:ahLst/>
              <a:cxnLst>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3" name="Freeform 136"/>
            <p:cNvSpPr>
              <a:spLocks/>
            </p:cNvSpPr>
            <p:nvPr/>
          </p:nvSpPr>
          <p:spPr bwMode="auto">
            <a:xfrm>
              <a:off x="7978775" y="1368425"/>
              <a:ext cx="12700" cy="15875"/>
            </a:xfrm>
            <a:custGeom>
              <a:avLst/>
              <a:gdLst/>
              <a:ahLst/>
              <a:cxnLst>
                <a:cxn ang="0">
                  <a:pos x="2" y="0"/>
                </a:cxn>
                <a:cxn ang="0">
                  <a:pos x="2" y="0"/>
                </a:cxn>
                <a:cxn ang="0">
                  <a:pos x="0" y="4"/>
                </a:cxn>
                <a:cxn ang="0">
                  <a:pos x="0" y="8"/>
                </a:cxn>
                <a:cxn ang="0">
                  <a:pos x="0" y="8"/>
                </a:cxn>
                <a:cxn ang="0">
                  <a:pos x="2" y="10"/>
                </a:cxn>
                <a:cxn ang="0">
                  <a:pos x="4" y="8"/>
                </a:cxn>
                <a:cxn ang="0">
                  <a:pos x="8" y="6"/>
                </a:cxn>
                <a:cxn ang="0">
                  <a:pos x="8" y="6"/>
                </a:cxn>
                <a:cxn ang="0">
                  <a:pos x="6" y="2"/>
                </a:cxn>
                <a:cxn ang="0">
                  <a:pos x="4" y="0"/>
                </a:cxn>
                <a:cxn ang="0">
                  <a:pos x="2" y="0"/>
                </a:cxn>
                <a:cxn ang="0">
                  <a:pos x="2" y="0"/>
                </a:cxn>
              </a:cxnLst>
              <a:rect l="0" t="0" r="r" b="b"/>
              <a:pathLst>
                <a:path w="8" h="10">
                  <a:moveTo>
                    <a:pt x="2" y="0"/>
                  </a:moveTo>
                  <a:lnTo>
                    <a:pt x="2" y="0"/>
                  </a:lnTo>
                  <a:lnTo>
                    <a:pt x="0" y="4"/>
                  </a:lnTo>
                  <a:lnTo>
                    <a:pt x="0" y="8"/>
                  </a:lnTo>
                  <a:lnTo>
                    <a:pt x="0" y="8"/>
                  </a:lnTo>
                  <a:lnTo>
                    <a:pt x="2" y="10"/>
                  </a:lnTo>
                  <a:lnTo>
                    <a:pt x="4" y="8"/>
                  </a:lnTo>
                  <a:lnTo>
                    <a:pt x="8" y="6"/>
                  </a:lnTo>
                  <a:lnTo>
                    <a:pt x="8" y="6"/>
                  </a:lnTo>
                  <a:lnTo>
                    <a:pt x="6" y="2"/>
                  </a:lnTo>
                  <a:lnTo>
                    <a:pt x="4" y="0"/>
                  </a:lnTo>
                  <a:lnTo>
                    <a:pt x="2" y="0"/>
                  </a:lnTo>
                  <a:lnTo>
                    <a:pt x="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4" name="Freeform 137"/>
            <p:cNvSpPr>
              <a:spLocks/>
            </p:cNvSpPr>
            <p:nvPr/>
          </p:nvSpPr>
          <p:spPr bwMode="auto">
            <a:xfrm>
              <a:off x="6607175" y="638175"/>
              <a:ext cx="15875" cy="12700"/>
            </a:xfrm>
            <a:custGeom>
              <a:avLst/>
              <a:gdLst/>
              <a:ahLst/>
              <a:cxnLst>
                <a:cxn ang="0">
                  <a:pos x="10" y="0"/>
                </a:cxn>
                <a:cxn ang="0">
                  <a:pos x="10" y="0"/>
                </a:cxn>
                <a:cxn ang="0">
                  <a:pos x="0" y="0"/>
                </a:cxn>
                <a:cxn ang="0">
                  <a:pos x="0" y="0"/>
                </a:cxn>
                <a:cxn ang="0">
                  <a:pos x="0" y="6"/>
                </a:cxn>
                <a:cxn ang="0">
                  <a:pos x="0" y="8"/>
                </a:cxn>
                <a:cxn ang="0">
                  <a:pos x="4" y="8"/>
                </a:cxn>
                <a:cxn ang="0">
                  <a:pos x="4" y="8"/>
                </a:cxn>
                <a:cxn ang="0">
                  <a:pos x="6" y="8"/>
                </a:cxn>
                <a:cxn ang="0">
                  <a:pos x="8" y="6"/>
                </a:cxn>
                <a:cxn ang="0">
                  <a:pos x="10" y="0"/>
                </a:cxn>
                <a:cxn ang="0">
                  <a:pos x="10" y="0"/>
                </a:cxn>
              </a:cxnLst>
              <a:rect l="0" t="0" r="r" b="b"/>
              <a:pathLst>
                <a:path w="10" h="8">
                  <a:moveTo>
                    <a:pt x="10" y="0"/>
                  </a:moveTo>
                  <a:lnTo>
                    <a:pt x="10" y="0"/>
                  </a:lnTo>
                  <a:lnTo>
                    <a:pt x="0" y="0"/>
                  </a:lnTo>
                  <a:lnTo>
                    <a:pt x="0" y="0"/>
                  </a:lnTo>
                  <a:lnTo>
                    <a:pt x="0" y="6"/>
                  </a:lnTo>
                  <a:lnTo>
                    <a:pt x="0" y="8"/>
                  </a:lnTo>
                  <a:lnTo>
                    <a:pt x="4" y="8"/>
                  </a:lnTo>
                  <a:lnTo>
                    <a:pt x="4" y="8"/>
                  </a:lnTo>
                  <a:lnTo>
                    <a:pt x="6" y="8"/>
                  </a:lnTo>
                  <a:lnTo>
                    <a:pt x="8" y="6"/>
                  </a:lnTo>
                  <a:lnTo>
                    <a:pt x="10" y="0"/>
                  </a:lnTo>
                  <a:lnTo>
                    <a:pt x="1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5" name="Freeform 138"/>
            <p:cNvSpPr>
              <a:spLocks/>
            </p:cNvSpPr>
            <p:nvPr/>
          </p:nvSpPr>
          <p:spPr bwMode="auto">
            <a:xfrm>
              <a:off x="7194550" y="400050"/>
              <a:ext cx="19050" cy="12700"/>
            </a:xfrm>
            <a:custGeom>
              <a:avLst/>
              <a:gdLst/>
              <a:ahLst/>
              <a:cxnLst>
                <a:cxn ang="0">
                  <a:pos x="0" y="0"/>
                </a:cxn>
                <a:cxn ang="0">
                  <a:pos x="0" y="0"/>
                </a:cxn>
                <a:cxn ang="0">
                  <a:pos x="2" y="4"/>
                </a:cxn>
                <a:cxn ang="0">
                  <a:pos x="6" y="4"/>
                </a:cxn>
                <a:cxn ang="0">
                  <a:pos x="10" y="6"/>
                </a:cxn>
                <a:cxn ang="0">
                  <a:pos x="12" y="8"/>
                </a:cxn>
                <a:cxn ang="0">
                  <a:pos x="12" y="8"/>
                </a:cxn>
                <a:cxn ang="0">
                  <a:pos x="10" y="2"/>
                </a:cxn>
                <a:cxn ang="0">
                  <a:pos x="8" y="2"/>
                </a:cxn>
                <a:cxn ang="0">
                  <a:pos x="4" y="0"/>
                </a:cxn>
                <a:cxn ang="0">
                  <a:pos x="0" y="0"/>
                </a:cxn>
                <a:cxn ang="0">
                  <a:pos x="0" y="0"/>
                </a:cxn>
              </a:cxnLst>
              <a:rect l="0" t="0" r="r" b="b"/>
              <a:pathLst>
                <a:path w="12" h="8">
                  <a:moveTo>
                    <a:pt x="0" y="0"/>
                  </a:moveTo>
                  <a:lnTo>
                    <a:pt x="0" y="0"/>
                  </a:lnTo>
                  <a:lnTo>
                    <a:pt x="2" y="4"/>
                  </a:lnTo>
                  <a:lnTo>
                    <a:pt x="6" y="4"/>
                  </a:lnTo>
                  <a:lnTo>
                    <a:pt x="10" y="6"/>
                  </a:lnTo>
                  <a:lnTo>
                    <a:pt x="12" y="8"/>
                  </a:lnTo>
                  <a:lnTo>
                    <a:pt x="12" y="8"/>
                  </a:lnTo>
                  <a:lnTo>
                    <a:pt x="10" y="2"/>
                  </a:lnTo>
                  <a:lnTo>
                    <a:pt x="8" y="2"/>
                  </a:lnTo>
                  <a:lnTo>
                    <a:pt x="4"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6" name="Freeform 139"/>
            <p:cNvSpPr>
              <a:spLocks/>
            </p:cNvSpPr>
            <p:nvPr/>
          </p:nvSpPr>
          <p:spPr bwMode="auto">
            <a:xfrm>
              <a:off x="7213600" y="412750"/>
              <a:ext cx="1588" cy="1588"/>
            </a:xfrm>
            <a:custGeom>
              <a:avLst/>
              <a:gdLst/>
              <a:ahLst/>
              <a:cxnLst>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7" name="Freeform 140"/>
            <p:cNvSpPr>
              <a:spLocks/>
            </p:cNvSpPr>
            <p:nvPr/>
          </p:nvSpPr>
          <p:spPr bwMode="auto">
            <a:xfrm>
              <a:off x="4816475" y="669925"/>
              <a:ext cx="15875" cy="12700"/>
            </a:xfrm>
            <a:custGeom>
              <a:avLst/>
              <a:gdLst/>
              <a:ahLst/>
              <a:cxnLst>
                <a:cxn ang="0">
                  <a:pos x="0" y="0"/>
                </a:cxn>
                <a:cxn ang="0">
                  <a:pos x="0" y="0"/>
                </a:cxn>
                <a:cxn ang="0">
                  <a:pos x="4" y="4"/>
                </a:cxn>
                <a:cxn ang="0">
                  <a:pos x="8" y="8"/>
                </a:cxn>
                <a:cxn ang="0">
                  <a:pos x="8" y="8"/>
                </a:cxn>
                <a:cxn ang="0">
                  <a:pos x="10" y="4"/>
                </a:cxn>
                <a:cxn ang="0">
                  <a:pos x="10" y="0"/>
                </a:cxn>
                <a:cxn ang="0">
                  <a:pos x="6" y="0"/>
                </a:cxn>
                <a:cxn ang="0">
                  <a:pos x="0" y="0"/>
                </a:cxn>
                <a:cxn ang="0">
                  <a:pos x="0" y="0"/>
                </a:cxn>
              </a:cxnLst>
              <a:rect l="0" t="0" r="r" b="b"/>
              <a:pathLst>
                <a:path w="10" h="8">
                  <a:moveTo>
                    <a:pt x="0" y="0"/>
                  </a:moveTo>
                  <a:lnTo>
                    <a:pt x="0" y="0"/>
                  </a:lnTo>
                  <a:lnTo>
                    <a:pt x="4" y="4"/>
                  </a:lnTo>
                  <a:lnTo>
                    <a:pt x="8" y="8"/>
                  </a:lnTo>
                  <a:lnTo>
                    <a:pt x="8" y="8"/>
                  </a:lnTo>
                  <a:lnTo>
                    <a:pt x="10" y="4"/>
                  </a:lnTo>
                  <a:lnTo>
                    <a:pt x="10" y="0"/>
                  </a:lnTo>
                  <a:lnTo>
                    <a:pt x="6"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8" name="Freeform 141"/>
            <p:cNvSpPr>
              <a:spLocks/>
            </p:cNvSpPr>
            <p:nvPr/>
          </p:nvSpPr>
          <p:spPr bwMode="auto">
            <a:xfrm>
              <a:off x="8308975" y="1641475"/>
              <a:ext cx="41275" cy="22225"/>
            </a:xfrm>
            <a:custGeom>
              <a:avLst/>
              <a:gdLst/>
              <a:ahLst/>
              <a:cxnLst>
                <a:cxn ang="0">
                  <a:pos x="14" y="12"/>
                </a:cxn>
                <a:cxn ang="0">
                  <a:pos x="14" y="12"/>
                </a:cxn>
                <a:cxn ang="0">
                  <a:pos x="18" y="12"/>
                </a:cxn>
                <a:cxn ang="0">
                  <a:pos x="20" y="10"/>
                </a:cxn>
                <a:cxn ang="0">
                  <a:pos x="20" y="10"/>
                </a:cxn>
                <a:cxn ang="0">
                  <a:pos x="24" y="6"/>
                </a:cxn>
                <a:cxn ang="0">
                  <a:pos x="26" y="4"/>
                </a:cxn>
                <a:cxn ang="0">
                  <a:pos x="24" y="2"/>
                </a:cxn>
                <a:cxn ang="0">
                  <a:pos x="24" y="2"/>
                </a:cxn>
                <a:cxn ang="0">
                  <a:pos x="22" y="0"/>
                </a:cxn>
                <a:cxn ang="0">
                  <a:pos x="20" y="0"/>
                </a:cxn>
                <a:cxn ang="0">
                  <a:pos x="20" y="4"/>
                </a:cxn>
                <a:cxn ang="0">
                  <a:pos x="20" y="4"/>
                </a:cxn>
                <a:cxn ang="0">
                  <a:pos x="16" y="6"/>
                </a:cxn>
                <a:cxn ang="0">
                  <a:pos x="14" y="6"/>
                </a:cxn>
                <a:cxn ang="0">
                  <a:pos x="12" y="6"/>
                </a:cxn>
                <a:cxn ang="0">
                  <a:pos x="8" y="8"/>
                </a:cxn>
                <a:cxn ang="0">
                  <a:pos x="8" y="8"/>
                </a:cxn>
                <a:cxn ang="0">
                  <a:pos x="4" y="8"/>
                </a:cxn>
                <a:cxn ang="0">
                  <a:pos x="2" y="8"/>
                </a:cxn>
                <a:cxn ang="0">
                  <a:pos x="0" y="10"/>
                </a:cxn>
                <a:cxn ang="0">
                  <a:pos x="0" y="10"/>
                </a:cxn>
                <a:cxn ang="0">
                  <a:pos x="4" y="12"/>
                </a:cxn>
                <a:cxn ang="0">
                  <a:pos x="6" y="14"/>
                </a:cxn>
                <a:cxn ang="0">
                  <a:pos x="14" y="12"/>
                </a:cxn>
                <a:cxn ang="0">
                  <a:pos x="14" y="12"/>
                </a:cxn>
              </a:cxnLst>
              <a:rect l="0" t="0" r="r" b="b"/>
              <a:pathLst>
                <a:path w="26" h="14">
                  <a:moveTo>
                    <a:pt x="14" y="12"/>
                  </a:moveTo>
                  <a:lnTo>
                    <a:pt x="14" y="12"/>
                  </a:lnTo>
                  <a:lnTo>
                    <a:pt x="18" y="12"/>
                  </a:lnTo>
                  <a:lnTo>
                    <a:pt x="20" y="10"/>
                  </a:lnTo>
                  <a:lnTo>
                    <a:pt x="20" y="10"/>
                  </a:lnTo>
                  <a:lnTo>
                    <a:pt x="24" y="6"/>
                  </a:lnTo>
                  <a:lnTo>
                    <a:pt x="26" y="4"/>
                  </a:lnTo>
                  <a:lnTo>
                    <a:pt x="24" y="2"/>
                  </a:lnTo>
                  <a:lnTo>
                    <a:pt x="24" y="2"/>
                  </a:lnTo>
                  <a:lnTo>
                    <a:pt x="22" y="0"/>
                  </a:lnTo>
                  <a:lnTo>
                    <a:pt x="20" y="0"/>
                  </a:lnTo>
                  <a:lnTo>
                    <a:pt x="20" y="4"/>
                  </a:lnTo>
                  <a:lnTo>
                    <a:pt x="20" y="4"/>
                  </a:lnTo>
                  <a:lnTo>
                    <a:pt x="16" y="6"/>
                  </a:lnTo>
                  <a:lnTo>
                    <a:pt x="14" y="6"/>
                  </a:lnTo>
                  <a:lnTo>
                    <a:pt x="12" y="6"/>
                  </a:lnTo>
                  <a:lnTo>
                    <a:pt x="8" y="8"/>
                  </a:lnTo>
                  <a:lnTo>
                    <a:pt x="8" y="8"/>
                  </a:lnTo>
                  <a:lnTo>
                    <a:pt x="4" y="8"/>
                  </a:lnTo>
                  <a:lnTo>
                    <a:pt x="2" y="8"/>
                  </a:lnTo>
                  <a:lnTo>
                    <a:pt x="0" y="10"/>
                  </a:lnTo>
                  <a:lnTo>
                    <a:pt x="0" y="10"/>
                  </a:lnTo>
                  <a:lnTo>
                    <a:pt x="4" y="12"/>
                  </a:lnTo>
                  <a:lnTo>
                    <a:pt x="6" y="14"/>
                  </a:lnTo>
                  <a:lnTo>
                    <a:pt x="14" y="12"/>
                  </a:lnTo>
                  <a:lnTo>
                    <a:pt x="14" y="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9" name="Freeform 142"/>
            <p:cNvSpPr>
              <a:spLocks/>
            </p:cNvSpPr>
            <p:nvPr/>
          </p:nvSpPr>
          <p:spPr bwMode="auto">
            <a:xfrm>
              <a:off x="4791075" y="609600"/>
              <a:ext cx="12700" cy="19050"/>
            </a:xfrm>
            <a:custGeom>
              <a:avLst/>
              <a:gdLst/>
              <a:ahLst/>
              <a:cxnLst>
                <a:cxn ang="0">
                  <a:pos x="6" y="4"/>
                </a:cxn>
                <a:cxn ang="0">
                  <a:pos x="6" y="4"/>
                </a:cxn>
                <a:cxn ang="0">
                  <a:pos x="0" y="0"/>
                </a:cxn>
                <a:cxn ang="0">
                  <a:pos x="0" y="0"/>
                </a:cxn>
                <a:cxn ang="0">
                  <a:pos x="0" y="0"/>
                </a:cxn>
                <a:cxn ang="0">
                  <a:pos x="0" y="2"/>
                </a:cxn>
                <a:cxn ang="0">
                  <a:pos x="0" y="2"/>
                </a:cxn>
                <a:cxn ang="0">
                  <a:pos x="0" y="8"/>
                </a:cxn>
                <a:cxn ang="0">
                  <a:pos x="2" y="12"/>
                </a:cxn>
                <a:cxn ang="0">
                  <a:pos x="6" y="12"/>
                </a:cxn>
                <a:cxn ang="0">
                  <a:pos x="6" y="12"/>
                </a:cxn>
                <a:cxn ang="0">
                  <a:pos x="6" y="10"/>
                </a:cxn>
                <a:cxn ang="0">
                  <a:pos x="6" y="10"/>
                </a:cxn>
                <a:cxn ang="0">
                  <a:pos x="8" y="6"/>
                </a:cxn>
                <a:cxn ang="0">
                  <a:pos x="8" y="6"/>
                </a:cxn>
                <a:cxn ang="0">
                  <a:pos x="6" y="4"/>
                </a:cxn>
                <a:cxn ang="0">
                  <a:pos x="6" y="4"/>
                </a:cxn>
              </a:cxnLst>
              <a:rect l="0" t="0" r="r" b="b"/>
              <a:pathLst>
                <a:path w="8" h="12">
                  <a:moveTo>
                    <a:pt x="6" y="4"/>
                  </a:moveTo>
                  <a:lnTo>
                    <a:pt x="6" y="4"/>
                  </a:lnTo>
                  <a:lnTo>
                    <a:pt x="0" y="0"/>
                  </a:lnTo>
                  <a:lnTo>
                    <a:pt x="0" y="0"/>
                  </a:lnTo>
                  <a:lnTo>
                    <a:pt x="0" y="0"/>
                  </a:lnTo>
                  <a:lnTo>
                    <a:pt x="0" y="2"/>
                  </a:lnTo>
                  <a:lnTo>
                    <a:pt x="0" y="2"/>
                  </a:lnTo>
                  <a:lnTo>
                    <a:pt x="0" y="8"/>
                  </a:lnTo>
                  <a:lnTo>
                    <a:pt x="2" y="12"/>
                  </a:lnTo>
                  <a:lnTo>
                    <a:pt x="6" y="12"/>
                  </a:lnTo>
                  <a:lnTo>
                    <a:pt x="6" y="12"/>
                  </a:lnTo>
                  <a:lnTo>
                    <a:pt x="6" y="10"/>
                  </a:lnTo>
                  <a:lnTo>
                    <a:pt x="6" y="10"/>
                  </a:lnTo>
                  <a:lnTo>
                    <a:pt x="8" y="6"/>
                  </a:lnTo>
                  <a:lnTo>
                    <a:pt x="8" y="6"/>
                  </a:lnTo>
                  <a:lnTo>
                    <a:pt x="6" y="4"/>
                  </a:lnTo>
                  <a:lnTo>
                    <a:pt x="6" y="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0" name="Freeform 143"/>
            <p:cNvSpPr>
              <a:spLocks/>
            </p:cNvSpPr>
            <p:nvPr/>
          </p:nvSpPr>
          <p:spPr bwMode="auto">
            <a:xfrm>
              <a:off x="6394450" y="593725"/>
              <a:ext cx="92075" cy="136525"/>
            </a:xfrm>
            <a:custGeom>
              <a:avLst/>
              <a:gdLst/>
              <a:ahLst/>
              <a:cxnLst>
                <a:cxn ang="0">
                  <a:pos x="2" y="32"/>
                </a:cxn>
                <a:cxn ang="0">
                  <a:pos x="6" y="30"/>
                </a:cxn>
                <a:cxn ang="0">
                  <a:pos x="6" y="26"/>
                </a:cxn>
                <a:cxn ang="0">
                  <a:pos x="8" y="28"/>
                </a:cxn>
                <a:cxn ang="0">
                  <a:pos x="12" y="38"/>
                </a:cxn>
                <a:cxn ang="0">
                  <a:pos x="18" y="38"/>
                </a:cxn>
                <a:cxn ang="0">
                  <a:pos x="22" y="50"/>
                </a:cxn>
                <a:cxn ang="0">
                  <a:pos x="22" y="54"/>
                </a:cxn>
                <a:cxn ang="0">
                  <a:pos x="16" y="56"/>
                </a:cxn>
                <a:cxn ang="0">
                  <a:pos x="12" y="56"/>
                </a:cxn>
                <a:cxn ang="0">
                  <a:pos x="12" y="58"/>
                </a:cxn>
                <a:cxn ang="0">
                  <a:pos x="14" y="66"/>
                </a:cxn>
                <a:cxn ang="0">
                  <a:pos x="8" y="70"/>
                </a:cxn>
                <a:cxn ang="0">
                  <a:pos x="16" y="72"/>
                </a:cxn>
                <a:cxn ang="0">
                  <a:pos x="26" y="74"/>
                </a:cxn>
                <a:cxn ang="0">
                  <a:pos x="14" y="78"/>
                </a:cxn>
                <a:cxn ang="0">
                  <a:pos x="8" y="86"/>
                </a:cxn>
                <a:cxn ang="0">
                  <a:pos x="30" y="82"/>
                </a:cxn>
                <a:cxn ang="0">
                  <a:pos x="50" y="78"/>
                </a:cxn>
                <a:cxn ang="0">
                  <a:pos x="56" y="72"/>
                </a:cxn>
                <a:cxn ang="0">
                  <a:pos x="58" y="62"/>
                </a:cxn>
                <a:cxn ang="0">
                  <a:pos x="54" y="58"/>
                </a:cxn>
                <a:cxn ang="0">
                  <a:pos x="50" y="60"/>
                </a:cxn>
                <a:cxn ang="0">
                  <a:pos x="46" y="52"/>
                </a:cxn>
                <a:cxn ang="0">
                  <a:pos x="38" y="40"/>
                </a:cxn>
                <a:cxn ang="0">
                  <a:pos x="28" y="28"/>
                </a:cxn>
                <a:cxn ang="0">
                  <a:pos x="24" y="20"/>
                </a:cxn>
                <a:cxn ang="0">
                  <a:pos x="28" y="16"/>
                </a:cxn>
                <a:cxn ang="0">
                  <a:pos x="30" y="12"/>
                </a:cxn>
                <a:cxn ang="0">
                  <a:pos x="28" y="10"/>
                </a:cxn>
                <a:cxn ang="0">
                  <a:pos x="22" y="10"/>
                </a:cxn>
                <a:cxn ang="0">
                  <a:pos x="16" y="10"/>
                </a:cxn>
                <a:cxn ang="0">
                  <a:pos x="16" y="6"/>
                </a:cxn>
                <a:cxn ang="0">
                  <a:pos x="20" y="2"/>
                </a:cxn>
                <a:cxn ang="0">
                  <a:pos x="10" y="2"/>
                </a:cxn>
                <a:cxn ang="0">
                  <a:pos x="4" y="4"/>
                </a:cxn>
                <a:cxn ang="0">
                  <a:pos x="0" y="18"/>
                </a:cxn>
                <a:cxn ang="0">
                  <a:pos x="0" y="28"/>
                </a:cxn>
                <a:cxn ang="0">
                  <a:pos x="0" y="30"/>
                </a:cxn>
                <a:cxn ang="0">
                  <a:pos x="2" y="32"/>
                </a:cxn>
              </a:cxnLst>
              <a:rect l="0" t="0" r="r" b="b"/>
              <a:pathLst>
                <a:path w="58" h="86">
                  <a:moveTo>
                    <a:pt x="2" y="32"/>
                  </a:moveTo>
                  <a:lnTo>
                    <a:pt x="2" y="32"/>
                  </a:lnTo>
                  <a:lnTo>
                    <a:pt x="4" y="32"/>
                  </a:lnTo>
                  <a:lnTo>
                    <a:pt x="6" y="30"/>
                  </a:lnTo>
                  <a:lnTo>
                    <a:pt x="6" y="26"/>
                  </a:lnTo>
                  <a:lnTo>
                    <a:pt x="6" y="26"/>
                  </a:lnTo>
                  <a:lnTo>
                    <a:pt x="8" y="28"/>
                  </a:lnTo>
                  <a:lnTo>
                    <a:pt x="8" y="28"/>
                  </a:lnTo>
                  <a:lnTo>
                    <a:pt x="8" y="36"/>
                  </a:lnTo>
                  <a:lnTo>
                    <a:pt x="12" y="38"/>
                  </a:lnTo>
                  <a:lnTo>
                    <a:pt x="18" y="38"/>
                  </a:lnTo>
                  <a:lnTo>
                    <a:pt x="18" y="38"/>
                  </a:lnTo>
                  <a:lnTo>
                    <a:pt x="20" y="42"/>
                  </a:lnTo>
                  <a:lnTo>
                    <a:pt x="22" y="50"/>
                  </a:lnTo>
                  <a:lnTo>
                    <a:pt x="22" y="50"/>
                  </a:lnTo>
                  <a:lnTo>
                    <a:pt x="22" y="54"/>
                  </a:lnTo>
                  <a:lnTo>
                    <a:pt x="16" y="56"/>
                  </a:lnTo>
                  <a:lnTo>
                    <a:pt x="16" y="56"/>
                  </a:lnTo>
                  <a:lnTo>
                    <a:pt x="12" y="56"/>
                  </a:lnTo>
                  <a:lnTo>
                    <a:pt x="12" y="56"/>
                  </a:lnTo>
                  <a:lnTo>
                    <a:pt x="12" y="58"/>
                  </a:lnTo>
                  <a:lnTo>
                    <a:pt x="12" y="58"/>
                  </a:lnTo>
                  <a:lnTo>
                    <a:pt x="14" y="62"/>
                  </a:lnTo>
                  <a:lnTo>
                    <a:pt x="14" y="66"/>
                  </a:lnTo>
                  <a:lnTo>
                    <a:pt x="10" y="68"/>
                  </a:lnTo>
                  <a:lnTo>
                    <a:pt x="8" y="70"/>
                  </a:lnTo>
                  <a:lnTo>
                    <a:pt x="8" y="70"/>
                  </a:lnTo>
                  <a:lnTo>
                    <a:pt x="16" y="72"/>
                  </a:lnTo>
                  <a:lnTo>
                    <a:pt x="26" y="74"/>
                  </a:lnTo>
                  <a:lnTo>
                    <a:pt x="26" y="74"/>
                  </a:lnTo>
                  <a:lnTo>
                    <a:pt x="20" y="76"/>
                  </a:lnTo>
                  <a:lnTo>
                    <a:pt x="14" y="78"/>
                  </a:lnTo>
                  <a:lnTo>
                    <a:pt x="10" y="80"/>
                  </a:lnTo>
                  <a:lnTo>
                    <a:pt x="8" y="86"/>
                  </a:lnTo>
                  <a:lnTo>
                    <a:pt x="8" y="86"/>
                  </a:lnTo>
                  <a:lnTo>
                    <a:pt x="30" y="82"/>
                  </a:lnTo>
                  <a:lnTo>
                    <a:pt x="50" y="78"/>
                  </a:lnTo>
                  <a:lnTo>
                    <a:pt x="50" y="78"/>
                  </a:lnTo>
                  <a:lnTo>
                    <a:pt x="54" y="76"/>
                  </a:lnTo>
                  <a:lnTo>
                    <a:pt x="56" y="72"/>
                  </a:lnTo>
                  <a:lnTo>
                    <a:pt x="58" y="62"/>
                  </a:lnTo>
                  <a:lnTo>
                    <a:pt x="58" y="62"/>
                  </a:lnTo>
                  <a:lnTo>
                    <a:pt x="56" y="60"/>
                  </a:lnTo>
                  <a:lnTo>
                    <a:pt x="54" y="58"/>
                  </a:lnTo>
                  <a:lnTo>
                    <a:pt x="54" y="58"/>
                  </a:lnTo>
                  <a:lnTo>
                    <a:pt x="50" y="60"/>
                  </a:lnTo>
                  <a:lnTo>
                    <a:pt x="48" y="58"/>
                  </a:lnTo>
                  <a:lnTo>
                    <a:pt x="46" y="52"/>
                  </a:lnTo>
                  <a:lnTo>
                    <a:pt x="46" y="52"/>
                  </a:lnTo>
                  <a:lnTo>
                    <a:pt x="38" y="40"/>
                  </a:lnTo>
                  <a:lnTo>
                    <a:pt x="28" y="28"/>
                  </a:lnTo>
                  <a:lnTo>
                    <a:pt x="28" y="28"/>
                  </a:lnTo>
                  <a:lnTo>
                    <a:pt x="26" y="24"/>
                  </a:lnTo>
                  <a:lnTo>
                    <a:pt x="24" y="20"/>
                  </a:lnTo>
                  <a:lnTo>
                    <a:pt x="24" y="20"/>
                  </a:lnTo>
                  <a:lnTo>
                    <a:pt x="28" y="16"/>
                  </a:lnTo>
                  <a:lnTo>
                    <a:pt x="30" y="14"/>
                  </a:lnTo>
                  <a:lnTo>
                    <a:pt x="30" y="12"/>
                  </a:lnTo>
                  <a:lnTo>
                    <a:pt x="30" y="12"/>
                  </a:lnTo>
                  <a:lnTo>
                    <a:pt x="28" y="10"/>
                  </a:lnTo>
                  <a:lnTo>
                    <a:pt x="26" y="8"/>
                  </a:lnTo>
                  <a:lnTo>
                    <a:pt x="22" y="10"/>
                  </a:lnTo>
                  <a:lnTo>
                    <a:pt x="22" y="10"/>
                  </a:lnTo>
                  <a:lnTo>
                    <a:pt x="16" y="10"/>
                  </a:lnTo>
                  <a:lnTo>
                    <a:pt x="16" y="8"/>
                  </a:lnTo>
                  <a:lnTo>
                    <a:pt x="16" y="6"/>
                  </a:lnTo>
                  <a:lnTo>
                    <a:pt x="20" y="2"/>
                  </a:lnTo>
                  <a:lnTo>
                    <a:pt x="20" y="2"/>
                  </a:lnTo>
                  <a:lnTo>
                    <a:pt x="14" y="0"/>
                  </a:lnTo>
                  <a:lnTo>
                    <a:pt x="10" y="2"/>
                  </a:lnTo>
                  <a:lnTo>
                    <a:pt x="8" y="2"/>
                  </a:lnTo>
                  <a:lnTo>
                    <a:pt x="4" y="4"/>
                  </a:lnTo>
                  <a:lnTo>
                    <a:pt x="2" y="10"/>
                  </a:lnTo>
                  <a:lnTo>
                    <a:pt x="0" y="18"/>
                  </a:lnTo>
                  <a:lnTo>
                    <a:pt x="0" y="18"/>
                  </a:lnTo>
                  <a:lnTo>
                    <a:pt x="0" y="28"/>
                  </a:lnTo>
                  <a:lnTo>
                    <a:pt x="0" y="28"/>
                  </a:lnTo>
                  <a:lnTo>
                    <a:pt x="0" y="30"/>
                  </a:lnTo>
                  <a:lnTo>
                    <a:pt x="2" y="32"/>
                  </a:lnTo>
                  <a:lnTo>
                    <a:pt x="2" y="3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1" name="Freeform 144"/>
            <p:cNvSpPr>
              <a:spLocks/>
            </p:cNvSpPr>
            <p:nvPr/>
          </p:nvSpPr>
          <p:spPr bwMode="auto">
            <a:xfrm>
              <a:off x="7950200" y="1698625"/>
              <a:ext cx="22225" cy="6350"/>
            </a:xfrm>
            <a:custGeom>
              <a:avLst/>
              <a:gdLst/>
              <a:ahLst/>
              <a:cxnLst>
                <a:cxn ang="0">
                  <a:pos x="14" y="4"/>
                </a:cxn>
                <a:cxn ang="0">
                  <a:pos x="14" y="4"/>
                </a:cxn>
                <a:cxn ang="0">
                  <a:pos x="8" y="0"/>
                </a:cxn>
                <a:cxn ang="0">
                  <a:pos x="4" y="0"/>
                </a:cxn>
                <a:cxn ang="0">
                  <a:pos x="0" y="4"/>
                </a:cxn>
                <a:cxn ang="0">
                  <a:pos x="0" y="4"/>
                </a:cxn>
                <a:cxn ang="0">
                  <a:pos x="8" y="4"/>
                </a:cxn>
                <a:cxn ang="0">
                  <a:pos x="10" y="4"/>
                </a:cxn>
                <a:cxn ang="0">
                  <a:pos x="14" y="4"/>
                </a:cxn>
                <a:cxn ang="0">
                  <a:pos x="14" y="4"/>
                </a:cxn>
              </a:cxnLst>
              <a:rect l="0" t="0" r="r" b="b"/>
              <a:pathLst>
                <a:path w="14" h="4">
                  <a:moveTo>
                    <a:pt x="14" y="4"/>
                  </a:moveTo>
                  <a:lnTo>
                    <a:pt x="14" y="4"/>
                  </a:lnTo>
                  <a:lnTo>
                    <a:pt x="8" y="0"/>
                  </a:lnTo>
                  <a:lnTo>
                    <a:pt x="4" y="0"/>
                  </a:lnTo>
                  <a:lnTo>
                    <a:pt x="0" y="4"/>
                  </a:lnTo>
                  <a:lnTo>
                    <a:pt x="0" y="4"/>
                  </a:lnTo>
                  <a:lnTo>
                    <a:pt x="8" y="4"/>
                  </a:lnTo>
                  <a:lnTo>
                    <a:pt x="10" y="4"/>
                  </a:lnTo>
                  <a:lnTo>
                    <a:pt x="14" y="4"/>
                  </a:lnTo>
                  <a:lnTo>
                    <a:pt x="14" y="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2" name="Freeform 145"/>
            <p:cNvSpPr>
              <a:spLocks/>
            </p:cNvSpPr>
            <p:nvPr/>
          </p:nvSpPr>
          <p:spPr bwMode="auto">
            <a:xfrm>
              <a:off x="5391150" y="473075"/>
              <a:ext cx="79375" cy="44450"/>
            </a:xfrm>
            <a:custGeom>
              <a:avLst/>
              <a:gdLst/>
              <a:ahLst/>
              <a:cxnLst>
                <a:cxn ang="0">
                  <a:pos x="50" y="20"/>
                </a:cxn>
                <a:cxn ang="0">
                  <a:pos x="50" y="20"/>
                </a:cxn>
                <a:cxn ang="0">
                  <a:pos x="40" y="18"/>
                </a:cxn>
                <a:cxn ang="0">
                  <a:pos x="40" y="18"/>
                </a:cxn>
                <a:cxn ang="0">
                  <a:pos x="38" y="14"/>
                </a:cxn>
                <a:cxn ang="0">
                  <a:pos x="38" y="14"/>
                </a:cxn>
                <a:cxn ang="0">
                  <a:pos x="32" y="10"/>
                </a:cxn>
                <a:cxn ang="0">
                  <a:pos x="24" y="8"/>
                </a:cxn>
                <a:cxn ang="0">
                  <a:pos x="16" y="6"/>
                </a:cxn>
                <a:cxn ang="0">
                  <a:pos x="10" y="0"/>
                </a:cxn>
                <a:cxn ang="0">
                  <a:pos x="10" y="0"/>
                </a:cxn>
                <a:cxn ang="0">
                  <a:pos x="8" y="2"/>
                </a:cxn>
                <a:cxn ang="0">
                  <a:pos x="8" y="2"/>
                </a:cxn>
                <a:cxn ang="0">
                  <a:pos x="6" y="6"/>
                </a:cxn>
                <a:cxn ang="0">
                  <a:pos x="6" y="12"/>
                </a:cxn>
                <a:cxn ang="0">
                  <a:pos x="4" y="18"/>
                </a:cxn>
                <a:cxn ang="0">
                  <a:pos x="0" y="22"/>
                </a:cxn>
                <a:cxn ang="0">
                  <a:pos x="0" y="22"/>
                </a:cxn>
                <a:cxn ang="0">
                  <a:pos x="2" y="22"/>
                </a:cxn>
                <a:cxn ang="0">
                  <a:pos x="6" y="22"/>
                </a:cxn>
                <a:cxn ang="0">
                  <a:pos x="8" y="22"/>
                </a:cxn>
                <a:cxn ang="0">
                  <a:pos x="10" y="24"/>
                </a:cxn>
                <a:cxn ang="0">
                  <a:pos x="10" y="24"/>
                </a:cxn>
                <a:cxn ang="0">
                  <a:pos x="14" y="28"/>
                </a:cxn>
                <a:cxn ang="0">
                  <a:pos x="16" y="28"/>
                </a:cxn>
                <a:cxn ang="0">
                  <a:pos x="22" y="22"/>
                </a:cxn>
                <a:cxn ang="0">
                  <a:pos x="22" y="22"/>
                </a:cxn>
                <a:cxn ang="0">
                  <a:pos x="28" y="18"/>
                </a:cxn>
                <a:cxn ang="0">
                  <a:pos x="32" y="18"/>
                </a:cxn>
                <a:cxn ang="0">
                  <a:pos x="34" y="20"/>
                </a:cxn>
                <a:cxn ang="0">
                  <a:pos x="34" y="20"/>
                </a:cxn>
                <a:cxn ang="0">
                  <a:pos x="42" y="24"/>
                </a:cxn>
                <a:cxn ang="0">
                  <a:pos x="46" y="24"/>
                </a:cxn>
                <a:cxn ang="0">
                  <a:pos x="50" y="20"/>
                </a:cxn>
                <a:cxn ang="0">
                  <a:pos x="50" y="20"/>
                </a:cxn>
              </a:cxnLst>
              <a:rect l="0" t="0" r="r" b="b"/>
              <a:pathLst>
                <a:path w="50" h="28">
                  <a:moveTo>
                    <a:pt x="50" y="20"/>
                  </a:moveTo>
                  <a:lnTo>
                    <a:pt x="50" y="20"/>
                  </a:lnTo>
                  <a:lnTo>
                    <a:pt x="40" y="18"/>
                  </a:lnTo>
                  <a:lnTo>
                    <a:pt x="40" y="18"/>
                  </a:lnTo>
                  <a:lnTo>
                    <a:pt x="38" y="14"/>
                  </a:lnTo>
                  <a:lnTo>
                    <a:pt x="38" y="14"/>
                  </a:lnTo>
                  <a:lnTo>
                    <a:pt x="32" y="10"/>
                  </a:lnTo>
                  <a:lnTo>
                    <a:pt x="24" y="8"/>
                  </a:lnTo>
                  <a:lnTo>
                    <a:pt x="16" y="6"/>
                  </a:lnTo>
                  <a:lnTo>
                    <a:pt x="10" y="0"/>
                  </a:lnTo>
                  <a:lnTo>
                    <a:pt x="10" y="0"/>
                  </a:lnTo>
                  <a:lnTo>
                    <a:pt x="8" y="2"/>
                  </a:lnTo>
                  <a:lnTo>
                    <a:pt x="8" y="2"/>
                  </a:lnTo>
                  <a:lnTo>
                    <a:pt x="6" y="6"/>
                  </a:lnTo>
                  <a:lnTo>
                    <a:pt x="6" y="12"/>
                  </a:lnTo>
                  <a:lnTo>
                    <a:pt x="4" y="18"/>
                  </a:lnTo>
                  <a:lnTo>
                    <a:pt x="0" y="22"/>
                  </a:lnTo>
                  <a:lnTo>
                    <a:pt x="0" y="22"/>
                  </a:lnTo>
                  <a:lnTo>
                    <a:pt x="2" y="22"/>
                  </a:lnTo>
                  <a:lnTo>
                    <a:pt x="6" y="22"/>
                  </a:lnTo>
                  <a:lnTo>
                    <a:pt x="8" y="22"/>
                  </a:lnTo>
                  <a:lnTo>
                    <a:pt x="10" y="24"/>
                  </a:lnTo>
                  <a:lnTo>
                    <a:pt x="10" y="24"/>
                  </a:lnTo>
                  <a:lnTo>
                    <a:pt x="14" y="28"/>
                  </a:lnTo>
                  <a:lnTo>
                    <a:pt x="16" y="28"/>
                  </a:lnTo>
                  <a:lnTo>
                    <a:pt x="22" y="22"/>
                  </a:lnTo>
                  <a:lnTo>
                    <a:pt x="22" y="22"/>
                  </a:lnTo>
                  <a:lnTo>
                    <a:pt x="28" y="18"/>
                  </a:lnTo>
                  <a:lnTo>
                    <a:pt x="32" y="18"/>
                  </a:lnTo>
                  <a:lnTo>
                    <a:pt x="34" y="20"/>
                  </a:lnTo>
                  <a:lnTo>
                    <a:pt x="34" y="20"/>
                  </a:lnTo>
                  <a:lnTo>
                    <a:pt x="42" y="24"/>
                  </a:lnTo>
                  <a:lnTo>
                    <a:pt x="46" y="24"/>
                  </a:lnTo>
                  <a:lnTo>
                    <a:pt x="50" y="20"/>
                  </a:lnTo>
                  <a:lnTo>
                    <a:pt x="50" y="2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3" name="Freeform 146"/>
            <p:cNvSpPr>
              <a:spLocks/>
            </p:cNvSpPr>
            <p:nvPr/>
          </p:nvSpPr>
          <p:spPr bwMode="auto">
            <a:xfrm>
              <a:off x="8613775" y="2139950"/>
              <a:ext cx="19050" cy="28575"/>
            </a:xfrm>
            <a:custGeom>
              <a:avLst/>
              <a:gdLst/>
              <a:ahLst/>
              <a:cxnLst>
                <a:cxn ang="0">
                  <a:pos x="12" y="18"/>
                </a:cxn>
                <a:cxn ang="0">
                  <a:pos x="12" y="18"/>
                </a:cxn>
                <a:cxn ang="0">
                  <a:pos x="10" y="10"/>
                </a:cxn>
                <a:cxn ang="0">
                  <a:pos x="8" y="2"/>
                </a:cxn>
                <a:cxn ang="0">
                  <a:pos x="8" y="2"/>
                </a:cxn>
                <a:cxn ang="0">
                  <a:pos x="4" y="0"/>
                </a:cxn>
                <a:cxn ang="0">
                  <a:pos x="2" y="0"/>
                </a:cxn>
                <a:cxn ang="0">
                  <a:pos x="0" y="0"/>
                </a:cxn>
                <a:cxn ang="0">
                  <a:pos x="0" y="0"/>
                </a:cxn>
                <a:cxn ang="0">
                  <a:pos x="0" y="2"/>
                </a:cxn>
                <a:cxn ang="0">
                  <a:pos x="0" y="2"/>
                </a:cxn>
                <a:cxn ang="0">
                  <a:pos x="2" y="6"/>
                </a:cxn>
                <a:cxn ang="0">
                  <a:pos x="2" y="6"/>
                </a:cxn>
                <a:cxn ang="0">
                  <a:pos x="6" y="10"/>
                </a:cxn>
                <a:cxn ang="0">
                  <a:pos x="6" y="10"/>
                </a:cxn>
                <a:cxn ang="0">
                  <a:pos x="8" y="14"/>
                </a:cxn>
                <a:cxn ang="0">
                  <a:pos x="8" y="16"/>
                </a:cxn>
                <a:cxn ang="0">
                  <a:pos x="12" y="18"/>
                </a:cxn>
                <a:cxn ang="0">
                  <a:pos x="12" y="18"/>
                </a:cxn>
              </a:cxnLst>
              <a:rect l="0" t="0" r="r" b="b"/>
              <a:pathLst>
                <a:path w="12" h="18">
                  <a:moveTo>
                    <a:pt x="12" y="18"/>
                  </a:moveTo>
                  <a:lnTo>
                    <a:pt x="12" y="18"/>
                  </a:lnTo>
                  <a:lnTo>
                    <a:pt x="10" y="10"/>
                  </a:lnTo>
                  <a:lnTo>
                    <a:pt x="8" y="2"/>
                  </a:lnTo>
                  <a:lnTo>
                    <a:pt x="8" y="2"/>
                  </a:lnTo>
                  <a:lnTo>
                    <a:pt x="4" y="0"/>
                  </a:lnTo>
                  <a:lnTo>
                    <a:pt x="2" y="0"/>
                  </a:lnTo>
                  <a:lnTo>
                    <a:pt x="0" y="0"/>
                  </a:lnTo>
                  <a:lnTo>
                    <a:pt x="0" y="0"/>
                  </a:lnTo>
                  <a:lnTo>
                    <a:pt x="0" y="2"/>
                  </a:lnTo>
                  <a:lnTo>
                    <a:pt x="0" y="2"/>
                  </a:lnTo>
                  <a:lnTo>
                    <a:pt x="2" y="6"/>
                  </a:lnTo>
                  <a:lnTo>
                    <a:pt x="2" y="6"/>
                  </a:lnTo>
                  <a:lnTo>
                    <a:pt x="6" y="10"/>
                  </a:lnTo>
                  <a:lnTo>
                    <a:pt x="6" y="10"/>
                  </a:lnTo>
                  <a:lnTo>
                    <a:pt x="8" y="14"/>
                  </a:lnTo>
                  <a:lnTo>
                    <a:pt x="8" y="16"/>
                  </a:lnTo>
                  <a:lnTo>
                    <a:pt x="12" y="18"/>
                  </a:lnTo>
                  <a:lnTo>
                    <a:pt x="12" y="1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4" name="Freeform 147"/>
            <p:cNvSpPr>
              <a:spLocks/>
            </p:cNvSpPr>
            <p:nvPr/>
          </p:nvSpPr>
          <p:spPr bwMode="auto">
            <a:xfrm>
              <a:off x="5635625" y="1254125"/>
              <a:ext cx="19050" cy="9525"/>
            </a:xfrm>
            <a:custGeom>
              <a:avLst/>
              <a:gdLst/>
              <a:ahLst/>
              <a:cxnLst>
                <a:cxn ang="0">
                  <a:pos x="0" y="4"/>
                </a:cxn>
                <a:cxn ang="0">
                  <a:pos x="0" y="4"/>
                </a:cxn>
                <a:cxn ang="0">
                  <a:pos x="4" y="6"/>
                </a:cxn>
                <a:cxn ang="0">
                  <a:pos x="12" y="4"/>
                </a:cxn>
                <a:cxn ang="0">
                  <a:pos x="12" y="4"/>
                </a:cxn>
                <a:cxn ang="0">
                  <a:pos x="4" y="0"/>
                </a:cxn>
                <a:cxn ang="0">
                  <a:pos x="2" y="2"/>
                </a:cxn>
                <a:cxn ang="0">
                  <a:pos x="0" y="4"/>
                </a:cxn>
                <a:cxn ang="0">
                  <a:pos x="0" y="4"/>
                </a:cxn>
              </a:cxnLst>
              <a:rect l="0" t="0" r="r" b="b"/>
              <a:pathLst>
                <a:path w="12" h="6">
                  <a:moveTo>
                    <a:pt x="0" y="4"/>
                  </a:moveTo>
                  <a:lnTo>
                    <a:pt x="0" y="4"/>
                  </a:lnTo>
                  <a:lnTo>
                    <a:pt x="4" y="6"/>
                  </a:lnTo>
                  <a:lnTo>
                    <a:pt x="12" y="4"/>
                  </a:lnTo>
                  <a:lnTo>
                    <a:pt x="12" y="4"/>
                  </a:lnTo>
                  <a:lnTo>
                    <a:pt x="4" y="0"/>
                  </a:lnTo>
                  <a:lnTo>
                    <a:pt x="2" y="2"/>
                  </a:lnTo>
                  <a:lnTo>
                    <a:pt x="0" y="4"/>
                  </a:lnTo>
                  <a:lnTo>
                    <a:pt x="0" y="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5" name="Freeform 148"/>
            <p:cNvSpPr>
              <a:spLocks/>
            </p:cNvSpPr>
            <p:nvPr/>
          </p:nvSpPr>
          <p:spPr bwMode="auto">
            <a:xfrm>
              <a:off x="6575425" y="854075"/>
              <a:ext cx="9525" cy="22225"/>
            </a:xfrm>
            <a:custGeom>
              <a:avLst/>
              <a:gdLst/>
              <a:ahLst/>
              <a:cxnLst>
                <a:cxn ang="0">
                  <a:pos x="4" y="0"/>
                </a:cxn>
                <a:cxn ang="0">
                  <a:pos x="4" y="0"/>
                </a:cxn>
                <a:cxn ang="0">
                  <a:pos x="0" y="4"/>
                </a:cxn>
                <a:cxn ang="0">
                  <a:pos x="0" y="6"/>
                </a:cxn>
                <a:cxn ang="0">
                  <a:pos x="4" y="14"/>
                </a:cxn>
                <a:cxn ang="0">
                  <a:pos x="4" y="14"/>
                </a:cxn>
                <a:cxn ang="0">
                  <a:pos x="6" y="6"/>
                </a:cxn>
                <a:cxn ang="0">
                  <a:pos x="4" y="0"/>
                </a:cxn>
                <a:cxn ang="0">
                  <a:pos x="4" y="0"/>
                </a:cxn>
              </a:cxnLst>
              <a:rect l="0" t="0" r="r" b="b"/>
              <a:pathLst>
                <a:path w="6" h="14">
                  <a:moveTo>
                    <a:pt x="4" y="0"/>
                  </a:moveTo>
                  <a:lnTo>
                    <a:pt x="4" y="0"/>
                  </a:lnTo>
                  <a:lnTo>
                    <a:pt x="0" y="4"/>
                  </a:lnTo>
                  <a:lnTo>
                    <a:pt x="0" y="6"/>
                  </a:lnTo>
                  <a:lnTo>
                    <a:pt x="4" y="14"/>
                  </a:lnTo>
                  <a:lnTo>
                    <a:pt x="4" y="14"/>
                  </a:lnTo>
                  <a:lnTo>
                    <a:pt x="6" y="6"/>
                  </a:lnTo>
                  <a:lnTo>
                    <a:pt x="4" y="0"/>
                  </a:lnTo>
                  <a:lnTo>
                    <a:pt x="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6" name="Freeform 149"/>
            <p:cNvSpPr>
              <a:spLocks/>
            </p:cNvSpPr>
            <p:nvPr/>
          </p:nvSpPr>
          <p:spPr bwMode="auto">
            <a:xfrm>
              <a:off x="5546725" y="1231900"/>
              <a:ext cx="73025" cy="31750"/>
            </a:xfrm>
            <a:custGeom>
              <a:avLst/>
              <a:gdLst/>
              <a:ahLst/>
              <a:cxnLst>
                <a:cxn ang="0">
                  <a:pos x="0" y="16"/>
                </a:cxn>
                <a:cxn ang="0">
                  <a:pos x="0" y="16"/>
                </a:cxn>
                <a:cxn ang="0">
                  <a:pos x="2" y="18"/>
                </a:cxn>
                <a:cxn ang="0">
                  <a:pos x="6" y="18"/>
                </a:cxn>
                <a:cxn ang="0">
                  <a:pos x="14" y="16"/>
                </a:cxn>
                <a:cxn ang="0">
                  <a:pos x="14" y="16"/>
                </a:cxn>
                <a:cxn ang="0">
                  <a:pos x="18" y="18"/>
                </a:cxn>
                <a:cxn ang="0">
                  <a:pos x="22" y="20"/>
                </a:cxn>
                <a:cxn ang="0">
                  <a:pos x="30" y="18"/>
                </a:cxn>
                <a:cxn ang="0">
                  <a:pos x="38" y="14"/>
                </a:cxn>
                <a:cxn ang="0">
                  <a:pos x="42" y="14"/>
                </a:cxn>
                <a:cxn ang="0">
                  <a:pos x="46" y="14"/>
                </a:cxn>
                <a:cxn ang="0">
                  <a:pos x="46" y="14"/>
                </a:cxn>
                <a:cxn ang="0">
                  <a:pos x="38" y="8"/>
                </a:cxn>
                <a:cxn ang="0">
                  <a:pos x="30" y="2"/>
                </a:cxn>
                <a:cxn ang="0">
                  <a:pos x="20" y="0"/>
                </a:cxn>
                <a:cxn ang="0">
                  <a:pos x="10" y="2"/>
                </a:cxn>
                <a:cxn ang="0">
                  <a:pos x="10" y="2"/>
                </a:cxn>
                <a:cxn ang="0">
                  <a:pos x="14" y="8"/>
                </a:cxn>
                <a:cxn ang="0">
                  <a:pos x="14" y="12"/>
                </a:cxn>
                <a:cxn ang="0">
                  <a:pos x="14" y="14"/>
                </a:cxn>
                <a:cxn ang="0">
                  <a:pos x="14" y="14"/>
                </a:cxn>
                <a:cxn ang="0">
                  <a:pos x="6" y="14"/>
                </a:cxn>
                <a:cxn ang="0">
                  <a:pos x="2" y="14"/>
                </a:cxn>
                <a:cxn ang="0">
                  <a:pos x="0" y="16"/>
                </a:cxn>
                <a:cxn ang="0">
                  <a:pos x="0" y="16"/>
                </a:cxn>
              </a:cxnLst>
              <a:rect l="0" t="0" r="r" b="b"/>
              <a:pathLst>
                <a:path w="46" h="20">
                  <a:moveTo>
                    <a:pt x="0" y="16"/>
                  </a:moveTo>
                  <a:lnTo>
                    <a:pt x="0" y="16"/>
                  </a:lnTo>
                  <a:lnTo>
                    <a:pt x="2" y="18"/>
                  </a:lnTo>
                  <a:lnTo>
                    <a:pt x="6" y="18"/>
                  </a:lnTo>
                  <a:lnTo>
                    <a:pt x="14" y="16"/>
                  </a:lnTo>
                  <a:lnTo>
                    <a:pt x="14" y="16"/>
                  </a:lnTo>
                  <a:lnTo>
                    <a:pt x="18" y="18"/>
                  </a:lnTo>
                  <a:lnTo>
                    <a:pt x="22" y="20"/>
                  </a:lnTo>
                  <a:lnTo>
                    <a:pt x="30" y="18"/>
                  </a:lnTo>
                  <a:lnTo>
                    <a:pt x="38" y="14"/>
                  </a:lnTo>
                  <a:lnTo>
                    <a:pt x="42" y="14"/>
                  </a:lnTo>
                  <a:lnTo>
                    <a:pt x="46" y="14"/>
                  </a:lnTo>
                  <a:lnTo>
                    <a:pt x="46" y="14"/>
                  </a:lnTo>
                  <a:lnTo>
                    <a:pt x="38" y="8"/>
                  </a:lnTo>
                  <a:lnTo>
                    <a:pt x="30" y="2"/>
                  </a:lnTo>
                  <a:lnTo>
                    <a:pt x="20" y="0"/>
                  </a:lnTo>
                  <a:lnTo>
                    <a:pt x="10" y="2"/>
                  </a:lnTo>
                  <a:lnTo>
                    <a:pt x="10" y="2"/>
                  </a:lnTo>
                  <a:lnTo>
                    <a:pt x="14" y="8"/>
                  </a:lnTo>
                  <a:lnTo>
                    <a:pt x="14" y="12"/>
                  </a:lnTo>
                  <a:lnTo>
                    <a:pt x="14" y="14"/>
                  </a:lnTo>
                  <a:lnTo>
                    <a:pt x="14" y="14"/>
                  </a:lnTo>
                  <a:lnTo>
                    <a:pt x="6" y="14"/>
                  </a:lnTo>
                  <a:lnTo>
                    <a:pt x="2" y="14"/>
                  </a:lnTo>
                  <a:lnTo>
                    <a:pt x="0" y="16"/>
                  </a:lnTo>
                  <a:lnTo>
                    <a:pt x="0" y="1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7" name="Freeform 150"/>
            <p:cNvSpPr>
              <a:spLocks/>
            </p:cNvSpPr>
            <p:nvPr/>
          </p:nvSpPr>
          <p:spPr bwMode="auto">
            <a:xfrm>
              <a:off x="8029575" y="1609725"/>
              <a:ext cx="12700" cy="12700"/>
            </a:xfrm>
            <a:custGeom>
              <a:avLst/>
              <a:gdLst/>
              <a:ahLst/>
              <a:cxnLst>
                <a:cxn ang="0">
                  <a:pos x="8" y="6"/>
                </a:cxn>
                <a:cxn ang="0">
                  <a:pos x="8" y="6"/>
                </a:cxn>
                <a:cxn ang="0">
                  <a:pos x="6" y="2"/>
                </a:cxn>
                <a:cxn ang="0">
                  <a:pos x="4" y="0"/>
                </a:cxn>
                <a:cxn ang="0">
                  <a:pos x="4" y="0"/>
                </a:cxn>
                <a:cxn ang="0">
                  <a:pos x="0" y="2"/>
                </a:cxn>
                <a:cxn ang="0">
                  <a:pos x="0" y="4"/>
                </a:cxn>
                <a:cxn ang="0">
                  <a:pos x="0" y="4"/>
                </a:cxn>
                <a:cxn ang="0">
                  <a:pos x="2" y="6"/>
                </a:cxn>
                <a:cxn ang="0">
                  <a:pos x="4" y="8"/>
                </a:cxn>
                <a:cxn ang="0">
                  <a:pos x="4" y="8"/>
                </a:cxn>
                <a:cxn ang="0">
                  <a:pos x="8" y="8"/>
                </a:cxn>
                <a:cxn ang="0">
                  <a:pos x="8" y="6"/>
                </a:cxn>
                <a:cxn ang="0">
                  <a:pos x="8" y="6"/>
                </a:cxn>
              </a:cxnLst>
              <a:rect l="0" t="0" r="r" b="b"/>
              <a:pathLst>
                <a:path w="8" h="8">
                  <a:moveTo>
                    <a:pt x="8" y="6"/>
                  </a:moveTo>
                  <a:lnTo>
                    <a:pt x="8" y="6"/>
                  </a:lnTo>
                  <a:lnTo>
                    <a:pt x="6" y="2"/>
                  </a:lnTo>
                  <a:lnTo>
                    <a:pt x="4" y="0"/>
                  </a:lnTo>
                  <a:lnTo>
                    <a:pt x="4" y="0"/>
                  </a:lnTo>
                  <a:lnTo>
                    <a:pt x="0" y="2"/>
                  </a:lnTo>
                  <a:lnTo>
                    <a:pt x="0" y="4"/>
                  </a:lnTo>
                  <a:lnTo>
                    <a:pt x="0" y="4"/>
                  </a:lnTo>
                  <a:lnTo>
                    <a:pt x="2" y="6"/>
                  </a:lnTo>
                  <a:lnTo>
                    <a:pt x="4" y="8"/>
                  </a:lnTo>
                  <a:lnTo>
                    <a:pt x="4" y="8"/>
                  </a:lnTo>
                  <a:lnTo>
                    <a:pt x="8" y="8"/>
                  </a:lnTo>
                  <a:lnTo>
                    <a:pt x="8" y="6"/>
                  </a:lnTo>
                  <a:lnTo>
                    <a:pt x="8" y="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8" name="Freeform 151"/>
            <p:cNvSpPr>
              <a:spLocks/>
            </p:cNvSpPr>
            <p:nvPr/>
          </p:nvSpPr>
          <p:spPr bwMode="auto">
            <a:xfrm>
              <a:off x="7981950" y="1635125"/>
              <a:ext cx="9525" cy="12700"/>
            </a:xfrm>
            <a:custGeom>
              <a:avLst/>
              <a:gdLst/>
              <a:ahLst/>
              <a:cxnLst>
                <a:cxn ang="0">
                  <a:pos x="2" y="8"/>
                </a:cxn>
                <a:cxn ang="0">
                  <a:pos x="2" y="8"/>
                </a:cxn>
                <a:cxn ang="0">
                  <a:pos x="6" y="8"/>
                </a:cxn>
                <a:cxn ang="0">
                  <a:pos x="6" y="8"/>
                </a:cxn>
                <a:cxn ang="0">
                  <a:pos x="6" y="2"/>
                </a:cxn>
                <a:cxn ang="0">
                  <a:pos x="6" y="0"/>
                </a:cxn>
                <a:cxn ang="0">
                  <a:pos x="2" y="0"/>
                </a:cxn>
                <a:cxn ang="0">
                  <a:pos x="2" y="0"/>
                </a:cxn>
                <a:cxn ang="0">
                  <a:pos x="0" y="4"/>
                </a:cxn>
                <a:cxn ang="0">
                  <a:pos x="0" y="6"/>
                </a:cxn>
                <a:cxn ang="0">
                  <a:pos x="2" y="8"/>
                </a:cxn>
                <a:cxn ang="0">
                  <a:pos x="2" y="8"/>
                </a:cxn>
              </a:cxnLst>
              <a:rect l="0" t="0" r="r" b="b"/>
              <a:pathLst>
                <a:path w="6" h="8">
                  <a:moveTo>
                    <a:pt x="2" y="8"/>
                  </a:moveTo>
                  <a:lnTo>
                    <a:pt x="2" y="8"/>
                  </a:lnTo>
                  <a:lnTo>
                    <a:pt x="6" y="8"/>
                  </a:lnTo>
                  <a:lnTo>
                    <a:pt x="6" y="8"/>
                  </a:lnTo>
                  <a:lnTo>
                    <a:pt x="6" y="2"/>
                  </a:lnTo>
                  <a:lnTo>
                    <a:pt x="6" y="0"/>
                  </a:lnTo>
                  <a:lnTo>
                    <a:pt x="2" y="0"/>
                  </a:lnTo>
                  <a:lnTo>
                    <a:pt x="2" y="0"/>
                  </a:lnTo>
                  <a:lnTo>
                    <a:pt x="0" y="4"/>
                  </a:lnTo>
                  <a:lnTo>
                    <a:pt x="0" y="6"/>
                  </a:lnTo>
                  <a:lnTo>
                    <a:pt x="2" y="8"/>
                  </a:lnTo>
                  <a:lnTo>
                    <a:pt x="2" y="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9" name="Freeform 152"/>
            <p:cNvSpPr>
              <a:spLocks/>
            </p:cNvSpPr>
            <p:nvPr/>
          </p:nvSpPr>
          <p:spPr bwMode="auto">
            <a:xfrm>
              <a:off x="7985125" y="1635125"/>
              <a:ext cx="1588" cy="1588"/>
            </a:xfrm>
            <a:custGeom>
              <a:avLst/>
              <a:gdLst/>
              <a:ahLst/>
              <a:cxnLst>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0" name="Freeform 153"/>
            <p:cNvSpPr>
              <a:spLocks/>
            </p:cNvSpPr>
            <p:nvPr/>
          </p:nvSpPr>
          <p:spPr bwMode="auto">
            <a:xfrm>
              <a:off x="7778750" y="1606550"/>
              <a:ext cx="1588" cy="3175"/>
            </a:xfrm>
            <a:custGeom>
              <a:avLst/>
              <a:gdLst/>
              <a:ahLst/>
              <a:cxnLst>
                <a:cxn ang="0">
                  <a:pos x="0" y="0"/>
                </a:cxn>
                <a:cxn ang="0">
                  <a:pos x="0" y="0"/>
                </a:cxn>
                <a:cxn ang="0">
                  <a:pos x="0" y="2"/>
                </a:cxn>
                <a:cxn ang="0">
                  <a:pos x="0" y="2"/>
                </a:cxn>
                <a:cxn ang="0">
                  <a:pos x="0" y="0"/>
                </a:cxn>
                <a:cxn ang="0">
                  <a:pos x="0" y="0"/>
                </a:cxn>
                <a:cxn ang="0">
                  <a:pos x="0" y="0"/>
                </a:cxn>
                <a:cxn ang="0">
                  <a:pos x="0" y="0"/>
                </a:cxn>
              </a:cxnLst>
              <a:rect l="0" t="0" r="r" b="b"/>
              <a:pathLst>
                <a:path h="2">
                  <a:moveTo>
                    <a:pt x="0" y="0"/>
                  </a:moveTo>
                  <a:lnTo>
                    <a:pt x="0" y="0"/>
                  </a:lnTo>
                  <a:lnTo>
                    <a:pt x="0" y="2"/>
                  </a:lnTo>
                  <a:lnTo>
                    <a:pt x="0" y="2"/>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1" name="Freeform 154"/>
            <p:cNvSpPr>
              <a:spLocks/>
            </p:cNvSpPr>
            <p:nvPr/>
          </p:nvSpPr>
          <p:spPr bwMode="auto">
            <a:xfrm>
              <a:off x="7772400" y="1587500"/>
              <a:ext cx="9525" cy="19050"/>
            </a:xfrm>
            <a:custGeom>
              <a:avLst/>
              <a:gdLst/>
              <a:ahLst/>
              <a:cxnLst>
                <a:cxn ang="0">
                  <a:pos x="4" y="0"/>
                </a:cxn>
                <a:cxn ang="0">
                  <a:pos x="4" y="0"/>
                </a:cxn>
                <a:cxn ang="0">
                  <a:pos x="0" y="2"/>
                </a:cxn>
                <a:cxn ang="0">
                  <a:pos x="0" y="2"/>
                </a:cxn>
                <a:cxn ang="0">
                  <a:pos x="0" y="4"/>
                </a:cxn>
                <a:cxn ang="0">
                  <a:pos x="2" y="6"/>
                </a:cxn>
                <a:cxn ang="0">
                  <a:pos x="4" y="6"/>
                </a:cxn>
                <a:cxn ang="0">
                  <a:pos x="4" y="10"/>
                </a:cxn>
                <a:cxn ang="0">
                  <a:pos x="4" y="10"/>
                </a:cxn>
                <a:cxn ang="0">
                  <a:pos x="4" y="12"/>
                </a:cxn>
                <a:cxn ang="0">
                  <a:pos x="4" y="12"/>
                </a:cxn>
                <a:cxn ang="0">
                  <a:pos x="6" y="10"/>
                </a:cxn>
                <a:cxn ang="0">
                  <a:pos x="6" y="6"/>
                </a:cxn>
                <a:cxn ang="0">
                  <a:pos x="4" y="0"/>
                </a:cxn>
                <a:cxn ang="0">
                  <a:pos x="4" y="0"/>
                </a:cxn>
              </a:cxnLst>
              <a:rect l="0" t="0" r="r" b="b"/>
              <a:pathLst>
                <a:path w="6" h="12">
                  <a:moveTo>
                    <a:pt x="4" y="0"/>
                  </a:moveTo>
                  <a:lnTo>
                    <a:pt x="4" y="0"/>
                  </a:lnTo>
                  <a:lnTo>
                    <a:pt x="0" y="2"/>
                  </a:lnTo>
                  <a:lnTo>
                    <a:pt x="0" y="2"/>
                  </a:lnTo>
                  <a:lnTo>
                    <a:pt x="0" y="4"/>
                  </a:lnTo>
                  <a:lnTo>
                    <a:pt x="2" y="6"/>
                  </a:lnTo>
                  <a:lnTo>
                    <a:pt x="4" y="6"/>
                  </a:lnTo>
                  <a:lnTo>
                    <a:pt x="4" y="10"/>
                  </a:lnTo>
                  <a:lnTo>
                    <a:pt x="4" y="10"/>
                  </a:lnTo>
                  <a:lnTo>
                    <a:pt x="4" y="12"/>
                  </a:lnTo>
                  <a:lnTo>
                    <a:pt x="4" y="12"/>
                  </a:lnTo>
                  <a:lnTo>
                    <a:pt x="6" y="10"/>
                  </a:lnTo>
                  <a:lnTo>
                    <a:pt x="6" y="6"/>
                  </a:lnTo>
                  <a:lnTo>
                    <a:pt x="4" y="0"/>
                  </a:lnTo>
                  <a:lnTo>
                    <a:pt x="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2" name="Freeform 155"/>
            <p:cNvSpPr>
              <a:spLocks/>
            </p:cNvSpPr>
            <p:nvPr/>
          </p:nvSpPr>
          <p:spPr bwMode="auto">
            <a:xfrm>
              <a:off x="5280025" y="215900"/>
              <a:ext cx="130175" cy="53975"/>
            </a:xfrm>
            <a:custGeom>
              <a:avLst/>
              <a:gdLst/>
              <a:ahLst/>
              <a:cxnLst>
                <a:cxn ang="0">
                  <a:pos x="6" y="22"/>
                </a:cxn>
                <a:cxn ang="0">
                  <a:pos x="6" y="22"/>
                </a:cxn>
                <a:cxn ang="0">
                  <a:pos x="16" y="22"/>
                </a:cxn>
                <a:cxn ang="0">
                  <a:pos x="20" y="22"/>
                </a:cxn>
                <a:cxn ang="0">
                  <a:pos x="26" y="24"/>
                </a:cxn>
                <a:cxn ang="0">
                  <a:pos x="26" y="24"/>
                </a:cxn>
                <a:cxn ang="0">
                  <a:pos x="16" y="26"/>
                </a:cxn>
                <a:cxn ang="0">
                  <a:pos x="16" y="26"/>
                </a:cxn>
                <a:cxn ang="0">
                  <a:pos x="28" y="32"/>
                </a:cxn>
                <a:cxn ang="0">
                  <a:pos x="40" y="34"/>
                </a:cxn>
                <a:cxn ang="0">
                  <a:pos x="54" y="30"/>
                </a:cxn>
                <a:cxn ang="0">
                  <a:pos x="70" y="24"/>
                </a:cxn>
                <a:cxn ang="0">
                  <a:pos x="70" y="24"/>
                </a:cxn>
                <a:cxn ang="0">
                  <a:pos x="82" y="22"/>
                </a:cxn>
                <a:cxn ang="0">
                  <a:pos x="82" y="22"/>
                </a:cxn>
                <a:cxn ang="0">
                  <a:pos x="80" y="20"/>
                </a:cxn>
                <a:cxn ang="0">
                  <a:pos x="78" y="20"/>
                </a:cxn>
                <a:cxn ang="0">
                  <a:pos x="72" y="18"/>
                </a:cxn>
                <a:cxn ang="0">
                  <a:pos x="72" y="18"/>
                </a:cxn>
                <a:cxn ang="0">
                  <a:pos x="64" y="14"/>
                </a:cxn>
                <a:cxn ang="0">
                  <a:pos x="58" y="12"/>
                </a:cxn>
                <a:cxn ang="0">
                  <a:pos x="52" y="12"/>
                </a:cxn>
                <a:cxn ang="0">
                  <a:pos x="52" y="12"/>
                </a:cxn>
                <a:cxn ang="0">
                  <a:pos x="24" y="2"/>
                </a:cxn>
                <a:cxn ang="0">
                  <a:pos x="24" y="2"/>
                </a:cxn>
                <a:cxn ang="0">
                  <a:pos x="18" y="0"/>
                </a:cxn>
                <a:cxn ang="0">
                  <a:pos x="14" y="0"/>
                </a:cxn>
                <a:cxn ang="0">
                  <a:pos x="14" y="4"/>
                </a:cxn>
                <a:cxn ang="0">
                  <a:pos x="14" y="4"/>
                </a:cxn>
                <a:cxn ang="0">
                  <a:pos x="10" y="4"/>
                </a:cxn>
                <a:cxn ang="0">
                  <a:pos x="8" y="4"/>
                </a:cxn>
                <a:cxn ang="0">
                  <a:pos x="6" y="6"/>
                </a:cxn>
                <a:cxn ang="0">
                  <a:pos x="6" y="6"/>
                </a:cxn>
                <a:cxn ang="0">
                  <a:pos x="10" y="8"/>
                </a:cxn>
                <a:cxn ang="0">
                  <a:pos x="10" y="8"/>
                </a:cxn>
                <a:cxn ang="0">
                  <a:pos x="2" y="10"/>
                </a:cxn>
                <a:cxn ang="0">
                  <a:pos x="0" y="12"/>
                </a:cxn>
                <a:cxn ang="0">
                  <a:pos x="0" y="16"/>
                </a:cxn>
                <a:cxn ang="0">
                  <a:pos x="0" y="16"/>
                </a:cxn>
                <a:cxn ang="0">
                  <a:pos x="2" y="20"/>
                </a:cxn>
                <a:cxn ang="0">
                  <a:pos x="6" y="22"/>
                </a:cxn>
                <a:cxn ang="0">
                  <a:pos x="6" y="22"/>
                </a:cxn>
              </a:cxnLst>
              <a:rect l="0" t="0" r="r" b="b"/>
              <a:pathLst>
                <a:path w="82" h="34">
                  <a:moveTo>
                    <a:pt x="6" y="22"/>
                  </a:moveTo>
                  <a:lnTo>
                    <a:pt x="6" y="22"/>
                  </a:lnTo>
                  <a:lnTo>
                    <a:pt x="16" y="22"/>
                  </a:lnTo>
                  <a:lnTo>
                    <a:pt x="20" y="22"/>
                  </a:lnTo>
                  <a:lnTo>
                    <a:pt x="26" y="24"/>
                  </a:lnTo>
                  <a:lnTo>
                    <a:pt x="26" y="24"/>
                  </a:lnTo>
                  <a:lnTo>
                    <a:pt x="16" y="26"/>
                  </a:lnTo>
                  <a:lnTo>
                    <a:pt x="16" y="26"/>
                  </a:lnTo>
                  <a:lnTo>
                    <a:pt x="28" y="32"/>
                  </a:lnTo>
                  <a:lnTo>
                    <a:pt x="40" y="34"/>
                  </a:lnTo>
                  <a:lnTo>
                    <a:pt x="54" y="30"/>
                  </a:lnTo>
                  <a:lnTo>
                    <a:pt x="70" y="24"/>
                  </a:lnTo>
                  <a:lnTo>
                    <a:pt x="70" y="24"/>
                  </a:lnTo>
                  <a:lnTo>
                    <a:pt x="82" y="22"/>
                  </a:lnTo>
                  <a:lnTo>
                    <a:pt x="82" y="22"/>
                  </a:lnTo>
                  <a:lnTo>
                    <a:pt x="80" y="20"/>
                  </a:lnTo>
                  <a:lnTo>
                    <a:pt x="78" y="20"/>
                  </a:lnTo>
                  <a:lnTo>
                    <a:pt x="72" y="18"/>
                  </a:lnTo>
                  <a:lnTo>
                    <a:pt x="72" y="18"/>
                  </a:lnTo>
                  <a:lnTo>
                    <a:pt x="64" y="14"/>
                  </a:lnTo>
                  <a:lnTo>
                    <a:pt x="58" y="12"/>
                  </a:lnTo>
                  <a:lnTo>
                    <a:pt x="52" y="12"/>
                  </a:lnTo>
                  <a:lnTo>
                    <a:pt x="52" y="12"/>
                  </a:lnTo>
                  <a:lnTo>
                    <a:pt x="24" y="2"/>
                  </a:lnTo>
                  <a:lnTo>
                    <a:pt x="24" y="2"/>
                  </a:lnTo>
                  <a:lnTo>
                    <a:pt x="18" y="0"/>
                  </a:lnTo>
                  <a:lnTo>
                    <a:pt x="14" y="0"/>
                  </a:lnTo>
                  <a:lnTo>
                    <a:pt x="14" y="4"/>
                  </a:lnTo>
                  <a:lnTo>
                    <a:pt x="14" y="4"/>
                  </a:lnTo>
                  <a:lnTo>
                    <a:pt x="10" y="4"/>
                  </a:lnTo>
                  <a:lnTo>
                    <a:pt x="8" y="4"/>
                  </a:lnTo>
                  <a:lnTo>
                    <a:pt x="6" y="6"/>
                  </a:lnTo>
                  <a:lnTo>
                    <a:pt x="6" y="6"/>
                  </a:lnTo>
                  <a:lnTo>
                    <a:pt x="10" y="8"/>
                  </a:lnTo>
                  <a:lnTo>
                    <a:pt x="10" y="8"/>
                  </a:lnTo>
                  <a:lnTo>
                    <a:pt x="2" y="10"/>
                  </a:lnTo>
                  <a:lnTo>
                    <a:pt x="0" y="12"/>
                  </a:lnTo>
                  <a:lnTo>
                    <a:pt x="0" y="16"/>
                  </a:lnTo>
                  <a:lnTo>
                    <a:pt x="0" y="16"/>
                  </a:lnTo>
                  <a:lnTo>
                    <a:pt x="2" y="20"/>
                  </a:lnTo>
                  <a:lnTo>
                    <a:pt x="6" y="22"/>
                  </a:lnTo>
                  <a:lnTo>
                    <a:pt x="6" y="2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3" name="Freeform 156"/>
            <p:cNvSpPr>
              <a:spLocks/>
            </p:cNvSpPr>
            <p:nvPr/>
          </p:nvSpPr>
          <p:spPr bwMode="auto">
            <a:xfrm>
              <a:off x="5346700" y="190500"/>
              <a:ext cx="361950" cy="107950"/>
            </a:xfrm>
            <a:custGeom>
              <a:avLst/>
              <a:gdLst/>
              <a:ahLst/>
              <a:cxnLst>
                <a:cxn ang="0">
                  <a:pos x="10" y="16"/>
                </a:cxn>
                <a:cxn ang="0">
                  <a:pos x="14" y="16"/>
                </a:cxn>
                <a:cxn ang="0">
                  <a:pos x="18" y="18"/>
                </a:cxn>
                <a:cxn ang="0">
                  <a:pos x="40" y="18"/>
                </a:cxn>
                <a:cxn ang="0">
                  <a:pos x="36" y="22"/>
                </a:cxn>
                <a:cxn ang="0">
                  <a:pos x="42" y="26"/>
                </a:cxn>
                <a:cxn ang="0">
                  <a:pos x="54" y="24"/>
                </a:cxn>
                <a:cxn ang="0">
                  <a:pos x="60" y="26"/>
                </a:cxn>
                <a:cxn ang="0">
                  <a:pos x="70" y="24"/>
                </a:cxn>
                <a:cxn ang="0">
                  <a:pos x="78" y="24"/>
                </a:cxn>
                <a:cxn ang="0">
                  <a:pos x="90" y="24"/>
                </a:cxn>
                <a:cxn ang="0">
                  <a:pos x="84" y="26"/>
                </a:cxn>
                <a:cxn ang="0">
                  <a:pos x="74" y="28"/>
                </a:cxn>
                <a:cxn ang="0">
                  <a:pos x="62" y="28"/>
                </a:cxn>
                <a:cxn ang="0">
                  <a:pos x="68" y="30"/>
                </a:cxn>
                <a:cxn ang="0">
                  <a:pos x="70" y="34"/>
                </a:cxn>
                <a:cxn ang="0">
                  <a:pos x="60" y="30"/>
                </a:cxn>
                <a:cxn ang="0">
                  <a:pos x="38" y="28"/>
                </a:cxn>
                <a:cxn ang="0">
                  <a:pos x="34" y="32"/>
                </a:cxn>
                <a:cxn ang="0">
                  <a:pos x="40" y="34"/>
                </a:cxn>
                <a:cxn ang="0">
                  <a:pos x="48" y="38"/>
                </a:cxn>
                <a:cxn ang="0">
                  <a:pos x="64" y="44"/>
                </a:cxn>
                <a:cxn ang="0">
                  <a:pos x="50" y="42"/>
                </a:cxn>
                <a:cxn ang="0">
                  <a:pos x="28" y="44"/>
                </a:cxn>
                <a:cxn ang="0">
                  <a:pos x="24" y="48"/>
                </a:cxn>
                <a:cxn ang="0">
                  <a:pos x="26" y="50"/>
                </a:cxn>
                <a:cxn ang="0">
                  <a:pos x="36" y="50"/>
                </a:cxn>
                <a:cxn ang="0">
                  <a:pos x="42" y="58"/>
                </a:cxn>
                <a:cxn ang="0">
                  <a:pos x="36" y="56"/>
                </a:cxn>
                <a:cxn ang="0">
                  <a:pos x="24" y="54"/>
                </a:cxn>
                <a:cxn ang="0">
                  <a:pos x="22" y="56"/>
                </a:cxn>
                <a:cxn ang="0">
                  <a:pos x="22" y="62"/>
                </a:cxn>
                <a:cxn ang="0">
                  <a:pos x="16" y="62"/>
                </a:cxn>
                <a:cxn ang="0">
                  <a:pos x="8" y="68"/>
                </a:cxn>
                <a:cxn ang="0">
                  <a:pos x="76" y="68"/>
                </a:cxn>
                <a:cxn ang="0">
                  <a:pos x="96" y="64"/>
                </a:cxn>
                <a:cxn ang="0">
                  <a:pos x="88" y="60"/>
                </a:cxn>
                <a:cxn ang="0">
                  <a:pos x="92" y="58"/>
                </a:cxn>
                <a:cxn ang="0">
                  <a:pos x="98" y="54"/>
                </a:cxn>
                <a:cxn ang="0">
                  <a:pos x="102" y="52"/>
                </a:cxn>
                <a:cxn ang="0">
                  <a:pos x="122" y="44"/>
                </a:cxn>
                <a:cxn ang="0">
                  <a:pos x="126" y="38"/>
                </a:cxn>
                <a:cxn ang="0">
                  <a:pos x="132" y="34"/>
                </a:cxn>
                <a:cxn ang="0">
                  <a:pos x="144" y="34"/>
                </a:cxn>
                <a:cxn ang="0">
                  <a:pos x="164" y="26"/>
                </a:cxn>
                <a:cxn ang="0">
                  <a:pos x="186" y="20"/>
                </a:cxn>
                <a:cxn ang="0">
                  <a:pos x="188" y="14"/>
                </a:cxn>
                <a:cxn ang="0">
                  <a:pos x="228" y="6"/>
                </a:cxn>
                <a:cxn ang="0">
                  <a:pos x="192" y="0"/>
                </a:cxn>
                <a:cxn ang="0">
                  <a:pos x="112" y="0"/>
                </a:cxn>
                <a:cxn ang="0">
                  <a:pos x="68" y="4"/>
                </a:cxn>
                <a:cxn ang="0">
                  <a:pos x="58" y="8"/>
                </a:cxn>
                <a:cxn ang="0">
                  <a:pos x="46" y="6"/>
                </a:cxn>
                <a:cxn ang="0">
                  <a:pos x="10" y="12"/>
                </a:cxn>
                <a:cxn ang="0">
                  <a:pos x="0" y="12"/>
                </a:cxn>
                <a:cxn ang="0">
                  <a:pos x="6" y="16"/>
                </a:cxn>
              </a:cxnLst>
              <a:rect l="0" t="0" r="r" b="b"/>
              <a:pathLst>
                <a:path w="228" h="68">
                  <a:moveTo>
                    <a:pt x="8" y="18"/>
                  </a:moveTo>
                  <a:lnTo>
                    <a:pt x="8" y="18"/>
                  </a:lnTo>
                  <a:lnTo>
                    <a:pt x="10" y="16"/>
                  </a:lnTo>
                  <a:lnTo>
                    <a:pt x="10" y="16"/>
                  </a:lnTo>
                  <a:lnTo>
                    <a:pt x="14" y="16"/>
                  </a:lnTo>
                  <a:lnTo>
                    <a:pt x="14" y="16"/>
                  </a:lnTo>
                  <a:lnTo>
                    <a:pt x="14" y="16"/>
                  </a:lnTo>
                  <a:lnTo>
                    <a:pt x="16" y="18"/>
                  </a:lnTo>
                  <a:lnTo>
                    <a:pt x="18" y="18"/>
                  </a:lnTo>
                  <a:lnTo>
                    <a:pt x="24" y="18"/>
                  </a:lnTo>
                  <a:lnTo>
                    <a:pt x="24" y="18"/>
                  </a:lnTo>
                  <a:lnTo>
                    <a:pt x="40" y="18"/>
                  </a:lnTo>
                  <a:lnTo>
                    <a:pt x="40" y="18"/>
                  </a:lnTo>
                  <a:lnTo>
                    <a:pt x="38" y="22"/>
                  </a:lnTo>
                  <a:lnTo>
                    <a:pt x="36" y="22"/>
                  </a:lnTo>
                  <a:lnTo>
                    <a:pt x="36" y="22"/>
                  </a:lnTo>
                  <a:lnTo>
                    <a:pt x="38" y="26"/>
                  </a:lnTo>
                  <a:lnTo>
                    <a:pt x="42" y="26"/>
                  </a:lnTo>
                  <a:lnTo>
                    <a:pt x="48" y="26"/>
                  </a:lnTo>
                  <a:lnTo>
                    <a:pt x="48" y="26"/>
                  </a:lnTo>
                  <a:lnTo>
                    <a:pt x="54" y="24"/>
                  </a:lnTo>
                  <a:lnTo>
                    <a:pt x="58" y="24"/>
                  </a:lnTo>
                  <a:lnTo>
                    <a:pt x="60" y="26"/>
                  </a:lnTo>
                  <a:lnTo>
                    <a:pt x="60" y="26"/>
                  </a:lnTo>
                  <a:lnTo>
                    <a:pt x="62" y="26"/>
                  </a:lnTo>
                  <a:lnTo>
                    <a:pt x="62" y="26"/>
                  </a:lnTo>
                  <a:lnTo>
                    <a:pt x="70" y="24"/>
                  </a:lnTo>
                  <a:lnTo>
                    <a:pt x="70" y="24"/>
                  </a:lnTo>
                  <a:lnTo>
                    <a:pt x="78" y="24"/>
                  </a:lnTo>
                  <a:lnTo>
                    <a:pt x="78" y="24"/>
                  </a:lnTo>
                  <a:lnTo>
                    <a:pt x="88" y="20"/>
                  </a:lnTo>
                  <a:lnTo>
                    <a:pt x="88" y="20"/>
                  </a:lnTo>
                  <a:lnTo>
                    <a:pt x="90" y="24"/>
                  </a:lnTo>
                  <a:lnTo>
                    <a:pt x="90" y="24"/>
                  </a:lnTo>
                  <a:lnTo>
                    <a:pt x="88" y="24"/>
                  </a:lnTo>
                  <a:lnTo>
                    <a:pt x="84" y="26"/>
                  </a:lnTo>
                  <a:lnTo>
                    <a:pt x="78" y="26"/>
                  </a:lnTo>
                  <a:lnTo>
                    <a:pt x="78" y="26"/>
                  </a:lnTo>
                  <a:lnTo>
                    <a:pt x="74" y="28"/>
                  </a:lnTo>
                  <a:lnTo>
                    <a:pt x="70" y="28"/>
                  </a:lnTo>
                  <a:lnTo>
                    <a:pt x="62" y="28"/>
                  </a:lnTo>
                  <a:lnTo>
                    <a:pt x="62" y="28"/>
                  </a:lnTo>
                  <a:lnTo>
                    <a:pt x="64" y="30"/>
                  </a:lnTo>
                  <a:lnTo>
                    <a:pt x="66" y="30"/>
                  </a:lnTo>
                  <a:lnTo>
                    <a:pt x="68" y="30"/>
                  </a:lnTo>
                  <a:lnTo>
                    <a:pt x="70" y="32"/>
                  </a:lnTo>
                  <a:lnTo>
                    <a:pt x="70" y="32"/>
                  </a:lnTo>
                  <a:lnTo>
                    <a:pt x="70" y="34"/>
                  </a:lnTo>
                  <a:lnTo>
                    <a:pt x="70" y="34"/>
                  </a:lnTo>
                  <a:lnTo>
                    <a:pt x="64" y="34"/>
                  </a:lnTo>
                  <a:lnTo>
                    <a:pt x="60" y="30"/>
                  </a:lnTo>
                  <a:lnTo>
                    <a:pt x="60" y="30"/>
                  </a:lnTo>
                  <a:lnTo>
                    <a:pt x="46" y="28"/>
                  </a:lnTo>
                  <a:lnTo>
                    <a:pt x="38" y="28"/>
                  </a:lnTo>
                  <a:lnTo>
                    <a:pt x="30" y="30"/>
                  </a:lnTo>
                  <a:lnTo>
                    <a:pt x="30" y="30"/>
                  </a:lnTo>
                  <a:lnTo>
                    <a:pt x="34" y="32"/>
                  </a:lnTo>
                  <a:lnTo>
                    <a:pt x="36" y="32"/>
                  </a:lnTo>
                  <a:lnTo>
                    <a:pt x="38" y="32"/>
                  </a:lnTo>
                  <a:lnTo>
                    <a:pt x="40" y="34"/>
                  </a:lnTo>
                  <a:lnTo>
                    <a:pt x="40" y="34"/>
                  </a:lnTo>
                  <a:lnTo>
                    <a:pt x="44" y="36"/>
                  </a:lnTo>
                  <a:lnTo>
                    <a:pt x="48" y="38"/>
                  </a:lnTo>
                  <a:lnTo>
                    <a:pt x="48" y="38"/>
                  </a:lnTo>
                  <a:lnTo>
                    <a:pt x="64" y="44"/>
                  </a:lnTo>
                  <a:lnTo>
                    <a:pt x="64" y="44"/>
                  </a:lnTo>
                  <a:lnTo>
                    <a:pt x="58" y="46"/>
                  </a:lnTo>
                  <a:lnTo>
                    <a:pt x="54" y="44"/>
                  </a:lnTo>
                  <a:lnTo>
                    <a:pt x="50" y="42"/>
                  </a:lnTo>
                  <a:lnTo>
                    <a:pt x="46" y="42"/>
                  </a:lnTo>
                  <a:lnTo>
                    <a:pt x="46" y="42"/>
                  </a:lnTo>
                  <a:lnTo>
                    <a:pt x="28" y="44"/>
                  </a:lnTo>
                  <a:lnTo>
                    <a:pt x="28" y="44"/>
                  </a:lnTo>
                  <a:lnTo>
                    <a:pt x="26" y="46"/>
                  </a:lnTo>
                  <a:lnTo>
                    <a:pt x="24" y="48"/>
                  </a:lnTo>
                  <a:lnTo>
                    <a:pt x="24" y="48"/>
                  </a:lnTo>
                  <a:lnTo>
                    <a:pt x="24" y="50"/>
                  </a:lnTo>
                  <a:lnTo>
                    <a:pt x="26" y="50"/>
                  </a:lnTo>
                  <a:lnTo>
                    <a:pt x="28" y="50"/>
                  </a:lnTo>
                  <a:lnTo>
                    <a:pt x="28" y="50"/>
                  </a:lnTo>
                  <a:lnTo>
                    <a:pt x="36" y="50"/>
                  </a:lnTo>
                  <a:lnTo>
                    <a:pt x="42" y="56"/>
                  </a:lnTo>
                  <a:lnTo>
                    <a:pt x="42" y="56"/>
                  </a:lnTo>
                  <a:lnTo>
                    <a:pt x="42" y="58"/>
                  </a:lnTo>
                  <a:lnTo>
                    <a:pt x="42" y="58"/>
                  </a:lnTo>
                  <a:lnTo>
                    <a:pt x="38" y="58"/>
                  </a:lnTo>
                  <a:lnTo>
                    <a:pt x="36" y="56"/>
                  </a:lnTo>
                  <a:lnTo>
                    <a:pt x="30" y="54"/>
                  </a:lnTo>
                  <a:lnTo>
                    <a:pt x="30" y="54"/>
                  </a:lnTo>
                  <a:lnTo>
                    <a:pt x="24" y="54"/>
                  </a:lnTo>
                  <a:lnTo>
                    <a:pt x="22" y="54"/>
                  </a:lnTo>
                  <a:lnTo>
                    <a:pt x="22" y="56"/>
                  </a:lnTo>
                  <a:lnTo>
                    <a:pt x="22" y="56"/>
                  </a:lnTo>
                  <a:lnTo>
                    <a:pt x="24" y="62"/>
                  </a:lnTo>
                  <a:lnTo>
                    <a:pt x="24" y="62"/>
                  </a:lnTo>
                  <a:lnTo>
                    <a:pt x="22" y="62"/>
                  </a:lnTo>
                  <a:lnTo>
                    <a:pt x="18" y="62"/>
                  </a:lnTo>
                  <a:lnTo>
                    <a:pt x="16" y="62"/>
                  </a:lnTo>
                  <a:lnTo>
                    <a:pt x="16" y="62"/>
                  </a:lnTo>
                  <a:lnTo>
                    <a:pt x="12" y="62"/>
                  </a:lnTo>
                  <a:lnTo>
                    <a:pt x="10" y="64"/>
                  </a:lnTo>
                  <a:lnTo>
                    <a:pt x="8" y="68"/>
                  </a:lnTo>
                  <a:lnTo>
                    <a:pt x="8" y="68"/>
                  </a:lnTo>
                  <a:lnTo>
                    <a:pt x="54" y="68"/>
                  </a:lnTo>
                  <a:lnTo>
                    <a:pt x="76" y="68"/>
                  </a:lnTo>
                  <a:lnTo>
                    <a:pt x="100" y="66"/>
                  </a:lnTo>
                  <a:lnTo>
                    <a:pt x="100" y="66"/>
                  </a:lnTo>
                  <a:lnTo>
                    <a:pt x="96" y="64"/>
                  </a:lnTo>
                  <a:lnTo>
                    <a:pt x="92" y="64"/>
                  </a:lnTo>
                  <a:lnTo>
                    <a:pt x="90" y="64"/>
                  </a:lnTo>
                  <a:lnTo>
                    <a:pt x="88" y="60"/>
                  </a:lnTo>
                  <a:lnTo>
                    <a:pt x="88" y="60"/>
                  </a:lnTo>
                  <a:lnTo>
                    <a:pt x="90" y="60"/>
                  </a:lnTo>
                  <a:lnTo>
                    <a:pt x="92" y="58"/>
                  </a:lnTo>
                  <a:lnTo>
                    <a:pt x="92" y="58"/>
                  </a:lnTo>
                  <a:lnTo>
                    <a:pt x="96" y="58"/>
                  </a:lnTo>
                  <a:lnTo>
                    <a:pt x="98" y="54"/>
                  </a:lnTo>
                  <a:lnTo>
                    <a:pt x="100" y="52"/>
                  </a:lnTo>
                  <a:lnTo>
                    <a:pt x="102" y="52"/>
                  </a:lnTo>
                  <a:lnTo>
                    <a:pt x="102" y="52"/>
                  </a:lnTo>
                  <a:lnTo>
                    <a:pt x="108" y="52"/>
                  </a:lnTo>
                  <a:lnTo>
                    <a:pt x="114" y="50"/>
                  </a:lnTo>
                  <a:lnTo>
                    <a:pt x="122" y="44"/>
                  </a:lnTo>
                  <a:lnTo>
                    <a:pt x="122" y="44"/>
                  </a:lnTo>
                  <a:lnTo>
                    <a:pt x="122" y="40"/>
                  </a:lnTo>
                  <a:lnTo>
                    <a:pt x="126" y="38"/>
                  </a:lnTo>
                  <a:lnTo>
                    <a:pt x="130" y="38"/>
                  </a:lnTo>
                  <a:lnTo>
                    <a:pt x="132" y="34"/>
                  </a:lnTo>
                  <a:lnTo>
                    <a:pt x="132" y="34"/>
                  </a:lnTo>
                  <a:lnTo>
                    <a:pt x="136" y="34"/>
                  </a:lnTo>
                  <a:lnTo>
                    <a:pt x="140" y="34"/>
                  </a:lnTo>
                  <a:lnTo>
                    <a:pt x="144" y="34"/>
                  </a:lnTo>
                  <a:lnTo>
                    <a:pt x="148" y="32"/>
                  </a:lnTo>
                  <a:lnTo>
                    <a:pt x="148" y="32"/>
                  </a:lnTo>
                  <a:lnTo>
                    <a:pt x="164" y="26"/>
                  </a:lnTo>
                  <a:lnTo>
                    <a:pt x="164" y="26"/>
                  </a:lnTo>
                  <a:lnTo>
                    <a:pt x="186" y="20"/>
                  </a:lnTo>
                  <a:lnTo>
                    <a:pt x="186" y="20"/>
                  </a:lnTo>
                  <a:lnTo>
                    <a:pt x="188" y="18"/>
                  </a:lnTo>
                  <a:lnTo>
                    <a:pt x="188" y="18"/>
                  </a:lnTo>
                  <a:lnTo>
                    <a:pt x="188" y="14"/>
                  </a:lnTo>
                  <a:lnTo>
                    <a:pt x="188" y="14"/>
                  </a:lnTo>
                  <a:lnTo>
                    <a:pt x="208" y="12"/>
                  </a:lnTo>
                  <a:lnTo>
                    <a:pt x="228" y="6"/>
                  </a:lnTo>
                  <a:lnTo>
                    <a:pt x="228" y="6"/>
                  </a:lnTo>
                  <a:lnTo>
                    <a:pt x="210" y="4"/>
                  </a:lnTo>
                  <a:lnTo>
                    <a:pt x="192" y="0"/>
                  </a:lnTo>
                  <a:lnTo>
                    <a:pt x="156" y="0"/>
                  </a:lnTo>
                  <a:lnTo>
                    <a:pt x="156" y="0"/>
                  </a:lnTo>
                  <a:lnTo>
                    <a:pt x="112" y="0"/>
                  </a:lnTo>
                  <a:lnTo>
                    <a:pt x="90" y="2"/>
                  </a:lnTo>
                  <a:lnTo>
                    <a:pt x="68" y="4"/>
                  </a:lnTo>
                  <a:lnTo>
                    <a:pt x="68" y="4"/>
                  </a:lnTo>
                  <a:lnTo>
                    <a:pt x="64" y="4"/>
                  </a:lnTo>
                  <a:lnTo>
                    <a:pt x="62" y="6"/>
                  </a:lnTo>
                  <a:lnTo>
                    <a:pt x="58" y="8"/>
                  </a:lnTo>
                  <a:lnTo>
                    <a:pt x="58" y="8"/>
                  </a:lnTo>
                  <a:lnTo>
                    <a:pt x="52" y="6"/>
                  </a:lnTo>
                  <a:lnTo>
                    <a:pt x="46" y="6"/>
                  </a:lnTo>
                  <a:lnTo>
                    <a:pt x="34" y="8"/>
                  </a:lnTo>
                  <a:lnTo>
                    <a:pt x="22" y="10"/>
                  </a:lnTo>
                  <a:lnTo>
                    <a:pt x="10" y="12"/>
                  </a:lnTo>
                  <a:lnTo>
                    <a:pt x="10" y="12"/>
                  </a:lnTo>
                  <a:lnTo>
                    <a:pt x="0" y="12"/>
                  </a:lnTo>
                  <a:lnTo>
                    <a:pt x="0" y="12"/>
                  </a:lnTo>
                  <a:lnTo>
                    <a:pt x="2" y="14"/>
                  </a:lnTo>
                  <a:lnTo>
                    <a:pt x="4" y="16"/>
                  </a:lnTo>
                  <a:lnTo>
                    <a:pt x="6" y="16"/>
                  </a:lnTo>
                  <a:lnTo>
                    <a:pt x="8" y="18"/>
                  </a:lnTo>
                  <a:lnTo>
                    <a:pt x="8" y="1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4" name="Freeform 157"/>
            <p:cNvSpPr>
              <a:spLocks/>
            </p:cNvSpPr>
            <p:nvPr/>
          </p:nvSpPr>
          <p:spPr bwMode="auto">
            <a:xfrm>
              <a:off x="7985125" y="1377950"/>
              <a:ext cx="12700" cy="31750"/>
            </a:xfrm>
            <a:custGeom>
              <a:avLst/>
              <a:gdLst/>
              <a:ahLst/>
              <a:cxnLst>
                <a:cxn ang="0">
                  <a:pos x="4" y="20"/>
                </a:cxn>
                <a:cxn ang="0">
                  <a:pos x="4" y="20"/>
                </a:cxn>
                <a:cxn ang="0">
                  <a:pos x="6" y="16"/>
                </a:cxn>
                <a:cxn ang="0">
                  <a:pos x="4" y="12"/>
                </a:cxn>
                <a:cxn ang="0">
                  <a:pos x="4" y="12"/>
                </a:cxn>
                <a:cxn ang="0">
                  <a:pos x="6" y="8"/>
                </a:cxn>
                <a:cxn ang="0">
                  <a:pos x="8" y="6"/>
                </a:cxn>
                <a:cxn ang="0">
                  <a:pos x="4" y="0"/>
                </a:cxn>
                <a:cxn ang="0">
                  <a:pos x="4" y="0"/>
                </a:cxn>
                <a:cxn ang="0">
                  <a:pos x="4" y="10"/>
                </a:cxn>
                <a:cxn ang="0">
                  <a:pos x="4" y="10"/>
                </a:cxn>
                <a:cxn ang="0">
                  <a:pos x="0" y="14"/>
                </a:cxn>
                <a:cxn ang="0">
                  <a:pos x="0" y="16"/>
                </a:cxn>
                <a:cxn ang="0">
                  <a:pos x="4" y="20"/>
                </a:cxn>
                <a:cxn ang="0">
                  <a:pos x="4" y="20"/>
                </a:cxn>
              </a:cxnLst>
              <a:rect l="0" t="0" r="r" b="b"/>
              <a:pathLst>
                <a:path w="8" h="20">
                  <a:moveTo>
                    <a:pt x="4" y="20"/>
                  </a:moveTo>
                  <a:lnTo>
                    <a:pt x="4" y="20"/>
                  </a:lnTo>
                  <a:lnTo>
                    <a:pt x="6" y="16"/>
                  </a:lnTo>
                  <a:lnTo>
                    <a:pt x="4" y="12"/>
                  </a:lnTo>
                  <a:lnTo>
                    <a:pt x="4" y="12"/>
                  </a:lnTo>
                  <a:lnTo>
                    <a:pt x="6" y="8"/>
                  </a:lnTo>
                  <a:lnTo>
                    <a:pt x="8" y="6"/>
                  </a:lnTo>
                  <a:lnTo>
                    <a:pt x="4" y="0"/>
                  </a:lnTo>
                  <a:lnTo>
                    <a:pt x="4" y="0"/>
                  </a:lnTo>
                  <a:lnTo>
                    <a:pt x="4" y="10"/>
                  </a:lnTo>
                  <a:lnTo>
                    <a:pt x="4" y="10"/>
                  </a:lnTo>
                  <a:lnTo>
                    <a:pt x="0" y="14"/>
                  </a:lnTo>
                  <a:lnTo>
                    <a:pt x="0" y="16"/>
                  </a:lnTo>
                  <a:lnTo>
                    <a:pt x="4" y="20"/>
                  </a:lnTo>
                  <a:lnTo>
                    <a:pt x="4" y="2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5" name="Freeform 158"/>
            <p:cNvSpPr>
              <a:spLocks/>
            </p:cNvSpPr>
            <p:nvPr/>
          </p:nvSpPr>
          <p:spPr bwMode="auto">
            <a:xfrm>
              <a:off x="6765925" y="974725"/>
              <a:ext cx="19050" cy="9525"/>
            </a:xfrm>
            <a:custGeom>
              <a:avLst/>
              <a:gdLst/>
              <a:ahLst/>
              <a:cxnLst>
                <a:cxn ang="0">
                  <a:pos x="0" y="2"/>
                </a:cxn>
                <a:cxn ang="0">
                  <a:pos x="0" y="2"/>
                </a:cxn>
                <a:cxn ang="0">
                  <a:pos x="2" y="2"/>
                </a:cxn>
                <a:cxn ang="0">
                  <a:pos x="4" y="4"/>
                </a:cxn>
                <a:cxn ang="0">
                  <a:pos x="8" y="6"/>
                </a:cxn>
                <a:cxn ang="0">
                  <a:pos x="12" y="4"/>
                </a:cxn>
                <a:cxn ang="0">
                  <a:pos x="12" y="4"/>
                </a:cxn>
                <a:cxn ang="0">
                  <a:pos x="6" y="0"/>
                </a:cxn>
                <a:cxn ang="0">
                  <a:pos x="0" y="2"/>
                </a:cxn>
                <a:cxn ang="0">
                  <a:pos x="0" y="2"/>
                </a:cxn>
              </a:cxnLst>
              <a:rect l="0" t="0" r="r" b="b"/>
              <a:pathLst>
                <a:path w="12" h="6">
                  <a:moveTo>
                    <a:pt x="0" y="2"/>
                  </a:moveTo>
                  <a:lnTo>
                    <a:pt x="0" y="2"/>
                  </a:lnTo>
                  <a:lnTo>
                    <a:pt x="2" y="2"/>
                  </a:lnTo>
                  <a:lnTo>
                    <a:pt x="4" y="4"/>
                  </a:lnTo>
                  <a:lnTo>
                    <a:pt x="8" y="6"/>
                  </a:lnTo>
                  <a:lnTo>
                    <a:pt x="12" y="4"/>
                  </a:lnTo>
                  <a:lnTo>
                    <a:pt x="12" y="4"/>
                  </a:lnTo>
                  <a:lnTo>
                    <a:pt x="6" y="0"/>
                  </a:lnTo>
                  <a:lnTo>
                    <a:pt x="0" y="2"/>
                  </a:lnTo>
                  <a:lnTo>
                    <a:pt x="0"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6" name="Freeform 159"/>
            <p:cNvSpPr>
              <a:spLocks/>
            </p:cNvSpPr>
            <p:nvPr/>
          </p:nvSpPr>
          <p:spPr bwMode="auto">
            <a:xfrm>
              <a:off x="7962900" y="1343025"/>
              <a:ext cx="9525" cy="12700"/>
            </a:xfrm>
            <a:custGeom>
              <a:avLst/>
              <a:gdLst/>
              <a:ahLst/>
              <a:cxnLst>
                <a:cxn ang="0">
                  <a:pos x="4" y="0"/>
                </a:cxn>
                <a:cxn ang="0">
                  <a:pos x="4" y="0"/>
                </a:cxn>
                <a:cxn ang="0">
                  <a:pos x="2" y="0"/>
                </a:cxn>
                <a:cxn ang="0">
                  <a:pos x="2" y="0"/>
                </a:cxn>
                <a:cxn ang="0">
                  <a:pos x="0" y="4"/>
                </a:cxn>
                <a:cxn ang="0">
                  <a:pos x="4" y="8"/>
                </a:cxn>
                <a:cxn ang="0">
                  <a:pos x="4" y="8"/>
                </a:cxn>
                <a:cxn ang="0">
                  <a:pos x="6" y="4"/>
                </a:cxn>
                <a:cxn ang="0">
                  <a:pos x="4" y="0"/>
                </a:cxn>
                <a:cxn ang="0">
                  <a:pos x="4" y="0"/>
                </a:cxn>
              </a:cxnLst>
              <a:rect l="0" t="0" r="r" b="b"/>
              <a:pathLst>
                <a:path w="6" h="8">
                  <a:moveTo>
                    <a:pt x="4" y="0"/>
                  </a:moveTo>
                  <a:lnTo>
                    <a:pt x="4" y="0"/>
                  </a:lnTo>
                  <a:lnTo>
                    <a:pt x="2" y="0"/>
                  </a:lnTo>
                  <a:lnTo>
                    <a:pt x="2" y="0"/>
                  </a:lnTo>
                  <a:lnTo>
                    <a:pt x="0" y="4"/>
                  </a:lnTo>
                  <a:lnTo>
                    <a:pt x="4" y="8"/>
                  </a:lnTo>
                  <a:lnTo>
                    <a:pt x="4" y="8"/>
                  </a:lnTo>
                  <a:lnTo>
                    <a:pt x="6" y="4"/>
                  </a:lnTo>
                  <a:lnTo>
                    <a:pt x="4" y="0"/>
                  </a:lnTo>
                  <a:lnTo>
                    <a:pt x="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7" name="Freeform 160"/>
            <p:cNvSpPr>
              <a:spLocks/>
            </p:cNvSpPr>
            <p:nvPr/>
          </p:nvSpPr>
          <p:spPr bwMode="auto">
            <a:xfrm>
              <a:off x="4451350" y="638175"/>
              <a:ext cx="25400" cy="12700"/>
            </a:xfrm>
            <a:custGeom>
              <a:avLst/>
              <a:gdLst/>
              <a:ahLst/>
              <a:cxnLst>
                <a:cxn ang="0">
                  <a:pos x="4" y="2"/>
                </a:cxn>
                <a:cxn ang="0">
                  <a:pos x="4" y="2"/>
                </a:cxn>
                <a:cxn ang="0">
                  <a:pos x="2" y="4"/>
                </a:cxn>
                <a:cxn ang="0">
                  <a:pos x="0" y="6"/>
                </a:cxn>
                <a:cxn ang="0">
                  <a:pos x="2" y="8"/>
                </a:cxn>
                <a:cxn ang="0">
                  <a:pos x="2" y="8"/>
                </a:cxn>
                <a:cxn ang="0">
                  <a:pos x="4" y="8"/>
                </a:cxn>
                <a:cxn ang="0">
                  <a:pos x="6" y="6"/>
                </a:cxn>
                <a:cxn ang="0">
                  <a:pos x="6" y="6"/>
                </a:cxn>
                <a:cxn ang="0">
                  <a:pos x="8" y="4"/>
                </a:cxn>
                <a:cxn ang="0">
                  <a:pos x="12" y="4"/>
                </a:cxn>
                <a:cxn ang="0">
                  <a:pos x="14" y="4"/>
                </a:cxn>
                <a:cxn ang="0">
                  <a:pos x="16" y="0"/>
                </a:cxn>
                <a:cxn ang="0">
                  <a:pos x="16" y="0"/>
                </a:cxn>
                <a:cxn ang="0">
                  <a:pos x="10" y="0"/>
                </a:cxn>
                <a:cxn ang="0">
                  <a:pos x="6" y="0"/>
                </a:cxn>
                <a:cxn ang="0">
                  <a:pos x="4" y="2"/>
                </a:cxn>
                <a:cxn ang="0">
                  <a:pos x="4" y="2"/>
                </a:cxn>
              </a:cxnLst>
              <a:rect l="0" t="0" r="r" b="b"/>
              <a:pathLst>
                <a:path w="16" h="8">
                  <a:moveTo>
                    <a:pt x="4" y="2"/>
                  </a:moveTo>
                  <a:lnTo>
                    <a:pt x="4" y="2"/>
                  </a:lnTo>
                  <a:lnTo>
                    <a:pt x="2" y="4"/>
                  </a:lnTo>
                  <a:lnTo>
                    <a:pt x="0" y="6"/>
                  </a:lnTo>
                  <a:lnTo>
                    <a:pt x="2" y="8"/>
                  </a:lnTo>
                  <a:lnTo>
                    <a:pt x="2" y="8"/>
                  </a:lnTo>
                  <a:lnTo>
                    <a:pt x="4" y="8"/>
                  </a:lnTo>
                  <a:lnTo>
                    <a:pt x="6" y="6"/>
                  </a:lnTo>
                  <a:lnTo>
                    <a:pt x="6" y="6"/>
                  </a:lnTo>
                  <a:lnTo>
                    <a:pt x="8" y="4"/>
                  </a:lnTo>
                  <a:lnTo>
                    <a:pt x="12" y="4"/>
                  </a:lnTo>
                  <a:lnTo>
                    <a:pt x="14" y="4"/>
                  </a:lnTo>
                  <a:lnTo>
                    <a:pt x="16" y="0"/>
                  </a:lnTo>
                  <a:lnTo>
                    <a:pt x="16" y="0"/>
                  </a:lnTo>
                  <a:lnTo>
                    <a:pt x="10" y="0"/>
                  </a:lnTo>
                  <a:lnTo>
                    <a:pt x="6" y="0"/>
                  </a:lnTo>
                  <a:lnTo>
                    <a:pt x="4" y="2"/>
                  </a:lnTo>
                  <a:lnTo>
                    <a:pt x="4"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8" name="Freeform 161"/>
            <p:cNvSpPr>
              <a:spLocks/>
            </p:cNvSpPr>
            <p:nvPr/>
          </p:nvSpPr>
          <p:spPr bwMode="auto">
            <a:xfrm>
              <a:off x="8080375" y="1749425"/>
              <a:ext cx="12700" cy="6350"/>
            </a:xfrm>
            <a:custGeom>
              <a:avLst/>
              <a:gdLst/>
              <a:ahLst/>
              <a:cxnLst>
                <a:cxn ang="0">
                  <a:pos x="6" y="0"/>
                </a:cxn>
                <a:cxn ang="0">
                  <a:pos x="6" y="0"/>
                </a:cxn>
                <a:cxn ang="0">
                  <a:pos x="2" y="0"/>
                </a:cxn>
                <a:cxn ang="0">
                  <a:pos x="0" y="2"/>
                </a:cxn>
                <a:cxn ang="0">
                  <a:pos x="0" y="2"/>
                </a:cxn>
                <a:cxn ang="0">
                  <a:pos x="2" y="4"/>
                </a:cxn>
                <a:cxn ang="0">
                  <a:pos x="4" y="4"/>
                </a:cxn>
                <a:cxn ang="0">
                  <a:pos x="4" y="4"/>
                </a:cxn>
                <a:cxn ang="0">
                  <a:pos x="8" y="4"/>
                </a:cxn>
                <a:cxn ang="0">
                  <a:pos x="8" y="0"/>
                </a:cxn>
                <a:cxn ang="0">
                  <a:pos x="8" y="0"/>
                </a:cxn>
                <a:cxn ang="0">
                  <a:pos x="8" y="0"/>
                </a:cxn>
                <a:cxn ang="0">
                  <a:pos x="6" y="0"/>
                </a:cxn>
                <a:cxn ang="0">
                  <a:pos x="6" y="0"/>
                </a:cxn>
              </a:cxnLst>
              <a:rect l="0" t="0" r="r" b="b"/>
              <a:pathLst>
                <a:path w="8" h="4">
                  <a:moveTo>
                    <a:pt x="6" y="0"/>
                  </a:moveTo>
                  <a:lnTo>
                    <a:pt x="6" y="0"/>
                  </a:lnTo>
                  <a:lnTo>
                    <a:pt x="2" y="0"/>
                  </a:lnTo>
                  <a:lnTo>
                    <a:pt x="0" y="2"/>
                  </a:lnTo>
                  <a:lnTo>
                    <a:pt x="0" y="2"/>
                  </a:lnTo>
                  <a:lnTo>
                    <a:pt x="2" y="4"/>
                  </a:lnTo>
                  <a:lnTo>
                    <a:pt x="4" y="4"/>
                  </a:lnTo>
                  <a:lnTo>
                    <a:pt x="4" y="4"/>
                  </a:lnTo>
                  <a:lnTo>
                    <a:pt x="8" y="4"/>
                  </a:lnTo>
                  <a:lnTo>
                    <a:pt x="8" y="0"/>
                  </a:lnTo>
                  <a:lnTo>
                    <a:pt x="8" y="0"/>
                  </a:lnTo>
                  <a:lnTo>
                    <a:pt x="8" y="0"/>
                  </a:lnTo>
                  <a:lnTo>
                    <a:pt x="6" y="0"/>
                  </a:lnTo>
                  <a:lnTo>
                    <a:pt x="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9" name="Freeform 162"/>
            <p:cNvSpPr>
              <a:spLocks/>
            </p:cNvSpPr>
            <p:nvPr/>
          </p:nvSpPr>
          <p:spPr bwMode="auto">
            <a:xfrm>
              <a:off x="7943850" y="1717675"/>
              <a:ext cx="19050" cy="9525"/>
            </a:xfrm>
            <a:custGeom>
              <a:avLst/>
              <a:gdLst/>
              <a:ahLst/>
              <a:cxnLst>
                <a:cxn ang="0">
                  <a:pos x="0" y="0"/>
                </a:cxn>
                <a:cxn ang="0">
                  <a:pos x="0" y="0"/>
                </a:cxn>
                <a:cxn ang="0">
                  <a:pos x="2" y="2"/>
                </a:cxn>
                <a:cxn ang="0">
                  <a:pos x="6" y="4"/>
                </a:cxn>
                <a:cxn ang="0">
                  <a:pos x="8" y="6"/>
                </a:cxn>
                <a:cxn ang="0">
                  <a:pos x="12" y="6"/>
                </a:cxn>
                <a:cxn ang="0">
                  <a:pos x="12" y="6"/>
                </a:cxn>
                <a:cxn ang="0">
                  <a:pos x="8" y="0"/>
                </a:cxn>
                <a:cxn ang="0">
                  <a:pos x="4" y="0"/>
                </a:cxn>
                <a:cxn ang="0">
                  <a:pos x="0" y="0"/>
                </a:cxn>
                <a:cxn ang="0">
                  <a:pos x="0" y="0"/>
                </a:cxn>
              </a:cxnLst>
              <a:rect l="0" t="0" r="r" b="b"/>
              <a:pathLst>
                <a:path w="12" h="6">
                  <a:moveTo>
                    <a:pt x="0" y="0"/>
                  </a:moveTo>
                  <a:lnTo>
                    <a:pt x="0" y="0"/>
                  </a:lnTo>
                  <a:lnTo>
                    <a:pt x="2" y="2"/>
                  </a:lnTo>
                  <a:lnTo>
                    <a:pt x="6" y="4"/>
                  </a:lnTo>
                  <a:lnTo>
                    <a:pt x="8" y="6"/>
                  </a:lnTo>
                  <a:lnTo>
                    <a:pt x="12" y="6"/>
                  </a:lnTo>
                  <a:lnTo>
                    <a:pt x="12" y="6"/>
                  </a:lnTo>
                  <a:lnTo>
                    <a:pt x="8" y="0"/>
                  </a:lnTo>
                  <a:lnTo>
                    <a:pt x="4"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0" name="Freeform 163"/>
            <p:cNvSpPr>
              <a:spLocks/>
            </p:cNvSpPr>
            <p:nvPr/>
          </p:nvSpPr>
          <p:spPr bwMode="auto">
            <a:xfrm>
              <a:off x="7915275" y="1701800"/>
              <a:ext cx="15875" cy="6350"/>
            </a:xfrm>
            <a:custGeom>
              <a:avLst/>
              <a:gdLst/>
              <a:ahLst/>
              <a:cxnLst>
                <a:cxn ang="0">
                  <a:pos x="10" y="4"/>
                </a:cxn>
                <a:cxn ang="0">
                  <a:pos x="10" y="4"/>
                </a:cxn>
                <a:cxn ang="0">
                  <a:pos x="6" y="2"/>
                </a:cxn>
                <a:cxn ang="0">
                  <a:pos x="6" y="2"/>
                </a:cxn>
                <a:cxn ang="0">
                  <a:pos x="4" y="0"/>
                </a:cxn>
                <a:cxn ang="0">
                  <a:pos x="0" y="0"/>
                </a:cxn>
                <a:cxn ang="0">
                  <a:pos x="0" y="0"/>
                </a:cxn>
                <a:cxn ang="0">
                  <a:pos x="0" y="2"/>
                </a:cxn>
                <a:cxn ang="0">
                  <a:pos x="0" y="2"/>
                </a:cxn>
                <a:cxn ang="0">
                  <a:pos x="2" y="4"/>
                </a:cxn>
                <a:cxn ang="0">
                  <a:pos x="4" y="4"/>
                </a:cxn>
                <a:cxn ang="0">
                  <a:pos x="6" y="4"/>
                </a:cxn>
                <a:cxn ang="0">
                  <a:pos x="6" y="4"/>
                </a:cxn>
                <a:cxn ang="0">
                  <a:pos x="10" y="4"/>
                </a:cxn>
                <a:cxn ang="0">
                  <a:pos x="10" y="4"/>
                </a:cxn>
                <a:cxn ang="0">
                  <a:pos x="10" y="4"/>
                </a:cxn>
                <a:cxn ang="0">
                  <a:pos x="10" y="4"/>
                </a:cxn>
                <a:cxn ang="0">
                  <a:pos x="10" y="4"/>
                </a:cxn>
                <a:cxn ang="0">
                  <a:pos x="10" y="4"/>
                </a:cxn>
                <a:cxn ang="0">
                  <a:pos x="10" y="2"/>
                </a:cxn>
                <a:cxn ang="0">
                  <a:pos x="10" y="2"/>
                </a:cxn>
                <a:cxn ang="0">
                  <a:pos x="10" y="4"/>
                </a:cxn>
                <a:cxn ang="0">
                  <a:pos x="10" y="4"/>
                </a:cxn>
              </a:cxnLst>
              <a:rect l="0" t="0" r="r" b="b"/>
              <a:pathLst>
                <a:path w="10" h="4">
                  <a:moveTo>
                    <a:pt x="10" y="4"/>
                  </a:moveTo>
                  <a:lnTo>
                    <a:pt x="10" y="4"/>
                  </a:lnTo>
                  <a:lnTo>
                    <a:pt x="6" y="2"/>
                  </a:lnTo>
                  <a:lnTo>
                    <a:pt x="6" y="2"/>
                  </a:lnTo>
                  <a:lnTo>
                    <a:pt x="4" y="0"/>
                  </a:lnTo>
                  <a:lnTo>
                    <a:pt x="0" y="0"/>
                  </a:lnTo>
                  <a:lnTo>
                    <a:pt x="0" y="0"/>
                  </a:lnTo>
                  <a:lnTo>
                    <a:pt x="0" y="2"/>
                  </a:lnTo>
                  <a:lnTo>
                    <a:pt x="0" y="2"/>
                  </a:lnTo>
                  <a:lnTo>
                    <a:pt x="2" y="4"/>
                  </a:lnTo>
                  <a:lnTo>
                    <a:pt x="4" y="4"/>
                  </a:lnTo>
                  <a:lnTo>
                    <a:pt x="6" y="4"/>
                  </a:lnTo>
                  <a:lnTo>
                    <a:pt x="6" y="4"/>
                  </a:lnTo>
                  <a:lnTo>
                    <a:pt x="10" y="4"/>
                  </a:lnTo>
                  <a:lnTo>
                    <a:pt x="10" y="4"/>
                  </a:lnTo>
                  <a:lnTo>
                    <a:pt x="10" y="4"/>
                  </a:lnTo>
                  <a:lnTo>
                    <a:pt x="10" y="4"/>
                  </a:lnTo>
                  <a:lnTo>
                    <a:pt x="10" y="4"/>
                  </a:lnTo>
                  <a:lnTo>
                    <a:pt x="10" y="4"/>
                  </a:lnTo>
                  <a:lnTo>
                    <a:pt x="10" y="2"/>
                  </a:lnTo>
                  <a:lnTo>
                    <a:pt x="10" y="2"/>
                  </a:lnTo>
                  <a:lnTo>
                    <a:pt x="10" y="4"/>
                  </a:lnTo>
                  <a:lnTo>
                    <a:pt x="10" y="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1" name="Freeform 164"/>
            <p:cNvSpPr>
              <a:spLocks/>
            </p:cNvSpPr>
            <p:nvPr/>
          </p:nvSpPr>
          <p:spPr bwMode="auto">
            <a:xfrm>
              <a:off x="7931150" y="1698625"/>
              <a:ext cx="9525" cy="6350"/>
            </a:xfrm>
            <a:custGeom>
              <a:avLst/>
              <a:gdLst/>
              <a:ahLst/>
              <a:cxnLst>
                <a:cxn ang="0">
                  <a:pos x="4" y="0"/>
                </a:cxn>
                <a:cxn ang="0">
                  <a:pos x="4" y="0"/>
                </a:cxn>
                <a:cxn ang="0">
                  <a:pos x="2" y="0"/>
                </a:cxn>
                <a:cxn ang="0">
                  <a:pos x="2" y="0"/>
                </a:cxn>
                <a:cxn ang="0">
                  <a:pos x="0" y="0"/>
                </a:cxn>
                <a:cxn ang="0">
                  <a:pos x="0" y="2"/>
                </a:cxn>
                <a:cxn ang="0">
                  <a:pos x="0" y="4"/>
                </a:cxn>
                <a:cxn ang="0">
                  <a:pos x="0" y="4"/>
                </a:cxn>
                <a:cxn ang="0">
                  <a:pos x="4" y="4"/>
                </a:cxn>
                <a:cxn ang="0">
                  <a:pos x="6" y="4"/>
                </a:cxn>
                <a:cxn ang="0">
                  <a:pos x="4" y="0"/>
                </a:cxn>
                <a:cxn ang="0">
                  <a:pos x="4" y="0"/>
                </a:cxn>
              </a:cxnLst>
              <a:rect l="0" t="0" r="r" b="b"/>
              <a:pathLst>
                <a:path w="6" h="4">
                  <a:moveTo>
                    <a:pt x="4" y="0"/>
                  </a:moveTo>
                  <a:lnTo>
                    <a:pt x="4" y="0"/>
                  </a:lnTo>
                  <a:lnTo>
                    <a:pt x="2" y="0"/>
                  </a:lnTo>
                  <a:lnTo>
                    <a:pt x="2" y="0"/>
                  </a:lnTo>
                  <a:lnTo>
                    <a:pt x="0" y="0"/>
                  </a:lnTo>
                  <a:lnTo>
                    <a:pt x="0" y="2"/>
                  </a:lnTo>
                  <a:lnTo>
                    <a:pt x="0" y="4"/>
                  </a:lnTo>
                  <a:lnTo>
                    <a:pt x="0" y="4"/>
                  </a:lnTo>
                  <a:lnTo>
                    <a:pt x="4" y="4"/>
                  </a:lnTo>
                  <a:lnTo>
                    <a:pt x="6" y="4"/>
                  </a:lnTo>
                  <a:lnTo>
                    <a:pt x="4" y="0"/>
                  </a:lnTo>
                  <a:lnTo>
                    <a:pt x="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2" name="Freeform 165"/>
            <p:cNvSpPr>
              <a:spLocks/>
            </p:cNvSpPr>
            <p:nvPr/>
          </p:nvSpPr>
          <p:spPr bwMode="auto">
            <a:xfrm>
              <a:off x="5473700" y="530225"/>
              <a:ext cx="9525" cy="9525"/>
            </a:xfrm>
            <a:custGeom>
              <a:avLst/>
              <a:gdLst/>
              <a:ahLst/>
              <a:cxnLst>
                <a:cxn ang="0">
                  <a:pos x="0" y="4"/>
                </a:cxn>
                <a:cxn ang="0">
                  <a:pos x="0" y="4"/>
                </a:cxn>
                <a:cxn ang="0">
                  <a:pos x="2" y="6"/>
                </a:cxn>
                <a:cxn ang="0">
                  <a:pos x="2" y="6"/>
                </a:cxn>
                <a:cxn ang="0">
                  <a:pos x="6" y="6"/>
                </a:cxn>
                <a:cxn ang="0">
                  <a:pos x="6" y="4"/>
                </a:cxn>
                <a:cxn ang="0">
                  <a:pos x="6" y="4"/>
                </a:cxn>
                <a:cxn ang="0">
                  <a:pos x="6" y="2"/>
                </a:cxn>
                <a:cxn ang="0">
                  <a:pos x="4" y="0"/>
                </a:cxn>
                <a:cxn ang="0">
                  <a:pos x="4" y="0"/>
                </a:cxn>
                <a:cxn ang="0">
                  <a:pos x="2" y="2"/>
                </a:cxn>
                <a:cxn ang="0">
                  <a:pos x="0" y="4"/>
                </a:cxn>
                <a:cxn ang="0">
                  <a:pos x="0" y="4"/>
                </a:cxn>
              </a:cxnLst>
              <a:rect l="0" t="0" r="r" b="b"/>
              <a:pathLst>
                <a:path w="6" h="6">
                  <a:moveTo>
                    <a:pt x="0" y="4"/>
                  </a:moveTo>
                  <a:lnTo>
                    <a:pt x="0" y="4"/>
                  </a:lnTo>
                  <a:lnTo>
                    <a:pt x="2" y="6"/>
                  </a:lnTo>
                  <a:lnTo>
                    <a:pt x="2" y="6"/>
                  </a:lnTo>
                  <a:lnTo>
                    <a:pt x="6" y="6"/>
                  </a:lnTo>
                  <a:lnTo>
                    <a:pt x="6" y="4"/>
                  </a:lnTo>
                  <a:lnTo>
                    <a:pt x="6" y="4"/>
                  </a:lnTo>
                  <a:lnTo>
                    <a:pt x="6" y="2"/>
                  </a:lnTo>
                  <a:lnTo>
                    <a:pt x="4" y="0"/>
                  </a:lnTo>
                  <a:lnTo>
                    <a:pt x="4" y="0"/>
                  </a:lnTo>
                  <a:lnTo>
                    <a:pt x="2" y="2"/>
                  </a:lnTo>
                  <a:lnTo>
                    <a:pt x="0" y="4"/>
                  </a:lnTo>
                  <a:lnTo>
                    <a:pt x="0" y="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3" name="Freeform 166"/>
            <p:cNvSpPr>
              <a:spLocks/>
            </p:cNvSpPr>
            <p:nvPr/>
          </p:nvSpPr>
          <p:spPr bwMode="auto">
            <a:xfrm>
              <a:off x="8201025" y="809625"/>
              <a:ext cx="66675" cy="60325"/>
            </a:xfrm>
            <a:custGeom>
              <a:avLst/>
              <a:gdLst/>
              <a:ahLst/>
              <a:cxnLst>
                <a:cxn ang="0">
                  <a:pos x="4" y="38"/>
                </a:cxn>
                <a:cxn ang="0">
                  <a:pos x="4" y="38"/>
                </a:cxn>
                <a:cxn ang="0">
                  <a:pos x="4" y="30"/>
                </a:cxn>
                <a:cxn ang="0">
                  <a:pos x="4" y="30"/>
                </a:cxn>
                <a:cxn ang="0">
                  <a:pos x="20" y="32"/>
                </a:cxn>
                <a:cxn ang="0">
                  <a:pos x="20" y="32"/>
                </a:cxn>
                <a:cxn ang="0">
                  <a:pos x="26" y="32"/>
                </a:cxn>
                <a:cxn ang="0">
                  <a:pos x="32" y="28"/>
                </a:cxn>
                <a:cxn ang="0">
                  <a:pos x="42" y="22"/>
                </a:cxn>
                <a:cxn ang="0">
                  <a:pos x="42" y="22"/>
                </a:cxn>
                <a:cxn ang="0">
                  <a:pos x="38" y="16"/>
                </a:cxn>
                <a:cxn ang="0">
                  <a:pos x="38" y="16"/>
                </a:cxn>
                <a:cxn ang="0">
                  <a:pos x="32" y="16"/>
                </a:cxn>
                <a:cxn ang="0">
                  <a:pos x="24" y="10"/>
                </a:cxn>
                <a:cxn ang="0">
                  <a:pos x="18" y="4"/>
                </a:cxn>
                <a:cxn ang="0">
                  <a:pos x="12" y="0"/>
                </a:cxn>
                <a:cxn ang="0">
                  <a:pos x="12" y="0"/>
                </a:cxn>
                <a:cxn ang="0">
                  <a:pos x="14" y="4"/>
                </a:cxn>
                <a:cxn ang="0">
                  <a:pos x="14" y="10"/>
                </a:cxn>
                <a:cxn ang="0">
                  <a:pos x="12" y="18"/>
                </a:cxn>
                <a:cxn ang="0">
                  <a:pos x="6" y="24"/>
                </a:cxn>
                <a:cxn ang="0">
                  <a:pos x="0" y="30"/>
                </a:cxn>
                <a:cxn ang="0">
                  <a:pos x="0" y="30"/>
                </a:cxn>
                <a:cxn ang="0">
                  <a:pos x="0" y="34"/>
                </a:cxn>
                <a:cxn ang="0">
                  <a:pos x="0" y="36"/>
                </a:cxn>
                <a:cxn ang="0">
                  <a:pos x="4" y="38"/>
                </a:cxn>
                <a:cxn ang="0">
                  <a:pos x="4" y="38"/>
                </a:cxn>
              </a:cxnLst>
              <a:rect l="0" t="0" r="r" b="b"/>
              <a:pathLst>
                <a:path w="42" h="38">
                  <a:moveTo>
                    <a:pt x="4" y="38"/>
                  </a:moveTo>
                  <a:lnTo>
                    <a:pt x="4" y="38"/>
                  </a:lnTo>
                  <a:lnTo>
                    <a:pt x="4" y="30"/>
                  </a:lnTo>
                  <a:lnTo>
                    <a:pt x="4" y="30"/>
                  </a:lnTo>
                  <a:lnTo>
                    <a:pt x="20" y="32"/>
                  </a:lnTo>
                  <a:lnTo>
                    <a:pt x="20" y="32"/>
                  </a:lnTo>
                  <a:lnTo>
                    <a:pt x="26" y="32"/>
                  </a:lnTo>
                  <a:lnTo>
                    <a:pt x="32" y="28"/>
                  </a:lnTo>
                  <a:lnTo>
                    <a:pt x="42" y="22"/>
                  </a:lnTo>
                  <a:lnTo>
                    <a:pt x="42" y="22"/>
                  </a:lnTo>
                  <a:lnTo>
                    <a:pt x="38" y="16"/>
                  </a:lnTo>
                  <a:lnTo>
                    <a:pt x="38" y="16"/>
                  </a:lnTo>
                  <a:lnTo>
                    <a:pt x="32" y="16"/>
                  </a:lnTo>
                  <a:lnTo>
                    <a:pt x="24" y="10"/>
                  </a:lnTo>
                  <a:lnTo>
                    <a:pt x="18" y="4"/>
                  </a:lnTo>
                  <a:lnTo>
                    <a:pt x="12" y="0"/>
                  </a:lnTo>
                  <a:lnTo>
                    <a:pt x="12" y="0"/>
                  </a:lnTo>
                  <a:lnTo>
                    <a:pt x="14" y="4"/>
                  </a:lnTo>
                  <a:lnTo>
                    <a:pt x="14" y="10"/>
                  </a:lnTo>
                  <a:lnTo>
                    <a:pt x="12" y="18"/>
                  </a:lnTo>
                  <a:lnTo>
                    <a:pt x="6" y="24"/>
                  </a:lnTo>
                  <a:lnTo>
                    <a:pt x="0" y="30"/>
                  </a:lnTo>
                  <a:lnTo>
                    <a:pt x="0" y="30"/>
                  </a:lnTo>
                  <a:lnTo>
                    <a:pt x="0" y="34"/>
                  </a:lnTo>
                  <a:lnTo>
                    <a:pt x="0" y="36"/>
                  </a:lnTo>
                  <a:lnTo>
                    <a:pt x="4" y="38"/>
                  </a:lnTo>
                  <a:lnTo>
                    <a:pt x="4" y="3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4" name="Freeform 167"/>
            <p:cNvSpPr>
              <a:spLocks/>
            </p:cNvSpPr>
            <p:nvPr/>
          </p:nvSpPr>
          <p:spPr bwMode="auto">
            <a:xfrm>
              <a:off x="7870825" y="1736725"/>
              <a:ext cx="495300" cy="463550"/>
            </a:xfrm>
            <a:custGeom>
              <a:avLst/>
              <a:gdLst/>
              <a:ahLst/>
              <a:cxnLst>
                <a:cxn ang="0">
                  <a:pos x="312" y="152"/>
                </a:cxn>
                <a:cxn ang="0">
                  <a:pos x="284" y="120"/>
                </a:cxn>
                <a:cxn ang="0">
                  <a:pos x="266" y="92"/>
                </a:cxn>
                <a:cxn ang="0">
                  <a:pos x="256" y="74"/>
                </a:cxn>
                <a:cxn ang="0">
                  <a:pos x="246" y="44"/>
                </a:cxn>
                <a:cxn ang="0">
                  <a:pos x="232" y="16"/>
                </a:cxn>
                <a:cxn ang="0">
                  <a:pos x="222" y="20"/>
                </a:cxn>
                <a:cxn ang="0">
                  <a:pos x="216" y="68"/>
                </a:cxn>
                <a:cxn ang="0">
                  <a:pos x="208" y="74"/>
                </a:cxn>
                <a:cxn ang="0">
                  <a:pos x="176" y="48"/>
                </a:cxn>
                <a:cxn ang="0">
                  <a:pos x="176" y="32"/>
                </a:cxn>
                <a:cxn ang="0">
                  <a:pos x="182" y="18"/>
                </a:cxn>
                <a:cxn ang="0">
                  <a:pos x="162" y="14"/>
                </a:cxn>
                <a:cxn ang="0">
                  <a:pos x="150" y="14"/>
                </a:cxn>
                <a:cxn ang="0">
                  <a:pos x="140" y="18"/>
                </a:cxn>
                <a:cxn ang="0">
                  <a:pos x="128" y="40"/>
                </a:cxn>
                <a:cxn ang="0">
                  <a:pos x="126" y="44"/>
                </a:cxn>
                <a:cxn ang="0">
                  <a:pos x="116" y="44"/>
                </a:cxn>
                <a:cxn ang="0">
                  <a:pos x="100" y="38"/>
                </a:cxn>
                <a:cxn ang="0">
                  <a:pos x="86" y="60"/>
                </a:cxn>
                <a:cxn ang="0">
                  <a:pos x="72" y="66"/>
                </a:cxn>
                <a:cxn ang="0">
                  <a:pos x="68" y="80"/>
                </a:cxn>
                <a:cxn ang="0">
                  <a:pos x="54" y="96"/>
                </a:cxn>
                <a:cxn ang="0">
                  <a:pos x="10" y="116"/>
                </a:cxn>
                <a:cxn ang="0">
                  <a:pos x="2" y="144"/>
                </a:cxn>
                <a:cxn ang="0">
                  <a:pos x="0" y="166"/>
                </a:cxn>
                <a:cxn ang="0">
                  <a:pos x="12" y="194"/>
                </a:cxn>
                <a:cxn ang="0">
                  <a:pos x="20" y="232"/>
                </a:cxn>
                <a:cxn ang="0">
                  <a:pos x="14" y="244"/>
                </a:cxn>
                <a:cxn ang="0">
                  <a:pos x="30" y="254"/>
                </a:cxn>
                <a:cxn ang="0">
                  <a:pos x="48" y="244"/>
                </a:cxn>
                <a:cxn ang="0">
                  <a:pos x="72" y="242"/>
                </a:cxn>
                <a:cxn ang="0">
                  <a:pos x="82" y="236"/>
                </a:cxn>
                <a:cxn ang="0">
                  <a:pos x="112" y="222"/>
                </a:cxn>
                <a:cxn ang="0">
                  <a:pos x="150" y="220"/>
                </a:cxn>
                <a:cxn ang="0">
                  <a:pos x="170" y="238"/>
                </a:cxn>
                <a:cxn ang="0">
                  <a:pos x="178" y="248"/>
                </a:cxn>
                <a:cxn ang="0">
                  <a:pos x="192" y="230"/>
                </a:cxn>
                <a:cxn ang="0">
                  <a:pos x="190" y="242"/>
                </a:cxn>
                <a:cxn ang="0">
                  <a:pos x="196" y="258"/>
                </a:cxn>
                <a:cxn ang="0">
                  <a:pos x="206" y="268"/>
                </a:cxn>
                <a:cxn ang="0">
                  <a:pos x="216" y="284"/>
                </a:cxn>
                <a:cxn ang="0">
                  <a:pos x="238" y="288"/>
                </a:cxn>
                <a:cxn ang="0">
                  <a:pos x="248" y="284"/>
                </a:cxn>
                <a:cxn ang="0">
                  <a:pos x="258" y="292"/>
                </a:cxn>
                <a:cxn ang="0">
                  <a:pos x="276" y="280"/>
                </a:cxn>
                <a:cxn ang="0">
                  <a:pos x="284" y="280"/>
                </a:cxn>
                <a:cxn ang="0">
                  <a:pos x="286" y="272"/>
                </a:cxn>
                <a:cxn ang="0">
                  <a:pos x="304" y="228"/>
                </a:cxn>
                <a:cxn ang="0">
                  <a:pos x="312" y="196"/>
                </a:cxn>
                <a:cxn ang="0">
                  <a:pos x="310" y="158"/>
                </a:cxn>
              </a:cxnLst>
              <a:rect l="0" t="0" r="r" b="b"/>
              <a:pathLst>
                <a:path w="312" h="292">
                  <a:moveTo>
                    <a:pt x="310" y="158"/>
                  </a:moveTo>
                  <a:lnTo>
                    <a:pt x="310" y="158"/>
                  </a:lnTo>
                  <a:lnTo>
                    <a:pt x="312" y="152"/>
                  </a:lnTo>
                  <a:lnTo>
                    <a:pt x="312" y="152"/>
                  </a:lnTo>
                  <a:lnTo>
                    <a:pt x="308" y="150"/>
                  </a:lnTo>
                  <a:lnTo>
                    <a:pt x="308" y="150"/>
                  </a:lnTo>
                  <a:lnTo>
                    <a:pt x="292" y="130"/>
                  </a:lnTo>
                  <a:lnTo>
                    <a:pt x="284" y="120"/>
                  </a:lnTo>
                  <a:lnTo>
                    <a:pt x="278" y="108"/>
                  </a:lnTo>
                  <a:lnTo>
                    <a:pt x="278" y="108"/>
                  </a:lnTo>
                  <a:lnTo>
                    <a:pt x="274" y="98"/>
                  </a:lnTo>
                  <a:lnTo>
                    <a:pt x="266" y="92"/>
                  </a:lnTo>
                  <a:lnTo>
                    <a:pt x="266" y="92"/>
                  </a:lnTo>
                  <a:lnTo>
                    <a:pt x="260" y="88"/>
                  </a:lnTo>
                  <a:lnTo>
                    <a:pt x="258" y="84"/>
                  </a:lnTo>
                  <a:lnTo>
                    <a:pt x="256" y="74"/>
                  </a:lnTo>
                  <a:lnTo>
                    <a:pt x="256" y="74"/>
                  </a:lnTo>
                  <a:lnTo>
                    <a:pt x="252" y="56"/>
                  </a:lnTo>
                  <a:lnTo>
                    <a:pt x="250" y="48"/>
                  </a:lnTo>
                  <a:lnTo>
                    <a:pt x="246" y="44"/>
                  </a:lnTo>
                  <a:lnTo>
                    <a:pt x="246" y="44"/>
                  </a:lnTo>
                  <a:lnTo>
                    <a:pt x="240" y="38"/>
                  </a:lnTo>
                  <a:lnTo>
                    <a:pt x="236" y="30"/>
                  </a:lnTo>
                  <a:lnTo>
                    <a:pt x="232" y="16"/>
                  </a:lnTo>
                  <a:lnTo>
                    <a:pt x="232" y="16"/>
                  </a:lnTo>
                  <a:lnTo>
                    <a:pt x="228" y="0"/>
                  </a:lnTo>
                  <a:lnTo>
                    <a:pt x="228" y="0"/>
                  </a:lnTo>
                  <a:lnTo>
                    <a:pt x="222" y="20"/>
                  </a:lnTo>
                  <a:lnTo>
                    <a:pt x="222" y="40"/>
                  </a:lnTo>
                  <a:lnTo>
                    <a:pt x="222" y="40"/>
                  </a:lnTo>
                  <a:lnTo>
                    <a:pt x="220" y="54"/>
                  </a:lnTo>
                  <a:lnTo>
                    <a:pt x="216" y="68"/>
                  </a:lnTo>
                  <a:lnTo>
                    <a:pt x="216" y="68"/>
                  </a:lnTo>
                  <a:lnTo>
                    <a:pt x="214" y="72"/>
                  </a:lnTo>
                  <a:lnTo>
                    <a:pt x="212" y="74"/>
                  </a:lnTo>
                  <a:lnTo>
                    <a:pt x="208" y="74"/>
                  </a:lnTo>
                  <a:lnTo>
                    <a:pt x="206" y="72"/>
                  </a:lnTo>
                  <a:lnTo>
                    <a:pt x="206" y="72"/>
                  </a:lnTo>
                  <a:lnTo>
                    <a:pt x="176" y="48"/>
                  </a:lnTo>
                  <a:lnTo>
                    <a:pt x="176" y="48"/>
                  </a:lnTo>
                  <a:lnTo>
                    <a:pt x="174" y="44"/>
                  </a:lnTo>
                  <a:lnTo>
                    <a:pt x="174" y="38"/>
                  </a:lnTo>
                  <a:lnTo>
                    <a:pt x="174" y="38"/>
                  </a:lnTo>
                  <a:lnTo>
                    <a:pt x="176" y="32"/>
                  </a:lnTo>
                  <a:lnTo>
                    <a:pt x="180" y="28"/>
                  </a:lnTo>
                  <a:lnTo>
                    <a:pt x="182" y="22"/>
                  </a:lnTo>
                  <a:lnTo>
                    <a:pt x="182" y="18"/>
                  </a:lnTo>
                  <a:lnTo>
                    <a:pt x="182" y="18"/>
                  </a:lnTo>
                  <a:lnTo>
                    <a:pt x="178" y="16"/>
                  </a:lnTo>
                  <a:lnTo>
                    <a:pt x="174" y="16"/>
                  </a:lnTo>
                  <a:lnTo>
                    <a:pt x="168" y="16"/>
                  </a:lnTo>
                  <a:lnTo>
                    <a:pt x="162" y="14"/>
                  </a:lnTo>
                  <a:lnTo>
                    <a:pt x="162" y="14"/>
                  </a:lnTo>
                  <a:lnTo>
                    <a:pt x="150" y="8"/>
                  </a:lnTo>
                  <a:lnTo>
                    <a:pt x="150" y="8"/>
                  </a:lnTo>
                  <a:lnTo>
                    <a:pt x="150" y="14"/>
                  </a:lnTo>
                  <a:lnTo>
                    <a:pt x="150" y="16"/>
                  </a:lnTo>
                  <a:lnTo>
                    <a:pt x="146" y="18"/>
                  </a:lnTo>
                  <a:lnTo>
                    <a:pt x="146" y="18"/>
                  </a:lnTo>
                  <a:lnTo>
                    <a:pt x="140" y="18"/>
                  </a:lnTo>
                  <a:lnTo>
                    <a:pt x="136" y="20"/>
                  </a:lnTo>
                  <a:lnTo>
                    <a:pt x="132" y="24"/>
                  </a:lnTo>
                  <a:lnTo>
                    <a:pt x="130" y="32"/>
                  </a:lnTo>
                  <a:lnTo>
                    <a:pt x="128" y="40"/>
                  </a:lnTo>
                  <a:lnTo>
                    <a:pt x="128" y="40"/>
                  </a:lnTo>
                  <a:lnTo>
                    <a:pt x="128" y="44"/>
                  </a:lnTo>
                  <a:lnTo>
                    <a:pt x="126" y="44"/>
                  </a:lnTo>
                  <a:lnTo>
                    <a:pt x="126" y="44"/>
                  </a:lnTo>
                  <a:lnTo>
                    <a:pt x="126" y="44"/>
                  </a:lnTo>
                  <a:lnTo>
                    <a:pt x="120" y="44"/>
                  </a:lnTo>
                  <a:lnTo>
                    <a:pt x="118" y="46"/>
                  </a:lnTo>
                  <a:lnTo>
                    <a:pt x="116" y="44"/>
                  </a:lnTo>
                  <a:lnTo>
                    <a:pt x="116" y="44"/>
                  </a:lnTo>
                  <a:lnTo>
                    <a:pt x="108" y="38"/>
                  </a:lnTo>
                  <a:lnTo>
                    <a:pt x="104" y="36"/>
                  </a:lnTo>
                  <a:lnTo>
                    <a:pt x="100" y="38"/>
                  </a:lnTo>
                  <a:lnTo>
                    <a:pt x="92" y="46"/>
                  </a:lnTo>
                  <a:lnTo>
                    <a:pt x="92" y="46"/>
                  </a:lnTo>
                  <a:lnTo>
                    <a:pt x="88" y="52"/>
                  </a:lnTo>
                  <a:lnTo>
                    <a:pt x="86" y="60"/>
                  </a:lnTo>
                  <a:lnTo>
                    <a:pt x="84" y="62"/>
                  </a:lnTo>
                  <a:lnTo>
                    <a:pt x="82" y="64"/>
                  </a:lnTo>
                  <a:lnTo>
                    <a:pt x="78" y="66"/>
                  </a:lnTo>
                  <a:lnTo>
                    <a:pt x="72" y="66"/>
                  </a:lnTo>
                  <a:lnTo>
                    <a:pt x="72" y="66"/>
                  </a:lnTo>
                  <a:lnTo>
                    <a:pt x="70" y="72"/>
                  </a:lnTo>
                  <a:lnTo>
                    <a:pt x="70" y="72"/>
                  </a:lnTo>
                  <a:lnTo>
                    <a:pt x="68" y="80"/>
                  </a:lnTo>
                  <a:lnTo>
                    <a:pt x="68" y="80"/>
                  </a:lnTo>
                  <a:lnTo>
                    <a:pt x="66" y="86"/>
                  </a:lnTo>
                  <a:lnTo>
                    <a:pt x="62" y="90"/>
                  </a:lnTo>
                  <a:lnTo>
                    <a:pt x="54" y="96"/>
                  </a:lnTo>
                  <a:lnTo>
                    <a:pt x="34" y="104"/>
                  </a:lnTo>
                  <a:lnTo>
                    <a:pt x="34" y="104"/>
                  </a:lnTo>
                  <a:lnTo>
                    <a:pt x="16" y="112"/>
                  </a:lnTo>
                  <a:lnTo>
                    <a:pt x="10" y="116"/>
                  </a:lnTo>
                  <a:lnTo>
                    <a:pt x="6" y="122"/>
                  </a:lnTo>
                  <a:lnTo>
                    <a:pt x="4" y="128"/>
                  </a:lnTo>
                  <a:lnTo>
                    <a:pt x="2" y="136"/>
                  </a:lnTo>
                  <a:lnTo>
                    <a:pt x="2" y="144"/>
                  </a:lnTo>
                  <a:lnTo>
                    <a:pt x="4" y="152"/>
                  </a:lnTo>
                  <a:lnTo>
                    <a:pt x="4" y="152"/>
                  </a:lnTo>
                  <a:lnTo>
                    <a:pt x="0" y="162"/>
                  </a:lnTo>
                  <a:lnTo>
                    <a:pt x="0" y="166"/>
                  </a:lnTo>
                  <a:lnTo>
                    <a:pt x="4" y="170"/>
                  </a:lnTo>
                  <a:lnTo>
                    <a:pt x="4" y="170"/>
                  </a:lnTo>
                  <a:lnTo>
                    <a:pt x="8" y="182"/>
                  </a:lnTo>
                  <a:lnTo>
                    <a:pt x="12" y="194"/>
                  </a:lnTo>
                  <a:lnTo>
                    <a:pt x="18" y="220"/>
                  </a:lnTo>
                  <a:lnTo>
                    <a:pt x="18" y="220"/>
                  </a:lnTo>
                  <a:lnTo>
                    <a:pt x="20" y="228"/>
                  </a:lnTo>
                  <a:lnTo>
                    <a:pt x="20" y="232"/>
                  </a:lnTo>
                  <a:lnTo>
                    <a:pt x="18" y="236"/>
                  </a:lnTo>
                  <a:lnTo>
                    <a:pt x="18" y="236"/>
                  </a:lnTo>
                  <a:lnTo>
                    <a:pt x="14" y="240"/>
                  </a:lnTo>
                  <a:lnTo>
                    <a:pt x="14" y="244"/>
                  </a:lnTo>
                  <a:lnTo>
                    <a:pt x="18" y="248"/>
                  </a:lnTo>
                  <a:lnTo>
                    <a:pt x="18" y="248"/>
                  </a:lnTo>
                  <a:lnTo>
                    <a:pt x="24" y="252"/>
                  </a:lnTo>
                  <a:lnTo>
                    <a:pt x="30" y="254"/>
                  </a:lnTo>
                  <a:lnTo>
                    <a:pt x="36" y="252"/>
                  </a:lnTo>
                  <a:lnTo>
                    <a:pt x="40" y="250"/>
                  </a:lnTo>
                  <a:lnTo>
                    <a:pt x="40" y="250"/>
                  </a:lnTo>
                  <a:lnTo>
                    <a:pt x="48" y="244"/>
                  </a:lnTo>
                  <a:lnTo>
                    <a:pt x="56" y="242"/>
                  </a:lnTo>
                  <a:lnTo>
                    <a:pt x="62" y="240"/>
                  </a:lnTo>
                  <a:lnTo>
                    <a:pt x="72" y="242"/>
                  </a:lnTo>
                  <a:lnTo>
                    <a:pt x="72" y="242"/>
                  </a:lnTo>
                  <a:lnTo>
                    <a:pt x="78" y="242"/>
                  </a:lnTo>
                  <a:lnTo>
                    <a:pt x="82" y="240"/>
                  </a:lnTo>
                  <a:lnTo>
                    <a:pt x="82" y="236"/>
                  </a:lnTo>
                  <a:lnTo>
                    <a:pt x="82" y="236"/>
                  </a:lnTo>
                  <a:lnTo>
                    <a:pt x="86" y="232"/>
                  </a:lnTo>
                  <a:lnTo>
                    <a:pt x="90" y="230"/>
                  </a:lnTo>
                  <a:lnTo>
                    <a:pt x="90" y="230"/>
                  </a:lnTo>
                  <a:lnTo>
                    <a:pt x="112" y="222"/>
                  </a:lnTo>
                  <a:lnTo>
                    <a:pt x="124" y="218"/>
                  </a:lnTo>
                  <a:lnTo>
                    <a:pt x="136" y="218"/>
                  </a:lnTo>
                  <a:lnTo>
                    <a:pt x="136" y="218"/>
                  </a:lnTo>
                  <a:lnTo>
                    <a:pt x="150" y="220"/>
                  </a:lnTo>
                  <a:lnTo>
                    <a:pt x="156" y="222"/>
                  </a:lnTo>
                  <a:lnTo>
                    <a:pt x="162" y="228"/>
                  </a:lnTo>
                  <a:lnTo>
                    <a:pt x="162" y="228"/>
                  </a:lnTo>
                  <a:lnTo>
                    <a:pt x="170" y="238"/>
                  </a:lnTo>
                  <a:lnTo>
                    <a:pt x="172" y="246"/>
                  </a:lnTo>
                  <a:lnTo>
                    <a:pt x="174" y="254"/>
                  </a:lnTo>
                  <a:lnTo>
                    <a:pt x="174" y="254"/>
                  </a:lnTo>
                  <a:lnTo>
                    <a:pt x="178" y="248"/>
                  </a:lnTo>
                  <a:lnTo>
                    <a:pt x="182" y="242"/>
                  </a:lnTo>
                  <a:lnTo>
                    <a:pt x="188" y="236"/>
                  </a:lnTo>
                  <a:lnTo>
                    <a:pt x="192" y="230"/>
                  </a:lnTo>
                  <a:lnTo>
                    <a:pt x="192" y="230"/>
                  </a:lnTo>
                  <a:lnTo>
                    <a:pt x="192" y="236"/>
                  </a:lnTo>
                  <a:lnTo>
                    <a:pt x="192" y="236"/>
                  </a:lnTo>
                  <a:lnTo>
                    <a:pt x="190" y="240"/>
                  </a:lnTo>
                  <a:lnTo>
                    <a:pt x="190" y="242"/>
                  </a:lnTo>
                  <a:lnTo>
                    <a:pt x="194" y="248"/>
                  </a:lnTo>
                  <a:lnTo>
                    <a:pt x="196" y="252"/>
                  </a:lnTo>
                  <a:lnTo>
                    <a:pt x="198" y="254"/>
                  </a:lnTo>
                  <a:lnTo>
                    <a:pt x="196" y="258"/>
                  </a:lnTo>
                  <a:lnTo>
                    <a:pt x="196" y="258"/>
                  </a:lnTo>
                  <a:lnTo>
                    <a:pt x="202" y="258"/>
                  </a:lnTo>
                  <a:lnTo>
                    <a:pt x="204" y="260"/>
                  </a:lnTo>
                  <a:lnTo>
                    <a:pt x="206" y="268"/>
                  </a:lnTo>
                  <a:lnTo>
                    <a:pt x="206" y="268"/>
                  </a:lnTo>
                  <a:lnTo>
                    <a:pt x="208" y="274"/>
                  </a:lnTo>
                  <a:lnTo>
                    <a:pt x="212" y="280"/>
                  </a:lnTo>
                  <a:lnTo>
                    <a:pt x="216" y="284"/>
                  </a:lnTo>
                  <a:lnTo>
                    <a:pt x="220" y="288"/>
                  </a:lnTo>
                  <a:lnTo>
                    <a:pt x="226" y="290"/>
                  </a:lnTo>
                  <a:lnTo>
                    <a:pt x="232" y="290"/>
                  </a:lnTo>
                  <a:lnTo>
                    <a:pt x="238" y="288"/>
                  </a:lnTo>
                  <a:lnTo>
                    <a:pt x="244" y="286"/>
                  </a:lnTo>
                  <a:lnTo>
                    <a:pt x="244" y="286"/>
                  </a:lnTo>
                  <a:lnTo>
                    <a:pt x="246" y="284"/>
                  </a:lnTo>
                  <a:lnTo>
                    <a:pt x="248" y="284"/>
                  </a:lnTo>
                  <a:lnTo>
                    <a:pt x="250" y="288"/>
                  </a:lnTo>
                  <a:lnTo>
                    <a:pt x="250" y="288"/>
                  </a:lnTo>
                  <a:lnTo>
                    <a:pt x="254" y="290"/>
                  </a:lnTo>
                  <a:lnTo>
                    <a:pt x="258" y="292"/>
                  </a:lnTo>
                  <a:lnTo>
                    <a:pt x="262" y="290"/>
                  </a:lnTo>
                  <a:lnTo>
                    <a:pt x="266" y="288"/>
                  </a:lnTo>
                  <a:lnTo>
                    <a:pt x="272" y="282"/>
                  </a:lnTo>
                  <a:lnTo>
                    <a:pt x="276" y="280"/>
                  </a:lnTo>
                  <a:lnTo>
                    <a:pt x="280" y="282"/>
                  </a:lnTo>
                  <a:lnTo>
                    <a:pt x="280" y="282"/>
                  </a:lnTo>
                  <a:lnTo>
                    <a:pt x="282" y="282"/>
                  </a:lnTo>
                  <a:lnTo>
                    <a:pt x="284" y="280"/>
                  </a:lnTo>
                  <a:lnTo>
                    <a:pt x="286" y="274"/>
                  </a:lnTo>
                  <a:lnTo>
                    <a:pt x="286" y="274"/>
                  </a:lnTo>
                  <a:lnTo>
                    <a:pt x="286" y="272"/>
                  </a:lnTo>
                  <a:lnTo>
                    <a:pt x="286" y="272"/>
                  </a:lnTo>
                  <a:lnTo>
                    <a:pt x="292" y="250"/>
                  </a:lnTo>
                  <a:lnTo>
                    <a:pt x="296" y="238"/>
                  </a:lnTo>
                  <a:lnTo>
                    <a:pt x="304" y="228"/>
                  </a:lnTo>
                  <a:lnTo>
                    <a:pt x="304" y="228"/>
                  </a:lnTo>
                  <a:lnTo>
                    <a:pt x="308" y="218"/>
                  </a:lnTo>
                  <a:lnTo>
                    <a:pt x="310" y="208"/>
                  </a:lnTo>
                  <a:lnTo>
                    <a:pt x="310" y="208"/>
                  </a:lnTo>
                  <a:lnTo>
                    <a:pt x="312" y="196"/>
                  </a:lnTo>
                  <a:lnTo>
                    <a:pt x="312" y="184"/>
                  </a:lnTo>
                  <a:lnTo>
                    <a:pt x="310" y="158"/>
                  </a:lnTo>
                  <a:lnTo>
                    <a:pt x="310" y="158"/>
                  </a:lnTo>
                  <a:lnTo>
                    <a:pt x="310" y="158"/>
                  </a:lnTo>
                  <a:lnTo>
                    <a:pt x="310" y="15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5" name="Freeform 168"/>
            <p:cNvSpPr>
              <a:spLocks/>
            </p:cNvSpPr>
            <p:nvPr/>
          </p:nvSpPr>
          <p:spPr bwMode="auto">
            <a:xfrm>
              <a:off x="5556250" y="2438400"/>
              <a:ext cx="1588" cy="1588"/>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6" name="Freeform 169"/>
            <p:cNvSpPr>
              <a:spLocks/>
            </p:cNvSpPr>
            <p:nvPr/>
          </p:nvSpPr>
          <p:spPr bwMode="auto">
            <a:xfrm>
              <a:off x="5543550" y="2432050"/>
              <a:ext cx="12700" cy="6350"/>
            </a:xfrm>
            <a:custGeom>
              <a:avLst/>
              <a:gdLst/>
              <a:ahLst/>
              <a:cxnLst>
                <a:cxn ang="0">
                  <a:pos x="0" y="0"/>
                </a:cxn>
                <a:cxn ang="0">
                  <a:pos x="0" y="0"/>
                </a:cxn>
                <a:cxn ang="0">
                  <a:pos x="0" y="2"/>
                </a:cxn>
                <a:cxn ang="0">
                  <a:pos x="4" y="4"/>
                </a:cxn>
                <a:cxn ang="0">
                  <a:pos x="8" y="4"/>
                </a:cxn>
                <a:cxn ang="0">
                  <a:pos x="8" y="4"/>
                </a:cxn>
                <a:cxn ang="0">
                  <a:pos x="4" y="0"/>
                </a:cxn>
                <a:cxn ang="0">
                  <a:pos x="0" y="0"/>
                </a:cxn>
                <a:cxn ang="0">
                  <a:pos x="0" y="0"/>
                </a:cxn>
              </a:cxnLst>
              <a:rect l="0" t="0" r="r" b="b"/>
              <a:pathLst>
                <a:path w="8" h="4">
                  <a:moveTo>
                    <a:pt x="0" y="0"/>
                  </a:moveTo>
                  <a:lnTo>
                    <a:pt x="0" y="0"/>
                  </a:lnTo>
                  <a:lnTo>
                    <a:pt x="0" y="2"/>
                  </a:lnTo>
                  <a:lnTo>
                    <a:pt x="4" y="4"/>
                  </a:lnTo>
                  <a:lnTo>
                    <a:pt x="8" y="4"/>
                  </a:lnTo>
                  <a:lnTo>
                    <a:pt x="8" y="4"/>
                  </a:lnTo>
                  <a:lnTo>
                    <a:pt x="4"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7" name="Freeform 170"/>
            <p:cNvSpPr>
              <a:spLocks/>
            </p:cNvSpPr>
            <p:nvPr/>
          </p:nvSpPr>
          <p:spPr bwMode="auto">
            <a:xfrm>
              <a:off x="7978775" y="1403350"/>
              <a:ext cx="57150" cy="57150"/>
            </a:xfrm>
            <a:custGeom>
              <a:avLst/>
              <a:gdLst/>
              <a:ahLst/>
              <a:cxnLst>
                <a:cxn ang="0">
                  <a:pos x="0" y="24"/>
                </a:cxn>
                <a:cxn ang="0">
                  <a:pos x="0" y="24"/>
                </a:cxn>
                <a:cxn ang="0">
                  <a:pos x="8" y="20"/>
                </a:cxn>
                <a:cxn ang="0">
                  <a:pos x="8" y="20"/>
                </a:cxn>
                <a:cxn ang="0">
                  <a:pos x="12" y="18"/>
                </a:cxn>
                <a:cxn ang="0">
                  <a:pos x="16" y="18"/>
                </a:cxn>
                <a:cxn ang="0">
                  <a:pos x="16" y="22"/>
                </a:cxn>
                <a:cxn ang="0">
                  <a:pos x="16" y="26"/>
                </a:cxn>
                <a:cxn ang="0">
                  <a:pos x="16" y="26"/>
                </a:cxn>
                <a:cxn ang="0">
                  <a:pos x="16" y="30"/>
                </a:cxn>
                <a:cxn ang="0">
                  <a:pos x="16" y="34"/>
                </a:cxn>
                <a:cxn ang="0">
                  <a:pos x="20" y="36"/>
                </a:cxn>
                <a:cxn ang="0">
                  <a:pos x="24" y="36"/>
                </a:cxn>
                <a:cxn ang="0">
                  <a:pos x="24" y="36"/>
                </a:cxn>
                <a:cxn ang="0">
                  <a:pos x="28" y="36"/>
                </a:cxn>
                <a:cxn ang="0">
                  <a:pos x="28" y="34"/>
                </a:cxn>
                <a:cxn ang="0">
                  <a:pos x="26" y="30"/>
                </a:cxn>
                <a:cxn ang="0">
                  <a:pos x="26" y="30"/>
                </a:cxn>
                <a:cxn ang="0">
                  <a:pos x="28" y="26"/>
                </a:cxn>
                <a:cxn ang="0">
                  <a:pos x="28" y="26"/>
                </a:cxn>
                <a:cxn ang="0">
                  <a:pos x="34" y="26"/>
                </a:cxn>
                <a:cxn ang="0">
                  <a:pos x="36" y="22"/>
                </a:cxn>
                <a:cxn ang="0">
                  <a:pos x="34" y="16"/>
                </a:cxn>
                <a:cxn ang="0">
                  <a:pos x="34" y="16"/>
                </a:cxn>
                <a:cxn ang="0">
                  <a:pos x="32" y="8"/>
                </a:cxn>
                <a:cxn ang="0">
                  <a:pos x="32" y="4"/>
                </a:cxn>
                <a:cxn ang="0">
                  <a:pos x="30" y="0"/>
                </a:cxn>
                <a:cxn ang="0">
                  <a:pos x="30" y="0"/>
                </a:cxn>
                <a:cxn ang="0">
                  <a:pos x="26" y="4"/>
                </a:cxn>
                <a:cxn ang="0">
                  <a:pos x="24" y="8"/>
                </a:cxn>
                <a:cxn ang="0">
                  <a:pos x="16" y="10"/>
                </a:cxn>
                <a:cxn ang="0">
                  <a:pos x="10" y="12"/>
                </a:cxn>
                <a:cxn ang="0">
                  <a:pos x="2" y="18"/>
                </a:cxn>
                <a:cxn ang="0">
                  <a:pos x="2" y="18"/>
                </a:cxn>
                <a:cxn ang="0">
                  <a:pos x="0" y="20"/>
                </a:cxn>
                <a:cxn ang="0">
                  <a:pos x="0" y="24"/>
                </a:cxn>
                <a:cxn ang="0">
                  <a:pos x="0" y="24"/>
                </a:cxn>
              </a:cxnLst>
              <a:rect l="0" t="0" r="r" b="b"/>
              <a:pathLst>
                <a:path w="36" h="36">
                  <a:moveTo>
                    <a:pt x="0" y="24"/>
                  </a:moveTo>
                  <a:lnTo>
                    <a:pt x="0" y="24"/>
                  </a:lnTo>
                  <a:lnTo>
                    <a:pt x="8" y="20"/>
                  </a:lnTo>
                  <a:lnTo>
                    <a:pt x="8" y="20"/>
                  </a:lnTo>
                  <a:lnTo>
                    <a:pt x="12" y="18"/>
                  </a:lnTo>
                  <a:lnTo>
                    <a:pt x="16" y="18"/>
                  </a:lnTo>
                  <a:lnTo>
                    <a:pt x="16" y="22"/>
                  </a:lnTo>
                  <a:lnTo>
                    <a:pt x="16" y="26"/>
                  </a:lnTo>
                  <a:lnTo>
                    <a:pt x="16" y="26"/>
                  </a:lnTo>
                  <a:lnTo>
                    <a:pt x="16" y="30"/>
                  </a:lnTo>
                  <a:lnTo>
                    <a:pt x="16" y="34"/>
                  </a:lnTo>
                  <a:lnTo>
                    <a:pt x="20" y="36"/>
                  </a:lnTo>
                  <a:lnTo>
                    <a:pt x="24" y="36"/>
                  </a:lnTo>
                  <a:lnTo>
                    <a:pt x="24" y="36"/>
                  </a:lnTo>
                  <a:lnTo>
                    <a:pt x="28" y="36"/>
                  </a:lnTo>
                  <a:lnTo>
                    <a:pt x="28" y="34"/>
                  </a:lnTo>
                  <a:lnTo>
                    <a:pt x="26" y="30"/>
                  </a:lnTo>
                  <a:lnTo>
                    <a:pt x="26" y="30"/>
                  </a:lnTo>
                  <a:lnTo>
                    <a:pt x="28" y="26"/>
                  </a:lnTo>
                  <a:lnTo>
                    <a:pt x="28" y="26"/>
                  </a:lnTo>
                  <a:lnTo>
                    <a:pt x="34" y="26"/>
                  </a:lnTo>
                  <a:lnTo>
                    <a:pt x="36" y="22"/>
                  </a:lnTo>
                  <a:lnTo>
                    <a:pt x="34" y="16"/>
                  </a:lnTo>
                  <a:lnTo>
                    <a:pt x="34" y="16"/>
                  </a:lnTo>
                  <a:lnTo>
                    <a:pt x="32" y="8"/>
                  </a:lnTo>
                  <a:lnTo>
                    <a:pt x="32" y="4"/>
                  </a:lnTo>
                  <a:lnTo>
                    <a:pt x="30" y="0"/>
                  </a:lnTo>
                  <a:lnTo>
                    <a:pt x="30" y="0"/>
                  </a:lnTo>
                  <a:lnTo>
                    <a:pt x="26" y="4"/>
                  </a:lnTo>
                  <a:lnTo>
                    <a:pt x="24" y="8"/>
                  </a:lnTo>
                  <a:lnTo>
                    <a:pt x="16" y="10"/>
                  </a:lnTo>
                  <a:lnTo>
                    <a:pt x="10" y="12"/>
                  </a:lnTo>
                  <a:lnTo>
                    <a:pt x="2" y="18"/>
                  </a:lnTo>
                  <a:lnTo>
                    <a:pt x="2" y="18"/>
                  </a:lnTo>
                  <a:lnTo>
                    <a:pt x="0" y="20"/>
                  </a:lnTo>
                  <a:lnTo>
                    <a:pt x="0" y="24"/>
                  </a:lnTo>
                  <a:lnTo>
                    <a:pt x="0" y="2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8" name="Freeform 171"/>
            <p:cNvSpPr>
              <a:spLocks/>
            </p:cNvSpPr>
            <p:nvPr/>
          </p:nvSpPr>
          <p:spPr bwMode="auto">
            <a:xfrm>
              <a:off x="6499225" y="901700"/>
              <a:ext cx="9525" cy="6350"/>
            </a:xfrm>
            <a:custGeom>
              <a:avLst/>
              <a:gdLst/>
              <a:ahLst/>
              <a:cxnLst>
                <a:cxn ang="0">
                  <a:pos x="6" y="2"/>
                </a:cxn>
                <a:cxn ang="0">
                  <a:pos x="6" y="2"/>
                </a:cxn>
                <a:cxn ang="0">
                  <a:pos x="6" y="0"/>
                </a:cxn>
                <a:cxn ang="0">
                  <a:pos x="4" y="0"/>
                </a:cxn>
                <a:cxn ang="0">
                  <a:pos x="4" y="0"/>
                </a:cxn>
                <a:cxn ang="0">
                  <a:pos x="0" y="4"/>
                </a:cxn>
                <a:cxn ang="0">
                  <a:pos x="0" y="4"/>
                </a:cxn>
                <a:cxn ang="0">
                  <a:pos x="2" y="4"/>
                </a:cxn>
                <a:cxn ang="0">
                  <a:pos x="2" y="4"/>
                </a:cxn>
                <a:cxn ang="0">
                  <a:pos x="4" y="4"/>
                </a:cxn>
                <a:cxn ang="0">
                  <a:pos x="6" y="2"/>
                </a:cxn>
                <a:cxn ang="0">
                  <a:pos x="6" y="2"/>
                </a:cxn>
              </a:cxnLst>
              <a:rect l="0" t="0" r="r" b="b"/>
              <a:pathLst>
                <a:path w="6" h="4">
                  <a:moveTo>
                    <a:pt x="6" y="2"/>
                  </a:moveTo>
                  <a:lnTo>
                    <a:pt x="6" y="2"/>
                  </a:lnTo>
                  <a:lnTo>
                    <a:pt x="6" y="0"/>
                  </a:lnTo>
                  <a:lnTo>
                    <a:pt x="4" y="0"/>
                  </a:lnTo>
                  <a:lnTo>
                    <a:pt x="4" y="0"/>
                  </a:lnTo>
                  <a:lnTo>
                    <a:pt x="0" y="4"/>
                  </a:lnTo>
                  <a:lnTo>
                    <a:pt x="0" y="4"/>
                  </a:lnTo>
                  <a:lnTo>
                    <a:pt x="2" y="4"/>
                  </a:lnTo>
                  <a:lnTo>
                    <a:pt x="2" y="4"/>
                  </a:lnTo>
                  <a:lnTo>
                    <a:pt x="4" y="4"/>
                  </a:lnTo>
                  <a:lnTo>
                    <a:pt x="6" y="2"/>
                  </a:lnTo>
                  <a:lnTo>
                    <a:pt x="6"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9" name="Freeform 172"/>
            <p:cNvSpPr>
              <a:spLocks/>
            </p:cNvSpPr>
            <p:nvPr/>
          </p:nvSpPr>
          <p:spPr bwMode="auto">
            <a:xfrm>
              <a:off x="7854950" y="330200"/>
              <a:ext cx="9525" cy="6350"/>
            </a:xfrm>
            <a:custGeom>
              <a:avLst/>
              <a:gdLst/>
              <a:ahLst/>
              <a:cxnLst>
                <a:cxn ang="0">
                  <a:pos x="2" y="0"/>
                </a:cxn>
                <a:cxn ang="0">
                  <a:pos x="2" y="0"/>
                </a:cxn>
                <a:cxn ang="0">
                  <a:pos x="0" y="4"/>
                </a:cxn>
                <a:cxn ang="0">
                  <a:pos x="0" y="4"/>
                </a:cxn>
                <a:cxn ang="0">
                  <a:pos x="4" y="4"/>
                </a:cxn>
                <a:cxn ang="0">
                  <a:pos x="6" y="4"/>
                </a:cxn>
                <a:cxn ang="0">
                  <a:pos x="6" y="2"/>
                </a:cxn>
                <a:cxn ang="0">
                  <a:pos x="6" y="2"/>
                </a:cxn>
                <a:cxn ang="0">
                  <a:pos x="2" y="0"/>
                </a:cxn>
                <a:cxn ang="0">
                  <a:pos x="2" y="0"/>
                </a:cxn>
              </a:cxnLst>
              <a:rect l="0" t="0" r="r" b="b"/>
              <a:pathLst>
                <a:path w="6" h="4">
                  <a:moveTo>
                    <a:pt x="2" y="0"/>
                  </a:moveTo>
                  <a:lnTo>
                    <a:pt x="2" y="0"/>
                  </a:lnTo>
                  <a:lnTo>
                    <a:pt x="0" y="4"/>
                  </a:lnTo>
                  <a:lnTo>
                    <a:pt x="0" y="4"/>
                  </a:lnTo>
                  <a:lnTo>
                    <a:pt x="4" y="4"/>
                  </a:lnTo>
                  <a:lnTo>
                    <a:pt x="6" y="4"/>
                  </a:lnTo>
                  <a:lnTo>
                    <a:pt x="6" y="2"/>
                  </a:lnTo>
                  <a:lnTo>
                    <a:pt x="6" y="2"/>
                  </a:lnTo>
                  <a:lnTo>
                    <a:pt x="2" y="0"/>
                  </a:lnTo>
                  <a:lnTo>
                    <a:pt x="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0" name="Freeform 173"/>
            <p:cNvSpPr>
              <a:spLocks/>
            </p:cNvSpPr>
            <p:nvPr/>
          </p:nvSpPr>
          <p:spPr bwMode="auto">
            <a:xfrm>
              <a:off x="5705475" y="1384300"/>
              <a:ext cx="6350" cy="9525"/>
            </a:xfrm>
            <a:custGeom>
              <a:avLst/>
              <a:gdLst/>
              <a:ahLst/>
              <a:cxnLst>
                <a:cxn ang="0">
                  <a:pos x="2" y="6"/>
                </a:cxn>
                <a:cxn ang="0">
                  <a:pos x="2" y="6"/>
                </a:cxn>
                <a:cxn ang="0">
                  <a:pos x="4" y="2"/>
                </a:cxn>
                <a:cxn ang="0">
                  <a:pos x="4" y="2"/>
                </a:cxn>
                <a:cxn ang="0">
                  <a:pos x="2" y="0"/>
                </a:cxn>
                <a:cxn ang="0">
                  <a:pos x="2" y="0"/>
                </a:cxn>
                <a:cxn ang="0">
                  <a:pos x="0" y="0"/>
                </a:cxn>
                <a:cxn ang="0">
                  <a:pos x="0" y="2"/>
                </a:cxn>
                <a:cxn ang="0">
                  <a:pos x="0" y="2"/>
                </a:cxn>
                <a:cxn ang="0">
                  <a:pos x="0" y="6"/>
                </a:cxn>
                <a:cxn ang="0">
                  <a:pos x="0" y="6"/>
                </a:cxn>
                <a:cxn ang="0">
                  <a:pos x="2" y="6"/>
                </a:cxn>
                <a:cxn ang="0">
                  <a:pos x="2" y="6"/>
                </a:cxn>
              </a:cxnLst>
              <a:rect l="0" t="0" r="r" b="b"/>
              <a:pathLst>
                <a:path w="4" h="6">
                  <a:moveTo>
                    <a:pt x="2" y="6"/>
                  </a:moveTo>
                  <a:lnTo>
                    <a:pt x="2" y="6"/>
                  </a:lnTo>
                  <a:lnTo>
                    <a:pt x="4" y="2"/>
                  </a:lnTo>
                  <a:lnTo>
                    <a:pt x="4" y="2"/>
                  </a:lnTo>
                  <a:lnTo>
                    <a:pt x="2" y="0"/>
                  </a:lnTo>
                  <a:lnTo>
                    <a:pt x="2" y="0"/>
                  </a:lnTo>
                  <a:lnTo>
                    <a:pt x="0" y="0"/>
                  </a:lnTo>
                  <a:lnTo>
                    <a:pt x="0" y="2"/>
                  </a:lnTo>
                  <a:lnTo>
                    <a:pt x="0" y="2"/>
                  </a:lnTo>
                  <a:lnTo>
                    <a:pt x="0" y="6"/>
                  </a:lnTo>
                  <a:lnTo>
                    <a:pt x="0" y="6"/>
                  </a:lnTo>
                  <a:lnTo>
                    <a:pt x="2" y="6"/>
                  </a:lnTo>
                  <a:lnTo>
                    <a:pt x="2" y="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1" name="Freeform 174"/>
            <p:cNvSpPr>
              <a:spLocks/>
            </p:cNvSpPr>
            <p:nvPr/>
          </p:nvSpPr>
          <p:spPr bwMode="auto">
            <a:xfrm>
              <a:off x="7991475" y="1377950"/>
              <a:ext cx="1588" cy="1588"/>
            </a:xfrm>
            <a:custGeom>
              <a:avLst/>
              <a:gdLst/>
              <a:ahLst/>
              <a:cxnLst>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2" name="Freeform 175"/>
            <p:cNvSpPr>
              <a:spLocks/>
            </p:cNvSpPr>
            <p:nvPr/>
          </p:nvSpPr>
          <p:spPr bwMode="auto">
            <a:xfrm>
              <a:off x="7943850" y="1381125"/>
              <a:ext cx="9525" cy="9525"/>
            </a:xfrm>
            <a:custGeom>
              <a:avLst/>
              <a:gdLst/>
              <a:ahLst/>
              <a:cxnLst>
                <a:cxn ang="0">
                  <a:pos x="0" y="6"/>
                </a:cxn>
                <a:cxn ang="0">
                  <a:pos x="0" y="6"/>
                </a:cxn>
                <a:cxn ang="0">
                  <a:pos x="6" y="4"/>
                </a:cxn>
                <a:cxn ang="0">
                  <a:pos x="6" y="4"/>
                </a:cxn>
                <a:cxn ang="0">
                  <a:pos x="2" y="0"/>
                </a:cxn>
                <a:cxn ang="0">
                  <a:pos x="2" y="0"/>
                </a:cxn>
                <a:cxn ang="0">
                  <a:pos x="0" y="4"/>
                </a:cxn>
                <a:cxn ang="0">
                  <a:pos x="0" y="4"/>
                </a:cxn>
                <a:cxn ang="0">
                  <a:pos x="0" y="6"/>
                </a:cxn>
                <a:cxn ang="0">
                  <a:pos x="0" y="6"/>
                </a:cxn>
                <a:cxn ang="0">
                  <a:pos x="0" y="6"/>
                </a:cxn>
              </a:cxnLst>
              <a:rect l="0" t="0" r="r" b="b"/>
              <a:pathLst>
                <a:path w="6" h="6">
                  <a:moveTo>
                    <a:pt x="0" y="6"/>
                  </a:moveTo>
                  <a:lnTo>
                    <a:pt x="0" y="6"/>
                  </a:lnTo>
                  <a:lnTo>
                    <a:pt x="6" y="4"/>
                  </a:lnTo>
                  <a:lnTo>
                    <a:pt x="6" y="4"/>
                  </a:lnTo>
                  <a:lnTo>
                    <a:pt x="2" y="0"/>
                  </a:lnTo>
                  <a:lnTo>
                    <a:pt x="2" y="0"/>
                  </a:lnTo>
                  <a:lnTo>
                    <a:pt x="0" y="4"/>
                  </a:lnTo>
                  <a:lnTo>
                    <a:pt x="0" y="4"/>
                  </a:lnTo>
                  <a:lnTo>
                    <a:pt x="0" y="6"/>
                  </a:lnTo>
                  <a:lnTo>
                    <a:pt x="0" y="6"/>
                  </a:lnTo>
                  <a:lnTo>
                    <a:pt x="0" y="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3" name="Freeform 176"/>
            <p:cNvSpPr>
              <a:spLocks/>
            </p:cNvSpPr>
            <p:nvPr/>
          </p:nvSpPr>
          <p:spPr bwMode="auto">
            <a:xfrm>
              <a:off x="5276850" y="276225"/>
              <a:ext cx="22225" cy="6350"/>
            </a:xfrm>
            <a:custGeom>
              <a:avLst/>
              <a:gdLst/>
              <a:ahLst/>
              <a:cxnLst>
                <a:cxn ang="0">
                  <a:pos x="0" y="2"/>
                </a:cxn>
                <a:cxn ang="0">
                  <a:pos x="0" y="2"/>
                </a:cxn>
                <a:cxn ang="0">
                  <a:pos x="6" y="4"/>
                </a:cxn>
                <a:cxn ang="0">
                  <a:pos x="14" y="2"/>
                </a:cxn>
                <a:cxn ang="0">
                  <a:pos x="14" y="2"/>
                </a:cxn>
                <a:cxn ang="0">
                  <a:pos x="6" y="0"/>
                </a:cxn>
                <a:cxn ang="0">
                  <a:pos x="4" y="2"/>
                </a:cxn>
                <a:cxn ang="0">
                  <a:pos x="0" y="2"/>
                </a:cxn>
                <a:cxn ang="0">
                  <a:pos x="0" y="2"/>
                </a:cxn>
              </a:cxnLst>
              <a:rect l="0" t="0" r="r" b="b"/>
              <a:pathLst>
                <a:path w="14" h="4">
                  <a:moveTo>
                    <a:pt x="0" y="2"/>
                  </a:moveTo>
                  <a:lnTo>
                    <a:pt x="0" y="2"/>
                  </a:lnTo>
                  <a:lnTo>
                    <a:pt x="6" y="4"/>
                  </a:lnTo>
                  <a:lnTo>
                    <a:pt x="14" y="2"/>
                  </a:lnTo>
                  <a:lnTo>
                    <a:pt x="14" y="2"/>
                  </a:lnTo>
                  <a:lnTo>
                    <a:pt x="6" y="0"/>
                  </a:lnTo>
                  <a:lnTo>
                    <a:pt x="4" y="2"/>
                  </a:lnTo>
                  <a:lnTo>
                    <a:pt x="0" y="2"/>
                  </a:lnTo>
                  <a:lnTo>
                    <a:pt x="0"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4" name="Freeform 177"/>
            <p:cNvSpPr>
              <a:spLocks/>
            </p:cNvSpPr>
            <p:nvPr/>
          </p:nvSpPr>
          <p:spPr bwMode="auto">
            <a:xfrm>
              <a:off x="5670550" y="736600"/>
              <a:ext cx="28575" cy="12700"/>
            </a:xfrm>
            <a:custGeom>
              <a:avLst/>
              <a:gdLst/>
              <a:ahLst/>
              <a:cxnLst>
                <a:cxn ang="0">
                  <a:pos x="0" y="2"/>
                </a:cxn>
                <a:cxn ang="0">
                  <a:pos x="0" y="2"/>
                </a:cxn>
                <a:cxn ang="0">
                  <a:pos x="6" y="4"/>
                </a:cxn>
                <a:cxn ang="0">
                  <a:pos x="6" y="4"/>
                </a:cxn>
                <a:cxn ang="0">
                  <a:pos x="12" y="8"/>
                </a:cxn>
                <a:cxn ang="0">
                  <a:pos x="18" y="8"/>
                </a:cxn>
                <a:cxn ang="0">
                  <a:pos x="18" y="8"/>
                </a:cxn>
                <a:cxn ang="0">
                  <a:pos x="14" y="4"/>
                </a:cxn>
                <a:cxn ang="0">
                  <a:pos x="10" y="2"/>
                </a:cxn>
                <a:cxn ang="0">
                  <a:pos x="10" y="2"/>
                </a:cxn>
                <a:cxn ang="0">
                  <a:pos x="6" y="0"/>
                </a:cxn>
                <a:cxn ang="0">
                  <a:pos x="0" y="2"/>
                </a:cxn>
                <a:cxn ang="0">
                  <a:pos x="0" y="2"/>
                </a:cxn>
              </a:cxnLst>
              <a:rect l="0" t="0" r="r" b="b"/>
              <a:pathLst>
                <a:path w="18" h="8">
                  <a:moveTo>
                    <a:pt x="0" y="2"/>
                  </a:moveTo>
                  <a:lnTo>
                    <a:pt x="0" y="2"/>
                  </a:lnTo>
                  <a:lnTo>
                    <a:pt x="6" y="4"/>
                  </a:lnTo>
                  <a:lnTo>
                    <a:pt x="6" y="4"/>
                  </a:lnTo>
                  <a:lnTo>
                    <a:pt x="12" y="8"/>
                  </a:lnTo>
                  <a:lnTo>
                    <a:pt x="18" y="8"/>
                  </a:lnTo>
                  <a:lnTo>
                    <a:pt x="18" y="8"/>
                  </a:lnTo>
                  <a:lnTo>
                    <a:pt x="14" y="4"/>
                  </a:lnTo>
                  <a:lnTo>
                    <a:pt x="10" y="2"/>
                  </a:lnTo>
                  <a:lnTo>
                    <a:pt x="10" y="2"/>
                  </a:lnTo>
                  <a:lnTo>
                    <a:pt x="6" y="0"/>
                  </a:lnTo>
                  <a:lnTo>
                    <a:pt x="0" y="2"/>
                  </a:lnTo>
                  <a:lnTo>
                    <a:pt x="0"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5" name="Freeform 178"/>
            <p:cNvSpPr>
              <a:spLocks/>
            </p:cNvSpPr>
            <p:nvPr/>
          </p:nvSpPr>
          <p:spPr bwMode="auto">
            <a:xfrm>
              <a:off x="8083550" y="1558925"/>
              <a:ext cx="6350" cy="6350"/>
            </a:xfrm>
            <a:custGeom>
              <a:avLst/>
              <a:gdLst/>
              <a:ahLst/>
              <a:cxnLst>
                <a:cxn ang="0">
                  <a:pos x="4" y="2"/>
                </a:cxn>
                <a:cxn ang="0">
                  <a:pos x="4" y="2"/>
                </a:cxn>
                <a:cxn ang="0">
                  <a:pos x="2" y="0"/>
                </a:cxn>
                <a:cxn ang="0">
                  <a:pos x="2" y="0"/>
                </a:cxn>
                <a:cxn ang="0">
                  <a:pos x="0" y="2"/>
                </a:cxn>
                <a:cxn ang="0">
                  <a:pos x="0" y="2"/>
                </a:cxn>
                <a:cxn ang="0">
                  <a:pos x="2" y="4"/>
                </a:cxn>
                <a:cxn ang="0">
                  <a:pos x="2" y="4"/>
                </a:cxn>
                <a:cxn ang="0">
                  <a:pos x="4" y="4"/>
                </a:cxn>
                <a:cxn ang="0">
                  <a:pos x="4" y="2"/>
                </a:cxn>
                <a:cxn ang="0">
                  <a:pos x="4" y="2"/>
                </a:cxn>
              </a:cxnLst>
              <a:rect l="0" t="0" r="r" b="b"/>
              <a:pathLst>
                <a:path w="4" h="4">
                  <a:moveTo>
                    <a:pt x="4" y="2"/>
                  </a:moveTo>
                  <a:lnTo>
                    <a:pt x="4" y="2"/>
                  </a:lnTo>
                  <a:lnTo>
                    <a:pt x="2" y="0"/>
                  </a:lnTo>
                  <a:lnTo>
                    <a:pt x="2" y="0"/>
                  </a:lnTo>
                  <a:lnTo>
                    <a:pt x="0" y="2"/>
                  </a:lnTo>
                  <a:lnTo>
                    <a:pt x="0" y="2"/>
                  </a:lnTo>
                  <a:lnTo>
                    <a:pt x="2" y="4"/>
                  </a:lnTo>
                  <a:lnTo>
                    <a:pt x="2" y="4"/>
                  </a:lnTo>
                  <a:lnTo>
                    <a:pt x="4" y="4"/>
                  </a:lnTo>
                  <a:lnTo>
                    <a:pt x="4" y="2"/>
                  </a:lnTo>
                  <a:lnTo>
                    <a:pt x="4"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3" name="框架 2"/>
          <p:cNvSpPr/>
          <p:nvPr userDrawn="1"/>
        </p:nvSpPr>
        <p:spPr>
          <a:xfrm>
            <a:off x="0" y="0"/>
            <a:ext cx="12192000" cy="6858000"/>
          </a:xfrm>
          <a:prstGeom prst="frame">
            <a:avLst>
              <a:gd name="adj1" fmla="val 213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4" name="文本占位符 7"/>
          <p:cNvSpPr>
            <a:spLocks noGrp="1"/>
          </p:cNvSpPr>
          <p:nvPr>
            <p:ph type="body" sz="quarter" idx="10" hasCustomPrompt="1"/>
          </p:nvPr>
        </p:nvSpPr>
        <p:spPr>
          <a:xfrm>
            <a:off x="248457" y="258233"/>
            <a:ext cx="5293927" cy="529569"/>
          </a:xfrm>
          <a:prstGeom prst="rect">
            <a:avLst/>
          </a:prstGeom>
          <a:ln w="12700" cmpd="sng">
            <a:noFill/>
          </a:ln>
        </p:spPr>
        <p:txBody>
          <a:bodyPr vert="horz" anchor="ctr"/>
          <a:lstStyle>
            <a:lvl1pPr marL="0" indent="0" algn="l">
              <a:buNone/>
              <a:defRPr sz="2400" b="1">
                <a:solidFill>
                  <a:schemeClr val="accent1"/>
                </a:solidFill>
                <a:latin typeface="Microsoft YaHei" charset="0"/>
                <a:ea typeface="Microsoft YaHei" charset="0"/>
                <a:cs typeface="Microsoft YaHei" charset="0"/>
              </a:defRPr>
            </a:lvl1pPr>
          </a:lstStyle>
          <a:p>
            <a:pPr lvl="0"/>
            <a:r>
              <a:rPr kumimoji="1" lang="en-US" altLang="zh-CN"/>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5" name="文本占位符 7"/>
          <p:cNvSpPr>
            <a:spLocks noGrp="1"/>
          </p:cNvSpPr>
          <p:nvPr>
            <p:ph type="body" sz="quarter" idx="13" hasCustomPrompt="1"/>
          </p:nvPr>
        </p:nvSpPr>
        <p:spPr>
          <a:xfrm>
            <a:off x="11386592" y="214889"/>
            <a:ext cx="805408" cy="616255"/>
          </a:xfrm>
          <a:prstGeom prst="rect">
            <a:avLst/>
          </a:prstGeom>
          <a:solidFill>
            <a:schemeClr val="accent1"/>
          </a:solidFill>
        </p:spPr>
        <p:txBody>
          <a:bodyPr vert="horz" anchor="ctr"/>
          <a:lstStyle>
            <a:lvl1pPr marL="0" indent="0" algn="ctr">
              <a:buNone/>
              <a:defRPr sz="2400" b="1">
                <a:solidFill>
                  <a:srgbClr val="FFFFFF"/>
                </a:solidFill>
              </a:defRPr>
            </a:lvl1pPr>
          </a:lstStyle>
          <a:p>
            <a:pPr lvl="0"/>
            <a:r>
              <a:rPr kumimoji="1" lang="en-US" altLang="zh-CN" dirty="0"/>
              <a:t>01</a:t>
            </a:r>
            <a:endParaRPr kumimoji="1" lang="zh-CN" altLang="en-US" dirty="0"/>
          </a:p>
        </p:txBody>
      </p:sp>
    </p:spTree>
    <p:extLst>
      <p:ext uri="{BB962C8B-B14F-4D97-AF65-F5344CB8AC3E}">
        <p14:creationId xmlns:p14="http://schemas.microsoft.com/office/powerpoint/2010/main" val="344130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0_标题幻灯片">
    <p:spTree>
      <p:nvGrpSpPr>
        <p:cNvPr id="1" name=""/>
        <p:cNvGrpSpPr/>
        <p:nvPr/>
      </p:nvGrpSpPr>
      <p:grpSpPr>
        <a:xfrm>
          <a:off x="0" y="0"/>
          <a:ext cx="0" cy="0"/>
          <a:chOff x="0" y="0"/>
          <a:chExt cx="0" cy="0"/>
        </a:xfrm>
      </p:grpSpPr>
      <p:sp>
        <p:nvSpPr>
          <p:cNvPr id="3" name="框架 2"/>
          <p:cNvSpPr/>
          <p:nvPr userDrawn="1"/>
        </p:nvSpPr>
        <p:spPr>
          <a:xfrm>
            <a:off x="0" y="0"/>
            <a:ext cx="12192000" cy="6858000"/>
          </a:xfrm>
          <a:prstGeom prst="frame">
            <a:avLst>
              <a:gd name="adj1" fmla="val 213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4" name="文本占位符 7"/>
          <p:cNvSpPr>
            <a:spLocks noGrp="1"/>
          </p:cNvSpPr>
          <p:nvPr>
            <p:ph type="body" sz="quarter" idx="10" hasCustomPrompt="1"/>
          </p:nvPr>
        </p:nvSpPr>
        <p:spPr>
          <a:xfrm>
            <a:off x="248457" y="258233"/>
            <a:ext cx="5293927" cy="529569"/>
          </a:xfrm>
          <a:prstGeom prst="rect">
            <a:avLst/>
          </a:prstGeom>
          <a:ln w="12700" cmpd="sng">
            <a:noFill/>
          </a:ln>
        </p:spPr>
        <p:txBody>
          <a:bodyPr vert="horz" anchor="ctr"/>
          <a:lstStyle>
            <a:lvl1pPr marL="0" indent="0" algn="l">
              <a:buNone/>
              <a:defRPr sz="2400" b="1">
                <a:solidFill>
                  <a:schemeClr val="accent1"/>
                </a:solidFill>
                <a:latin typeface="Microsoft YaHei" charset="0"/>
                <a:ea typeface="Microsoft YaHei" charset="0"/>
                <a:cs typeface="Microsoft YaHei" charset="0"/>
              </a:defRPr>
            </a:lvl1pPr>
          </a:lstStyle>
          <a:p>
            <a:pPr lvl="0"/>
            <a:r>
              <a:rPr kumimoji="1" lang="en-US" altLang="zh-CN"/>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5" name="文本占位符 7"/>
          <p:cNvSpPr>
            <a:spLocks noGrp="1"/>
          </p:cNvSpPr>
          <p:nvPr>
            <p:ph type="body" sz="quarter" idx="13" hasCustomPrompt="1"/>
          </p:nvPr>
        </p:nvSpPr>
        <p:spPr>
          <a:xfrm>
            <a:off x="11386592" y="214889"/>
            <a:ext cx="805408" cy="616255"/>
          </a:xfrm>
          <a:prstGeom prst="rect">
            <a:avLst/>
          </a:prstGeom>
          <a:solidFill>
            <a:schemeClr val="accent1"/>
          </a:solidFill>
        </p:spPr>
        <p:txBody>
          <a:bodyPr vert="horz" anchor="ctr"/>
          <a:lstStyle>
            <a:lvl1pPr marL="0" indent="0" algn="ctr">
              <a:buNone/>
              <a:defRPr sz="2400" b="1">
                <a:solidFill>
                  <a:srgbClr val="FFFFFF"/>
                </a:solidFill>
              </a:defRPr>
            </a:lvl1pPr>
          </a:lstStyle>
          <a:p>
            <a:pPr lvl="0"/>
            <a:r>
              <a:rPr kumimoji="1" lang="en-US" altLang="zh-CN" dirty="0"/>
              <a:t>01</a:t>
            </a:r>
            <a:endParaRPr kumimoji="1" lang="zh-CN" altLang="en-US" dirty="0"/>
          </a:p>
        </p:txBody>
      </p:sp>
    </p:spTree>
    <p:extLst>
      <p:ext uri="{BB962C8B-B14F-4D97-AF65-F5344CB8AC3E}">
        <p14:creationId xmlns:p14="http://schemas.microsoft.com/office/powerpoint/2010/main" val="1877565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1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矩形 2"/>
          <p:cNvSpPr/>
          <p:nvPr userDrawn="1"/>
        </p:nvSpPr>
        <p:spPr>
          <a:xfrm>
            <a:off x="0" y="-1"/>
            <a:ext cx="12192000" cy="6858001"/>
          </a:xfrm>
          <a:prstGeom prst="rect">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331601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标题幻灯片">
    <p:spTree>
      <p:nvGrpSpPr>
        <p:cNvPr id="1" name=""/>
        <p:cNvGrpSpPr/>
        <p:nvPr/>
      </p:nvGrpSpPr>
      <p:grpSpPr>
        <a:xfrm>
          <a:off x="0" y="0"/>
          <a:ext cx="0" cy="0"/>
          <a:chOff x="0" y="0"/>
          <a:chExt cx="0" cy="0"/>
        </a:xfrm>
      </p:grpSpPr>
      <p:grpSp>
        <p:nvGrpSpPr>
          <p:cNvPr id="116" name="组 115"/>
          <p:cNvGrpSpPr/>
          <p:nvPr userDrawn="1"/>
        </p:nvGrpSpPr>
        <p:grpSpPr>
          <a:xfrm>
            <a:off x="182123" y="523016"/>
            <a:ext cx="11827754" cy="6138886"/>
            <a:chOff x="4391025" y="180975"/>
            <a:chExt cx="4422775" cy="2295525"/>
          </a:xfrm>
          <a:solidFill>
            <a:schemeClr val="bg1">
              <a:lumMod val="95000"/>
            </a:schemeClr>
          </a:solidFill>
        </p:grpSpPr>
        <p:sp>
          <p:nvSpPr>
            <p:cNvPr id="117" name="Freeform 70"/>
            <p:cNvSpPr>
              <a:spLocks/>
            </p:cNvSpPr>
            <p:nvPr/>
          </p:nvSpPr>
          <p:spPr bwMode="auto">
            <a:xfrm>
              <a:off x="5565775" y="180975"/>
              <a:ext cx="746125" cy="387350"/>
            </a:xfrm>
            <a:custGeom>
              <a:avLst/>
              <a:gdLst/>
              <a:ahLst/>
              <a:cxnLst>
                <a:cxn ang="0">
                  <a:pos x="368" y="128"/>
                </a:cxn>
                <a:cxn ang="0">
                  <a:pos x="398" y="134"/>
                </a:cxn>
                <a:cxn ang="0">
                  <a:pos x="392" y="122"/>
                </a:cxn>
                <a:cxn ang="0">
                  <a:pos x="378" y="114"/>
                </a:cxn>
                <a:cxn ang="0">
                  <a:pos x="378" y="106"/>
                </a:cxn>
                <a:cxn ang="0">
                  <a:pos x="398" y="106"/>
                </a:cxn>
                <a:cxn ang="0">
                  <a:pos x="400" y="100"/>
                </a:cxn>
                <a:cxn ang="0">
                  <a:pos x="406" y="86"/>
                </a:cxn>
                <a:cxn ang="0">
                  <a:pos x="416" y="82"/>
                </a:cxn>
                <a:cxn ang="0">
                  <a:pos x="398" y="76"/>
                </a:cxn>
                <a:cxn ang="0">
                  <a:pos x="416" y="68"/>
                </a:cxn>
                <a:cxn ang="0">
                  <a:pos x="424" y="66"/>
                </a:cxn>
                <a:cxn ang="0">
                  <a:pos x="408" y="60"/>
                </a:cxn>
                <a:cxn ang="0">
                  <a:pos x="408" y="48"/>
                </a:cxn>
                <a:cxn ang="0">
                  <a:pos x="428" y="38"/>
                </a:cxn>
                <a:cxn ang="0">
                  <a:pos x="440" y="30"/>
                </a:cxn>
                <a:cxn ang="0">
                  <a:pos x="410" y="22"/>
                </a:cxn>
                <a:cxn ang="0">
                  <a:pos x="382" y="16"/>
                </a:cxn>
                <a:cxn ang="0">
                  <a:pos x="382" y="14"/>
                </a:cxn>
                <a:cxn ang="0">
                  <a:pos x="396" y="10"/>
                </a:cxn>
                <a:cxn ang="0">
                  <a:pos x="362" y="2"/>
                </a:cxn>
                <a:cxn ang="0">
                  <a:pos x="324" y="0"/>
                </a:cxn>
                <a:cxn ang="0">
                  <a:pos x="272" y="0"/>
                </a:cxn>
                <a:cxn ang="0">
                  <a:pos x="238" y="6"/>
                </a:cxn>
                <a:cxn ang="0">
                  <a:pos x="218" y="4"/>
                </a:cxn>
                <a:cxn ang="0">
                  <a:pos x="214" y="14"/>
                </a:cxn>
                <a:cxn ang="0">
                  <a:pos x="202" y="14"/>
                </a:cxn>
                <a:cxn ang="0">
                  <a:pos x="176" y="14"/>
                </a:cxn>
                <a:cxn ang="0">
                  <a:pos x="152" y="16"/>
                </a:cxn>
                <a:cxn ang="0">
                  <a:pos x="110" y="20"/>
                </a:cxn>
                <a:cxn ang="0">
                  <a:pos x="90" y="26"/>
                </a:cxn>
                <a:cxn ang="0">
                  <a:pos x="44" y="34"/>
                </a:cxn>
                <a:cxn ang="0">
                  <a:pos x="60" y="44"/>
                </a:cxn>
                <a:cxn ang="0">
                  <a:pos x="2" y="54"/>
                </a:cxn>
                <a:cxn ang="0">
                  <a:pos x="22" y="66"/>
                </a:cxn>
                <a:cxn ang="0">
                  <a:pos x="24" y="70"/>
                </a:cxn>
                <a:cxn ang="0">
                  <a:pos x="72" y="76"/>
                </a:cxn>
                <a:cxn ang="0">
                  <a:pos x="134" y="100"/>
                </a:cxn>
                <a:cxn ang="0">
                  <a:pos x="146" y="126"/>
                </a:cxn>
                <a:cxn ang="0">
                  <a:pos x="170" y="132"/>
                </a:cxn>
                <a:cxn ang="0">
                  <a:pos x="158" y="134"/>
                </a:cxn>
                <a:cxn ang="0">
                  <a:pos x="142" y="142"/>
                </a:cxn>
                <a:cxn ang="0">
                  <a:pos x="162" y="144"/>
                </a:cxn>
                <a:cxn ang="0">
                  <a:pos x="170" y="160"/>
                </a:cxn>
                <a:cxn ang="0">
                  <a:pos x="150" y="168"/>
                </a:cxn>
                <a:cxn ang="0">
                  <a:pos x="152" y="176"/>
                </a:cxn>
                <a:cxn ang="0">
                  <a:pos x="162" y="194"/>
                </a:cxn>
                <a:cxn ang="0">
                  <a:pos x="176" y="196"/>
                </a:cxn>
                <a:cxn ang="0">
                  <a:pos x="182" y="224"/>
                </a:cxn>
                <a:cxn ang="0">
                  <a:pos x="208" y="234"/>
                </a:cxn>
                <a:cxn ang="0">
                  <a:pos x="226" y="242"/>
                </a:cxn>
                <a:cxn ang="0">
                  <a:pos x="240" y="214"/>
                </a:cxn>
                <a:cxn ang="0">
                  <a:pos x="252" y="192"/>
                </a:cxn>
                <a:cxn ang="0">
                  <a:pos x="272" y="182"/>
                </a:cxn>
                <a:cxn ang="0">
                  <a:pos x="288" y="182"/>
                </a:cxn>
                <a:cxn ang="0">
                  <a:pos x="322" y="160"/>
                </a:cxn>
                <a:cxn ang="0">
                  <a:pos x="376" y="138"/>
                </a:cxn>
              </a:cxnLst>
              <a:rect l="0" t="0" r="r" b="b"/>
              <a:pathLst>
                <a:path w="470" h="244">
                  <a:moveTo>
                    <a:pt x="362" y="140"/>
                  </a:moveTo>
                  <a:lnTo>
                    <a:pt x="362" y="140"/>
                  </a:lnTo>
                  <a:lnTo>
                    <a:pt x="362" y="136"/>
                  </a:lnTo>
                  <a:lnTo>
                    <a:pt x="362" y="136"/>
                  </a:lnTo>
                  <a:lnTo>
                    <a:pt x="368" y="136"/>
                  </a:lnTo>
                  <a:lnTo>
                    <a:pt x="368" y="132"/>
                  </a:lnTo>
                  <a:lnTo>
                    <a:pt x="368" y="128"/>
                  </a:lnTo>
                  <a:lnTo>
                    <a:pt x="368" y="126"/>
                  </a:lnTo>
                  <a:lnTo>
                    <a:pt x="368" y="126"/>
                  </a:lnTo>
                  <a:lnTo>
                    <a:pt x="376" y="128"/>
                  </a:lnTo>
                  <a:lnTo>
                    <a:pt x="382" y="134"/>
                  </a:lnTo>
                  <a:lnTo>
                    <a:pt x="390" y="136"/>
                  </a:lnTo>
                  <a:lnTo>
                    <a:pt x="394" y="136"/>
                  </a:lnTo>
                  <a:lnTo>
                    <a:pt x="398" y="134"/>
                  </a:lnTo>
                  <a:lnTo>
                    <a:pt x="398" y="134"/>
                  </a:lnTo>
                  <a:lnTo>
                    <a:pt x="398" y="130"/>
                  </a:lnTo>
                  <a:lnTo>
                    <a:pt x="396" y="128"/>
                  </a:lnTo>
                  <a:lnTo>
                    <a:pt x="392" y="122"/>
                  </a:lnTo>
                  <a:lnTo>
                    <a:pt x="392" y="122"/>
                  </a:lnTo>
                  <a:lnTo>
                    <a:pt x="392" y="122"/>
                  </a:lnTo>
                  <a:lnTo>
                    <a:pt x="392" y="122"/>
                  </a:lnTo>
                  <a:lnTo>
                    <a:pt x="388" y="120"/>
                  </a:lnTo>
                  <a:lnTo>
                    <a:pt x="386" y="120"/>
                  </a:lnTo>
                  <a:lnTo>
                    <a:pt x="384" y="120"/>
                  </a:lnTo>
                  <a:lnTo>
                    <a:pt x="384" y="116"/>
                  </a:lnTo>
                  <a:lnTo>
                    <a:pt x="384" y="116"/>
                  </a:lnTo>
                  <a:lnTo>
                    <a:pt x="380" y="116"/>
                  </a:lnTo>
                  <a:lnTo>
                    <a:pt x="378" y="114"/>
                  </a:lnTo>
                  <a:lnTo>
                    <a:pt x="374" y="112"/>
                  </a:lnTo>
                  <a:lnTo>
                    <a:pt x="374" y="112"/>
                  </a:lnTo>
                  <a:lnTo>
                    <a:pt x="374" y="110"/>
                  </a:lnTo>
                  <a:lnTo>
                    <a:pt x="374" y="110"/>
                  </a:lnTo>
                  <a:lnTo>
                    <a:pt x="374" y="110"/>
                  </a:lnTo>
                  <a:lnTo>
                    <a:pt x="376" y="106"/>
                  </a:lnTo>
                  <a:lnTo>
                    <a:pt x="378" y="106"/>
                  </a:lnTo>
                  <a:lnTo>
                    <a:pt x="384" y="108"/>
                  </a:lnTo>
                  <a:lnTo>
                    <a:pt x="384" y="108"/>
                  </a:lnTo>
                  <a:lnTo>
                    <a:pt x="384" y="106"/>
                  </a:lnTo>
                  <a:lnTo>
                    <a:pt x="384" y="106"/>
                  </a:lnTo>
                  <a:lnTo>
                    <a:pt x="398" y="106"/>
                  </a:lnTo>
                  <a:lnTo>
                    <a:pt x="398" y="106"/>
                  </a:lnTo>
                  <a:lnTo>
                    <a:pt x="398" y="106"/>
                  </a:lnTo>
                  <a:lnTo>
                    <a:pt x="404" y="106"/>
                  </a:lnTo>
                  <a:lnTo>
                    <a:pt x="406" y="104"/>
                  </a:lnTo>
                  <a:lnTo>
                    <a:pt x="408" y="102"/>
                  </a:lnTo>
                  <a:lnTo>
                    <a:pt x="408" y="102"/>
                  </a:lnTo>
                  <a:lnTo>
                    <a:pt x="406" y="100"/>
                  </a:lnTo>
                  <a:lnTo>
                    <a:pt x="404" y="100"/>
                  </a:lnTo>
                  <a:lnTo>
                    <a:pt x="400" y="100"/>
                  </a:lnTo>
                  <a:lnTo>
                    <a:pt x="400" y="98"/>
                  </a:lnTo>
                  <a:lnTo>
                    <a:pt x="400" y="98"/>
                  </a:lnTo>
                  <a:lnTo>
                    <a:pt x="408" y="98"/>
                  </a:lnTo>
                  <a:lnTo>
                    <a:pt x="408" y="98"/>
                  </a:lnTo>
                  <a:lnTo>
                    <a:pt x="406" y="92"/>
                  </a:lnTo>
                  <a:lnTo>
                    <a:pt x="406" y="88"/>
                  </a:lnTo>
                  <a:lnTo>
                    <a:pt x="406" y="86"/>
                  </a:lnTo>
                  <a:lnTo>
                    <a:pt x="406" y="86"/>
                  </a:lnTo>
                  <a:lnTo>
                    <a:pt x="408" y="86"/>
                  </a:lnTo>
                  <a:lnTo>
                    <a:pt x="412" y="86"/>
                  </a:lnTo>
                  <a:lnTo>
                    <a:pt x="414" y="86"/>
                  </a:lnTo>
                  <a:lnTo>
                    <a:pt x="416" y="84"/>
                  </a:lnTo>
                  <a:lnTo>
                    <a:pt x="416" y="84"/>
                  </a:lnTo>
                  <a:lnTo>
                    <a:pt x="416" y="82"/>
                  </a:lnTo>
                  <a:lnTo>
                    <a:pt x="414" y="80"/>
                  </a:lnTo>
                  <a:lnTo>
                    <a:pt x="412" y="80"/>
                  </a:lnTo>
                  <a:lnTo>
                    <a:pt x="410" y="78"/>
                  </a:lnTo>
                  <a:lnTo>
                    <a:pt x="410" y="78"/>
                  </a:lnTo>
                  <a:lnTo>
                    <a:pt x="408" y="76"/>
                  </a:lnTo>
                  <a:lnTo>
                    <a:pt x="406" y="76"/>
                  </a:lnTo>
                  <a:lnTo>
                    <a:pt x="398" y="76"/>
                  </a:lnTo>
                  <a:lnTo>
                    <a:pt x="398" y="76"/>
                  </a:lnTo>
                  <a:lnTo>
                    <a:pt x="392" y="72"/>
                  </a:lnTo>
                  <a:lnTo>
                    <a:pt x="392" y="72"/>
                  </a:lnTo>
                  <a:lnTo>
                    <a:pt x="404" y="70"/>
                  </a:lnTo>
                  <a:lnTo>
                    <a:pt x="410" y="68"/>
                  </a:lnTo>
                  <a:lnTo>
                    <a:pt x="416" y="68"/>
                  </a:lnTo>
                  <a:lnTo>
                    <a:pt x="416" y="68"/>
                  </a:lnTo>
                  <a:lnTo>
                    <a:pt x="418" y="72"/>
                  </a:lnTo>
                  <a:lnTo>
                    <a:pt x="422" y="74"/>
                  </a:lnTo>
                  <a:lnTo>
                    <a:pt x="424" y="72"/>
                  </a:lnTo>
                  <a:lnTo>
                    <a:pt x="426" y="68"/>
                  </a:lnTo>
                  <a:lnTo>
                    <a:pt x="426" y="68"/>
                  </a:lnTo>
                  <a:lnTo>
                    <a:pt x="424" y="66"/>
                  </a:lnTo>
                  <a:lnTo>
                    <a:pt x="424" y="66"/>
                  </a:lnTo>
                  <a:lnTo>
                    <a:pt x="416" y="66"/>
                  </a:lnTo>
                  <a:lnTo>
                    <a:pt x="408" y="62"/>
                  </a:lnTo>
                  <a:lnTo>
                    <a:pt x="408" y="62"/>
                  </a:lnTo>
                  <a:lnTo>
                    <a:pt x="408" y="62"/>
                  </a:lnTo>
                  <a:lnTo>
                    <a:pt x="408" y="62"/>
                  </a:lnTo>
                  <a:lnTo>
                    <a:pt x="408" y="60"/>
                  </a:lnTo>
                  <a:lnTo>
                    <a:pt x="408" y="60"/>
                  </a:lnTo>
                  <a:lnTo>
                    <a:pt x="406" y="58"/>
                  </a:lnTo>
                  <a:lnTo>
                    <a:pt x="406" y="58"/>
                  </a:lnTo>
                  <a:lnTo>
                    <a:pt x="404" y="52"/>
                  </a:lnTo>
                  <a:lnTo>
                    <a:pt x="404" y="52"/>
                  </a:lnTo>
                  <a:lnTo>
                    <a:pt x="404" y="50"/>
                  </a:lnTo>
                  <a:lnTo>
                    <a:pt x="408" y="48"/>
                  </a:lnTo>
                  <a:lnTo>
                    <a:pt x="408" y="48"/>
                  </a:lnTo>
                  <a:lnTo>
                    <a:pt x="412" y="46"/>
                  </a:lnTo>
                  <a:lnTo>
                    <a:pt x="414" y="42"/>
                  </a:lnTo>
                  <a:lnTo>
                    <a:pt x="414" y="42"/>
                  </a:lnTo>
                  <a:lnTo>
                    <a:pt x="418" y="40"/>
                  </a:lnTo>
                  <a:lnTo>
                    <a:pt x="420" y="40"/>
                  </a:lnTo>
                  <a:lnTo>
                    <a:pt x="428" y="38"/>
                  </a:lnTo>
                  <a:lnTo>
                    <a:pt x="428" y="38"/>
                  </a:lnTo>
                  <a:lnTo>
                    <a:pt x="430" y="38"/>
                  </a:lnTo>
                  <a:lnTo>
                    <a:pt x="432" y="34"/>
                  </a:lnTo>
                  <a:lnTo>
                    <a:pt x="432" y="34"/>
                  </a:lnTo>
                  <a:lnTo>
                    <a:pt x="438" y="34"/>
                  </a:lnTo>
                  <a:lnTo>
                    <a:pt x="438" y="34"/>
                  </a:lnTo>
                  <a:lnTo>
                    <a:pt x="440" y="32"/>
                  </a:lnTo>
                  <a:lnTo>
                    <a:pt x="440" y="30"/>
                  </a:lnTo>
                  <a:lnTo>
                    <a:pt x="440" y="30"/>
                  </a:lnTo>
                  <a:lnTo>
                    <a:pt x="470" y="20"/>
                  </a:lnTo>
                  <a:lnTo>
                    <a:pt x="470" y="20"/>
                  </a:lnTo>
                  <a:lnTo>
                    <a:pt x="460" y="18"/>
                  </a:lnTo>
                  <a:lnTo>
                    <a:pt x="450" y="18"/>
                  </a:lnTo>
                  <a:lnTo>
                    <a:pt x="430" y="20"/>
                  </a:lnTo>
                  <a:lnTo>
                    <a:pt x="410" y="22"/>
                  </a:lnTo>
                  <a:lnTo>
                    <a:pt x="390" y="24"/>
                  </a:lnTo>
                  <a:lnTo>
                    <a:pt x="390" y="24"/>
                  </a:lnTo>
                  <a:lnTo>
                    <a:pt x="394" y="20"/>
                  </a:lnTo>
                  <a:lnTo>
                    <a:pt x="396" y="18"/>
                  </a:lnTo>
                  <a:lnTo>
                    <a:pt x="394" y="16"/>
                  </a:lnTo>
                  <a:lnTo>
                    <a:pt x="394" y="16"/>
                  </a:lnTo>
                  <a:lnTo>
                    <a:pt x="382" y="16"/>
                  </a:lnTo>
                  <a:lnTo>
                    <a:pt x="382" y="16"/>
                  </a:lnTo>
                  <a:lnTo>
                    <a:pt x="378" y="18"/>
                  </a:lnTo>
                  <a:lnTo>
                    <a:pt x="374" y="20"/>
                  </a:lnTo>
                  <a:lnTo>
                    <a:pt x="370" y="18"/>
                  </a:lnTo>
                  <a:lnTo>
                    <a:pt x="368" y="14"/>
                  </a:lnTo>
                  <a:lnTo>
                    <a:pt x="368" y="14"/>
                  </a:lnTo>
                  <a:lnTo>
                    <a:pt x="382" y="14"/>
                  </a:lnTo>
                  <a:lnTo>
                    <a:pt x="382" y="14"/>
                  </a:lnTo>
                  <a:lnTo>
                    <a:pt x="388" y="12"/>
                  </a:lnTo>
                  <a:lnTo>
                    <a:pt x="394" y="12"/>
                  </a:lnTo>
                  <a:lnTo>
                    <a:pt x="394" y="12"/>
                  </a:lnTo>
                  <a:lnTo>
                    <a:pt x="396" y="10"/>
                  </a:lnTo>
                  <a:lnTo>
                    <a:pt x="396" y="10"/>
                  </a:lnTo>
                  <a:lnTo>
                    <a:pt x="396" y="10"/>
                  </a:lnTo>
                  <a:lnTo>
                    <a:pt x="396" y="10"/>
                  </a:lnTo>
                  <a:lnTo>
                    <a:pt x="380" y="8"/>
                  </a:lnTo>
                  <a:lnTo>
                    <a:pt x="364" y="4"/>
                  </a:lnTo>
                  <a:lnTo>
                    <a:pt x="364" y="4"/>
                  </a:lnTo>
                  <a:lnTo>
                    <a:pt x="364" y="2"/>
                  </a:lnTo>
                  <a:lnTo>
                    <a:pt x="362" y="2"/>
                  </a:lnTo>
                  <a:lnTo>
                    <a:pt x="362" y="2"/>
                  </a:lnTo>
                  <a:lnTo>
                    <a:pt x="356" y="2"/>
                  </a:lnTo>
                  <a:lnTo>
                    <a:pt x="356" y="2"/>
                  </a:lnTo>
                  <a:lnTo>
                    <a:pt x="356" y="0"/>
                  </a:lnTo>
                  <a:lnTo>
                    <a:pt x="356" y="0"/>
                  </a:lnTo>
                  <a:lnTo>
                    <a:pt x="340" y="0"/>
                  </a:lnTo>
                  <a:lnTo>
                    <a:pt x="340" y="0"/>
                  </a:lnTo>
                  <a:lnTo>
                    <a:pt x="324" y="0"/>
                  </a:lnTo>
                  <a:lnTo>
                    <a:pt x="324" y="0"/>
                  </a:lnTo>
                  <a:lnTo>
                    <a:pt x="296" y="0"/>
                  </a:lnTo>
                  <a:lnTo>
                    <a:pt x="296" y="0"/>
                  </a:lnTo>
                  <a:lnTo>
                    <a:pt x="280" y="0"/>
                  </a:lnTo>
                  <a:lnTo>
                    <a:pt x="280" y="0"/>
                  </a:lnTo>
                  <a:lnTo>
                    <a:pt x="272" y="0"/>
                  </a:lnTo>
                  <a:lnTo>
                    <a:pt x="272" y="0"/>
                  </a:lnTo>
                  <a:lnTo>
                    <a:pt x="268" y="4"/>
                  </a:lnTo>
                  <a:lnTo>
                    <a:pt x="262" y="6"/>
                  </a:lnTo>
                  <a:lnTo>
                    <a:pt x="250" y="6"/>
                  </a:lnTo>
                  <a:lnTo>
                    <a:pt x="250" y="6"/>
                  </a:lnTo>
                  <a:lnTo>
                    <a:pt x="248" y="4"/>
                  </a:lnTo>
                  <a:lnTo>
                    <a:pt x="244" y="4"/>
                  </a:lnTo>
                  <a:lnTo>
                    <a:pt x="238" y="6"/>
                  </a:lnTo>
                  <a:lnTo>
                    <a:pt x="238" y="6"/>
                  </a:lnTo>
                  <a:lnTo>
                    <a:pt x="232" y="6"/>
                  </a:lnTo>
                  <a:lnTo>
                    <a:pt x="232" y="6"/>
                  </a:lnTo>
                  <a:lnTo>
                    <a:pt x="228" y="4"/>
                  </a:lnTo>
                  <a:lnTo>
                    <a:pt x="226" y="4"/>
                  </a:lnTo>
                  <a:lnTo>
                    <a:pt x="218" y="4"/>
                  </a:lnTo>
                  <a:lnTo>
                    <a:pt x="218" y="4"/>
                  </a:lnTo>
                  <a:lnTo>
                    <a:pt x="216" y="4"/>
                  </a:lnTo>
                  <a:lnTo>
                    <a:pt x="214" y="6"/>
                  </a:lnTo>
                  <a:lnTo>
                    <a:pt x="214" y="6"/>
                  </a:lnTo>
                  <a:lnTo>
                    <a:pt x="210" y="6"/>
                  </a:lnTo>
                  <a:lnTo>
                    <a:pt x="208" y="8"/>
                  </a:lnTo>
                  <a:lnTo>
                    <a:pt x="208" y="8"/>
                  </a:lnTo>
                  <a:lnTo>
                    <a:pt x="214" y="14"/>
                  </a:lnTo>
                  <a:lnTo>
                    <a:pt x="214" y="14"/>
                  </a:lnTo>
                  <a:lnTo>
                    <a:pt x="214" y="14"/>
                  </a:lnTo>
                  <a:lnTo>
                    <a:pt x="214" y="18"/>
                  </a:lnTo>
                  <a:lnTo>
                    <a:pt x="214" y="18"/>
                  </a:lnTo>
                  <a:lnTo>
                    <a:pt x="208" y="16"/>
                  </a:lnTo>
                  <a:lnTo>
                    <a:pt x="202" y="14"/>
                  </a:lnTo>
                  <a:lnTo>
                    <a:pt x="202" y="14"/>
                  </a:lnTo>
                  <a:lnTo>
                    <a:pt x="188" y="12"/>
                  </a:lnTo>
                  <a:lnTo>
                    <a:pt x="176" y="12"/>
                  </a:lnTo>
                  <a:lnTo>
                    <a:pt x="176" y="12"/>
                  </a:lnTo>
                  <a:lnTo>
                    <a:pt x="172" y="12"/>
                  </a:lnTo>
                  <a:lnTo>
                    <a:pt x="172" y="14"/>
                  </a:lnTo>
                  <a:lnTo>
                    <a:pt x="176" y="14"/>
                  </a:lnTo>
                  <a:lnTo>
                    <a:pt x="176" y="14"/>
                  </a:lnTo>
                  <a:lnTo>
                    <a:pt x="174" y="16"/>
                  </a:lnTo>
                  <a:lnTo>
                    <a:pt x="170" y="18"/>
                  </a:lnTo>
                  <a:lnTo>
                    <a:pt x="166" y="16"/>
                  </a:lnTo>
                  <a:lnTo>
                    <a:pt x="166" y="16"/>
                  </a:lnTo>
                  <a:lnTo>
                    <a:pt x="158" y="14"/>
                  </a:lnTo>
                  <a:lnTo>
                    <a:pt x="154" y="14"/>
                  </a:lnTo>
                  <a:lnTo>
                    <a:pt x="152" y="16"/>
                  </a:lnTo>
                  <a:lnTo>
                    <a:pt x="152" y="16"/>
                  </a:lnTo>
                  <a:lnTo>
                    <a:pt x="142" y="14"/>
                  </a:lnTo>
                  <a:lnTo>
                    <a:pt x="132" y="14"/>
                  </a:lnTo>
                  <a:lnTo>
                    <a:pt x="122" y="14"/>
                  </a:lnTo>
                  <a:lnTo>
                    <a:pt x="112" y="20"/>
                  </a:lnTo>
                  <a:lnTo>
                    <a:pt x="112" y="20"/>
                  </a:lnTo>
                  <a:lnTo>
                    <a:pt x="110" y="20"/>
                  </a:lnTo>
                  <a:lnTo>
                    <a:pt x="110" y="20"/>
                  </a:lnTo>
                  <a:lnTo>
                    <a:pt x="100" y="16"/>
                  </a:lnTo>
                  <a:lnTo>
                    <a:pt x="94" y="18"/>
                  </a:lnTo>
                  <a:lnTo>
                    <a:pt x="92" y="20"/>
                  </a:lnTo>
                  <a:lnTo>
                    <a:pt x="92" y="24"/>
                  </a:lnTo>
                  <a:lnTo>
                    <a:pt x="92" y="24"/>
                  </a:lnTo>
                  <a:lnTo>
                    <a:pt x="90" y="26"/>
                  </a:lnTo>
                  <a:lnTo>
                    <a:pt x="88" y="26"/>
                  </a:lnTo>
                  <a:lnTo>
                    <a:pt x="84" y="26"/>
                  </a:lnTo>
                  <a:lnTo>
                    <a:pt x="84" y="26"/>
                  </a:lnTo>
                  <a:lnTo>
                    <a:pt x="74" y="26"/>
                  </a:lnTo>
                  <a:lnTo>
                    <a:pt x="64" y="28"/>
                  </a:lnTo>
                  <a:lnTo>
                    <a:pt x="44" y="34"/>
                  </a:lnTo>
                  <a:lnTo>
                    <a:pt x="44" y="34"/>
                  </a:lnTo>
                  <a:lnTo>
                    <a:pt x="52" y="36"/>
                  </a:lnTo>
                  <a:lnTo>
                    <a:pt x="52" y="36"/>
                  </a:lnTo>
                  <a:lnTo>
                    <a:pt x="58" y="36"/>
                  </a:lnTo>
                  <a:lnTo>
                    <a:pt x="60" y="36"/>
                  </a:lnTo>
                  <a:lnTo>
                    <a:pt x="62" y="40"/>
                  </a:lnTo>
                  <a:lnTo>
                    <a:pt x="62" y="40"/>
                  </a:lnTo>
                  <a:lnTo>
                    <a:pt x="60" y="44"/>
                  </a:lnTo>
                  <a:lnTo>
                    <a:pt x="58" y="44"/>
                  </a:lnTo>
                  <a:lnTo>
                    <a:pt x="50" y="46"/>
                  </a:lnTo>
                  <a:lnTo>
                    <a:pt x="50" y="46"/>
                  </a:lnTo>
                  <a:lnTo>
                    <a:pt x="46" y="46"/>
                  </a:lnTo>
                  <a:lnTo>
                    <a:pt x="46" y="46"/>
                  </a:lnTo>
                  <a:lnTo>
                    <a:pt x="2" y="54"/>
                  </a:lnTo>
                  <a:lnTo>
                    <a:pt x="2" y="54"/>
                  </a:lnTo>
                  <a:lnTo>
                    <a:pt x="0" y="56"/>
                  </a:lnTo>
                  <a:lnTo>
                    <a:pt x="0" y="56"/>
                  </a:lnTo>
                  <a:lnTo>
                    <a:pt x="30" y="64"/>
                  </a:lnTo>
                  <a:lnTo>
                    <a:pt x="30" y="64"/>
                  </a:lnTo>
                  <a:lnTo>
                    <a:pt x="30" y="66"/>
                  </a:lnTo>
                  <a:lnTo>
                    <a:pt x="30" y="66"/>
                  </a:lnTo>
                  <a:lnTo>
                    <a:pt x="22" y="66"/>
                  </a:lnTo>
                  <a:lnTo>
                    <a:pt x="18" y="66"/>
                  </a:lnTo>
                  <a:lnTo>
                    <a:pt x="14" y="68"/>
                  </a:lnTo>
                  <a:lnTo>
                    <a:pt x="14" y="68"/>
                  </a:lnTo>
                  <a:lnTo>
                    <a:pt x="16" y="70"/>
                  </a:lnTo>
                  <a:lnTo>
                    <a:pt x="20" y="70"/>
                  </a:lnTo>
                  <a:lnTo>
                    <a:pt x="24" y="70"/>
                  </a:lnTo>
                  <a:lnTo>
                    <a:pt x="24" y="70"/>
                  </a:lnTo>
                  <a:lnTo>
                    <a:pt x="32" y="76"/>
                  </a:lnTo>
                  <a:lnTo>
                    <a:pt x="36" y="78"/>
                  </a:lnTo>
                  <a:lnTo>
                    <a:pt x="40" y="78"/>
                  </a:lnTo>
                  <a:lnTo>
                    <a:pt x="40" y="78"/>
                  </a:lnTo>
                  <a:lnTo>
                    <a:pt x="48" y="76"/>
                  </a:lnTo>
                  <a:lnTo>
                    <a:pt x="56" y="76"/>
                  </a:lnTo>
                  <a:lnTo>
                    <a:pt x="72" y="76"/>
                  </a:lnTo>
                  <a:lnTo>
                    <a:pt x="72" y="76"/>
                  </a:lnTo>
                  <a:lnTo>
                    <a:pt x="86" y="76"/>
                  </a:lnTo>
                  <a:lnTo>
                    <a:pt x="100" y="78"/>
                  </a:lnTo>
                  <a:lnTo>
                    <a:pt x="114" y="84"/>
                  </a:lnTo>
                  <a:lnTo>
                    <a:pt x="126" y="92"/>
                  </a:lnTo>
                  <a:lnTo>
                    <a:pt x="126" y="92"/>
                  </a:lnTo>
                  <a:lnTo>
                    <a:pt x="134" y="100"/>
                  </a:lnTo>
                  <a:lnTo>
                    <a:pt x="138" y="108"/>
                  </a:lnTo>
                  <a:lnTo>
                    <a:pt x="138" y="116"/>
                  </a:lnTo>
                  <a:lnTo>
                    <a:pt x="134" y="124"/>
                  </a:lnTo>
                  <a:lnTo>
                    <a:pt x="134" y="124"/>
                  </a:lnTo>
                  <a:lnTo>
                    <a:pt x="138" y="126"/>
                  </a:lnTo>
                  <a:lnTo>
                    <a:pt x="142" y="126"/>
                  </a:lnTo>
                  <a:lnTo>
                    <a:pt x="146" y="126"/>
                  </a:lnTo>
                  <a:lnTo>
                    <a:pt x="150" y="122"/>
                  </a:lnTo>
                  <a:lnTo>
                    <a:pt x="150" y="122"/>
                  </a:lnTo>
                  <a:lnTo>
                    <a:pt x="156" y="122"/>
                  </a:lnTo>
                  <a:lnTo>
                    <a:pt x="156" y="122"/>
                  </a:lnTo>
                  <a:lnTo>
                    <a:pt x="160" y="126"/>
                  </a:lnTo>
                  <a:lnTo>
                    <a:pt x="164" y="128"/>
                  </a:lnTo>
                  <a:lnTo>
                    <a:pt x="170" y="132"/>
                  </a:lnTo>
                  <a:lnTo>
                    <a:pt x="172" y="136"/>
                  </a:lnTo>
                  <a:lnTo>
                    <a:pt x="172" y="136"/>
                  </a:lnTo>
                  <a:lnTo>
                    <a:pt x="168" y="138"/>
                  </a:lnTo>
                  <a:lnTo>
                    <a:pt x="164" y="136"/>
                  </a:lnTo>
                  <a:lnTo>
                    <a:pt x="162" y="136"/>
                  </a:lnTo>
                  <a:lnTo>
                    <a:pt x="158" y="134"/>
                  </a:lnTo>
                  <a:lnTo>
                    <a:pt x="158" y="134"/>
                  </a:lnTo>
                  <a:lnTo>
                    <a:pt x="154" y="132"/>
                  </a:lnTo>
                  <a:lnTo>
                    <a:pt x="154" y="132"/>
                  </a:lnTo>
                  <a:lnTo>
                    <a:pt x="148" y="132"/>
                  </a:lnTo>
                  <a:lnTo>
                    <a:pt x="144" y="134"/>
                  </a:lnTo>
                  <a:lnTo>
                    <a:pt x="142" y="138"/>
                  </a:lnTo>
                  <a:lnTo>
                    <a:pt x="142" y="142"/>
                  </a:lnTo>
                  <a:lnTo>
                    <a:pt x="142" y="142"/>
                  </a:lnTo>
                  <a:lnTo>
                    <a:pt x="142" y="144"/>
                  </a:lnTo>
                  <a:lnTo>
                    <a:pt x="146" y="146"/>
                  </a:lnTo>
                  <a:lnTo>
                    <a:pt x="152" y="148"/>
                  </a:lnTo>
                  <a:lnTo>
                    <a:pt x="152" y="148"/>
                  </a:lnTo>
                  <a:lnTo>
                    <a:pt x="158" y="148"/>
                  </a:lnTo>
                  <a:lnTo>
                    <a:pt x="162" y="144"/>
                  </a:lnTo>
                  <a:lnTo>
                    <a:pt x="162" y="144"/>
                  </a:lnTo>
                  <a:lnTo>
                    <a:pt x="170" y="142"/>
                  </a:lnTo>
                  <a:lnTo>
                    <a:pt x="170" y="142"/>
                  </a:lnTo>
                  <a:lnTo>
                    <a:pt x="172" y="144"/>
                  </a:lnTo>
                  <a:lnTo>
                    <a:pt x="172" y="144"/>
                  </a:lnTo>
                  <a:lnTo>
                    <a:pt x="170" y="156"/>
                  </a:lnTo>
                  <a:lnTo>
                    <a:pt x="170" y="156"/>
                  </a:lnTo>
                  <a:lnTo>
                    <a:pt x="170" y="160"/>
                  </a:lnTo>
                  <a:lnTo>
                    <a:pt x="170" y="160"/>
                  </a:lnTo>
                  <a:lnTo>
                    <a:pt x="164" y="162"/>
                  </a:lnTo>
                  <a:lnTo>
                    <a:pt x="164" y="162"/>
                  </a:lnTo>
                  <a:lnTo>
                    <a:pt x="160" y="158"/>
                  </a:lnTo>
                  <a:lnTo>
                    <a:pt x="156" y="158"/>
                  </a:lnTo>
                  <a:lnTo>
                    <a:pt x="152" y="162"/>
                  </a:lnTo>
                  <a:lnTo>
                    <a:pt x="150" y="168"/>
                  </a:lnTo>
                  <a:lnTo>
                    <a:pt x="150" y="168"/>
                  </a:lnTo>
                  <a:lnTo>
                    <a:pt x="150" y="170"/>
                  </a:lnTo>
                  <a:lnTo>
                    <a:pt x="152" y="172"/>
                  </a:lnTo>
                  <a:lnTo>
                    <a:pt x="154" y="174"/>
                  </a:lnTo>
                  <a:lnTo>
                    <a:pt x="156" y="176"/>
                  </a:lnTo>
                  <a:lnTo>
                    <a:pt x="156" y="176"/>
                  </a:lnTo>
                  <a:lnTo>
                    <a:pt x="152" y="176"/>
                  </a:lnTo>
                  <a:lnTo>
                    <a:pt x="150" y="178"/>
                  </a:lnTo>
                  <a:lnTo>
                    <a:pt x="152" y="180"/>
                  </a:lnTo>
                  <a:lnTo>
                    <a:pt x="152" y="180"/>
                  </a:lnTo>
                  <a:lnTo>
                    <a:pt x="156" y="186"/>
                  </a:lnTo>
                  <a:lnTo>
                    <a:pt x="162" y="190"/>
                  </a:lnTo>
                  <a:lnTo>
                    <a:pt x="162" y="190"/>
                  </a:lnTo>
                  <a:lnTo>
                    <a:pt x="162" y="194"/>
                  </a:lnTo>
                  <a:lnTo>
                    <a:pt x="164" y="196"/>
                  </a:lnTo>
                  <a:lnTo>
                    <a:pt x="166" y="198"/>
                  </a:lnTo>
                  <a:lnTo>
                    <a:pt x="170" y="196"/>
                  </a:lnTo>
                  <a:lnTo>
                    <a:pt x="170" y="196"/>
                  </a:lnTo>
                  <a:lnTo>
                    <a:pt x="174" y="194"/>
                  </a:lnTo>
                  <a:lnTo>
                    <a:pt x="174" y="194"/>
                  </a:lnTo>
                  <a:lnTo>
                    <a:pt x="176" y="196"/>
                  </a:lnTo>
                  <a:lnTo>
                    <a:pt x="176" y="196"/>
                  </a:lnTo>
                  <a:lnTo>
                    <a:pt x="172" y="198"/>
                  </a:lnTo>
                  <a:lnTo>
                    <a:pt x="170" y="202"/>
                  </a:lnTo>
                  <a:lnTo>
                    <a:pt x="170" y="202"/>
                  </a:lnTo>
                  <a:lnTo>
                    <a:pt x="172" y="208"/>
                  </a:lnTo>
                  <a:lnTo>
                    <a:pt x="176" y="216"/>
                  </a:lnTo>
                  <a:lnTo>
                    <a:pt x="182" y="224"/>
                  </a:lnTo>
                  <a:lnTo>
                    <a:pt x="192" y="232"/>
                  </a:lnTo>
                  <a:lnTo>
                    <a:pt x="192" y="232"/>
                  </a:lnTo>
                  <a:lnTo>
                    <a:pt x="196" y="236"/>
                  </a:lnTo>
                  <a:lnTo>
                    <a:pt x="202" y="236"/>
                  </a:lnTo>
                  <a:lnTo>
                    <a:pt x="202" y="236"/>
                  </a:lnTo>
                  <a:lnTo>
                    <a:pt x="206" y="234"/>
                  </a:lnTo>
                  <a:lnTo>
                    <a:pt x="208" y="234"/>
                  </a:lnTo>
                  <a:lnTo>
                    <a:pt x="214" y="238"/>
                  </a:lnTo>
                  <a:lnTo>
                    <a:pt x="214" y="238"/>
                  </a:lnTo>
                  <a:lnTo>
                    <a:pt x="218" y="242"/>
                  </a:lnTo>
                  <a:lnTo>
                    <a:pt x="218" y="242"/>
                  </a:lnTo>
                  <a:lnTo>
                    <a:pt x="220" y="244"/>
                  </a:lnTo>
                  <a:lnTo>
                    <a:pt x="220" y="244"/>
                  </a:lnTo>
                  <a:lnTo>
                    <a:pt x="226" y="242"/>
                  </a:lnTo>
                  <a:lnTo>
                    <a:pt x="232" y="236"/>
                  </a:lnTo>
                  <a:lnTo>
                    <a:pt x="236" y="230"/>
                  </a:lnTo>
                  <a:lnTo>
                    <a:pt x="236" y="222"/>
                  </a:lnTo>
                  <a:lnTo>
                    <a:pt x="236" y="222"/>
                  </a:lnTo>
                  <a:lnTo>
                    <a:pt x="236" y="220"/>
                  </a:lnTo>
                  <a:lnTo>
                    <a:pt x="236" y="216"/>
                  </a:lnTo>
                  <a:lnTo>
                    <a:pt x="240" y="214"/>
                  </a:lnTo>
                  <a:lnTo>
                    <a:pt x="240" y="214"/>
                  </a:lnTo>
                  <a:lnTo>
                    <a:pt x="246" y="210"/>
                  </a:lnTo>
                  <a:lnTo>
                    <a:pt x="248" y="206"/>
                  </a:lnTo>
                  <a:lnTo>
                    <a:pt x="250" y="204"/>
                  </a:lnTo>
                  <a:lnTo>
                    <a:pt x="250" y="204"/>
                  </a:lnTo>
                  <a:lnTo>
                    <a:pt x="250" y="198"/>
                  </a:lnTo>
                  <a:lnTo>
                    <a:pt x="252" y="192"/>
                  </a:lnTo>
                  <a:lnTo>
                    <a:pt x="256" y="188"/>
                  </a:lnTo>
                  <a:lnTo>
                    <a:pt x="260" y="188"/>
                  </a:lnTo>
                  <a:lnTo>
                    <a:pt x="260" y="188"/>
                  </a:lnTo>
                  <a:lnTo>
                    <a:pt x="264" y="186"/>
                  </a:lnTo>
                  <a:lnTo>
                    <a:pt x="268" y="184"/>
                  </a:lnTo>
                  <a:lnTo>
                    <a:pt x="272" y="182"/>
                  </a:lnTo>
                  <a:lnTo>
                    <a:pt x="272" y="182"/>
                  </a:lnTo>
                  <a:lnTo>
                    <a:pt x="274" y="186"/>
                  </a:lnTo>
                  <a:lnTo>
                    <a:pt x="276" y="186"/>
                  </a:lnTo>
                  <a:lnTo>
                    <a:pt x="280" y="182"/>
                  </a:lnTo>
                  <a:lnTo>
                    <a:pt x="280" y="182"/>
                  </a:lnTo>
                  <a:lnTo>
                    <a:pt x="280" y="182"/>
                  </a:lnTo>
                  <a:lnTo>
                    <a:pt x="280" y="182"/>
                  </a:lnTo>
                  <a:lnTo>
                    <a:pt x="288" y="182"/>
                  </a:lnTo>
                  <a:lnTo>
                    <a:pt x="294" y="178"/>
                  </a:lnTo>
                  <a:lnTo>
                    <a:pt x="302" y="174"/>
                  </a:lnTo>
                  <a:lnTo>
                    <a:pt x="306" y="168"/>
                  </a:lnTo>
                  <a:lnTo>
                    <a:pt x="306" y="168"/>
                  </a:lnTo>
                  <a:lnTo>
                    <a:pt x="314" y="162"/>
                  </a:lnTo>
                  <a:lnTo>
                    <a:pt x="322" y="160"/>
                  </a:lnTo>
                  <a:lnTo>
                    <a:pt x="322" y="160"/>
                  </a:lnTo>
                  <a:lnTo>
                    <a:pt x="340" y="158"/>
                  </a:lnTo>
                  <a:lnTo>
                    <a:pt x="358" y="154"/>
                  </a:lnTo>
                  <a:lnTo>
                    <a:pt x="374" y="148"/>
                  </a:lnTo>
                  <a:lnTo>
                    <a:pt x="390" y="140"/>
                  </a:lnTo>
                  <a:lnTo>
                    <a:pt x="390" y="140"/>
                  </a:lnTo>
                  <a:lnTo>
                    <a:pt x="382" y="140"/>
                  </a:lnTo>
                  <a:lnTo>
                    <a:pt x="376" y="138"/>
                  </a:lnTo>
                  <a:lnTo>
                    <a:pt x="370" y="138"/>
                  </a:lnTo>
                  <a:lnTo>
                    <a:pt x="362" y="140"/>
                  </a:lnTo>
                  <a:lnTo>
                    <a:pt x="362" y="14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8" name="Freeform 71"/>
            <p:cNvSpPr>
              <a:spLocks noEditPoints="1"/>
            </p:cNvSpPr>
            <p:nvPr/>
          </p:nvSpPr>
          <p:spPr bwMode="auto">
            <a:xfrm>
              <a:off x="6254750" y="279400"/>
              <a:ext cx="2559050" cy="1851025"/>
            </a:xfrm>
            <a:custGeom>
              <a:avLst/>
              <a:gdLst/>
              <a:ahLst/>
              <a:cxnLst>
                <a:cxn ang="0">
                  <a:pos x="1460" y="92"/>
                </a:cxn>
                <a:cxn ang="0">
                  <a:pos x="1272" y="54"/>
                </a:cxn>
                <a:cxn ang="0">
                  <a:pos x="1188" y="64"/>
                </a:cxn>
                <a:cxn ang="0">
                  <a:pos x="1078" y="48"/>
                </a:cxn>
                <a:cxn ang="0">
                  <a:pos x="1000" y="10"/>
                </a:cxn>
                <a:cxn ang="0">
                  <a:pos x="804" y="38"/>
                </a:cxn>
                <a:cxn ang="0">
                  <a:pos x="722" y="62"/>
                </a:cxn>
                <a:cxn ang="0">
                  <a:pos x="726" y="90"/>
                </a:cxn>
                <a:cxn ang="0">
                  <a:pos x="684" y="48"/>
                </a:cxn>
                <a:cxn ang="0">
                  <a:pos x="604" y="84"/>
                </a:cxn>
                <a:cxn ang="0">
                  <a:pos x="496" y="98"/>
                </a:cxn>
                <a:cxn ang="0">
                  <a:pos x="426" y="138"/>
                </a:cxn>
                <a:cxn ang="0">
                  <a:pos x="384" y="82"/>
                </a:cxn>
                <a:cxn ang="0">
                  <a:pos x="272" y="90"/>
                </a:cxn>
                <a:cxn ang="0">
                  <a:pos x="184" y="158"/>
                </a:cxn>
                <a:cxn ang="0">
                  <a:pos x="216" y="188"/>
                </a:cxn>
                <a:cxn ang="0">
                  <a:pos x="278" y="178"/>
                </a:cxn>
                <a:cxn ang="0">
                  <a:pos x="358" y="182"/>
                </a:cxn>
                <a:cxn ang="0">
                  <a:pos x="226" y="240"/>
                </a:cxn>
                <a:cxn ang="0">
                  <a:pos x="162" y="270"/>
                </a:cxn>
                <a:cxn ang="0">
                  <a:pos x="118" y="356"/>
                </a:cxn>
                <a:cxn ang="0">
                  <a:pos x="98" y="426"/>
                </a:cxn>
                <a:cxn ang="0">
                  <a:pos x="224" y="368"/>
                </a:cxn>
                <a:cxn ang="0">
                  <a:pos x="244" y="336"/>
                </a:cxn>
                <a:cxn ang="0">
                  <a:pos x="318" y="412"/>
                </a:cxn>
                <a:cxn ang="0">
                  <a:pos x="380" y="322"/>
                </a:cxn>
                <a:cxn ang="0">
                  <a:pos x="432" y="324"/>
                </a:cxn>
                <a:cxn ang="0">
                  <a:pos x="340" y="388"/>
                </a:cxn>
                <a:cxn ang="0">
                  <a:pos x="414" y="428"/>
                </a:cxn>
                <a:cxn ang="0">
                  <a:pos x="280" y="492"/>
                </a:cxn>
                <a:cxn ang="0">
                  <a:pos x="172" y="424"/>
                </a:cxn>
                <a:cxn ang="0">
                  <a:pos x="2" y="580"/>
                </a:cxn>
                <a:cxn ang="0">
                  <a:pos x="96" y="752"/>
                </a:cxn>
                <a:cxn ang="0">
                  <a:pos x="214" y="836"/>
                </a:cxn>
                <a:cxn ang="0">
                  <a:pos x="280" y="1162"/>
                </a:cxn>
                <a:cxn ang="0">
                  <a:pos x="404" y="1018"/>
                </a:cxn>
                <a:cxn ang="0">
                  <a:pos x="532" y="682"/>
                </a:cxn>
                <a:cxn ang="0">
                  <a:pos x="422" y="582"/>
                </a:cxn>
                <a:cxn ang="0">
                  <a:pos x="438" y="574"/>
                </a:cxn>
                <a:cxn ang="0">
                  <a:pos x="590" y="592"/>
                </a:cxn>
                <a:cxn ang="0">
                  <a:pos x="516" y="520"/>
                </a:cxn>
                <a:cxn ang="0">
                  <a:pos x="630" y="544"/>
                </a:cxn>
                <a:cxn ang="0">
                  <a:pos x="732" y="712"/>
                </a:cxn>
                <a:cxn ang="0">
                  <a:pos x="840" y="574"/>
                </a:cxn>
                <a:cxn ang="0">
                  <a:pos x="902" y="710"/>
                </a:cxn>
                <a:cxn ang="0">
                  <a:pos x="912" y="684"/>
                </a:cxn>
                <a:cxn ang="0">
                  <a:pos x="966" y="592"/>
                </a:cxn>
                <a:cxn ang="0">
                  <a:pos x="1084" y="498"/>
                </a:cxn>
                <a:cxn ang="0">
                  <a:pos x="1052" y="408"/>
                </a:cxn>
                <a:cxn ang="0">
                  <a:pos x="1112" y="400"/>
                </a:cxn>
                <a:cxn ang="0">
                  <a:pos x="1154" y="362"/>
                </a:cxn>
                <a:cxn ang="0">
                  <a:pos x="1200" y="242"/>
                </a:cxn>
                <a:cxn ang="0">
                  <a:pos x="1374" y="164"/>
                </a:cxn>
                <a:cxn ang="0">
                  <a:pos x="1366" y="270"/>
                </a:cxn>
                <a:cxn ang="0">
                  <a:pos x="1398" y="200"/>
                </a:cxn>
                <a:cxn ang="0">
                  <a:pos x="1518" y="134"/>
                </a:cxn>
                <a:cxn ang="0">
                  <a:pos x="1612" y="118"/>
                </a:cxn>
                <a:cxn ang="0">
                  <a:pos x="372" y="178"/>
                </a:cxn>
                <a:cxn ang="0">
                  <a:pos x="416" y="172"/>
                </a:cxn>
                <a:cxn ang="0">
                  <a:pos x="516" y="238"/>
                </a:cxn>
                <a:cxn ang="0">
                  <a:pos x="500" y="346"/>
                </a:cxn>
                <a:cxn ang="0">
                  <a:pos x="550" y="370"/>
                </a:cxn>
                <a:cxn ang="0">
                  <a:pos x="604" y="354"/>
                </a:cxn>
              </a:cxnLst>
              <a:rect l="0" t="0" r="r" b="b"/>
              <a:pathLst>
                <a:path w="1612" h="1166">
                  <a:moveTo>
                    <a:pt x="1612" y="118"/>
                  </a:moveTo>
                  <a:lnTo>
                    <a:pt x="1612" y="118"/>
                  </a:lnTo>
                  <a:lnTo>
                    <a:pt x="1608" y="114"/>
                  </a:lnTo>
                  <a:lnTo>
                    <a:pt x="1600" y="112"/>
                  </a:lnTo>
                  <a:lnTo>
                    <a:pt x="1592" y="110"/>
                  </a:lnTo>
                  <a:lnTo>
                    <a:pt x="1586" y="110"/>
                  </a:lnTo>
                  <a:lnTo>
                    <a:pt x="1586" y="110"/>
                  </a:lnTo>
                  <a:lnTo>
                    <a:pt x="1586" y="112"/>
                  </a:lnTo>
                  <a:lnTo>
                    <a:pt x="1586" y="114"/>
                  </a:lnTo>
                  <a:lnTo>
                    <a:pt x="1586" y="116"/>
                  </a:lnTo>
                  <a:lnTo>
                    <a:pt x="1582" y="116"/>
                  </a:lnTo>
                  <a:lnTo>
                    <a:pt x="1582" y="116"/>
                  </a:lnTo>
                  <a:lnTo>
                    <a:pt x="1580" y="114"/>
                  </a:lnTo>
                  <a:lnTo>
                    <a:pt x="1578" y="112"/>
                  </a:lnTo>
                  <a:lnTo>
                    <a:pt x="1578" y="108"/>
                  </a:lnTo>
                  <a:lnTo>
                    <a:pt x="1578" y="108"/>
                  </a:lnTo>
                  <a:lnTo>
                    <a:pt x="1574" y="104"/>
                  </a:lnTo>
                  <a:lnTo>
                    <a:pt x="1570" y="102"/>
                  </a:lnTo>
                  <a:lnTo>
                    <a:pt x="1570" y="102"/>
                  </a:lnTo>
                  <a:lnTo>
                    <a:pt x="1546" y="92"/>
                  </a:lnTo>
                  <a:lnTo>
                    <a:pt x="1522" y="84"/>
                  </a:lnTo>
                  <a:lnTo>
                    <a:pt x="1496" y="80"/>
                  </a:lnTo>
                  <a:lnTo>
                    <a:pt x="1470" y="78"/>
                  </a:lnTo>
                  <a:lnTo>
                    <a:pt x="1470" y="78"/>
                  </a:lnTo>
                  <a:lnTo>
                    <a:pt x="1466" y="78"/>
                  </a:lnTo>
                  <a:lnTo>
                    <a:pt x="1464" y="80"/>
                  </a:lnTo>
                  <a:lnTo>
                    <a:pt x="1466" y="84"/>
                  </a:lnTo>
                  <a:lnTo>
                    <a:pt x="1466" y="84"/>
                  </a:lnTo>
                  <a:lnTo>
                    <a:pt x="1468" y="86"/>
                  </a:lnTo>
                  <a:lnTo>
                    <a:pt x="1468" y="88"/>
                  </a:lnTo>
                  <a:lnTo>
                    <a:pt x="1466" y="90"/>
                  </a:lnTo>
                  <a:lnTo>
                    <a:pt x="1466" y="90"/>
                  </a:lnTo>
                  <a:lnTo>
                    <a:pt x="1462" y="92"/>
                  </a:lnTo>
                  <a:lnTo>
                    <a:pt x="1460" y="92"/>
                  </a:lnTo>
                  <a:lnTo>
                    <a:pt x="1458" y="92"/>
                  </a:lnTo>
                  <a:lnTo>
                    <a:pt x="1458" y="92"/>
                  </a:lnTo>
                  <a:lnTo>
                    <a:pt x="1450" y="86"/>
                  </a:lnTo>
                  <a:lnTo>
                    <a:pt x="1442" y="84"/>
                  </a:lnTo>
                  <a:lnTo>
                    <a:pt x="1426" y="84"/>
                  </a:lnTo>
                  <a:lnTo>
                    <a:pt x="1426" y="84"/>
                  </a:lnTo>
                  <a:lnTo>
                    <a:pt x="1412" y="82"/>
                  </a:lnTo>
                  <a:lnTo>
                    <a:pt x="1404" y="82"/>
                  </a:lnTo>
                  <a:lnTo>
                    <a:pt x="1398" y="84"/>
                  </a:lnTo>
                  <a:lnTo>
                    <a:pt x="1398" y="84"/>
                  </a:lnTo>
                  <a:lnTo>
                    <a:pt x="1392" y="86"/>
                  </a:lnTo>
                  <a:lnTo>
                    <a:pt x="1388" y="84"/>
                  </a:lnTo>
                  <a:lnTo>
                    <a:pt x="1382" y="82"/>
                  </a:lnTo>
                  <a:lnTo>
                    <a:pt x="1382" y="78"/>
                  </a:lnTo>
                  <a:lnTo>
                    <a:pt x="1382" y="78"/>
                  </a:lnTo>
                  <a:lnTo>
                    <a:pt x="1380" y="74"/>
                  </a:lnTo>
                  <a:lnTo>
                    <a:pt x="1378" y="72"/>
                  </a:lnTo>
                  <a:lnTo>
                    <a:pt x="1372" y="70"/>
                  </a:lnTo>
                  <a:lnTo>
                    <a:pt x="1372" y="70"/>
                  </a:lnTo>
                  <a:lnTo>
                    <a:pt x="1358" y="68"/>
                  </a:lnTo>
                  <a:lnTo>
                    <a:pt x="1344" y="68"/>
                  </a:lnTo>
                  <a:lnTo>
                    <a:pt x="1344" y="68"/>
                  </a:lnTo>
                  <a:lnTo>
                    <a:pt x="1334" y="70"/>
                  </a:lnTo>
                  <a:lnTo>
                    <a:pt x="1324" y="70"/>
                  </a:lnTo>
                  <a:lnTo>
                    <a:pt x="1304" y="62"/>
                  </a:lnTo>
                  <a:lnTo>
                    <a:pt x="1304" y="62"/>
                  </a:lnTo>
                  <a:lnTo>
                    <a:pt x="1302" y="62"/>
                  </a:lnTo>
                  <a:lnTo>
                    <a:pt x="1302" y="58"/>
                  </a:lnTo>
                  <a:lnTo>
                    <a:pt x="1302" y="56"/>
                  </a:lnTo>
                  <a:lnTo>
                    <a:pt x="1298" y="56"/>
                  </a:lnTo>
                  <a:lnTo>
                    <a:pt x="1298" y="56"/>
                  </a:lnTo>
                  <a:lnTo>
                    <a:pt x="1286" y="56"/>
                  </a:lnTo>
                  <a:lnTo>
                    <a:pt x="1278" y="56"/>
                  </a:lnTo>
                  <a:lnTo>
                    <a:pt x="1272" y="54"/>
                  </a:lnTo>
                  <a:lnTo>
                    <a:pt x="1272" y="54"/>
                  </a:lnTo>
                  <a:lnTo>
                    <a:pt x="1274" y="56"/>
                  </a:lnTo>
                  <a:lnTo>
                    <a:pt x="1274" y="60"/>
                  </a:lnTo>
                  <a:lnTo>
                    <a:pt x="1274" y="60"/>
                  </a:lnTo>
                  <a:lnTo>
                    <a:pt x="1274" y="60"/>
                  </a:lnTo>
                  <a:lnTo>
                    <a:pt x="1272" y="62"/>
                  </a:lnTo>
                  <a:lnTo>
                    <a:pt x="1266" y="62"/>
                  </a:lnTo>
                  <a:lnTo>
                    <a:pt x="1266" y="62"/>
                  </a:lnTo>
                  <a:lnTo>
                    <a:pt x="1268" y="58"/>
                  </a:lnTo>
                  <a:lnTo>
                    <a:pt x="1266" y="56"/>
                  </a:lnTo>
                  <a:lnTo>
                    <a:pt x="1262" y="54"/>
                  </a:lnTo>
                  <a:lnTo>
                    <a:pt x="1262" y="54"/>
                  </a:lnTo>
                  <a:lnTo>
                    <a:pt x="1258" y="52"/>
                  </a:lnTo>
                  <a:lnTo>
                    <a:pt x="1258" y="52"/>
                  </a:lnTo>
                  <a:lnTo>
                    <a:pt x="1246" y="52"/>
                  </a:lnTo>
                  <a:lnTo>
                    <a:pt x="1246" y="52"/>
                  </a:lnTo>
                  <a:lnTo>
                    <a:pt x="1238" y="50"/>
                  </a:lnTo>
                  <a:lnTo>
                    <a:pt x="1238" y="50"/>
                  </a:lnTo>
                  <a:lnTo>
                    <a:pt x="1222" y="56"/>
                  </a:lnTo>
                  <a:lnTo>
                    <a:pt x="1222" y="56"/>
                  </a:lnTo>
                  <a:lnTo>
                    <a:pt x="1224" y="58"/>
                  </a:lnTo>
                  <a:lnTo>
                    <a:pt x="1224" y="62"/>
                  </a:lnTo>
                  <a:lnTo>
                    <a:pt x="1224" y="62"/>
                  </a:lnTo>
                  <a:lnTo>
                    <a:pt x="1222" y="64"/>
                  </a:lnTo>
                  <a:lnTo>
                    <a:pt x="1220" y="64"/>
                  </a:lnTo>
                  <a:lnTo>
                    <a:pt x="1216" y="64"/>
                  </a:lnTo>
                  <a:lnTo>
                    <a:pt x="1216" y="64"/>
                  </a:lnTo>
                  <a:lnTo>
                    <a:pt x="1210" y="66"/>
                  </a:lnTo>
                  <a:lnTo>
                    <a:pt x="1206" y="64"/>
                  </a:lnTo>
                  <a:lnTo>
                    <a:pt x="1202" y="64"/>
                  </a:lnTo>
                  <a:lnTo>
                    <a:pt x="1198" y="64"/>
                  </a:lnTo>
                  <a:lnTo>
                    <a:pt x="1198" y="64"/>
                  </a:lnTo>
                  <a:lnTo>
                    <a:pt x="1192" y="64"/>
                  </a:lnTo>
                  <a:lnTo>
                    <a:pt x="1188" y="64"/>
                  </a:lnTo>
                  <a:lnTo>
                    <a:pt x="1178" y="62"/>
                  </a:lnTo>
                  <a:lnTo>
                    <a:pt x="1172" y="62"/>
                  </a:lnTo>
                  <a:lnTo>
                    <a:pt x="1168" y="64"/>
                  </a:lnTo>
                  <a:lnTo>
                    <a:pt x="1164" y="66"/>
                  </a:lnTo>
                  <a:lnTo>
                    <a:pt x="1160" y="70"/>
                  </a:lnTo>
                  <a:lnTo>
                    <a:pt x="1160" y="70"/>
                  </a:lnTo>
                  <a:lnTo>
                    <a:pt x="1156" y="72"/>
                  </a:lnTo>
                  <a:lnTo>
                    <a:pt x="1152" y="70"/>
                  </a:lnTo>
                  <a:lnTo>
                    <a:pt x="1144" y="66"/>
                  </a:lnTo>
                  <a:lnTo>
                    <a:pt x="1144" y="66"/>
                  </a:lnTo>
                  <a:lnTo>
                    <a:pt x="1132" y="56"/>
                  </a:lnTo>
                  <a:lnTo>
                    <a:pt x="1132" y="56"/>
                  </a:lnTo>
                  <a:lnTo>
                    <a:pt x="1134" y="48"/>
                  </a:lnTo>
                  <a:lnTo>
                    <a:pt x="1134" y="48"/>
                  </a:lnTo>
                  <a:lnTo>
                    <a:pt x="1136" y="48"/>
                  </a:lnTo>
                  <a:lnTo>
                    <a:pt x="1138" y="48"/>
                  </a:lnTo>
                  <a:lnTo>
                    <a:pt x="1136" y="46"/>
                  </a:lnTo>
                  <a:lnTo>
                    <a:pt x="1136" y="46"/>
                  </a:lnTo>
                  <a:lnTo>
                    <a:pt x="1130" y="44"/>
                  </a:lnTo>
                  <a:lnTo>
                    <a:pt x="1126" y="42"/>
                  </a:lnTo>
                  <a:lnTo>
                    <a:pt x="1124" y="44"/>
                  </a:lnTo>
                  <a:lnTo>
                    <a:pt x="1124" y="44"/>
                  </a:lnTo>
                  <a:lnTo>
                    <a:pt x="1118" y="44"/>
                  </a:lnTo>
                  <a:lnTo>
                    <a:pt x="1118" y="44"/>
                  </a:lnTo>
                  <a:lnTo>
                    <a:pt x="1108" y="42"/>
                  </a:lnTo>
                  <a:lnTo>
                    <a:pt x="1104" y="40"/>
                  </a:lnTo>
                  <a:lnTo>
                    <a:pt x="1098" y="42"/>
                  </a:lnTo>
                  <a:lnTo>
                    <a:pt x="1098" y="42"/>
                  </a:lnTo>
                  <a:lnTo>
                    <a:pt x="1096" y="44"/>
                  </a:lnTo>
                  <a:lnTo>
                    <a:pt x="1096" y="46"/>
                  </a:lnTo>
                  <a:lnTo>
                    <a:pt x="1096" y="50"/>
                  </a:lnTo>
                  <a:lnTo>
                    <a:pt x="1096" y="50"/>
                  </a:lnTo>
                  <a:lnTo>
                    <a:pt x="1086" y="50"/>
                  </a:lnTo>
                  <a:lnTo>
                    <a:pt x="1078" y="48"/>
                  </a:lnTo>
                  <a:lnTo>
                    <a:pt x="1070" y="48"/>
                  </a:lnTo>
                  <a:lnTo>
                    <a:pt x="1062" y="46"/>
                  </a:lnTo>
                  <a:lnTo>
                    <a:pt x="1062" y="46"/>
                  </a:lnTo>
                  <a:lnTo>
                    <a:pt x="1054" y="42"/>
                  </a:lnTo>
                  <a:lnTo>
                    <a:pt x="1046" y="42"/>
                  </a:lnTo>
                  <a:lnTo>
                    <a:pt x="1038" y="40"/>
                  </a:lnTo>
                  <a:lnTo>
                    <a:pt x="1030" y="42"/>
                  </a:lnTo>
                  <a:lnTo>
                    <a:pt x="1030" y="42"/>
                  </a:lnTo>
                  <a:lnTo>
                    <a:pt x="1024" y="42"/>
                  </a:lnTo>
                  <a:lnTo>
                    <a:pt x="1018" y="42"/>
                  </a:lnTo>
                  <a:lnTo>
                    <a:pt x="1004" y="40"/>
                  </a:lnTo>
                  <a:lnTo>
                    <a:pt x="1004" y="40"/>
                  </a:lnTo>
                  <a:lnTo>
                    <a:pt x="1000" y="38"/>
                  </a:lnTo>
                  <a:lnTo>
                    <a:pt x="994" y="40"/>
                  </a:lnTo>
                  <a:lnTo>
                    <a:pt x="994" y="40"/>
                  </a:lnTo>
                  <a:lnTo>
                    <a:pt x="986" y="44"/>
                  </a:lnTo>
                  <a:lnTo>
                    <a:pt x="980" y="46"/>
                  </a:lnTo>
                  <a:lnTo>
                    <a:pt x="964" y="44"/>
                  </a:lnTo>
                  <a:lnTo>
                    <a:pt x="964" y="44"/>
                  </a:lnTo>
                  <a:lnTo>
                    <a:pt x="990" y="36"/>
                  </a:lnTo>
                  <a:lnTo>
                    <a:pt x="990" y="36"/>
                  </a:lnTo>
                  <a:lnTo>
                    <a:pt x="994" y="34"/>
                  </a:lnTo>
                  <a:lnTo>
                    <a:pt x="998" y="32"/>
                  </a:lnTo>
                  <a:lnTo>
                    <a:pt x="1008" y="30"/>
                  </a:lnTo>
                  <a:lnTo>
                    <a:pt x="1008" y="30"/>
                  </a:lnTo>
                  <a:lnTo>
                    <a:pt x="1016" y="26"/>
                  </a:lnTo>
                  <a:lnTo>
                    <a:pt x="1016" y="26"/>
                  </a:lnTo>
                  <a:lnTo>
                    <a:pt x="1018" y="24"/>
                  </a:lnTo>
                  <a:lnTo>
                    <a:pt x="1018" y="20"/>
                  </a:lnTo>
                  <a:lnTo>
                    <a:pt x="1018" y="18"/>
                  </a:lnTo>
                  <a:lnTo>
                    <a:pt x="1018" y="16"/>
                  </a:lnTo>
                  <a:lnTo>
                    <a:pt x="1018" y="16"/>
                  </a:lnTo>
                  <a:lnTo>
                    <a:pt x="1006" y="12"/>
                  </a:lnTo>
                  <a:lnTo>
                    <a:pt x="1000" y="10"/>
                  </a:lnTo>
                  <a:lnTo>
                    <a:pt x="994" y="8"/>
                  </a:lnTo>
                  <a:lnTo>
                    <a:pt x="994" y="8"/>
                  </a:lnTo>
                  <a:lnTo>
                    <a:pt x="976" y="10"/>
                  </a:lnTo>
                  <a:lnTo>
                    <a:pt x="968" y="10"/>
                  </a:lnTo>
                  <a:lnTo>
                    <a:pt x="960" y="6"/>
                  </a:lnTo>
                  <a:lnTo>
                    <a:pt x="960" y="6"/>
                  </a:lnTo>
                  <a:lnTo>
                    <a:pt x="956" y="6"/>
                  </a:lnTo>
                  <a:lnTo>
                    <a:pt x="956" y="6"/>
                  </a:lnTo>
                  <a:lnTo>
                    <a:pt x="946" y="0"/>
                  </a:lnTo>
                  <a:lnTo>
                    <a:pt x="938" y="0"/>
                  </a:lnTo>
                  <a:lnTo>
                    <a:pt x="938" y="0"/>
                  </a:lnTo>
                  <a:lnTo>
                    <a:pt x="932" y="2"/>
                  </a:lnTo>
                  <a:lnTo>
                    <a:pt x="924" y="6"/>
                  </a:lnTo>
                  <a:lnTo>
                    <a:pt x="918" y="10"/>
                  </a:lnTo>
                  <a:lnTo>
                    <a:pt x="910" y="12"/>
                  </a:lnTo>
                  <a:lnTo>
                    <a:pt x="910" y="12"/>
                  </a:lnTo>
                  <a:lnTo>
                    <a:pt x="914" y="16"/>
                  </a:lnTo>
                  <a:lnTo>
                    <a:pt x="914" y="16"/>
                  </a:lnTo>
                  <a:lnTo>
                    <a:pt x="908" y="16"/>
                  </a:lnTo>
                  <a:lnTo>
                    <a:pt x="908" y="16"/>
                  </a:lnTo>
                  <a:lnTo>
                    <a:pt x="902" y="14"/>
                  </a:lnTo>
                  <a:lnTo>
                    <a:pt x="894" y="14"/>
                  </a:lnTo>
                  <a:lnTo>
                    <a:pt x="880" y="16"/>
                  </a:lnTo>
                  <a:lnTo>
                    <a:pt x="880" y="16"/>
                  </a:lnTo>
                  <a:lnTo>
                    <a:pt x="852" y="18"/>
                  </a:lnTo>
                  <a:lnTo>
                    <a:pt x="824" y="24"/>
                  </a:lnTo>
                  <a:lnTo>
                    <a:pt x="824" y="24"/>
                  </a:lnTo>
                  <a:lnTo>
                    <a:pt x="816" y="28"/>
                  </a:lnTo>
                  <a:lnTo>
                    <a:pt x="814" y="30"/>
                  </a:lnTo>
                  <a:lnTo>
                    <a:pt x="812" y="36"/>
                  </a:lnTo>
                  <a:lnTo>
                    <a:pt x="814" y="42"/>
                  </a:lnTo>
                  <a:lnTo>
                    <a:pt x="814" y="42"/>
                  </a:lnTo>
                  <a:lnTo>
                    <a:pt x="808" y="38"/>
                  </a:lnTo>
                  <a:lnTo>
                    <a:pt x="804" y="38"/>
                  </a:lnTo>
                  <a:lnTo>
                    <a:pt x="802" y="40"/>
                  </a:lnTo>
                  <a:lnTo>
                    <a:pt x="802" y="40"/>
                  </a:lnTo>
                  <a:lnTo>
                    <a:pt x="770" y="42"/>
                  </a:lnTo>
                  <a:lnTo>
                    <a:pt x="770" y="42"/>
                  </a:lnTo>
                  <a:lnTo>
                    <a:pt x="766" y="42"/>
                  </a:lnTo>
                  <a:lnTo>
                    <a:pt x="764" y="42"/>
                  </a:lnTo>
                  <a:lnTo>
                    <a:pt x="762" y="44"/>
                  </a:lnTo>
                  <a:lnTo>
                    <a:pt x="762" y="44"/>
                  </a:lnTo>
                  <a:lnTo>
                    <a:pt x="764" y="50"/>
                  </a:lnTo>
                  <a:lnTo>
                    <a:pt x="766" y="52"/>
                  </a:lnTo>
                  <a:lnTo>
                    <a:pt x="768" y="54"/>
                  </a:lnTo>
                  <a:lnTo>
                    <a:pt x="768" y="54"/>
                  </a:lnTo>
                  <a:lnTo>
                    <a:pt x="774" y="56"/>
                  </a:lnTo>
                  <a:lnTo>
                    <a:pt x="780" y="58"/>
                  </a:lnTo>
                  <a:lnTo>
                    <a:pt x="780" y="58"/>
                  </a:lnTo>
                  <a:lnTo>
                    <a:pt x="780" y="60"/>
                  </a:lnTo>
                  <a:lnTo>
                    <a:pt x="780" y="60"/>
                  </a:lnTo>
                  <a:lnTo>
                    <a:pt x="770" y="62"/>
                  </a:lnTo>
                  <a:lnTo>
                    <a:pt x="770" y="62"/>
                  </a:lnTo>
                  <a:lnTo>
                    <a:pt x="766" y="58"/>
                  </a:lnTo>
                  <a:lnTo>
                    <a:pt x="760" y="56"/>
                  </a:lnTo>
                  <a:lnTo>
                    <a:pt x="750" y="56"/>
                  </a:lnTo>
                  <a:lnTo>
                    <a:pt x="740" y="58"/>
                  </a:lnTo>
                  <a:lnTo>
                    <a:pt x="730" y="60"/>
                  </a:lnTo>
                  <a:lnTo>
                    <a:pt x="730" y="60"/>
                  </a:lnTo>
                  <a:lnTo>
                    <a:pt x="730" y="62"/>
                  </a:lnTo>
                  <a:lnTo>
                    <a:pt x="732" y="62"/>
                  </a:lnTo>
                  <a:lnTo>
                    <a:pt x="736" y="64"/>
                  </a:lnTo>
                  <a:lnTo>
                    <a:pt x="736" y="64"/>
                  </a:lnTo>
                  <a:lnTo>
                    <a:pt x="730" y="66"/>
                  </a:lnTo>
                  <a:lnTo>
                    <a:pt x="730" y="66"/>
                  </a:lnTo>
                  <a:lnTo>
                    <a:pt x="726" y="66"/>
                  </a:lnTo>
                  <a:lnTo>
                    <a:pt x="722" y="66"/>
                  </a:lnTo>
                  <a:lnTo>
                    <a:pt x="722" y="62"/>
                  </a:lnTo>
                  <a:lnTo>
                    <a:pt x="722" y="62"/>
                  </a:lnTo>
                  <a:lnTo>
                    <a:pt x="720" y="58"/>
                  </a:lnTo>
                  <a:lnTo>
                    <a:pt x="716" y="58"/>
                  </a:lnTo>
                  <a:lnTo>
                    <a:pt x="710" y="60"/>
                  </a:lnTo>
                  <a:lnTo>
                    <a:pt x="710" y="60"/>
                  </a:lnTo>
                  <a:lnTo>
                    <a:pt x="706" y="62"/>
                  </a:lnTo>
                  <a:lnTo>
                    <a:pt x="706" y="66"/>
                  </a:lnTo>
                  <a:lnTo>
                    <a:pt x="710" y="70"/>
                  </a:lnTo>
                  <a:lnTo>
                    <a:pt x="710" y="70"/>
                  </a:lnTo>
                  <a:lnTo>
                    <a:pt x="712" y="72"/>
                  </a:lnTo>
                  <a:lnTo>
                    <a:pt x="712" y="76"/>
                  </a:lnTo>
                  <a:lnTo>
                    <a:pt x="712" y="76"/>
                  </a:lnTo>
                  <a:lnTo>
                    <a:pt x="708" y="82"/>
                  </a:lnTo>
                  <a:lnTo>
                    <a:pt x="708" y="84"/>
                  </a:lnTo>
                  <a:lnTo>
                    <a:pt x="710" y="86"/>
                  </a:lnTo>
                  <a:lnTo>
                    <a:pt x="714" y="88"/>
                  </a:lnTo>
                  <a:lnTo>
                    <a:pt x="720" y="88"/>
                  </a:lnTo>
                  <a:lnTo>
                    <a:pt x="720" y="88"/>
                  </a:lnTo>
                  <a:lnTo>
                    <a:pt x="726" y="86"/>
                  </a:lnTo>
                  <a:lnTo>
                    <a:pt x="730" y="88"/>
                  </a:lnTo>
                  <a:lnTo>
                    <a:pt x="740" y="92"/>
                  </a:lnTo>
                  <a:lnTo>
                    <a:pt x="740" y="92"/>
                  </a:lnTo>
                  <a:lnTo>
                    <a:pt x="742" y="94"/>
                  </a:lnTo>
                  <a:lnTo>
                    <a:pt x="742" y="96"/>
                  </a:lnTo>
                  <a:lnTo>
                    <a:pt x="742" y="96"/>
                  </a:lnTo>
                  <a:lnTo>
                    <a:pt x="738" y="98"/>
                  </a:lnTo>
                  <a:lnTo>
                    <a:pt x="738" y="98"/>
                  </a:lnTo>
                  <a:lnTo>
                    <a:pt x="736" y="100"/>
                  </a:lnTo>
                  <a:lnTo>
                    <a:pt x="736" y="98"/>
                  </a:lnTo>
                  <a:lnTo>
                    <a:pt x="736" y="96"/>
                  </a:lnTo>
                  <a:lnTo>
                    <a:pt x="736" y="96"/>
                  </a:lnTo>
                  <a:lnTo>
                    <a:pt x="734" y="92"/>
                  </a:lnTo>
                  <a:lnTo>
                    <a:pt x="732" y="92"/>
                  </a:lnTo>
                  <a:lnTo>
                    <a:pt x="726" y="90"/>
                  </a:lnTo>
                  <a:lnTo>
                    <a:pt x="726" y="90"/>
                  </a:lnTo>
                  <a:lnTo>
                    <a:pt x="720" y="92"/>
                  </a:lnTo>
                  <a:lnTo>
                    <a:pt x="718" y="92"/>
                  </a:lnTo>
                  <a:lnTo>
                    <a:pt x="716" y="96"/>
                  </a:lnTo>
                  <a:lnTo>
                    <a:pt x="716" y="96"/>
                  </a:lnTo>
                  <a:lnTo>
                    <a:pt x="712" y="104"/>
                  </a:lnTo>
                  <a:lnTo>
                    <a:pt x="708" y="112"/>
                  </a:lnTo>
                  <a:lnTo>
                    <a:pt x="700" y="116"/>
                  </a:lnTo>
                  <a:lnTo>
                    <a:pt x="692" y="118"/>
                  </a:lnTo>
                  <a:lnTo>
                    <a:pt x="692" y="118"/>
                  </a:lnTo>
                  <a:lnTo>
                    <a:pt x="692" y="112"/>
                  </a:lnTo>
                  <a:lnTo>
                    <a:pt x="692" y="112"/>
                  </a:lnTo>
                  <a:lnTo>
                    <a:pt x="702" y="102"/>
                  </a:lnTo>
                  <a:lnTo>
                    <a:pt x="702" y="102"/>
                  </a:lnTo>
                  <a:lnTo>
                    <a:pt x="706" y="98"/>
                  </a:lnTo>
                  <a:lnTo>
                    <a:pt x="706" y="96"/>
                  </a:lnTo>
                  <a:lnTo>
                    <a:pt x="704" y="94"/>
                  </a:lnTo>
                  <a:lnTo>
                    <a:pt x="704" y="94"/>
                  </a:lnTo>
                  <a:lnTo>
                    <a:pt x="700" y="90"/>
                  </a:lnTo>
                  <a:lnTo>
                    <a:pt x="698" y="84"/>
                  </a:lnTo>
                  <a:lnTo>
                    <a:pt x="700" y="80"/>
                  </a:lnTo>
                  <a:lnTo>
                    <a:pt x="702" y="74"/>
                  </a:lnTo>
                  <a:lnTo>
                    <a:pt x="702" y="74"/>
                  </a:lnTo>
                  <a:lnTo>
                    <a:pt x="700" y="70"/>
                  </a:lnTo>
                  <a:lnTo>
                    <a:pt x="698" y="68"/>
                  </a:lnTo>
                  <a:lnTo>
                    <a:pt x="696" y="64"/>
                  </a:lnTo>
                  <a:lnTo>
                    <a:pt x="698" y="62"/>
                  </a:lnTo>
                  <a:lnTo>
                    <a:pt x="698" y="62"/>
                  </a:lnTo>
                  <a:lnTo>
                    <a:pt x="700" y="56"/>
                  </a:lnTo>
                  <a:lnTo>
                    <a:pt x="700" y="52"/>
                  </a:lnTo>
                  <a:lnTo>
                    <a:pt x="696" y="50"/>
                  </a:lnTo>
                  <a:lnTo>
                    <a:pt x="692" y="48"/>
                  </a:lnTo>
                  <a:lnTo>
                    <a:pt x="692" y="48"/>
                  </a:lnTo>
                  <a:lnTo>
                    <a:pt x="684" y="48"/>
                  </a:lnTo>
                  <a:lnTo>
                    <a:pt x="678" y="48"/>
                  </a:lnTo>
                  <a:lnTo>
                    <a:pt x="672" y="52"/>
                  </a:lnTo>
                  <a:lnTo>
                    <a:pt x="670" y="58"/>
                  </a:lnTo>
                  <a:lnTo>
                    <a:pt x="670" y="58"/>
                  </a:lnTo>
                  <a:lnTo>
                    <a:pt x="666" y="60"/>
                  </a:lnTo>
                  <a:lnTo>
                    <a:pt x="664" y="64"/>
                  </a:lnTo>
                  <a:lnTo>
                    <a:pt x="664" y="64"/>
                  </a:lnTo>
                  <a:lnTo>
                    <a:pt x="660" y="64"/>
                  </a:lnTo>
                  <a:lnTo>
                    <a:pt x="658" y="66"/>
                  </a:lnTo>
                  <a:lnTo>
                    <a:pt x="656" y="68"/>
                  </a:lnTo>
                  <a:lnTo>
                    <a:pt x="658" y="74"/>
                  </a:lnTo>
                  <a:lnTo>
                    <a:pt x="658" y="74"/>
                  </a:lnTo>
                  <a:lnTo>
                    <a:pt x="658" y="76"/>
                  </a:lnTo>
                  <a:lnTo>
                    <a:pt x="658" y="80"/>
                  </a:lnTo>
                  <a:lnTo>
                    <a:pt x="660" y="82"/>
                  </a:lnTo>
                  <a:lnTo>
                    <a:pt x="664" y="84"/>
                  </a:lnTo>
                  <a:lnTo>
                    <a:pt x="664" y="84"/>
                  </a:lnTo>
                  <a:lnTo>
                    <a:pt x="666" y="86"/>
                  </a:lnTo>
                  <a:lnTo>
                    <a:pt x="670" y="90"/>
                  </a:lnTo>
                  <a:lnTo>
                    <a:pt x="670" y="90"/>
                  </a:lnTo>
                  <a:lnTo>
                    <a:pt x="672" y="92"/>
                  </a:lnTo>
                  <a:lnTo>
                    <a:pt x="670" y="96"/>
                  </a:lnTo>
                  <a:lnTo>
                    <a:pt x="670" y="96"/>
                  </a:lnTo>
                  <a:lnTo>
                    <a:pt x="668" y="98"/>
                  </a:lnTo>
                  <a:lnTo>
                    <a:pt x="664" y="96"/>
                  </a:lnTo>
                  <a:lnTo>
                    <a:pt x="664" y="96"/>
                  </a:lnTo>
                  <a:lnTo>
                    <a:pt x="658" y="92"/>
                  </a:lnTo>
                  <a:lnTo>
                    <a:pt x="650" y="90"/>
                  </a:lnTo>
                  <a:lnTo>
                    <a:pt x="636" y="86"/>
                  </a:lnTo>
                  <a:lnTo>
                    <a:pt x="636" y="86"/>
                  </a:lnTo>
                  <a:lnTo>
                    <a:pt x="620" y="82"/>
                  </a:lnTo>
                  <a:lnTo>
                    <a:pt x="612" y="82"/>
                  </a:lnTo>
                  <a:lnTo>
                    <a:pt x="604" y="84"/>
                  </a:lnTo>
                  <a:lnTo>
                    <a:pt x="604" y="84"/>
                  </a:lnTo>
                  <a:lnTo>
                    <a:pt x="608" y="86"/>
                  </a:lnTo>
                  <a:lnTo>
                    <a:pt x="608" y="88"/>
                  </a:lnTo>
                  <a:lnTo>
                    <a:pt x="608" y="90"/>
                  </a:lnTo>
                  <a:lnTo>
                    <a:pt x="608" y="90"/>
                  </a:lnTo>
                  <a:lnTo>
                    <a:pt x="602" y="96"/>
                  </a:lnTo>
                  <a:lnTo>
                    <a:pt x="598" y="96"/>
                  </a:lnTo>
                  <a:lnTo>
                    <a:pt x="596" y="96"/>
                  </a:lnTo>
                  <a:lnTo>
                    <a:pt x="596" y="96"/>
                  </a:lnTo>
                  <a:lnTo>
                    <a:pt x="594" y="92"/>
                  </a:lnTo>
                  <a:lnTo>
                    <a:pt x="590" y="90"/>
                  </a:lnTo>
                  <a:lnTo>
                    <a:pt x="584" y="92"/>
                  </a:lnTo>
                  <a:lnTo>
                    <a:pt x="584" y="92"/>
                  </a:lnTo>
                  <a:lnTo>
                    <a:pt x="570" y="94"/>
                  </a:lnTo>
                  <a:lnTo>
                    <a:pt x="552" y="90"/>
                  </a:lnTo>
                  <a:lnTo>
                    <a:pt x="552" y="90"/>
                  </a:lnTo>
                  <a:lnTo>
                    <a:pt x="548" y="92"/>
                  </a:lnTo>
                  <a:lnTo>
                    <a:pt x="548" y="92"/>
                  </a:lnTo>
                  <a:lnTo>
                    <a:pt x="542" y="94"/>
                  </a:lnTo>
                  <a:lnTo>
                    <a:pt x="538" y="96"/>
                  </a:lnTo>
                  <a:lnTo>
                    <a:pt x="538" y="96"/>
                  </a:lnTo>
                  <a:lnTo>
                    <a:pt x="522" y="100"/>
                  </a:lnTo>
                  <a:lnTo>
                    <a:pt x="514" y="102"/>
                  </a:lnTo>
                  <a:lnTo>
                    <a:pt x="508" y="106"/>
                  </a:lnTo>
                  <a:lnTo>
                    <a:pt x="508" y="106"/>
                  </a:lnTo>
                  <a:lnTo>
                    <a:pt x="502" y="112"/>
                  </a:lnTo>
                  <a:lnTo>
                    <a:pt x="496" y="112"/>
                  </a:lnTo>
                  <a:lnTo>
                    <a:pt x="492" y="110"/>
                  </a:lnTo>
                  <a:lnTo>
                    <a:pt x="486" y="104"/>
                  </a:lnTo>
                  <a:lnTo>
                    <a:pt x="486" y="104"/>
                  </a:lnTo>
                  <a:lnTo>
                    <a:pt x="488" y="102"/>
                  </a:lnTo>
                  <a:lnTo>
                    <a:pt x="492" y="102"/>
                  </a:lnTo>
                  <a:lnTo>
                    <a:pt x="494" y="102"/>
                  </a:lnTo>
                  <a:lnTo>
                    <a:pt x="496" y="98"/>
                  </a:lnTo>
                  <a:lnTo>
                    <a:pt x="496" y="98"/>
                  </a:lnTo>
                  <a:lnTo>
                    <a:pt x="492" y="96"/>
                  </a:lnTo>
                  <a:lnTo>
                    <a:pt x="488" y="94"/>
                  </a:lnTo>
                  <a:lnTo>
                    <a:pt x="484" y="94"/>
                  </a:lnTo>
                  <a:lnTo>
                    <a:pt x="480" y="96"/>
                  </a:lnTo>
                  <a:lnTo>
                    <a:pt x="480" y="96"/>
                  </a:lnTo>
                  <a:lnTo>
                    <a:pt x="478" y="100"/>
                  </a:lnTo>
                  <a:lnTo>
                    <a:pt x="478" y="106"/>
                  </a:lnTo>
                  <a:lnTo>
                    <a:pt x="478" y="106"/>
                  </a:lnTo>
                  <a:lnTo>
                    <a:pt x="482" y="114"/>
                  </a:lnTo>
                  <a:lnTo>
                    <a:pt x="482" y="116"/>
                  </a:lnTo>
                  <a:lnTo>
                    <a:pt x="480" y="118"/>
                  </a:lnTo>
                  <a:lnTo>
                    <a:pt x="476" y="118"/>
                  </a:lnTo>
                  <a:lnTo>
                    <a:pt x="468" y="118"/>
                  </a:lnTo>
                  <a:lnTo>
                    <a:pt x="468" y="118"/>
                  </a:lnTo>
                  <a:lnTo>
                    <a:pt x="462" y="116"/>
                  </a:lnTo>
                  <a:lnTo>
                    <a:pt x="456" y="118"/>
                  </a:lnTo>
                  <a:lnTo>
                    <a:pt x="446" y="126"/>
                  </a:lnTo>
                  <a:lnTo>
                    <a:pt x="446" y="126"/>
                  </a:lnTo>
                  <a:lnTo>
                    <a:pt x="446" y="128"/>
                  </a:lnTo>
                  <a:lnTo>
                    <a:pt x="448" y="130"/>
                  </a:lnTo>
                  <a:lnTo>
                    <a:pt x="450" y="132"/>
                  </a:lnTo>
                  <a:lnTo>
                    <a:pt x="448" y="134"/>
                  </a:lnTo>
                  <a:lnTo>
                    <a:pt x="448" y="134"/>
                  </a:lnTo>
                  <a:lnTo>
                    <a:pt x="438" y="134"/>
                  </a:lnTo>
                  <a:lnTo>
                    <a:pt x="428" y="132"/>
                  </a:lnTo>
                  <a:lnTo>
                    <a:pt x="428" y="132"/>
                  </a:lnTo>
                  <a:lnTo>
                    <a:pt x="424" y="130"/>
                  </a:lnTo>
                  <a:lnTo>
                    <a:pt x="422" y="130"/>
                  </a:lnTo>
                  <a:lnTo>
                    <a:pt x="422" y="132"/>
                  </a:lnTo>
                  <a:lnTo>
                    <a:pt x="422" y="132"/>
                  </a:lnTo>
                  <a:lnTo>
                    <a:pt x="422" y="134"/>
                  </a:lnTo>
                  <a:lnTo>
                    <a:pt x="422" y="136"/>
                  </a:lnTo>
                  <a:lnTo>
                    <a:pt x="426" y="138"/>
                  </a:lnTo>
                  <a:lnTo>
                    <a:pt x="426" y="138"/>
                  </a:lnTo>
                  <a:lnTo>
                    <a:pt x="430" y="138"/>
                  </a:lnTo>
                  <a:lnTo>
                    <a:pt x="430" y="140"/>
                  </a:lnTo>
                  <a:lnTo>
                    <a:pt x="430" y="140"/>
                  </a:lnTo>
                  <a:lnTo>
                    <a:pt x="424" y="142"/>
                  </a:lnTo>
                  <a:lnTo>
                    <a:pt x="416" y="140"/>
                  </a:lnTo>
                  <a:lnTo>
                    <a:pt x="408" y="138"/>
                  </a:lnTo>
                  <a:lnTo>
                    <a:pt x="406" y="134"/>
                  </a:lnTo>
                  <a:lnTo>
                    <a:pt x="406" y="134"/>
                  </a:lnTo>
                  <a:lnTo>
                    <a:pt x="404" y="126"/>
                  </a:lnTo>
                  <a:lnTo>
                    <a:pt x="402" y="122"/>
                  </a:lnTo>
                  <a:lnTo>
                    <a:pt x="398" y="116"/>
                  </a:lnTo>
                  <a:lnTo>
                    <a:pt x="390" y="114"/>
                  </a:lnTo>
                  <a:lnTo>
                    <a:pt x="390" y="114"/>
                  </a:lnTo>
                  <a:lnTo>
                    <a:pt x="398" y="112"/>
                  </a:lnTo>
                  <a:lnTo>
                    <a:pt x="402" y="114"/>
                  </a:lnTo>
                  <a:lnTo>
                    <a:pt x="412" y="116"/>
                  </a:lnTo>
                  <a:lnTo>
                    <a:pt x="412" y="116"/>
                  </a:lnTo>
                  <a:lnTo>
                    <a:pt x="432" y="120"/>
                  </a:lnTo>
                  <a:lnTo>
                    <a:pt x="440" y="120"/>
                  </a:lnTo>
                  <a:lnTo>
                    <a:pt x="450" y="116"/>
                  </a:lnTo>
                  <a:lnTo>
                    <a:pt x="450" y="116"/>
                  </a:lnTo>
                  <a:lnTo>
                    <a:pt x="454" y="112"/>
                  </a:lnTo>
                  <a:lnTo>
                    <a:pt x="456" y="110"/>
                  </a:lnTo>
                  <a:lnTo>
                    <a:pt x="456" y="108"/>
                  </a:lnTo>
                  <a:lnTo>
                    <a:pt x="456" y="108"/>
                  </a:lnTo>
                  <a:lnTo>
                    <a:pt x="454" y="104"/>
                  </a:lnTo>
                  <a:lnTo>
                    <a:pt x="450" y="102"/>
                  </a:lnTo>
                  <a:lnTo>
                    <a:pt x="450" y="102"/>
                  </a:lnTo>
                  <a:lnTo>
                    <a:pt x="418" y="90"/>
                  </a:lnTo>
                  <a:lnTo>
                    <a:pt x="418" y="90"/>
                  </a:lnTo>
                  <a:lnTo>
                    <a:pt x="410" y="88"/>
                  </a:lnTo>
                  <a:lnTo>
                    <a:pt x="402" y="86"/>
                  </a:lnTo>
                  <a:lnTo>
                    <a:pt x="394" y="86"/>
                  </a:lnTo>
                  <a:lnTo>
                    <a:pt x="384" y="82"/>
                  </a:lnTo>
                  <a:lnTo>
                    <a:pt x="384" y="82"/>
                  </a:lnTo>
                  <a:lnTo>
                    <a:pt x="380" y="80"/>
                  </a:lnTo>
                  <a:lnTo>
                    <a:pt x="374" y="80"/>
                  </a:lnTo>
                  <a:lnTo>
                    <a:pt x="360" y="80"/>
                  </a:lnTo>
                  <a:lnTo>
                    <a:pt x="360" y="80"/>
                  </a:lnTo>
                  <a:lnTo>
                    <a:pt x="364" y="78"/>
                  </a:lnTo>
                  <a:lnTo>
                    <a:pt x="368" y="78"/>
                  </a:lnTo>
                  <a:lnTo>
                    <a:pt x="370" y="78"/>
                  </a:lnTo>
                  <a:lnTo>
                    <a:pt x="372" y="74"/>
                  </a:lnTo>
                  <a:lnTo>
                    <a:pt x="372" y="74"/>
                  </a:lnTo>
                  <a:lnTo>
                    <a:pt x="352" y="70"/>
                  </a:lnTo>
                  <a:lnTo>
                    <a:pt x="352" y="70"/>
                  </a:lnTo>
                  <a:lnTo>
                    <a:pt x="354" y="70"/>
                  </a:lnTo>
                  <a:lnTo>
                    <a:pt x="354" y="70"/>
                  </a:lnTo>
                  <a:lnTo>
                    <a:pt x="354" y="68"/>
                  </a:lnTo>
                  <a:lnTo>
                    <a:pt x="354" y="68"/>
                  </a:lnTo>
                  <a:lnTo>
                    <a:pt x="340" y="72"/>
                  </a:lnTo>
                  <a:lnTo>
                    <a:pt x="324" y="74"/>
                  </a:lnTo>
                  <a:lnTo>
                    <a:pt x="324" y="74"/>
                  </a:lnTo>
                  <a:lnTo>
                    <a:pt x="310" y="76"/>
                  </a:lnTo>
                  <a:lnTo>
                    <a:pt x="302" y="78"/>
                  </a:lnTo>
                  <a:lnTo>
                    <a:pt x="296" y="82"/>
                  </a:lnTo>
                  <a:lnTo>
                    <a:pt x="296" y="82"/>
                  </a:lnTo>
                  <a:lnTo>
                    <a:pt x="292" y="82"/>
                  </a:lnTo>
                  <a:lnTo>
                    <a:pt x="288" y="80"/>
                  </a:lnTo>
                  <a:lnTo>
                    <a:pt x="284" y="78"/>
                  </a:lnTo>
                  <a:lnTo>
                    <a:pt x="280" y="80"/>
                  </a:lnTo>
                  <a:lnTo>
                    <a:pt x="280" y="80"/>
                  </a:lnTo>
                  <a:lnTo>
                    <a:pt x="278" y="82"/>
                  </a:lnTo>
                  <a:lnTo>
                    <a:pt x="274" y="84"/>
                  </a:lnTo>
                  <a:lnTo>
                    <a:pt x="270" y="86"/>
                  </a:lnTo>
                  <a:lnTo>
                    <a:pt x="272" y="90"/>
                  </a:lnTo>
                  <a:lnTo>
                    <a:pt x="272" y="90"/>
                  </a:lnTo>
                  <a:lnTo>
                    <a:pt x="272" y="90"/>
                  </a:lnTo>
                  <a:lnTo>
                    <a:pt x="266" y="92"/>
                  </a:lnTo>
                  <a:lnTo>
                    <a:pt x="262" y="90"/>
                  </a:lnTo>
                  <a:lnTo>
                    <a:pt x="262" y="90"/>
                  </a:lnTo>
                  <a:lnTo>
                    <a:pt x="258" y="90"/>
                  </a:lnTo>
                  <a:lnTo>
                    <a:pt x="256" y="90"/>
                  </a:lnTo>
                  <a:lnTo>
                    <a:pt x="256" y="92"/>
                  </a:lnTo>
                  <a:lnTo>
                    <a:pt x="256" y="92"/>
                  </a:lnTo>
                  <a:lnTo>
                    <a:pt x="256" y="94"/>
                  </a:lnTo>
                  <a:lnTo>
                    <a:pt x="256" y="94"/>
                  </a:lnTo>
                  <a:lnTo>
                    <a:pt x="260" y="96"/>
                  </a:lnTo>
                  <a:lnTo>
                    <a:pt x="260" y="96"/>
                  </a:lnTo>
                  <a:lnTo>
                    <a:pt x="260" y="100"/>
                  </a:lnTo>
                  <a:lnTo>
                    <a:pt x="260" y="100"/>
                  </a:lnTo>
                  <a:lnTo>
                    <a:pt x="254" y="102"/>
                  </a:lnTo>
                  <a:lnTo>
                    <a:pt x="250" y="106"/>
                  </a:lnTo>
                  <a:lnTo>
                    <a:pt x="250" y="106"/>
                  </a:lnTo>
                  <a:lnTo>
                    <a:pt x="240" y="114"/>
                  </a:lnTo>
                  <a:lnTo>
                    <a:pt x="232" y="126"/>
                  </a:lnTo>
                  <a:lnTo>
                    <a:pt x="224" y="136"/>
                  </a:lnTo>
                  <a:lnTo>
                    <a:pt x="218" y="140"/>
                  </a:lnTo>
                  <a:lnTo>
                    <a:pt x="212" y="142"/>
                  </a:lnTo>
                  <a:lnTo>
                    <a:pt x="212" y="142"/>
                  </a:lnTo>
                  <a:lnTo>
                    <a:pt x="206" y="148"/>
                  </a:lnTo>
                  <a:lnTo>
                    <a:pt x="206" y="148"/>
                  </a:lnTo>
                  <a:lnTo>
                    <a:pt x="204" y="148"/>
                  </a:lnTo>
                  <a:lnTo>
                    <a:pt x="202" y="150"/>
                  </a:lnTo>
                  <a:lnTo>
                    <a:pt x="202" y="150"/>
                  </a:lnTo>
                  <a:lnTo>
                    <a:pt x="200" y="152"/>
                  </a:lnTo>
                  <a:lnTo>
                    <a:pt x="196" y="152"/>
                  </a:lnTo>
                  <a:lnTo>
                    <a:pt x="192" y="152"/>
                  </a:lnTo>
                  <a:lnTo>
                    <a:pt x="190" y="154"/>
                  </a:lnTo>
                  <a:lnTo>
                    <a:pt x="190" y="154"/>
                  </a:lnTo>
                  <a:lnTo>
                    <a:pt x="186" y="154"/>
                  </a:lnTo>
                  <a:lnTo>
                    <a:pt x="184" y="158"/>
                  </a:lnTo>
                  <a:lnTo>
                    <a:pt x="184" y="158"/>
                  </a:lnTo>
                  <a:lnTo>
                    <a:pt x="182" y="160"/>
                  </a:lnTo>
                  <a:lnTo>
                    <a:pt x="178" y="162"/>
                  </a:lnTo>
                  <a:lnTo>
                    <a:pt x="176" y="164"/>
                  </a:lnTo>
                  <a:lnTo>
                    <a:pt x="176" y="170"/>
                  </a:lnTo>
                  <a:lnTo>
                    <a:pt x="176" y="170"/>
                  </a:lnTo>
                  <a:lnTo>
                    <a:pt x="174" y="172"/>
                  </a:lnTo>
                  <a:lnTo>
                    <a:pt x="174" y="172"/>
                  </a:lnTo>
                  <a:lnTo>
                    <a:pt x="178" y="180"/>
                  </a:lnTo>
                  <a:lnTo>
                    <a:pt x="178" y="180"/>
                  </a:lnTo>
                  <a:lnTo>
                    <a:pt x="178" y="180"/>
                  </a:lnTo>
                  <a:lnTo>
                    <a:pt x="178" y="180"/>
                  </a:lnTo>
                  <a:lnTo>
                    <a:pt x="180" y="184"/>
                  </a:lnTo>
                  <a:lnTo>
                    <a:pt x="180" y="184"/>
                  </a:lnTo>
                  <a:lnTo>
                    <a:pt x="178" y="186"/>
                  </a:lnTo>
                  <a:lnTo>
                    <a:pt x="176" y="188"/>
                  </a:lnTo>
                  <a:lnTo>
                    <a:pt x="176" y="188"/>
                  </a:lnTo>
                  <a:lnTo>
                    <a:pt x="176" y="190"/>
                  </a:lnTo>
                  <a:lnTo>
                    <a:pt x="178" y="190"/>
                  </a:lnTo>
                  <a:lnTo>
                    <a:pt x="180" y="188"/>
                  </a:lnTo>
                  <a:lnTo>
                    <a:pt x="182" y="190"/>
                  </a:lnTo>
                  <a:lnTo>
                    <a:pt x="182" y="190"/>
                  </a:lnTo>
                  <a:lnTo>
                    <a:pt x="182" y="192"/>
                  </a:lnTo>
                  <a:lnTo>
                    <a:pt x="182" y="192"/>
                  </a:lnTo>
                  <a:lnTo>
                    <a:pt x="178" y="196"/>
                  </a:lnTo>
                  <a:lnTo>
                    <a:pt x="178" y="198"/>
                  </a:lnTo>
                  <a:lnTo>
                    <a:pt x="182" y="200"/>
                  </a:lnTo>
                  <a:lnTo>
                    <a:pt x="182" y="200"/>
                  </a:lnTo>
                  <a:lnTo>
                    <a:pt x="188" y="202"/>
                  </a:lnTo>
                  <a:lnTo>
                    <a:pt x="194" y="202"/>
                  </a:lnTo>
                  <a:lnTo>
                    <a:pt x="198" y="202"/>
                  </a:lnTo>
                  <a:lnTo>
                    <a:pt x="204" y="198"/>
                  </a:lnTo>
                  <a:lnTo>
                    <a:pt x="204" y="198"/>
                  </a:lnTo>
                  <a:lnTo>
                    <a:pt x="216" y="188"/>
                  </a:lnTo>
                  <a:lnTo>
                    <a:pt x="216" y="188"/>
                  </a:lnTo>
                  <a:lnTo>
                    <a:pt x="222" y="196"/>
                  </a:lnTo>
                  <a:lnTo>
                    <a:pt x="226" y="204"/>
                  </a:lnTo>
                  <a:lnTo>
                    <a:pt x="226" y="204"/>
                  </a:lnTo>
                  <a:lnTo>
                    <a:pt x="228" y="210"/>
                  </a:lnTo>
                  <a:lnTo>
                    <a:pt x="232" y="216"/>
                  </a:lnTo>
                  <a:lnTo>
                    <a:pt x="232" y="216"/>
                  </a:lnTo>
                  <a:lnTo>
                    <a:pt x="234" y="220"/>
                  </a:lnTo>
                  <a:lnTo>
                    <a:pt x="232" y="222"/>
                  </a:lnTo>
                  <a:lnTo>
                    <a:pt x="232" y="222"/>
                  </a:lnTo>
                  <a:lnTo>
                    <a:pt x="234" y="232"/>
                  </a:lnTo>
                  <a:lnTo>
                    <a:pt x="238" y="234"/>
                  </a:lnTo>
                  <a:lnTo>
                    <a:pt x="242" y="232"/>
                  </a:lnTo>
                  <a:lnTo>
                    <a:pt x="242" y="232"/>
                  </a:lnTo>
                  <a:lnTo>
                    <a:pt x="250" y="228"/>
                  </a:lnTo>
                  <a:lnTo>
                    <a:pt x="258" y="224"/>
                  </a:lnTo>
                  <a:lnTo>
                    <a:pt x="264" y="218"/>
                  </a:lnTo>
                  <a:lnTo>
                    <a:pt x="266" y="214"/>
                  </a:lnTo>
                  <a:lnTo>
                    <a:pt x="266" y="208"/>
                  </a:lnTo>
                  <a:lnTo>
                    <a:pt x="266" y="208"/>
                  </a:lnTo>
                  <a:lnTo>
                    <a:pt x="268" y="200"/>
                  </a:lnTo>
                  <a:lnTo>
                    <a:pt x="274" y="196"/>
                  </a:lnTo>
                  <a:lnTo>
                    <a:pt x="274" y="196"/>
                  </a:lnTo>
                  <a:lnTo>
                    <a:pt x="274" y="194"/>
                  </a:lnTo>
                  <a:lnTo>
                    <a:pt x="274" y="194"/>
                  </a:lnTo>
                  <a:lnTo>
                    <a:pt x="276" y="192"/>
                  </a:lnTo>
                  <a:lnTo>
                    <a:pt x="276" y="190"/>
                  </a:lnTo>
                  <a:lnTo>
                    <a:pt x="276" y="190"/>
                  </a:lnTo>
                  <a:lnTo>
                    <a:pt x="276" y="190"/>
                  </a:lnTo>
                  <a:lnTo>
                    <a:pt x="276" y="190"/>
                  </a:lnTo>
                  <a:lnTo>
                    <a:pt x="280" y="188"/>
                  </a:lnTo>
                  <a:lnTo>
                    <a:pt x="282" y="184"/>
                  </a:lnTo>
                  <a:lnTo>
                    <a:pt x="280" y="182"/>
                  </a:lnTo>
                  <a:lnTo>
                    <a:pt x="278" y="178"/>
                  </a:lnTo>
                  <a:lnTo>
                    <a:pt x="278" y="178"/>
                  </a:lnTo>
                  <a:lnTo>
                    <a:pt x="272" y="170"/>
                  </a:lnTo>
                  <a:lnTo>
                    <a:pt x="272" y="166"/>
                  </a:lnTo>
                  <a:lnTo>
                    <a:pt x="274" y="160"/>
                  </a:lnTo>
                  <a:lnTo>
                    <a:pt x="280" y="154"/>
                  </a:lnTo>
                  <a:lnTo>
                    <a:pt x="280" y="154"/>
                  </a:lnTo>
                  <a:lnTo>
                    <a:pt x="288" y="150"/>
                  </a:lnTo>
                  <a:lnTo>
                    <a:pt x="288" y="150"/>
                  </a:lnTo>
                  <a:lnTo>
                    <a:pt x="296" y="144"/>
                  </a:lnTo>
                  <a:lnTo>
                    <a:pt x="302" y="136"/>
                  </a:lnTo>
                  <a:lnTo>
                    <a:pt x="302" y="136"/>
                  </a:lnTo>
                  <a:lnTo>
                    <a:pt x="306" y="130"/>
                  </a:lnTo>
                  <a:lnTo>
                    <a:pt x="312" y="126"/>
                  </a:lnTo>
                  <a:lnTo>
                    <a:pt x="318" y="126"/>
                  </a:lnTo>
                  <a:lnTo>
                    <a:pt x="326" y="128"/>
                  </a:lnTo>
                  <a:lnTo>
                    <a:pt x="326" y="128"/>
                  </a:lnTo>
                  <a:lnTo>
                    <a:pt x="316" y="138"/>
                  </a:lnTo>
                  <a:lnTo>
                    <a:pt x="304" y="146"/>
                  </a:lnTo>
                  <a:lnTo>
                    <a:pt x="304" y="146"/>
                  </a:lnTo>
                  <a:lnTo>
                    <a:pt x="300" y="152"/>
                  </a:lnTo>
                  <a:lnTo>
                    <a:pt x="298" y="154"/>
                  </a:lnTo>
                  <a:lnTo>
                    <a:pt x="298" y="158"/>
                  </a:lnTo>
                  <a:lnTo>
                    <a:pt x="298" y="158"/>
                  </a:lnTo>
                  <a:lnTo>
                    <a:pt x="298" y="172"/>
                  </a:lnTo>
                  <a:lnTo>
                    <a:pt x="300" y="176"/>
                  </a:lnTo>
                  <a:lnTo>
                    <a:pt x="304" y="180"/>
                  </a:lnTo>
                  <a:lnTo>
                    <a:pt x="308" y="182"/>
                  </a:lnTo>
                  <a:lnTo>
                    <a:pt x="312" y="184"/>
                  </a:lnTo>
                  <a:lnTo>
                    <a:pt x="328" y="184"/>
                  </a:lnTo>
                  <a:lnTo>
                    <a:pt x="328" y="184"/>
                  </a:lnTo>
                  <a:lnTo>
                    <a:pt x="342" y="180"/>
                  </a:lnTo>
                  <a:lnTo>
                    <a:pt x="350" y="180"/>
                  </a:lnTo>
                  <a:lnTo>
                    <a:pt x="358" y="182"/>
                  </a:lnTo>
                  <a:lnTo>
                    <a:pt x="358" y="182"/>
                  </a:lnTo>
                  <a:lnTo>
                    <a:pt x="358" y="182"/>
                  </a:lnTo>
                  <a:lnTo>
                    <a:pt x="360" y="182"/>
                  </a:lnTo>
                  <a:lnTo>
                    <a:pt x="360" y="182"/>
                  </a:lnTo>
                  <a:lnTo>
                    <a:pt x="358" y="182"/>
                  </a:lnTo>
                  <a:lnTo>
                    <a:pt x="358" y="182"/>
                  </a:lnTo>
                  <a:lnTo>
                    <a:pt x="348" y="184"/>
                  </a:lnTo>
                  <a:lnTo>
                    <a:pt x="338" y="184"/>
                  </a:lnTo>
                  <a:lnTo>
                    <a:pt x="338" y="184"/>
                  </a:lnTo>
                  <a:lnTo>
                    <a:pt x="326" y="186"/>
                  </a:lnTo>
                  <a:lnTo>
                    <a:pt x="322" y="186"/>
                  </a:lnTo>
                  <a:lnTo>
                    <a:pt x="320" y="188"/>
                  </a:lnTo>
                  <a:lnTo>
                    <a:pt x="318" y="192"/>
                  </a:lnTo>
                  <a:lnTo>
                    <a:pt x="318" y="196"/>
                  </a:lnTo>
                  <a:lnTo>
                    <a:pt x="320" y="206"/>
                  </a:lnTo>
                  <a:lnTo>
                    <a:pt x="320" y="206"/>
                  </a:lnTo>
                  <a:lnTo>
                    <a:pt x="320" y="208"/>
                  </a:lnTo>
                  <a:lnTo>
                    <a:pt x="320" y="208"/>
                  </a:lnTo>
                  <a:lnTo>
                    <a:pt x="308" y="206"/>
                  </a:lnTo>
                  <a:lnTo>
                    <a:pt x="302" y="208"/>
                  </a:lnTo>
                  <a:lnTo>
                    <a:pt x="298" y="214"/>
                  </a:lnTo>
                  <a:lnTo>
                    <a:pt x="296" y="228"/>
                  </a:lnTo>
                  <a:lnTo>
                    <a:pt x="296" y="228"/>
                  </a:lnTo>
                  <a:lnTo>
                    <a:pt x="294" y="232"/>
                  </a:lnTo>
                  <a:lnTo>
                    <a:pt x="290" y="236"/>
                  </a:lnTo>
                  <a:lnTo>
                    <a:pt x="286" y="236"/>
                  </a:lnTo>
                  <a:lnTo>
                    <a:pt x="282" y="236"/>
                  </a:lnTo>
                  <a:lnTo>
                    <a:pt x="282" y="236"/>
                  </a:lnTo>
                  <a:lnTo>
                    <a:pt x="276" y="236"/>
                  </a:lnTo>
                  <a:lnTo>
                    <a:pt x="272" y="234"/>
                  </a:lnTo>
                  <a:lnTo>
                    <a:pt x="270" y="236"/>
                  </a:lnTo>
                  <a:lnTo>
                    <a:pt x="270" y="236"/>
                  </a:lnTo>
                  <a:lnTo>
                    <a:pt x="258" y="240"/>
                  </a:lnTo>
                  <a:lnTo>
                    <a:pt x="248" y="242"/>
                  </a:lnTo>
                  <a:lnTo>
                    <a:pt x="226" y="240"/>
                  </a:lnTo>
                  <a:lnTo>
                    <a:pt x="226" y="240"/>
                  </a:lnTo>
                  <a:lnTo>
                    <a:pt x="220" y="240"/>
                  </a:lnTo>
                  <a:lnTo>
                    <a:pt x="216" y="238"/>
                  </a:lnTo>
                  <a:lnTo>
                    <a:pt x="212" y="232"/>
                  </a:lnTo>
                  <a:lnTo>
                    <a:pt x="212" y="226"/>
                  </a:lnTo>
                  <a:lnTo>
                    <a:pt x="212" y="226"/>
                  </a:lnTo>
                  <a:lnTo>
                    <a:pt x="216" y="224"/>
                  </a:lnTo>
                  <a:lnTo>
                    <a:pt x="216" y="218"/>
                  </a:lnTo>
                  <a:lnTo>
                    <a:pt x="214" y="214"/>
                  </a:lnTo>
                  <a:lnTo>
                    <a:pt x="214" y="210"/>
                  </a:lnTo>
                  <a:lnTo>
                    <a:pt x="214" y="210"/>
                  </a:lnTo>
                  <a:lnTo>
                    <a:pt x="212" y="210"/>
                  </a:lnTo>
                  <a:lnTo>
                    <a:pt x="208" y="212"/>
                  </a:lnTo>
                  <a:lnTo>
                    <a:pt x="208" y="214"/>
                  </a:lnTo>
                  <a:lnTo>
                    <a:pt x="206" y="216"/>
                  </a:lnTo>
                  <a:lnTo>
                    <a:pt x="206" y="216"/>
                  </a:lnTo>
                  <a:lnTo>
                    <a:pt x="200" y="220"/>
                  </a:lnTo>
                  <a:lnTo>
                    <a:pt x="198" y="224"/>
                  </a:lnTo>
                  <a:lnTo>
                    <a:pt x="198" y="228"/>
                  </a:lnTo>
                  <a:lnTo>
                    <a:pt x="202" y="232"/>
                  </a:lnTo>
                  <a:lnTo>
                    <a:pt x="202" y="232"/>
                  </a:lnTo>
                  <a:lnTo>
                    <a:pt x="202" y="238"/>
                  </a:lnTo>
                  <a:lnTo>
                    <a:pt x="202" y="242"/>
                  </a:lnTo>
                  <a:lnTo>
                    <a:pt x="202" y="242"/>
                  </a:lnTo>
                  <a:lnTo>
                    <a:pt x="204" y="246"/>
                  </a:lnTo>
                  <a:lnTo>
                    <a:pt x="202" y="248"/>
                  </a:lnTo>
                  <a:lnTo>
                    <a:pt x="200" y="250"/>
                  </a:lnTo>
                  <a:lnTo>
                    <a:pt x="196" y="250"/>
                  </a:lnTo>
                  <a:lnTo>
                    <a:pt x="196" y="250"/>
                  </a:lnTo>
                  <a:lnTo>
                    <a:pt x="188" y="250"/>
                  </a:lnTo>
                  <a:lnTo>
                    <a:pt x="180" y="254"/>
                  </a:lnTo>
                  <a:lnTo>
                    <a:pt x="170" y="264"/>
                  </a:lnTo>
                  <a:lnTo>
                    <a:pt x="170" y="264"/>
                  </a:lnTo>
                  <a:lnTo>
                    <a:pt x="162" y="270"/>
                  </a:lnTo>
                  <a:lnTo>
                    <a:pt x="158" y="274"/>
                  </a:lnTo>
                  <a:lnTo>
                    <a:pt x="154" y="276"/>
                  </a:lnTo>
                  <a:lnTo>
                    <a:pt x="154" y="276"/>
                  </a:lnTo>
                  <a:lnTo>
                    <a:pt x="150" y="278"/>
                  </a:lnTo>
                  <a:lnTo>
                    <a:pt x="146" y="282"/>
                  </a:lnTo>
                  <a:lnTo>
                    <a:pt x="146" y="282"/>
                  </a:lnTo>
                  <a:lnTo>
                    <a:pt x="142" y="288"/>
                  </a:lnTo>
                  <a:lnTo>
                    <a:pt x="136" y="292"/>
                  </a:lnTo>
                  <a:lnTo>
                    <a:pt x="130" y="294"/>
                  </a:lnTo>
                  <a:lnTo>
                    <a:pt x="122" y="292"/>
                  </a:lnTo>
                  <a:lnTo>
                    <a:pt x="122" y="292"/>
                  </a:lnTo>
                  <a:lnTo>
                    <a:pt x="122" y="298"/>
                  </a:lnTo>
                  <a:lnTo>
                    <a:pt x="120" y="302"/>
                  </a:lnTo>
                  <a:lnTo>
                    <a:pt x="118" y="302"/>
                  </a:lnTo>
                  <a:lnTo>
                    <a:pt x="112" y="300"/>
                  </a:lnTo>
                  <a:lnTo>
                    <a:pt x="112" y="300"/>
                  </a:lnTo>
                  <a:lnTo>
                    <a:pt x="104" y="300"/>
                  </a:lnTo>
                  <a:lnTo>
                    <a:pt x="102" y="302"/>
                  </a:lnTo>
                  <a:lnTo>
                    <a:pt x="100" y="304"/>
                  </a:lnTo>
                  <a:lnTo>
                    <a:pt x="100" y="304"/>
                  </a:lnTo>
                  <a:lnTo>
                    <a:pt x="100" y="306"/>
                  </a:lnTo>
                  <a:lnTo>
                    <a:pt x="102" y="308"/>
                  </a:lnTo>
                  <a:lnTo>
                    <a:pt x="108" y="310"/>
                  </a:lnTo>
                  <a:lnTo>
                    <a:pt x="108" y="310"/>
                  </a:lnTo>
                  <a:lnTo>
                    <a:pt x="114" y="314"/>
                  </a:lnTo>
                  <a:lnTo>
                    <a:pt x="118" y="318"/>
                  </a:lnTo>
                  <a:lnTo>
                    <a:pt x="122" y="324"/>
                  </a:lnTo>
                  <a:lnTo>
                    <a:pt x="124" y="330"/>
                  </a:lnTo>
                  <a:lnTo>
                    <a:pt x="126" y="336"/>
                  </a:lnTo>
                  <a:lnTo>
                    <a:pt x="126" y="342"/>
                  </a:lnTo>
                  <a:lnTo>
                    <a:pt x="124" y="348"/>
                  </a:lnTo>
                  <a:lnTo>
                    <a:pt x="122" y="354"/>
                  </a:lnTo>
                  <a:lnTo>
                    <a:pt x="122" y="354"/>
                  </a:lnTo>
                  <a:lnTo>
                    <a:pt x="118" y="356"/>
                  </a:lnTo>
                  <a:lnTo>
                    <a:pt x="114" y="356"/>
                  </a:lnTo>
                  <a:lnTo>
                    <a:pt x="114" y="356"/>
                  </a:lnTo>
                  <a:lnTo>
                    <a:pt x="104" y="354"/>
                  </a:lnTo>
                  <a:lnTo>
                    <a:pt x="94" y="354"/>
                  </a:lnTo>
                  <a:lnTo>
                    <a:pt x="86" y="354"/>
                  </a:lnTo>
                  <a:lnTo>
                    <a:pt x="76" y="354"/>
                  </a:lnTo>
                  <a:lnTo>
                    <a:pt x="76" y="354"/>
                  </a:lnTo>
                  <a:lnTo>
                    <a:pt x="72" y="354"/>
                  </a:lnTo>
                  <a:lnTo>
                    <a:pt x="68" y="354"/>
                  </a:lnTo>
                  <a:lnTo>
                    <a:pt x="64" y="358"/>
                  </a:lnTo>
                  <a:lnTo>
                    <a:pt x="64" y="366"/>
                  </a:lnTo>
                  <a:lnTo>
                    <a:pt x="64" y="366"/>
                  </a:lnTo>
                  <a:lnTo>
                    <a:pt x="66" y="372"/>
                  </a:lnTo>
                  <a:lnTo>
                    <a:pt x="66" y="380"/>
                  </a:lnTo>
                  <a:lnTo>
                    <a:pt x="66" y="388"/>
                  </a:lnTo>
                  <a:lnTo>
                    <a:pt x="62" y="396"/>
                  </a:lnTo>
                  <a:lnTo>
                    <a:pt x="62" y="396"/>
                  </a:lnTo>
                  <a:lnTo>
                    <a:pt x="62" y="400"/>
                  </a:lnTo>
                  <a:lnTo>
                    <a:pt x="62" y="404"/>
                  </a:lnTo>
                  <a:lnTo>
                    <a:pt x="62" y="404"/>
                  </a:lnTo>
                  <a:lnTo>
                    <a:pt x="64" y="410"/>
                  </a:lnTo>
                  <a:lnTo>
                    <a:pt x="66" y="418"/>
                  </a:lnTo>
                  <a:lnTo>
                    <a:pt x="68" y="420"/>
                  </a:lnTo>
                  <a:lnTo>
                    <a:pt x="70" y="422"/>
                  </a:lnTo>
                  <a:lnTo>
                    <a:pt x="74" y="422"/>
                  </a:lnTo>
                  <a:lnTo>
                    <a:pt x="80" y="420"/>
                  </a:lnTo>
                  <a:lnTo>
                    <a:pt x="80" y="420"/>
                  </a:lnTo>
                  <a:lnTo>
                    <a:pt x="84" y="424"/>
                  </a:lnTo>
                  <a:lnTo>
                    <a:pt x="84" y="424"/>
                  </a:lnTo>
                  <a:lnTo>
                    <a:pt x="86" y="428"/>
                  </a:lnTo>
                  <a:lnTo>
                    <a:pt x="90" y="430"/>
                  </a:lnTo>
                  <a:lnTo>
                    <a:pt x="94" y="430"/>
                  </a:lnTo>
                  <a:lnTo>
                    <a:pt x="98" y="426"/>
                  </a:lnTo>
                  <a:lnTo>
                    <a:pt x="98" y="426"/>
                  </a:lnTo>
                  <a:lnTo>
                    <a:pt x="104" y="424"/>
                  </a:lnTo>
                  <a:lnTo>
                    <a:pt x="110" y="424"/>
                  </a:lnTo>
                  <a:lnTo>
                    <a:pt x="110" y="424"/>
                  </a:lnTo>
                  <a:lnTo>
                    <a:pt x="118" y="422"/>
                  </a:lnTo>
                  <a:lnTo>
                    <a:pt x="124" y="416"/>
                  </a:lnTo>
                  <a:lnTo>
                    <a:pt x="130" y="408"/>
                  </a:lnTo>
                  <a:lnTo>
                    <a:pt x="132" y="402"/>
                  </a:lnTo>
                  <a:lnTo>
                    <a:pt x="132" y="402"/>
                  </a:lnTo>
                  <a:lnTo>
                    <a:pt x="132" y="394"/>
                  </a:lnTo>
                  <a:lnTo>
                    <a:pt x="136" y="386"/>
                  </a:lnTo>
                  <a:lnTo>
                    <a:pt x="142" y="382"/>
                  </a:lnTo>
                  <a:lnTo>
                    <a:pt x="148" y="378"/>
                  </a:lnTo>
                  <a:lnTo>
                    <a:pt x="148" y="378"/>
                  </a:lnTo>
                  <a:lnTo>
                    <a:pt x="156" y="374"/>
                  </a:lnTo>
                  <a:lnTo>
                    <a:pt x="158" y="370"/>
                  </a:lnTo>
                  <a:lnTo>
                    <a:pt x="158" y="366"/>
                  </a:lnTo>
                  <a:lnTo>
                    <a:pt x="158" y="366"/>
                  </a:lnTo>
                  <a:lnTo>
                    <a:pt x="158" y="358"/>
                  </a:lnTo>
                  <a:lnTo>
                    <a:pt x="162" y="354"/>
                  </a:lnTo>
                  <a:lnTo>
                    <a:pt x="166" y="354"/>
                  </a:lnTo>
                  <a:lnTo>
                    <a:pt x="172" y="356"/>
                  </a:lnTo>
                  <a:lnTo>
                    <a:pt x="172" y="356"/>
                  </a:lnTo>
                  <a:lnTo>
                    <a:pt x="180" y="358"/>
                  </a:lnTo>
                  <a:lnTo>
                    <a:pt x="186" y="356"/>
                  </a:lnTo>
                  <a:lnTo>
                    <a:pt x="192" y="352"/>
                  </a:lnTo>
                  <a:lnTo>
                    <a:pt x="198" y="348"/>
                  </a:lnTo>
                  <a:lnTo>
                    <a:pt x="198" y="348"/>
                  </a:lnTo>
                  <a:lnTo>
                    <a:pt x="204" y="346"/>
                  </a:lnTo>
                  <a:lnTo>
                    <a:pt x="208" y="346"/>
                  </a:lnTo>
                  <a:lnTo>
                    <a:pt x="212" y="348"/>
                  </a:lnTo>
                  <a:lnTo>
                    <a:pt x="214" y="352"/>
                  </a:lnTo>
                  <a:lnTo>
                    <a:pt x="214" y="352"/>
                  </a:lnTo>
                  <a:lnTo>
                    <a:pt x="218" y="360"/>
                  </a:lnTo>
                  <a:lnTo>
                    <a:pt x="224" y="368"/>
                  </a:lnTo>
                  <a:lnTo>
                    <a:pt x="232" y="374"/>
                  </a:lnTo>
                  <a:lnTo>
                    <a:pt x="240" y="378"/>
                  </a:lnTo>
                  <a:lnTo>
                    <a:pt x="240" y="378"/>
                  </a:lnTo>
                  <a:lnTo>
                    <a:pt x="252" y="386"/>
                  </a:lnTo>
                  <a:lnTo>
                    <a:pt x="256" y="392"/>
                  </a:lnTo>
                  <a:lnTo>
                    <a:pt x="260" y="398"/>
                  </a:lnTo>
                  <a:lnTo>
                    <a:pt x="260" y="398"/>
                  </a:lnTo>
                  <a:lnTo>
                    <a:pt x="260" y="402"/>
                  </a:lnTo>
                  <a:lnTo>
                    <a:pt x="262" y="404"/>
                  </a:lnTo>
                  <a:lnTo>
                    <a:pt x="264" y="404"/>
                  </a:lnTo>
                  <a:lnTo>
                    <a:pt x="264" y="404"/>
                  </a:lnTo>
                  <a:lnTo>
                    <a:pt x="266" y="402"/>
                  </a:lnTo>
                  <a:lnTo>
                    <a:pt x="266" y="400"/>
                  </a:lnTo>
                  <a:lnTo>
                    <a:pt x="266" y="396"/>
                  </a:lnTo>
                  <a:lnTo>
                    <a:pt x="266" y="396"/>
                  </a:lnTo>
                  <a:lnTo>
                    <a:pt x="264" y="390"/>
                  </a:lnTo>
                  <a:lnTo>
                    <a:pt x="264" y="388"/>
                  </a:lnTo>
                  <a:lnTo>
                    <a:pt x="270" y="386"/>
                  </a:lnTo>
                  <a:lnTo>
                    <a:pt x="276" y="386"/>
                  </a:lnTo>
                  <a:lnTo>
                    <a:pt x="276" y="386"/>
                  </a:lnTo>
                  <a:lnTo>
                    <a:pt x="264" y="378"/>
                  </a:lnTo>
                  <a:lnTo>
                    <a:pt x="252" y="370"/>
                  </a:lnTo>
                  <a:lnTo>
                    <a:pt x="242" y="360"/>
                  </a:lnTo>
                  <a:lnTo>
                    <a:pt x="234" y="350"/>
                  </a:lnTo>
                  <a:lnTo>
                    <a:pt x="234" y="350"/>
                  </a:lnTo>
                  <a:lnTo>
                    <a:pt x="230" y="344"/>
                  </a:lnTo>
                  <a:lnTo>
                    <a:pt x="230" y="336"/>
                  </a:lnTo>
                  <a:lnTo>
                    <a:pt x="230" y="336"/>
                  </a:lnTo>
                  <a:lnTo>
                    <a:pt x="230" y="334"/>
                  </a:lnTo>
                  <a:lnTo>
                    <a:pt x="232" y="332"/>
                  </a:lnTo>
                  <a:lnTo>
                    <a:pt x="238" y="330"/>
                  </a:lnTo>
                  <a:lnTo>
                    <a:pt x="238" y="330"/>
                  </a:lnTo>
                  <a:lnTo>
                    <a:pt x="240" y="334"/>
                  </a:lnTo>
                  <a:lnTo>
                    <a:pt x="244" y="336"/>
                  </a:lnTo>
                  <a:lnTo>
                    <a:pt x="248" y="338"/>
                  </a:lnTo>
                  <a:lnTo>
                    <a:pt x="250" y="342"/>
                  </a:lnTo>
                  <a:lnTo>
                    <a:pt x="250" y="342"/>
                  </a:lnTo>
                  <a:lnTo>
                    <a:pt x="252" y="346"/>
                  </a:lnTo>
                  <a:lnTo>
                    <a:pt x="256" y="350"/>
                  </a:lnTo>
                  <a:lnTo>
                    <a:pt x="264" y="356"/>
                  </a:lnTo>
                  <a:lnTo>
                    <a:pt x="264" y="356"/>
                  </a:lnTo>
                  <a:lnTo>
                    <a:pt x="278" y="364"/>
                  </a:lnTo>
                  <a:lnTo>
                    <a:pt x="284" y="368"/>
                  </a:lnTo>
                  <a:lnTo>
                    <a:pt x="286" y="374"/>
                  </a:lnTo>
                  <a:lnTo>
                    <a:pt x="286" y="374"/>
                  </a:lnTo>
                  <a:lnTo>
                    <a:pt x="286" y="382"/>
                  </a:lnTo>
                  <a:lnTo>
                    <a:pt x="290" y="392"/>
                  </a:lnTo>
                  <a:lnTo>
                    <a:pt x="298" y="406"/>
                  </a:lnTo>
                  <a:lnTo>
                    <a:pt x="298" y="406"/>
                  </a:lnTo>
                  <a:lnTo>
                    <a:pt x="298" y="406"/>
                  </a:lnTo>
                  <a:lnTo>
                    <a:pt x="300" y="412"/>
                  </a:lnTo>
                  <a:lnTo>
                    <a:pt x="300" y="412"/>
                  </a:lnTo>
                  <a:lnTo>
                    <a:pt x="302" y="416"/>
                  </a:lnTo>
                  <a:lnTo>
                    <a:pt x="302" y="416"/>
                  </a:lnTo>
                  <a:lnTo>
                    <a:pt x="304" y="422"/>
                  </a:lnTo>
                  <a:lnTo>
                    <a:pt x="306" y="424"/>
                  </a:lnTo>
                  <a:lnTo>
                    <a:pt x="310" y="424"/>
                  </a:lnTo>
                  <a:lnTo>
                    <a:pt x="310" y="424"/>
                  </a:lnTo>
                  <a:lnTo>
                    <a:pt x="312" y="424"/>
                  </a:lnTo>
                  <a:lnTo>
                    <a:pt x="312" y="422"/>
                  </a:lnTo>
                  <a:lnTo>
                    <a:pt x="312" y="418"/>
                  </a:lnTo>
                  <a:lnTo>
                    <a:pt x="312" y="418"/>
                  </a:lnTo>
                  <a:lnTo>
                    <a:pt x="312" y="418"/>
                  </a:lnTo>
                  <a:lnTo>
                    <a:pt x="314" y="416"/>
                  </a:lnTo>
                  <a:lnTo>
                    <a:pt x="314" y="414"/>
                  </a:lnTo>
                  <a:lnTo>
                    <a:pt x="316" y="412"/>
                  </a:lnTo>
                  <a:lnTo>
                    <a:pt x="318" y="412"/>
                  </a:lnTo>
                  <a:lnTo>
                    <a:pt x="318" y="412"/>
                  </a:lnTo>
                  <a:lnTo>
                    <a:pt x="322" y="412"/>
                  </a:lnTo>
                  <a:lnTo>
                    <a:pt x="322" y="412"/>
                  </a:lnTo>
                  <a:lnTo>
                    <a:pt x="324" y="410"/>
                  </a:lnTo>
                  <a:lnTo>
                    <a:pt x="324" y="410"/>
                  </a:lnTo>
                  <a:lnTo>
                    <a:pt x="324" y="406"/>
                  </a:lnTo>
                  <a:lnTo>
                    <a:pt x="320" y="404"/>
                  </a:lnTo>
                  <a:lnTo>
                    <a:pt x="320" y="404"/>
                  </a:lnTo>
                  <a:lnTo>
                    <a:pt x="318" y="406"/>
                  </a:lnTo>
                  <a:lnTo>
                    <a:pt x="318" y="408"/>
                  </a:lnTo>
                  <a:lnTo>
                    <a:pt x="318" y="408"/>
                  </a:lnTo>
                  <a:lnTo>
                    <a:pt x="314" y="406"/>
                  </a:lnTo>
                  <a:lnTo>
                    <a:pt x="314" y="406"/>
                  </a:lnTo>
                  <a:lnTo>
                    <a:pt x="312" y="398"/>
                  </a:lnTo>
                  <a:lnTo>
                    <a:pt x="312" y="392"/>
                  </a:lnTo>
                  <a:lnTo>
                    <a:pt x="316" y="388"/>
                  </a:lnTo>
                  <a:lnTo>
                    <a:pt x="320" y="384"/>
                  </a:lnTo>
                  <a:lnTo>
                    <a:pt x="320" y="384"/>
                  </a:lnTo>
                  <a:lnTo>
                    <a:pt x="324" y="382"/>
                  </a:lnTo>
                  <a:lnTo>
                    <a:pt x="330" y="380"/>
                  </a:lnTo>
                  <a:lnTo>
                    <a:pt x="336" y="382"/>
                  </a:lnTo>
                  <a:lnTo>
                    <a:pt x="340" y="386"/>
                  </a:lnTo>
                  <a:lnTo>
                    <a:pt x="340" y="386"/>
                  </a:lnTo>
                  <a:lnTo>
                    <a:pt x="358" y="376"/>
                  </a:lnTo>
                  <a:lnTo>
                    <a:pt x="358" y="376"/>
                  </a:lnTo>
                  <a:lnTo>
                    <a:pt x="354" y="374"/>
                  </a:lnTo>
                  <a:lnTo>
                    <a:pt x="350" y="370"/>
                  </a:lnTo>
                  <a:lnTo>
                    <a:pt x="350" y="366"/>
                  </a:lnTo>
                  <a:lnTo>
                    <a:pt x="350" y="360"/>
                  </a:lnTo>
                  <a:lnTo>
                    <a:pt x="350" y="360"/>
                  </a:lnTo>
                  <a:lnTo>
                    <a:pt x="362" y="340"/>
                  </a:lnTo>
                  <a:lnTo>
                    <a:pt x="368" y="330"/>
                  </a:lnTo>
                  <a:lnTo>
                    <a:pt x="378" y="322"/>
                  </a:lnTo>
                  <a:lnTo>
                    <a:pt x="378" y="322"/>
                  </a:lnTo>
                  <a:lnTo>
                    <a:pt x="380" y="322"/>
                  </a:lnTo>
                  <a:lnTo>
                    <a:pt x="382" y="324"/>
                  </a:lnTo>
                  <a:lnTo>
                    <a:pt x="384" y="326"/>
                  </a:lnTo>
                  <a:lnTo>
                    <a:pt x="388" y="328"/>
                  </a:lnTo>
                  <a:lnTo>
                    <a:pt x="388" y="328"/>
                  </a:lnTo>
                  <a:lnTo>
                    <a:pt x="392" y="328"/>
                  </a:lnTo>
                  <a:lnTo>
                    <a:pt x="396" y="328"/>
                  </a:lnTo>
                  <a:lnTo>
                    <a:pt x="396" y="328"/>
                  </a:lnTo>
                  <a:lnTo>
                    <a:pt x="392" y="330"/>
                  </a:lnTo>
                  <a:lnTo>
                    <a:pt x="390" y="332"/>
                  </a:lnTo>
                  <a:lnTo>
                    <a:pt x="390" y="334"/>
                  </a:lnTo>
                  <a:lnTo>
                    <a:pt x="392" y="336"/>
                  </a:lnTo>
                  <a:lnTo>
                    <a:pt x="398" y="342"/>
                  </a:lnTo>
                  <a:lnTo>
                    <a:pt x="398" y="342"/>
                  </a:lnTo>
                  <a:lnTo>
                    <a:pt x="400" y="344"/>
                  </a:lnTo>
                  <a:lnTo>
                    <a:pt x="402" y="344"/>
                  </a:lnTo>
                  <a:lnTo>
                    <a:pt x="404" y="342"/>
                  </a:lnTo>
                  <a:lnTo>
                    <a:pt x="406" y="340"/>
                  </a:lnTo>
                  <a:lnTo>
                    <a:pt x="406" y="340"/>
                  </a:lnTo>
                  <a:lnTo>
                    <a:pt x="410" y="338"/>
                  </a:lnTo>
                  <a:lnTo>
                    <a:pt x="408" y="336"/>
                  </a:lnTo>
                  <a:lnTo>
                    <a:pt x="408" y="336"/>
                  </a:lnTo>
                  <a:lnTo>
                    <a:pt x="406" y="328"/>
                  </a:lnTo>
                  <a:lnTo>
                    <a:pt x="406" y="326"/>
                  </a:lnTo>
                  <a:lnTo>
                    <a:pt x="408" y="324"/>
                  </a:lnTo>
                  <a:lnTo>
                    <a:pt x="412" y="322"/>
                  </a:lnTo>
                  <a:lnTo>
                    <a:pt x="418" y="320"/>
                  </a:lnTo>
                  <a:lnTo>
                    <a:pt x="418" y="320"/>
                  </a:lnTo>
                  <a:lnTo>
                    <a:pt x="440" y="314"/>
                  </a:lnTo>
                  <a:lnTo>
                    <a:pt x="440" y="314"/>
                  </a:lnTo>
                  <a:lnTo>
                    <a:pt x="438" y="318"/>
                  </a:lnTo>
                  <a:lnTo>
                    <a:pt x="434" y="320"/>
                  </a:lnTo>
                  <a:lnTo>
                    <a:pt x="432" y="322"/>
                  </a:lnTo>
                  <a:lnTo>
                    <a:pt x="432" y="324"/>
                  </a:lnTo>
                  <a:lnTo>
                    <a:pt x="432" y="324"/>
                  </a:lnTo>
                  <a:lnTo>
                    <a:pt x="432" y="328"/>
                  </a:lnTo>
                  <a:lnTo>
                    <a:pt x="430" y="330"/>
                  </a:lnTo>
                  <a:lnTo>
                    <a:pt x="426" y="336"/>
                  </a:lnTo>
                  <a:lnTo>
                    <a:pt x="426" y="336"/>
                  </a:lnTo>
                  <a:lnTo>
                    <a:pt x="424" y="338"/>
                  </a:lnTo>
                  <a:lnTo>
                    <a:pt x="426" y="340"/>
                  </a:lnTo>
                  <a:lnTo>
                    <a:pt x="426" y="340"/>
                  </a:lnTo>
                  <a:lnTo>
                    <a:pt x="428" y="342"/>
                  </a:lnTo>
                  <a:lnTo>
                    <a:pt x="428" y="342"/>
                  </a:lnTo>
                  <a:lnTo>
                    <a:pt x="448" y="356"/>
                  </a:lnTo>
                  <a:lnTo>
                    <a:pt x="448" y="356"/>
                  </a:lnTo>
                  <a:lnTo>
                    <a:pt x="456" y="362"/>
                  </a:lnTo>
                  <a:lnTo>
                    <a:pt x="460" y="368"/>
                  </a:lnTo>
                  <a:lnTo>
                    <a:pt x="458" y="374"/>
                  </a:lnTo>
                  <a:lnTo>
                    <a:pt x="458" y="374"/>
                  </a:lnTo>
                  <a:lnTo>
                    <a:pt x="456" y="378"/>
                  </a:lnTo>
                  <a:lnTo>
                    <a:pt x="452" y="380"/>
                  </a:lnTo>
                  <a:lnTo>
                    <a:pt x="440" y="380"/>
                  </a:lnTo>
                  <a:lnTo>
                    <a:pt x="440" y="380"/>
                  </a:lnTo>
                  <a:lnTo>
                    <a:pt x="432" y="380"/>
                  </a:lnTo>
                  <a:lnTo>
                    <a:pt x="424" y="380"/>
                  </a:lnTo>
                  <a:lnTo>
                    <a:pt x="412" y="374"/>
                  </a:lnTo>
                  <a:lnTo>
                    <a:pt x="412" y="374"/>
                  </a:lnTo>
                  <a:lnTo>
                    <a:pt x="404" y="372"/>
                  </a:lnTo>
                  <a:lnTo>
                    <a:pt x="398" y="370"/>
                  </a:lnTo>
                  <a:lnTo>
                    <a:pt x="390" y="372"/>
                  </a:lnTo>
                  <a:lnTo>
                    <a:pt x="384" y="374"/>
                  </a:lnTo>
                  <a:lnTo>
                    <a:pt x="384" y="374"/>
                  </a:lnTo>
                  <a:lnTo>
                    <a:pt x="374" y="378"/>
                  </a:lnTo>
                  <a:lnTo>
                    <a:pt x="364" y="378"/>
                  </a:lnTo>
                  <a:lnTo>
                    <a:pt x="364" y="378"/>
                  </a:lnTo>
                  <a:lnTo>
                    <a:pt x="360" y="386"/>
                  </a:lnTo>
                  <a:lnTo>
                    <a:pt x="354" y="388"/>
                  </a:lnTo>
                  <a:lnTo>
                    <a:pt x="340" y="388"/>
                  </a:lnTo>
                  <a:lnTo>
                    <a:pt x="340" y="388"/>
                  </a:lnTo>
                  <a:lnTo>
                    <a:pt x="338" y="394"/>
                  </a:lnTo>
                  <a:lnTo>
                    <a:pt x="340" y="398"/>
                  </a:lnTo>
                  <a:lnTo>
                    <a:pt x="342" y="402"/>
                  </a:lnTo>
                  <a:lnTo>
                    <a:pt x="342" y="402"/>
                  </a:lnTo>
                  <a:lnTo>
                    <a:pt x="342" y="402"/>
                  </a:lnTo>
                  <a:lnTo>
                    <a:pt x="342" y="404"/>
                  </a:lnTo>
                  <a:lnTo>
                    <a:pt x="340" y="406"/>
                  </a:lnTo>
                  <a:lnTo>
                    <a:pt x="338" y="410"/>
                  </a:lnTo>
                  <a:lnTo>
                    <a:pt x="344" y="412"/>
                  </a:lnTo>
                  <a:lnTo>
                    <a:pt x="344" y="412"/>
                  </a:lnTo>
                  <a:lnTo>
                    <a:pt x="346" y="418"/>
                  </a:lnTo>
                  <a:lnTo>
                    <a:pt x="352" y="422"/>
                  </a:lnTo>
                  <a:lnTo>
                    <a:pt x="364" y="430"/>
                  </a:lnTo>
                  <a:lnTo>
                    <a:pt x="364" y="430"/>
                  </a:lnTo>
                  <a:lnTo>
                    <a:pt x="366" y="430"/>
                  </a:lnTo>
                  <a:lnTo>
                    <a:pt x="368" y="430"/>
                  </a:lnTo>
                  <a:lnTo>
                    <a:pt x="372" y="428"/>
                  </a:lnTo>
                  <a:lnTo>
                    <a:pt x="372" y="428"/>
                  </a:lnTo>
                  <a:lnTo>
                    <a:pt x="374" y="424"/>
                  </a:lnTo>
                  <a:lnTo>
                    <a:pt x="378" y="424"/>
                  </a:lnTo>
                  <a:lnTo>
                    <a:pt x="380" y="424"/>
                  </a:lnTo>
                  <a:lnTo>
                    <a:pt x="384" y="428"/>
                  </a:lnTo>
                  <a:lnTo>
                    <a:pt x="384" y="428"/>
                  </a:lnTo>
                  <a:lnTo>
                    <a:pt x="388" y="430"/>
                  </a:lnTo>
                  <a:lnTo>
                    <a:pt x="392" y="432"/>
                  </a:lnTo>
                  <a:lnTo>
                    <a:pt x="396" y="430"/>
                  </a:lnTo>
                  <a:lnTo>
                    <a:pt x="400" y="426"/>
                  </a:lnTo>
                  <a:lnTo>
                    <a:pt x="400" y="426"/>
                  </a:lnTo>
                  <a:lnTo>
                    <a:pt x="404" y="424"/>
                  </a:lnTo>
                  <a:lnTo>
                    <a:pt x="406" y="424"/>
                  </a:lnTo>
                  <a:lnTo>
                    <a:pt x="412" y="426"/>
                  </a:lnTo>
                  <a:lnTo>
                    <a:pt x="412" y="426"/>
                  </a:lnTo>
                  <a:lnTo>
                    <a:pt x="414" y="428"/>
                  </a:lnTo>
                  <a:lnTo>
                    <a:pt x="414" y="430"/>
                  </a:lnTo>
                  <a:lnTo>
                    <a:pt x="414" y="434"/>
                  </a:lnTo>
                  <a:lnTo>
                    <a:pt x="414" y="434"/>
                  </a:lnTo>
                  <a:lnTo>
                    <a:pt x="414" y="444"/>
                  </a:lnTo>
                  <a:lnTo>
                    <a:pt x="412" y="452"/>
                  </a:lnTo>
                  <a:lnTo>
                    <a:pt x="406" y="470"/>
                  </a:lnTo>
                  <a:lnTo>
                    <a:pt x="406" y="470"/>
                  </a:lnTo>
                  <a:lnTo>
                    <a:pt x="404" y="478"/>
                  </a:lnTo>
                  <a:lnTo>
                    <a:pt x="398" y="482"/>
                  </a:lnTo>
                  <a:lnTo>
                    <a:pt x="392" y="484"/>
                  </a:lnTo>
                  <a:lnTo>
                    <a:pt x="382" y="482"/>
                  </a:lnTo>
                  <a:lnTo>
                    <a:pt x="382" y="482"/>
                  </a:lnTo>
                  <a:lnTo>
                    <a:pt x="376" y="480"/>
                  </a:lnTo>
                  <a:lnTo>
                    <a:pt x="368" y="482"/>
                  </a:lnTo>
                  <a:lnTo>
                    <a:pt x="368" y="482"/>
                  </a:lnTo>
                  <a:lnTo>
                    <a:pt x="364" y="486"/>
                  </a:lnTo>
                  <a:lnTo>
                    <a:pt x="360" y="486"/>
                  </a:lnTo>
                  <a:lnTo>
                    <a:pt x="360" y="486"/>
                  </a:lnTo>
                  <a:lnTo>
                    <a:pt x="338" y="480"/>
                  </a:lnTo>
                  <a:lnTo>
                    <a:pt x="326" y="476"/>
                  </a:lnTo>
                  <a:lnTo>
                    <a:pt x="316" y="472"/>
                  </a:lnTo>
                  <a:lnTo>
                    <a:pt x="316" y="472"/>
                  </a:lnTo>
                  <a:lnTo>
                    <a:pt x="306" y="466"/>
                  </a:lnTo>
                  <a:lnTo>
                    <a:pt x="300" y="466"/>
                  </a:lnTo>
                  <a:lnTo>
                    <a:pt x="298" y="466"/>
                  </a:lnTo>
                  <a:lnTo>
                    <a:pt x="294" y="468"/>
                  </a:lnTo>
                  <a:lnTo>
                    <a:pt x="294" y="472"/>
                  </a:lnTo>
                  <a:lnTo>
                    <a:pt x="292" y="482"/>
                  </a:lnTo>
                  <a:lnTo>
                    <a:pt x="292" y="482"/>
                  </a:lnTo>
                  <a:lnTo>
                    <a:pt x="290" y="488"/>
                  </a:lnTo>
                  <a:lnTo>
                    <a:pt x="286" y="492"/>
                  </a:lnTo>
                  <a:lnTo>
                    <a:pt x="286" y="492"/>
                  </a:lnTo>
                  <a:lnTo>
                    <a:pt x="284" y="492"/>
                  </a:lnTo>
                  <a:lnTo>
                    <a:pt x="280" y="492"/>
                  </a:lnTo>
                  <a:lnTo>
                    <a:pt x="278" y="488"/>
                  </a:lnTo>
                  <a:lnTo>
                    <a:pt x="278" y="488"/>
                  </a:lnTo>
                  <a:lnTo>
                    <a:pt x="270" y="484"/>
                  </a:lnTo>
                  <a:lnTo>
                    <a:pt x="262" y="482"/>
                  </a:lnTo>
                  <a:lnTo>
                    <a:pt x="262" y="482"/>
                  </a:lnTo>
                  <a:lnTo>
                    <a:pt x="258" y="482"/>
                  </a:lnTo>
                  <a:lnTo>
                    <a:pt x="254" y="476"/>
                  </a:lnTo>
                  <a:lnTo>
                    <a:pt x="254" y="476"/>
                  </a:lnTo>
                  <a:lnTo>
                    <a:pt x="252" y="472"/>
                  </a:lnTo>
                  <a:lnTo>
                    <a:pt x="248" y="468"/>
                  </a:lnTo>
                  <a:lnTo>
                    <a:pt x="244" y="466"/>
                  </a:lnTo>
                  <a:lnTo>
                    <a:pt x="238" y="466"/>
                  </a:lnTo>
                  <a:lnTo>
                    <a:pt x="238" y="466"/>
                  </a:lnTo>
                  <a:lnTo>
                    <a:pt x="232" y="466"/>
                  </a:lnTo>
                  <a:lnTo>
                    <a:pt x="226" y="464"/>
                  </a:lnTo>
                  <a:lnTo>
                    <a:pt x="216" y="458"/>
                  </a:lnTo>
                  <a:lnTo>
                    <a:pt x="216" y="458"/>
                  </a:lnTo>
                  <a:lnTo>
                    <a:pt x="212" y="454"/>
                  </a:lnTo>
                  <a:lnTo>
                    <a:pt x="212" y="452"/>
                  </a:lnTo>
                  <a:lnTo>
                    <a:pt x="212" y="452"/>
                  </a:lnTo>
                  <a:lnTo>
                    <a:pt x="212" y="452"/>
                  </a:lnTo>
                  <a:lnTo>
                    <a:pt x="216" y="446"/>
                  </a:lnTo>
                  <a:lnTo>
                    <a:pt x="218" y="442"/>
                  </a:lnTo>
                  <a:lnTo>
                    <a:pt x="216" y="430"/>
                  </a:lnTo>
                  <a:lnTo>
                    <a:pt x="216" y="430"/>
                  </a:lnTo>
                  <a:lnTo>
                    <a:pt x="214" y="426"/>
                  </a:lnTo>
                  <a:lnTo>
                    <a:pt x="212" y="422"/>
                  </a:lnTo>
                  <a:lnTo>
                    <a:pt x="210" y="420"/>
                  </a:lnTo>
                  <a:lnTo>
                    <a:pt x="204" y="422"/>
                  </a:lnTo>
                  <a:lnTo>
                    <a:pt x="204" y="422"/>
                  </a:lnTo>
                  <a:lnTo>
                    <a:pt x="196" y="424"/>
                  </a:lnTo>
                  <a:lnTo>
                    <a:pt x="188" y="424"/>
                  </a:lnTo>
                  <a:lnTo>
                    <a:pt x="172" y="424"/>
                  </a:lnTo>
                  <a:lnTo>
                    <a:pt x="172" y="424"/>
                  </a:lnTo>
                  <a:lnTo>
                    <a:pt x="154" y="426"/>
                  </a:lnTo>
                  <a:lnTo>
                    <a:pt x="144" y="428"/>
                  </a:lnTo>
                  <a:lnTo>
                    <a:pt x="136" y="432"/>
                  </a:lnTo>
                  <a:lnTo>
                    <a:pt x="136" y="432"/>
                  </a:lnTo>
                  <a:lnTo>
                    <a:pt x="122" y="440"/>
                  </a:lnTo>
                  <a:lnTo>
                    <a:pt x="110" y="442"/>
                  </a:lnTo>
                  <a:lnTo>
                    <a:pt x="98" y="440"/>
                  </a:lnTo>
                  <a:lnTo>
                    <a:pt x="88" y="434"/>
                  </a:lnTo>
                  <a:lnTo>
                    <a:pt x="88" y="434"/>
                  </a:lnTo>
                  <a:lnTo>
                    <a:pt x="86" y="442"/>
                  </a:lnTo>
                  <a:lnTo>
                    <a:pt x="82" y="450"/>
                  </a:lnTo>
                  <a:lnTo>
                    <a:pt x="76" y="456"/>
                  </a:lnTo>
                  <a:lnTo>
                    <a:pt x="68" y="462"/>
                  </a:lnTo>
                  <a:lnTo>
                    <a:pt x="68" y="462"/>
                  </a:lnTo>
                  <a:lnTo>
                    <a:pt x="64" y="466"/>
                  </a:lnTo>
                  <a:lnTo>
                    <a:pt x="60" y="472"/>
                  </a:lnTo>
                  <a:lnTo>
                    <a:pt x="58" y="478"/>
                  </a:lnTo>
                  <a:lnTo>
                    <a:pt x="58" y="486"/>
                  </a:lnTo>
                  <a:lnTo>
                    <a:pt x="58" y="486"/>
                  </a:lnTo>
                  <a:lnTo>
                    <a:pt x="58" y="496"/>
                  </a:lnTo>
                  <a:lnTo>
                    <a:pt x="54" y="504"/>
                  </a:lnTo>
                  <a:lnTo>
                    <a:pt x="48" y="508"/>
                  </a:lnTo>
                  <a:lnTo>
                    <a:pt x="40" y="514"/>
                  </a:lnTo>
                  <a:lnTo>
                    <a:pt x="40" y="514"/>
                  </a:lnTo>
                  <a:lnTo>
                    <a:pt x="34" y="520"/>
                  </a:lnTo>
                  <a:lnTo>
                    <a:pt x="28" y="526"/>
                  </a:lnTo>
                  <a:lnTo>
                    <a:pt x="28" y="526"/>
                  </a:lnTo>
                  <a:lnTo>
                    <a:pt x="24" y="534"/>
                  </a:lnTo>
                  <a:lnTo>
                    <a:pt x="20" y="542"/>
                  </a:lnTo>
                  <a:lnTo>
                    <a:pt x="16" y="550"/>
                  </a:lnTo>
                  <a:lnTo>
                    <a:pt x="12" y="560"/>
                  </a:lnTo>
                  <a:lnTo>
                    <a:pt x="12" y="560"/>
                  </a:lnTo>
                  <a:lnTo>
                    <a:pt x="4" y="572"/>
                  </a:lnTo>
                  <a:lnTo>
                    <a:pt x="2" y="580"/>
                  </a:lnTo>
                  <a:lnTo>
                    <a:pt x="2" y="588"/>
                  </a:lnTo>
                  <a:lnTo>
                    <a:pt x="2" y="588"/>
                  </a:lnTo>
                  <a:lnTo>
                    <a:pt x="8" y="604"/>
                  </a:lnTo>
                  <a:lnTo>
                    <a:pt x="8" y="620"/>
                  </a:lnTo>
                  <a:lnTo>
                    <a:pt x="6" y="634"/>
                  </a:lnTo>
                  <a:lnTo>
                    <a:pt x="2" y="650"/>
                  </a:lnTo>
                  <a:lnTo>
                    <a:pt x="2" y="650"/>
                  </a:lnTo>
                  <a:lnTo>
                    <a:pt x="0" y="654"/>
                  </a:lnTo>
                  <a:lnTo>
                    <a:pt x="2" y="656"/>
                  </a:lnTo>
                  <a:lnTo>
                    <a:pt x="4" y="662"/>
                  </a:lnTo>
                  <a:lnTo>
                    <a:pt x="4" y="662"/>
                  </a:lnTo>
                  <a:lnTo>
                    <a:pt x="4" y="668"/>
                  </a:lnTo>
                  <a:lnTo>
                    <a:pt x="4" y="668"/>
                  </a:lnTo>
                  <a:lnTo>
                    <a:pt x="4" y="676"/>
                  </a:lnTo>
                  <a:lnTo>
                    <a:pt x="6" y="682"/>
                  </a:lnTo>
                  <a:lnTo>
                    <a:pt x="6" y="682"/>
                  </a:lnTo>
                  <a:lnTo>
                    <a:pt x="16" y="690"/>
                  </a:lnTo>
                  <a:lnTo>
                    <a:pt x="22" y="700"/>
                  </a:lnTo>
                  <a:lnTo>
                    <a:pt x="28" y="710"/>
                  </a:lnTo>
                  <a:lnTo>
                    <a:pt x="32" y="722"/>
                  </a:lnTo>
                  <a:lnTo>
                    <a:pt x="32" y="722"/>
                  </a:lnTo>
                  <a:lnTo>
                    <a:pt x="34" y="726"/>
                  </a:lnTo>
                  <a:lnTo>
                    <a:pt x="38" y="730"/>
                  </a:lnTo>
                  <a:lnTo>
                    <a:pt x="38" y="730"/>
                  </a:lnTo>
                  <a:lnTo>
                    <a:pt x="50" y="742"/>
                  </a:lnTo>
                  <a:lnTo>
                    <a:pt x="64" y="754"/>
                  </a:lnTo>
                  <a:lnTo>
                    <a:pt x="64" y="754"/>
                  </a:lnTo>
                  <a:lnTo>
                    <a:pt x="68" y="758"/>
                  </a:lnTo>
                  <a:lnTo>
                    <a:pt x="72" y="760"/>
                  </a:lnTo>
                  <a:lnTo>
                    <a:pt x="78" y="760"/>
                  </a:lnTo>
                  <a:lnTo>
                    <a:pt x="84" y="756"/>
                  </a:lnTo>
                  <a:lnTo>
                    <a:pt x="84" y="756"/>
                  </a:lnTo>
                  <a:lnTo>
                    <a:pt x="90" y="754"/>
                  </a:lnTo>
                  <a:lnTo>
                    <a:pt x="96" y="752"/>
                  </a:lnTo>
                  <a:lnTo>
                    <a:pt x="102" y="752"/>
                  </a:lnTo>
                  <a:lnTo>
                    <a:pt x="108" y="754"/>
                  </a:lnTo>
                  <a:lnTo>
                    <a:pt x="108" y="754"/>
                  </a:lnTo>
                  <a:lnTo>
                    <a:pt x="114" y="754"/>
                  </a:lnTo>
                  <a:lnTo>
                    <a:pt x="120" y="754"/>
                  </a:lnTo>
                  <a:lnTo>
                    <a:pt x="130" y="750"/>
                  </a:lnTo>
                  <a:lnTo>
                    <a:pt x="130" y="750"/>
                  </a:lnTo>
                  <a:lnTo>
                    <a:pt x="144" y="744"/>
                  </a:lnTo>
                  <a:lnTo>
                    <a:pt x="150" y="742"/>
                  </a:lnTo>
                  <a:lnTo>
                    <a:pt x="158" y="740"/>
                  </a:lnTo>
                  <a:lnTo>
                    <a:pt x="158" y="740"/>
                  </a:lnTo>
                  <a:lnTo>
                    <a:pt x="164" y="740"/>
                  </a:lnTo>
                  <a:lnTo>
                    <a:pt x="170" y="742"/>
                  </a:lnTo>
                  <a:lnTo>
                    <a:pt x="174" y="744"/>
                  </a:lnTo>
                  <a:lnTo>
                    <a:pt x="176" y="750"/>
                  </a:lnTo>
                  <a:lnTo>
                    <a:pt x="176" y="750"/>
                  </a:lnTo>
                  <a:lnTo>
                    <a:pt x="178" y="756"/>
                  </a:lnTo>
                  <a:lnTo>
                    <a:pt x="182" y="758"/>
                  </a:lnTo>
                  <a:lnTo>
                    <a:pt x="186" y="760"/>
                  </a:lnTo>
                  <a:lnTo>
                    <a:pt x="192" y="760"/>
                  </a:lnTo>
                  <a:lnTo>
                    <a:pt x="192" y="760"/>
                  </a:lnTo>
                  <a:lnTo>
                    <a:pt x="200" y="760"/>
                  </a:lnTo>
                  <a:lnTo>
                    <a:pt x="206" y="764"/>
                  </a:lnTo>
                  <a:lnTo>
                    <a:pt x="210" y="770"/>
                  </a:lnTo>
                  <a:lnTo>
                    <a:pt x="212" y="778"/>
                  </a:lnTo>
                  <a:lnTo>
                    <a:pt x="212" y="778"/>
                  </a:lnTo>
                  <a:lnTo>
                    <a:pt x="210" y="792"/>
                  </a:lnTo>
                  <a:lnTo>
                    <a:pt x="208" y="806"/>
                  </a:lnTo>
                  <a:lnTo>
                    <a:pt x="208" y="806"/>
                  </a:lnTo>
                  <a:lnTo>
                    <a:pt x="206" y="816"/>
                  </a:lnTo>
                  <a:lnTo>
                    <a:pt x="206" y="824"/>
                  </a:lnTo>
                  <a:lnTo>
                    <a:pt x="210" y="830"/>
                  </a:lnTo>
                  <a:lnTo>
                    <a:pt x="214" y="836"/>
                  </a:lnTo>
                  <a:lnTo>
                    <a:pt x="214" y="836"/>
                  </a:lnTo>
                  <a:lnTo>
                    <a:pt x="222" y="846"/>
                  </a:lnTo>
                  <a:lnTo>
                    <a:pt x="226" y="858"/>
                  </a:lnTo>
                  <a:lnTo>
                    <a:pt x="230" y="868"/>
                  </a:lnTo>
                  <a:lnTo>
                    <a:pt x="234" y="878"/>
                  </a:lnTo>
                  <a:lnTo>
                    <a:pt x="242" y="924"/>
                  </a:lnTo>
                  <a:lnTo>
                    <a:pt x="242" y="924"/>
                  </a:lnTo>
                  <a:lnTo>
                    <a:pt x="242" y="930"/>
                  </a:lnTo>
                  <a:lnTo>
                    <a:pt x="240" y="936"/>
                  </a:lnTo>
                  <a:lnTo>
                    <a:pt x="240" y="936"/>
                  </a:lnTo>
                  <a:lnTo>
                    <a:pt x="234" y="946"/>
                  </a:lnTo>
                  <a:lnTo>
                    <a:pt x="230" y="956"/>
                  </a:lnTo>
                  <a:lnTo>
                    <a:pt x="226" y="976"/>
                  </a:lnTo>
                  <a:lnTo>
                    <a:pt x="226" y="976"/>
                  </a:lnTo>
                  <a:lnTo>
                    <a:pt x="226" y="984"/>
                  </a:lnTo>
                  <a:lnTo>
                    <a:pt x="226" y="992"/>
                  </a:lnTo>
                  <a:lnTo>
                    <a:pt x="232" y="1006"/>
                  </a:lnTo>
                  <a:lnTo>
                    <a:pt x="232" y="1006"/>
                  </a:lnTo>
                  <a:lnTo>
                    <a:pt x="242" y="1030"/>
                  </a:lnTo>
                  <a:lnTo>
                    <a:pt x="246" y="1042"/>
                  </a:lnTo>
                  <a:lnTo>
                    <a:pt x="248" y="1056"/>
                  </a:lnTo>
                  <a:lnTo>
                    <a:pt x="248" y="1056"/>
                  </a:lnTo>
                  <a:lnTo>
                    <a:pt x="250" y="1068"/>
                  </a:lnTo>
                  <a:lnTo>
                    <a:pt x="252" y="1082"/>
                  </a:lnTo>
                  <a:lnTo>
                    <a:pt x="256" y="1094"/>
                  </a:lnTo>
                  <a:lnTo>
                    <a:pt x="262" y="1106"/>
                  </a:lnTo>
                  <a:lnTo>
                    <a:pt x="262" y="1106"/>
                  </a:lnTo>
                  <a:lnTo>
                    <a:pt x="268" y="1116"/>
                  </a:lnTo>
                  <a:lnTo>
                    <a:pt x="274" y="1126"/>
                  </a:lnTo>
                  <a:lnTo>
                    <a:pt x="276" y="1138"/>
                  </a:lnTo>
                  <a:lnTo>
                    <a:pt x="274" y="1150"/>
                  </a:lnTo>
                  <a:lnTo>
                    <a:pt x="274" y="1150"/>
                  </a:lnTo>
                  <a:lnTo>
                    <a:pt x="274" y="1154"/>
                  </a:lnTo>
                  <a:lnTo>
                    <a:pt x="276" y="1156"/>
                  </a:lnTo>
                  <a:lnTo>
                    <a:pt x="280" y="1162"/>
                  </a:lnTo>
                  <a:lnTo>
                    <a:pt x="288" y="1164"/>
                  </a:lnTo>
                  <a:lnTo>
                    <a:pt x="296" y="1166"/>
                  </a:lnTo>
                  <a:lnTo>
                    <a:pt x="296" y="1166"/>
                  </a:lnTo>
                  <a:lnTo>
                    <a:pt x="306" y="1162"/>
                  </a:lnTo>
                  <a:lnTo>
                    <a:pt x="310" y="1160"/>
                  </a:lnTo>
                  <a:lnTo>
                    <a:pt x="316" y="1160"/>
                  </a:lnTo>
                  <a:lnTo>
                    <a:pt x="316" y="1160"/>
                  </a:lnTo>
                  <a:lnTo>
                    <a:pt x="330" y="1160"/>
                  </a:lnTo>
                  <a:lnTo>
                    <a:pt x="342" y="1156"/>
                  </a:lnTo>
                  <a:lnTo>
                    <a:pt x="352" y="1148"/>
                  </a:lnTo>
                  <a:lnTo>
                    <a:pt x="362" y="1138"/>
                  </a:lnTo>
                  <a:lnTo>
                    <a:pt x="362" y="1138"/>
                  </a:lnTo>
                  <a:lnTo>
                    <a:pt x="372" y="1124"/>
                  </a:lnTo>
                  <a:lnTo>
                    <a:pt x="376" y="1116"/>
                  </a:lnTo>
                  <a:lnTo>
                    <a:pt x="380" y="1110"/>
                  </a:lnTo>
                  <a:lnTo>
                    <a:pt x="380" y="1110"/>
                  </a:lnTo>
                  <a:lnTo>
                    <a:pt x="386" y="1104"/>
                  </a:lnTo>
                  <a:lnTo>
                    <a:pt x="388" y="1096"/>
                  </a:lnTo>
                  <a:lnTo>
                    <a:pt x="390" y="1088"/>
                  </a:lnTo>
                  <a:lnTo>
                    <a:pt x="390" y="1080"/>
                  </a:lnTo>
                  <a:lnTo>
                    <a:pt x="390" y="1080"/>
                  </a:lnTo>
                  <a:lnTo>
                    <a:pt x="390" y="1076"/>
                  </a:lnTo>
                  <a:lnTo>
                    <a:pt x="390" y="1072"/>
                  </a:lnTo>
                  <a:lnTo>
                    <a:pt x="392" y="1070"/>
                  </a:lnTo>
                  <a:lnTo>
                    <a:pt x="396" y="1068"/>
                  </a:lnTo>
                  <a:lnTo>
                    <a:pt x="396" y="1068"/>
                  </a:lnTo>
                  <a:lnTo>
                    <a:pt x="404" y="1064"/>
                  </a:lnTo>
                  <a:lnTo>
                    <a:pt x="408" y="1058"/>
                  </a:lnTo>
                  <a:lnTo>
                    <a:pt x="410" y="1052"/>
                  </a:lnTo>
                  <a:lnTo>
                    <a:pt x="410" y="1042"/>
                  </a:lnTo>
                  <a:lnTo>
                    <a:pt x="410" y="1042"/>
                  </a:lnTo>
                  <a:lnTo>
                    <a:pt x="406" y="1022"/>
                  </a:lnTo>
                  <a:lnTo>
                    <a:pt x="406" y="1022"/>
                  </a:lnTo>
                  <a:lnTo>
                    <a:pt x="404" y="1018"/>
                  </a:lnTo>
                  <a:lnTo>
                    <a:pt x="404" y="1016"/>
                  </a:lnTo>
                  <a:lnTo>
                    <a:pt x="406" y="1014"/>
                  </a:lnTo>
                  <a:lnTo>
                    <a:pt x="406" y="1014"/>
                  </a:lnTo>
                  <a:lnTo>
                    <a:pt x="412" y="1006"/>
                  </a:lnTo>
                  <a:lnTo>
                    <a:pt x="420" y="998"/>
                  </a:lnTo>
                  <a:lnTo>
                    <a:pt x="426" y="990"/>
                  </a:lnTo>
                  <a:lnTo>
                    <a:pt x="436" y="984"/>
                  </a:lnTo>
                  <a:lnTo>
                    <a:pt x="436" y="984"/>
                  </a:lnTo>
                  <a:lnTo>
                    <a:pt x="442" y="980"/>
                  </a:lnTo>
                  <a:lnTo>
                    <a:pt x="448" y="974"/>
                  </a:lnTo>
                  <a:lnTo>
                    <a:pt x="450" y="966"/>
                  </a:lnTo>
                  <a:lnTo>
                    <a:pt x="452" y="958"/>
                  </a:lnTo>
                  <a:lnTo>
                    <a:pt x="452" y="958"/>
                  </a:lnTo>
                  <a:lnTo>
                    <a:pt x="450" y="938"/>
                  </a:lnTo>
                  <a:lnTo>
                    <a:pt x="448" y="918"/>
                  </a:lnTo>
                  <a:lnTo>
                    <a:pt x="440" y="880"/>
                  </a:lnTo>
                  <a:lnTo>
                    <a:pt x="440" y="880"/>
                  </a:lnTo>
                  <a:lnTo>
                    <a:pt x="438" y="866"/>
                  </a:lnTo>
                  <a:lnTo>
                    <a:pt x="442" y="852"/>
                  </a:lnTo>
                  <a:lnTo>
                    <a:pt x="448" y="840"/>
                  </a:lnTo>
                  <a:lnTo>
                    <a:pt x="454" y="828"/>
                  </a:lnTo>
                  <a:lnTo>
                    <a:pt x="454" y="828"/>
                  </a:lnTo>
                  <a:lnTo>
                    <a:pt x="464" y="814"/>
                  </a:lnTo>
                  <a:lnTo>
                    <a:pt x="474" y="800"/>
                  </a:lnTo>
                  <a:lnTo>
                    <a:pt x="496" y="776"/>
                  </a:lnTo>
                  <a:lnTo>
                    <a:pt x="496" y="776"/>
                  </a:lnTo>
                  <a:lnTo>
                    <a:pt x="502" y="768"/>
                  </a:lnTo>
                  <a:lnTo>
                    <a:pt x="508" y="760"/>
                  </a:lnTo>
                  <a:lnTo>
                    <a:pt x="516" y="744"/>
                  </a:lnTo>
                  <a:lnTo>
                    <a:pt x="530" y="708"/>
                  </a:lnTo>
                  <a:lnTo>
                    <a:pt x="530" y="708"/>
                  </a:lnTo>
                  <a:lnTo>
                    <a:pt x="532" y="696"/>
                  </a:lnTo>
                  <a:lnTo>
                    <a:pt x="532" y="690"/>
                  </a:lnTo>
                  <a:lnTo>
                    <a:pt x="532" y="682"/>
                  </a:lnTo>
                  <a:lnTo>
                    <a:pt x="532" y="682"/>
                  </a:lnTo>
                  <a:lnTo>
                    <a:pt x="524" y="688"/>
                  </a:lnTo>
                  <a:lnTo>
                    <a:pt x="514" y="690"/>
                  </a:lnTo>
                  <a:lnTo>
                    <a:pt x="504" y="692"/>
                  </a:lnTo>
                  <a:lnTo>
                    <a:pt x="496" y="696"/>
                  </a:lnTo>
                  <a:lnTo>
                    <a:pt x="496" y="696"/>
                  </a:lnTo>
                  <a:lnTo>
                    <a:pt x="490" y="698"/>
                  </a:lnTo>
                  <a:lnTo>
                    <a:pt x="482" y="698"/>
                  </a:lnTo>
                  <a:lnTo>
                    <a:pt x="476" y="696"/>
                  </a:lnTo>
                  <a:lnTo>
                    <a:pt x="470" y="688"/>
                  </a:lnTo>
                  <a:lnTo>
                    <a:pt x="470" y="688"/>
                  </a:lnTo>
                  <a:lnTo>
                    <a:pt x="470" y="684"/>
                  </a:lnTo>
                  <a:lnTo>
                    <a:pt x="472" y="682"/>
                  </a:lnTo>
                  <a:lnTo>
                    <a:pt x="472" y="678"/>
                  </a:lnTo>
                  <a:lnTo>
                    <a:pt x="472" y="676"/>
                  </a:lnTo>
                  <a:lnTo>
                    <a:pt x="472" y="676"/>
                  </a:lnTo>
                  <a:lnTo>
                    <a:pt x="458" y="660"/>
                  </a:lnTo>
                  <a:lnTo>
                    <a:pt x="452" y="654"/>
                  </a:lnTo>
                  <a:lnTo>
                    <a:pt x="444" y="646"/>
                  </a:lnTo>
                  <a:lnTo>
                    <a:pt x="444" y="646"/>
                  </a:lnTo>
                  <a:lnTo>
                    <a:pt x="442" y="644"/>
                  </a:lnTo>
                  <a:lnTo>
                    <a:pt x="440" y="642"/>
                  </a:lnTo>
                  <a:lnTo>
                    <a:pt x="440" y="634"/>
                  </a:lnTo>
                  <a:lnTo>
                    <a:pt x="440" y="634"/>
                  </a:lnTo>
                  <a:lnTo>
                    <a:pt x="438" y="628"/>
                  </a:lnTo>
                  <a:lnTo>
                    <a:pt x="436" y="624"/>
                  </a:lnTo>
                  <a:lnTo>
                    <a:pt x="434" y="622"/>
                  </a:lnTo>
                  <a:lnTo>
                    <a:pt x="434" y="622"/>
                  </a:lnTo>
                  <a:lnTo>
                    <a:pt x="428" y="614"/>
                  </a:lnTo>
                  <a:lnTo>
                    <a:pt x="426" y="606"/>
                  </a:lnTo>
                  <a:lnTo>
                    <a:pt x="424" y="598"/>
                  </a:lnTo>
                  <a:lnTo>
                    <a:pt x="424" y="590"/>
                  </a:lnTo>
                  <a:lnTo>
                    <a:pt x="424" y="590"/>
                  </a:lnTo>
                  <a:lnTo>
                    <a:pt x="422" y="582"/>
                  </a:lnTo>
                  <a:lnTo>
                    <a:pt x="418" y="578"/>
                  </a:lnTo>
                  <a:lnTo>
                    <a:pt x="414" y="572"/>
                  </a:lnTo>
                  <a:lnTo>
                    <a:pt x="412" y="566"/>
                  </a:lnTo>
                  <a:lnTo>
                    <a:pt x="412" y="566"/>
                  </a:lnTo>
                  <a:lnTo>
                    <a:pt x="408" y="556"/>
                  </a:lnTo>
                  <a:lnTo>
                    <a:pt x="404" y="544"/>
                  </a:lnTo>
                  <a:lnTo>
                    <a:pt x="400" y="532"/>
                  </a:lnTo>
                  <a:lnTo>
                    <a:pt x="396" y="522"/>
                  </a:lnTo>
                  <a:lnTo>
                    <a:pt x="396" y="522"/>
                  </a:lnTo>
                  <a:lnTo>
                    <a:pt x="392" y="510"/>
                  </a:lnTo>
                  <a:lnTo>
                    <a:pt x="392" y="510"/>
                  </a:lnTo>
                  <a:lnTo>
                    <a:pt x="394" y="512"/>
                  </a:lnTo>
                  <a:lnTo>
                    <a:pt x="396" y="514"/>
                  </a:lnTo>
                  <a:lnTo>
                    <a:pt x="400" y="518"/>
                  </a:lnTo>
                  <a:lnTo>
                    <a:pt x="400" y="518"/>
                  </a:lnTo>
                  <a:lnTo>
                    <a:pt x="402" y="516"/>
                  </a:lnTo>
                  <a:lnTo>
                    <a:pt x="402" y="516"/>
                  </a:lnTo>
                  <a:lnTo>
                    <a:pt x="402" y="508"/>
                  </a:lnTo>
                  <a:lnTo>
                    <a:pt x="406" y="502"/>
                  </a:lnTo>
                  <a:lnTo>
                    <a:pt x="406" y="502"/>
                  </a:lnTo>
                  <a:lnTo>
                    <a:pt x="408" y="516"/>
                  </a:lnTo>
                  <a:lnTo>
                    <a:pt x="408" y="516"/>
                  </a:lnTo>
                  <a:lnTo>
                    <a:pt x="410" y="518"/>
                  </a:lnTo>
                  <a:lnTo>
                    <a:pt x="412" y="522"/>
                  </a:lnTo>
                  <a:lnTo>
                    <a:pt x="416" y="530"/>
                  </a:lnTo>
                  <a:lnTo>
                    <a:pt x="416" y="530"/>
                  </a:lnTo>
                  <a:lnTo>
                    <a:pt x="420" y="538"/>
                  </a:lnTo>
                  <a:lnTo>
                    <a:pt x="424" y="546"/>
                  </a:lnTo>
                  <a:lnTo>
                    <a:pt x="428" y="554"/>
                  </a:lnTo>
                  <a:lnTo>
                    <a:pt x="434" y="560"/>
                  </a:lnTo>
                  <a:lnTo>
                    <a:pt x="434" y="560"/>
                  </a:lnTo>
                  <a:lnTo>
                    <a:pt x="436" y="564"/>
                  </a:lnTo>
                  <a:lnTo>
                    <a:pt x="436" y="564"/>
                  </a:lnTo>
                  <a:lnTo>
                    <a:pt x="438" y="574"/>
                  </a:lnTo>
                  <a:lnTo>
                    <a:pt x="440" y="582"/>
                  </a:lnTo>
                  <a:lnTo>
                    <a:pt x="448" y="598"/>
                  </a:lnTo>
                  <a:lnTo>
                    <a:pt x="458" y="614"/>
                  </a:lnTo>
                  <a:lnTo>
                    <a:pt x="466" y="632"/>
                  </a:lnTo>
                  <a:lnTo>
                    <a:pt x="466" y="632"/>
                  </a:lnTo>
                  <a:lnTo>
                    <a:pt x="470" y="648"/>
                  </a:lnTo>
                  <a:lnTo>
                    <a:pt x="472" y="666"/>
                  </a:lnTo>
                  <a:lnTo>
                    <a:pt x="472" y="666"/>
                  </a:lnTo>
                  <a:lnTo>
                    <a:pt x="474" y="674"/>
                  </a:lnTo>
                  <a:lnTo>
                    <a:pt x="474" y="674"/>
                  </a:lnTo>
                  <a:lnTo>
                    <a:pt x="476" y="674"/>
                  </a:lnTo>
                  <a:lnTo>
                    <a:pt x="480" y="676"/>
                  </a:lnTo>
                  <a:lnTo>
                    <a:pt x="484" y="672"/>
                  </a:lnTo>
                  <a:lnTo>
                    <a:pt x="488" y="670"/>
                  </a:lnTo>
                  <a:lnTo>
                    <a:pt x="494" y="668"/>
                  </a:lnTo>
                  <a:lnTo>
                    <a:pt x="494" y="668"/>
                  </a:lnTo>
                  <a:lnTo>
                    <a:pt x="506" y="664"/>
                  </a:lnTo>
                  <a:lnTo>
                    <a:pt x="516" y="658"/>
                  </a:lnTo>
                  <a:lnTo>
                    <a:pt x="526" y="652"/>
                  </a:lnTo>
                  <a:lnTo>
                    <a:pt x="536" y="646"/>
                  </a:lnTo>
                  <a:lnTo>
                    <a:pt x="536" y="646"/>
                  </a:lnTo>
                  <a:lnTo>
                    <a:pt x="540" y="644"/>
                  </a:lnTo>
                  <a:lnTo>
                    <a:pt x="540" y="644"/>
                  </a:lnTo>
                  <a:lnTo>
                    <a:pt x="542" y="638"/>
                  </a:lnTo>
                  <a:lnTo>
                    <a:pt x="544" y="634"/>
                  </a:lnTo>
                  <a:lnTo>
                    <a:pt x="554" y="632"/>
                  </a:lnTo>
                  <a:lnTo>
                    <a:pt x="554" y="632"/>
                  </a:lnTo>
                  <a:lnTo>
                    <a:pt x="560" y="628"/>
                  </a:lnTo>
                  <a:lnTo>
                    <a:pt x="566" y="624"/>
                  </a:lnTo>
                  <a:lnTo>
                    <a:pt x="576" y="614"/>
                  </a:lnTo>
                  <a:lnTo>
                    <a:pt x="576" y="614"/>
                  </a:lnTo>
                  <a:lnTo>
                    <a:pt x="582" y="608"/>
                  </a:lnTo>
                  <a:lnTo>
                    <a:pt x="586" y="600"/>
                  </a:lnTo>
                  <a:lnTo>
                    <a:pt x="590" y="592"/>
                  </a:lnTo>
                  <a:lnTo>
                    <a:pt x="594" y="586"/>
                  </a:lnTo>
                  <a:lnTo>
                    <a:pt x="594" y="586"/>
                  </a:lnTo>
                  <a:lnTo>
                    <a:pt x="598" y="578"/>
                  </a:lnTo>
                  <a:lnTo>
                    <a:pt x="598" y="572"/>
                  </a:lnTo>
                  <a:lnTo>
                    <a:pt x="596" y="566"/>
                  </a:lnTo>
                  <a:lnTo>
                    <a:pt x="590" y="562"/>
                  </a:lnTo>
                  <a:lnTo>
                    <a:pt x="590" y="562"/>
                  </a:lnTo>
                  <a:lnTo>
                    <a:pt x="582" y="558"/>
                  </a:lnTo>
                  <a:lnTo>
                    <a:pt x="576" y="554"/>
                  </a:lnTo>
                  <a:lnTo>
                    <a:pt x="574" y="546"/>
                  </a:lnTo>
                  <a:lnTo>
                    <a:pt x="572" y="538"/>
                  </a:lnTo>
                  <a:lnTo>
                    <a:pt x="572" y="538"/>
                  </a:lnTo>
                  <a:lnTo>
                    <a:pt x="564" y="548"/>
                  </a:lnTo>
                  <a:lnTo>
                    <a:pt x="556" y="554"/>
                  </a:lnTo>
                  <a:lnTo>
                    <a:pt x="552" y="556"/>
                  </a:lnTo>
                  <a:lnTo>
                    <a:pt x="546" y="558"/>
                  </a:lnTo>
                  <a:lnTo>
                    <a:pt x="542" y="558"/>
                  </a:lnTo>
                  <a:lnTo>
                    <a:pt x="536" y="554"/>
                  </a:lnTo>
                  <a:lnTo>
                    <a:pt x="536" y="554"/>
                  </a:lnTo>
                  <a:lnTo>
                    <a:pt x="536" y="546"/>
                  </a:lnTo>
                  <a:lnTo>
                    <a:pt x="536" y="542"/>
                  </a:lnTo>
                  <a:lnTo>
                    <a:pt x="534" y="538"/>
                  </a:lnTo>
                  <a:lnTo>
                    <a:pt x="534" y="538"/>
                  </a:lnTo>
                  <a:lnTo>
                    <a:pt x="532" y="540"/>
                  </a:lnTo>
                  <a:lnTo>
                    <a:pt x="530" y="542"/>
                  </a:lnTo>
                  <a:lnTo>
                    <a:pt x="530" y="544"/>
                  </a:lnTo>
                  <a:lnTo>
                    <a:pt x="528" y="546"/>
                  </a:lnTo>
                  <a:lnTo>
                    <a:pt x="528" y="546"/>
                  </a:lnTo>
                  <a:lnTo>
                    <a:pt x="526" y="542"/>
                  </a:lnTo>
                  <a:lnTo>
                    <a:pt x="526" y="536"/>
                  </a:lnTo>
                  <a:lnTo>
                    <a:pt x="524" y="530"/>
                  </a:lnTo>
                  <a:lnTo>
                    <a:pt x="520" y="526"/>
                  </a:lnTo>
                  <a:lnTo>
                    <a:pt x="520" y="526"/>
                  </a:lnTo>
                  <a:lnTo>
                    <a:pt x="516" y="520"/>
                  </a:lnTo>
                  <a:lnTo>
                    <a:pt x="514" y="516"/>
                  </a:lnTo>
                  <a:lnTo>
                    <a:pt x="508" y="504"/>
                  </a:lnTo>
                  <a:lnTo>
                    <a:pt x="508" y="504"/>
                  </a:lnTo>
                  <a:lnTo>
                    <a:pt x="508" y="500"/>
                  </a:lnTo>
                  <a:lnTo>
                    <a:pt x="508" y="498"/>
                  </a:lnTo>
                  <a:lnTo>
                    <a:pt x="514" y="494"/>
                  </a:lnTo>
                  <a:lnTo>
                    <a:pt x="514" y="494"/>
                  </a:lnTo>
                  <a:lnTo>
                    <a:pt x="518" y="492"/>
                  </a:lnTo>
                  <a:lnTo>
                    <a:pt x="522" y="494"/>
                  </a:lnTo>
                  <a:lnTo>
                    <a:pt x="526" y="496"/>
                  </a:lnTo>
                  <a:lnTo>
                    <a:pt x="528" y="500"/>
                  </a:lnTo>
                  <a:lnTo>
                    <a:pt x="528" y="500"/>
                  </a:lnTo>
                  <a:lnTo>
                    <a:pt x="532" y="508"/>
                  </a:lnTo>
                  <a:lnTo>
                    <a:pt x="536" y="514"/>
                  </a:lnTo>
                  <a:lnTo>
                    <a:pt x="548" y="524"/>
                  </a:lnTo>
                  <a:lnTo>
                    <a:pt x="548" y="524"/>
                  </a:lnTo>
                  <a:lnTo>
                    <a:pt x="552" y="528"/>
                  </a:lnTo>
                  <a:lnTo>
                    <a:pt x="558" y="530"/>
                  </a:lnTo>
                  <a:lnTo>
                    <a:pt x="562" y="530"/>
                  </a:lnTo>
                  <a:lnTo>
                    <a:pt x="568" y="526"/>
                  </a:lnTo>
                  <a:lnTo>
                    <a:pt x="568" y="526"/>
                  </a:lnTo>
                  <a:lnTo>
                    <a:pt x="572" y="524"/>
                  </a:lnTo>
                  <a:lnTo>
                    <a:pt x="576" y="524"/>
                  </a:lnTo>
                  <a:lnTo>
                    <a:pt x="578" y="526"/>
                  </a:lnTo>
                  <a:lnTo>
                    <a:pt x="580" y="532"/>
                  </a:lnTo>
                  <a:lnTo>
                    <a:pt x="580" y="532"/>
                  </a:lnTo>
                  <a:lnTo>
                    <a:pt x="582" y="538"/>
                  </a:lnTo>
                  <a:lnTo>
                    <a:pt x="584" y="540"/>
                  </a:lnTo>
                  <a:lnTo>
                    <a:pt x="588" y="540"/>
                  </a:lnTo>
                  <a:lnTo>
                    <a:pt x="588" y="540"/>
                  </a:lnTo>
                  <a:lnTo>
                    <a:pt x="608" y="544"/>
                  </a:lnTo>
                  <a:lnTo>
                    <a:pt x="620" y="544"/>
                  </a:lnTo>
                  <a:lnTo>
                    <a:pt x="630" y="544"/>
                  </a:lnTo>
                  <a:lnTo>
                    <a:pt x="630" y="544"/>
                  </a:lnTo>
                  <a:lnTo>
                    <a:pt x="638" y="542"/>
                  </a:lnTo>
                  <a:lnTo>
                    <a:pt x="648" y="542"/>
                  </a:lnTo>
                  <a:lnTo>
                    <a:pt x="652" y="544"/>
                  </a:lnTo>
                  <a:lnTo>
                    <a:pt x="656" y="546"/>
                  </a:lnTo>
                  <a:lnTo>
                    <a:pt x="658" y="550"/>
                  </a:lnTo>
                  <a:lnTo>
                    <a:pt x="662" y="556"/>
                  </a:lnTo>
                  <a:lnTo>
                    <a:pt x="662" y="556"/>
                  </a:lnTo>
                  <a:lnTo>
                    <a:pt x="664" y="560"/>
                  </a:lnTo>
                  <a:lnTo>
                    <a:pt x="668" y="566"/>
                  </a:lnTo>
                  <a:lnTo>
                    <a:pt x="674" y="570"/>
                  </a:lnTo>
                  <a:lnTo>
                    <a:pt x="678" y="570"/>
                  </a:lnTo>
                  <a:lnTo>
                    <a:pt x="684" y="570"/>
                  </a:lnTo>
                  <a:lnTo>
                    <a:pt x="684" y="570"/>
                  </a:lnTo>
                  <a:lnTo>
                    <a:pt x="680" y="572"/>
                  </a:lnTo>
                  <a:lnTo>
                    <a:pt x="678" y="574"/>
                  </a:lnTo>
                  <a:lnTo>
                    <a:pt x="674" y="576"/>
                  </a:lnTo>
                  <a:lnTo>
                    <a:pt x="674" y="576"/>
                  </a:lnTo>
                  <a:lnTo>
                    <a:pt x="680" y="586"/>
                  </a:lnTo>
                  <a:lnTo>
                    <a:pt x="682" y="588"/>
                  </a:lnTo>
                  <a:lnTo>
                    <a:pt x="688" y="590"/>
                  </a:lnTo>
                  <a:lnTo>
                    <a:pt x="688" y="590"/>
                  </a:lnTo>
                  <a:lnTo>
                    <a:pt x="692" y="590"/>
                  </a:lnTo>
                  <a:lnTo>
                    <a:pt x="696" y="586"/>
                  </a:lnTo>
                  <a:lnTo>
                    <a:pt x="700" y="576"/>
                  </a:lnTo>
                  <a:lnTo>
                    <a:pt x="700" y="576"/>
                  </a:lnTo>
                  <a:lnTo>
                    <a:pt x="702" y="586"/>
                  </a:lnTo>
                  <a:lnTo>
                    <a:pt x="702" y="594"/>
                  </a:lnTo>
                  <a:lnTo>
                    <a:pt x="702" y="594"/>
                  </a:lnTo>
                  <a:lnTo>
                    <a:pt x="704" y="618"/>
                  </a:lnTo>
                  <a:lnTo>
                    <a:pt x="708" y="642"/>
                  </a:lnTo>
                  <a:lnTo>
                    <a:pt x="708" y="642"/>
                  </a:lnTo>
                  <a:lnTo>
                    <a:pt x="730" y="702"/>
                  </a:lnTo>
                  <a:lnTo>
                    <a:pt x="730" y="702"/>
                  </a:lnTo>
                  <a:lnTo>
                    <a:pt x="732" y="712"/>
                  </a:lnTo>
                  <a:lnTo>
                    <a:pt x="732" y="716"/>
                  </a:lnTo>
                  <a:lnTo>
                    <a:pt x="736" y="720"/>
                  </a:lnTo>
                  <a:lnTo>
                    <a:pt x="736" y="720"/>
                  </a:lnTo>
                  <a:lnTo>
                    <a:pt x="738" y="722"/>
                  </a:lnTo>
                  <a:lnTo>
                    <a:pt x="740" y="722"/>
                  </a:lnTo>
                  <a:lnTo>
                    <a:pt x="742" y="720"/>
                  </a:lnTo>
                  <a:lnTo>
                    <a:pt x="742" y="720"/>
                  </a:lnTo>
                  <a:lnTo>
                    <a:pt x="750" y="708"/>
                  </a:lnTo>
                  <a:lnTo>
                    <a:pt x="756" y="694"/>
                  </a:lnTo>
                  <a:lnTo>
                    <a:pt x="758" y="678"/>
                  </a:lnTo>
                  <a:lnTo>
                    <a:pt x="758" y="664"/>
                  </a:lnTo>
                  <a:lnTo>
                    <a:pt x="758" y="664"/>
                  </a:lnTo>
                  <a:lnTo>
                    <a:pt x="758" y="654"/>
                  </a:lnTo>
                  <a:lnTo>
                    <a:pt x="760" y="646"/>
                  </a:lnTo>
                  <a:lnTo>
                    <a:pt x="764" y="640"/>
                  </a:lnTo>
                  <a:lnTo>
                    <a:pt x="772" y="636"/>
                  </a:lnTo>
                  <a:lnTo>
                    <a:pt x="772" y="636"/>
                  </a:lnTo>
                  <a:lnTo>
                    <a:pt x="774" y="634"/>
                  </a:lnTo>
                  <a:lnTo>
                    <a:pt x="774" y="634"/>
                  </a:lnTo>
                  <a:lnTo>
                    <a:pt x="790" y="614"/>
                  </a:lnTo>
                  <a:lnTo>
                    <a:pt x="798" y="606"/>
                  </a:lnTo>
                  <a:lnTo>
                    <a:pt x="808" y="598"/>
                  </a:lnTo>
                  <a:lnTo>
                    <a:pt x="808" y="598"/>
                  </a:lnTo>
                  <a:lnTo>
                    <a:pt x="810" y="594"/>
                  </a:lnTo>
                  <a:lnTo>
                    <a:pt x="812" y="590"/>
                  </a:lnTo>
                  <a:lnTo>
                    <a:pt x="812" y="590"/>
                  </a:lnTo>
                  <a:lnTo>
                    <a:pt x="812" y="584"/>
                  </a:lnTo>
                  <a:lnTo>
                    <a:pt x="816" y="582"/>
                  </a:lnTo>
                  <a:lnTo>
                    <a:pt x="820" y="580"/>
                  </a:lnTo>
                  <a:lnTo>
                    <a:pt x="824" y="580"/>
                  </a:lnTo>
                  <a:lnTo>
                    <a:pt x="824" y="580"/>
                  </a:lnTo>
                  <a:lnTo>
                    <a:pt x="832" y="580"/>
                  </a:lnTo>
                  <a:lnTo>
                    <a:pt x="838" y="578"/>
                  </a:lnTo>
                  <a:lnTo>
                    <a:pt x="840" y="574"/>
                  </a:lnTo>
                  <a:lnTo>
                    <a:pt x="840" y="566"/>
                  </a:lnTo>
                  <a:lnTo>
                    <a:pt x="840" y="566"/>
                  </a:lnTo>
                  <a:lnTo>
                    <a:pt x="846" y="570"/>
                  </a:lnTo>
                  <a:lnTo>
                    <a:pt x="850" y="574"/>
                  </a:lnTo>
                  <a:lnTo>
                    <a:pt x="852" y="578"/>
                  </a:lnTo>
                  <a:lnTo>
                    <a:pt x="852" y="584"/>
                  </a:lnTo>
                  <a:lnTo>
                    <a:pt x="852" y="584"/>
                  </a:lnTo>
                  <a:lnTo>
                    <a:pt x="854" y="590"/>
                  </a:lnTo>
                  <a:lnTo>
                    <a:pt x="858" y="594"/>
                  </a:lnTo>
                  <a:lnTo>
                    <a:pt x="858" y="594"/>
                  </a:lnTo>
                  <a:lnTo>
                    <a:pt x="864" y="602"/>
                  </a:lnTo>
                  <a:lnTo>
                    <a:pt x="870" y="612"/>
                  </a:lnTo>
                  <a:lnTo>
                    <a:pt x="872" y="622"/>
                  </a:lnTo>
                  <a:lnTo>
                    <a:pt x="872" y="632"/>
                  </a:lnTo>
                  <a:lnTo>
                    <a:pt x="872" y="632"/>
                  </a:lnTo>
                  <a:lnTo>
                    <a:pt x="872" y="638"/>
                  </a:lnTo>
                  <a:lnTo>
                    <a:pt x="874" y="640"/>
                  </a:lnTo>
                  <a:lnTo>
                    <a:pt x="874" y="640"/>
                  </a:lnTo>
                  <a:lnTo>
                    <a:pt x="878" y="640"/>
                  </a:lnTo>
                  <a:lnTo>
                    <a:pt x="882" y="638"/>
                  </a:lnTo>
                  <a:lnTo>
                    <a:pt x="882" y="638"/>
                  </a:lnTo>
                  <a:lnTo>
                    <a:pt x="888" y="632"/>
                  </a:lnTo>
                  <a:lnTo>
                    <a:pt x="888" y="632"/>
                  </a:lnTo>
                  <a:lnTo>
                    <a:pt x="894" y="634"/>
                  </a:lnTo>
                  <a:lnTo>
                    <a:pt x="894" y="634"/>
                  </a:lnTo>
                  <a:lnTo>
                    <a:pt x="896" y="642"/>
                  </a:lnTo>
                  <a:lnTo>
                    <a:pt x="898" y="652"/>
                  </a:lnTo>
                  <a:lnTo>
                    <a:pt x="900" y="660"/>
                  </a:lnTo>
                  <a:lnTo>
                    <a:pt x="904" y="668"/>
                  </a:lnTo>
                  <a:lnTo>
                    <a:pt x="904" y="668"/>
                  </a:lnTo>
                  <a:lnTo>
                    <a:pt x="904" y="686"/>
                  </a:lnTo>
                  <a:lnTo>
                    <a:pt x="902" y="702"/>
                  </a:lnTo>
                  <a:lnTo>
                    <a:pt x="902" y="702"/>
                  </a:lnTo>
                  <a:lnTo>
                    <a:pt x="902" y="710"/>
                  </a:lnTo>
                  <a:lnTo>
                    <a:pt x="902" y="716"/>
                  </a:lnTo>
                  <a:lnTo>
                    <a:pt x="906" y="722"/>
                  </a:lnTo>
                  <a:lnTo>
                    <a:pt x="910" y="730"/>
                  </a:lnTo>
                  <a:lnTo>
                    <a:pt x="910" y="730"/>
                  </a:lnTo>
                  <a:lnTo>
                    <a:pt x="916" y="742"/>
                  </a:lnTo>
                  <a:lnTo>
                    <a:pt x="918" y="756"/>
                  </a:lnTo>
                  <a:lnTo>
                    <a:pt x="918" y="756"/>
                  </a:lnTo>
                  <a:lnTo>
                    <a:pt x="920" y="766"/>
                  </a:lnTo>
                  <a:lnTo>
                    <a:pt x="924" y="774"/>
                  </a:lnTo>
                  <a:lnTo>
                    <a:pt x="930" y="782"/>
                  </a:lnTo>
                  <a:lnTo>
                    <a:pt x="938" y="790"/>
                  </a:lnTo>
                  <a:lnTo>
                    <a:pt x="938" y="790"/>
                  </a:lnTo>
                  <a:lnTo>
                    <a:pt x="942" y="792"/>
                  </a:lnTo>
                  <a:lnTo>
                    <a:pt x="946" y="792"/>
                  </a:lnTo>
                  <a:lnTo>
                    <a:pt x="946" y="792"/>
                  </a:lnTo>
                  <a:lnTo>
                    <a:pt x="946" y="790"/>
                  </a:lnTo>
                  <a:lnTo>
                    <a:pt x="946" y="788"/>
                  </a:lnTo>
                  <a:lnTo>
                    <a:pt x="946" y="784"/>
                  </a:lnTo>
                  <a:lnTo>
                    <a:pt x="946" y="784"/>
                  </a:lnTo>
                  <a:lnTo>
                    <a:pt x="942" y="776"/>
                  </a:lnTo>
                  <a:lnTo>
                    <a:pt x="940" y="772"/>
                  </a:lnTo>
                  <a:lnTo>
                    <a:pt x="940" y="768"/>
                  </a:lnTo>
                  <a:lnTo>
                    <a:pt x="940" y="768"/>
                  </a:lnTo>
                  <a:lnTo>
                    <a:pt x="940" y="758"/>
                  </a:lnTo>
                  <a:lnTo>
                    <a:pt x="938" y="750"/>
                  </a:lnTo>
                  <a:lnTo>
                    <a:pt x="932" y="744"/>
                  </a:lnTo>
                  <a:lnTo>
                    <a:pt x="926" y="738"/>
                  </a:lnTo>
                  <a:lnTo>
                    <a:pt x="926" y="738"/>
                  </a:lnTo>
                  <a:lnTo>
                    <a:pt x="918" y="728"/>
                  </a:lnTo>
                  <a:lnTo>
                    <a:pt x="912" y="718"/>
                  </a:lnTo>
                  <a:lnTo>
                    <a:pt x="910" y="708"/>
                  </a:lnTo>
                  <a:lnTo>
                    <a:pt x="908" y="696"/>
                  </a:lnTo>
                  <a:lnTo>
                    <a:pt x="908" y="696"/>
                  </a:lnTo>
                  <a:lnTo>
                    <a:pt x="912" y="684"/>
                  </a:lnTo>
                  <a:lnTo>
                    <a:pt x="914" y="672"/>
                  </a:lnTo>
                  <a:lnTo>
                    <a:pt x="914" y="672"/>
                  </a:lnTo>
                  <a:lnTo>
                    <a:pt x="914" y="668"/>
                  </a:lnTo>
                  <a:lnTo>
                    <a:pt x="918" y="666"/>
                  </a:lnTo>
                  <a:lnTo>
                    <a:pt x="918" y="666"/>
                  </a:lnTo>
                  <a:lnTo>
                    <a:pt x="920" y="666"/>
                  </a:lnTo>
                  <a:lnTo>
                    <a:pt x="922" y="668"/>
                  </a:lnTo>
                  <a:lnTo>
                    <a:pt x="922" y="668"/>
                  </a:lnTo>
                  <a:lnTo>
                    <a:pt x="926" y="676"/>
                  </a:lnTo>
                  <a:lnTo>
                    <a:pt x="932" y="682"/>
                  </a:lnTo>
                  <a:lnTo>
                    <a:pt x="944" y="694"/>
                  </a:lnTo>
                  <a:lnTo>
                    <a:pt x="944" y="694"/>
                  </a:lnTo>
                  <a:lnTo>
                    <a:pt x="952" y="704"/>
                  </a:lnTo>
                  <a:lnTo>
                    <a:pt x="954" y="710"/>
                  </a:lnTo>
                  <a:lnTo>
                    <a:pt x="954" y="716"/>
                  </a:lnTo>
                  <a:lnTo>
                    <a:pt x="954" y="716"/>
                  </a:lnTo>
                  <a:lnTo>
                    <a:pt x="960" y="708"/>
                  </a:lnTo>
                  <a:lnTo>
                    <a:pt x="966" y="702"/>
                  </a:lnTo>
                  <a:lnTo>
                    <a:pt x="982" y="690"/>
                  </a:lnTo>
                  <a:lnTo>
                    <a:pt x="982" y="690"/>
                  </a:lnTo>
                  <a:lnTo>
                    <a:pt x="984" y="686"/>
                  </a:lnTo>
                  <a:lnTo>
                    <a:pt x="984" y="686"/>
                  </a:lnTo>
                  <a:lnTo>
                    <a:pt x="986" y="672"/>
                  </a:lnTo>
                  <a:lnTo>
                    <a:pt x="986" y="660"/>
                  </a:lnTo>
                  <a:lnTo>
                    <a:pt x="982" y="648"/>
                  </a:lnTo>
                  <a:lnTo>
                    <a:pt x="974" y="636"/>
                  </a:lnTo>
                  <a:lnTo>
                    <a:pt x="974" y="636"/>
                  </a:lnTo>
                  <a:lnTo>
                    <a:pt x="964" y="620"/>
                  </a:lnTo>
                  <a:lnTo>
                    <a:pt x="964" y="620"/>
                  </a:lnTo>
                  <a:lnTo>
                    <a:pt x="958" y="612"/>
                  </a:lnTo>
                  <a:lnTo>
                    <a:pt x="958" y="606"/>
                  </a:lnTo>
                  <a:lnTo>
                    <a:pt x="962" y="598"/>
                  </a:lnTo>
                  <a:lnTo>
                    <a:pt x="966" y="592"/>
                  </a:lnTo>
                  <a:lnTo>
                    <a:pt x="966" y="592"/>
                  </a:lnTo>
                  <a:lnTo>
                    <a:pt x="970" y="586"/>
                  </a:lnTo>
                  <a:lnTo>
                    <a:pt x="976" y="582"/>
                  </a:lnTo>
                  <a:lnTo>
                    <a:pt x="982" y="582"/>
                  </a:lnTo>
                  <a:lnTo>
                    <a:pt x="990" y="582"/>
                  </a:lnTo>
                  <a:lnTo>
                    <a:pt x="990" y="582"/>
                  </a:lnTo>
                  <a:lnTo>
                    <a:pt x="990" y="588"/>
                  </a:lnTo>
                  <a:lnTo>
                    <a:pt x="990" y="592"/>
                  </a:lnTo>
                  <a:lnTo>
                    <a:pt x="992" y="592"/>
                  </a:lnTo>
                  <a:lnTo>
                    <a:pt x="992" y="592"/>
                  </a:lnTo>
                  <a:lnTo>
                    <a:pt x="994" y="592"/>
                  </a:lnTo>
                  <a:lnTo>
                    <a:pt x="994" y="592"/>
                  </a:lnTo>
                  <a:lnTo>
                    <a:pt x="994" y="586"/>
                  </a:lnTo>
                  <a:lnTo>
                    <a:pt x="994" y="586"/>
                  </a:lnTo>
                  <a:lnTo>
                    <a:pt x="1000" y="584"/>
                  </a:lnTo>
                  <a:lnTo>
                    <a:pt x="1008" y="580"/>
                  </a:lnTo>
                  <a:lnTo>
                    <a:pt x="1014" y="578"/>
                  </a:lnTo>
                  <a:lnTo>
                    <a:pt x="1020" y="574"/>
                  </a:lnTo>
                  <a:lnTo>
                    <a:pt x="1020" y="574"/>
                  </a:lnTo>
                  <a:lnTo>
                    <a:pt x="1022" y="574"/>
                  </a:lnTo>
                  <a:lnTo>
                    <a:pt x="1026" y="574"/>
                  </a:lnTo>
                  <a:lnTo>
                    <a:pt x="1026" y="574"/>
                  </a:lnTo>
                  <a:lnTo>
                    <a:pt x="1026" y="572"/>
                  </a:lnTo>
                  <a:lnTo>
                    <a:pt x="1026" y="572"/>
                  </a:lnTo>
                  <a:lnTo>
                    <a:pt x="1038" y="568"/>
                  </a:lnTo>
                  <a:lnTo>
                    <a:pt x="1048" y="562"/>
                  </a:lnTo>
                  <a:lnTo>
                    <a:pt x="1056" y="552"/>
                  </a:lnTo>
                  <a:lnTo>
                    <a:pt x="1064" y="544"/>
                  </a:lnTo>
                  <a:lnTo>
                    <a:pt x="1064" y="544"/>
                  </a:lnTo>
                  <a:lnTo>
                    <a:pt x="1072" y="526"/>
                  </a:lnTo>
                  <a:lnTo>
                    <a:pt x="1076" y="518"/>
                  </a:lnTo>
                  <a:lnTo>
                    <a:pt x="1080" y="510"/>
                  </a:lnTo>
                  <a:lnTo>
                    <a:pt x="1080" y="510"/>
                  </a:lnTo>
                  <a:lnTo>
                    <a:pt x="1084" y="502"/>
                  </a:lnTo>
                  <a:lnTo>
                    <a:pt x="1084" y="498"/>
                  </a:lnTo>
                  <a:lnTo>
                    <a:pt x="1082" y="494"/>
                  </a:lnTo>
                  <a:lnTo>
                    <a:pt x="1082" y="494"/>
                  </a:lnTo>
                  <a:lnTo>
                    <a:pt x="1078" y="488"/>
                  </a:lnTo>
                  <a:lnTo>
                    <a:pt x="1078" y="488"/>
                  </a:lnTo>
                  <a:lnTo>
                    <a:pt x="1082" y="488"/>
                  </a:lnTo>
                  <a:lnTo>
                    <a:pt x="1082" y="486"/>
                  </a:lnTo>
                  <a:lnTo>
                    <a:pt x="1082" y="482"/>
                  </a:lnTo>
                  <a:lnTo>
                    <a:pt x="1080" y="476"/>
                  </a:lnTo>
                  <a:lnTo>
                    <a:pt x="1080" y="476"/>
                  </a:lnTo>
                  <a:lnTo>
                    <a:pt x="1082" y="474"/>
                  </a:lnTo>
                  <a:lnTo>
                    <a:pt x="1082" y="474"/>
                  </a:lnTo>
                  <a:lnTo>
                    <a:pt x="1078" y="468"/>
                  </a:lnTo>
                  <a:lnTo>
                    <a:pt x="1076" y="462"/>
                  </a:lnTo>
                  <a:lnTo>
                    <a:pt x="1074" y="454"/>
                  </a:lnTo>
                  <a:lnTo>
                    <a:pt x="1068" y="448"/>
                  </a:lnTo>
                  <a:lnTo>
                    <a:pt x="1068" y="448"/>
                  </a:lnTo>
                  <a:lnTo>
                    <a:pt x="1064" y="446"/>
                  </a:lnTo>
                  <a:lnTo>
                    <a:pt x="1064" y="442"/>
                  </a:lnTo>
                  <a:lnTo>
                    <a:pt x="1068" y="436"/>
                  </a:lnTo>
                  <a:lnTo>
                    <a:pt x="1068" y="436"/>
                  </a:lnTo>
                  <a:lnTo>
                    <a:pt x="1078" y="426"/>
                  </a:lnTo>
                  <a:lnTo>
                    <a:pt x="1090" y="420"/>
                  </a:lnTo>
                  <a:lnTo>
                    <a:pt x="1090" y="420"/>
                  </a:lnTo>
                  <a:lnTo>
                    <a:pt x="1078" y="416"/>
                  </a:lnTo>
                  <a:lnTo>
                    <a:pt x="1074" y="416"/>
                  </a:lnTo>
                  <a:lnTo>
                    <a:pt x="1068" y="420"/>
                  </a:lnTo>
                  <a:lnTo>
                    <a:pt x="1068" y="420"/>
                  </a:lnTo>
                  <a:lnTo>
                    <a:pt x="1066" y="420"/>
                  </a:lnTo>
                  <a:lnTo>
                    <a:pt x="1064" y="420"/>
                  </a:lnTo>
                  <a:lnTo>
                    <a:pt x="1062" y="416"/>
                  </a:lnTo>
                  <a:lnTo>
                    <a:pt x="1058" y="410"/>
                  </a:lnTo>
                  <a:lnTo>
                    <a:pt x="1056" y="408"/>
                  </a:lnTo>
                  <a:lnTo>
                    <a:pt x="1052" y="408"/>
                  </a:lnTo>
                  <a:lnTo>
                    <a:pt x="1052" y="408"/>
                  </a:lnTo>
                  <a:lnTo>
                    <a:pt x="1052" y="406"/>
                  </a:lnTo>
                  <a:lnTo>
                    <a:pt x="1052" y="402"/>
                  </a:lnTo>
                  <a:lnTo>
                    <a:pt x="1052" y="402"/>
                  </a:lnTo>
                  <a:lnTo>
                    <a:pt x="1054" y="400"/>
                  </a:lnTo>
                  <a:lnTo>
                    <a:pt x="1054" y="400"/>
                  </a:lnTo>
                  <a:lnTo>
                    <a:pt x="1060" y="398"/>
                  </a:lnTo>
                  <a:lnTo>
                    <a:pt x="1066" y="394"/>
                  </a:lnTo>
                  <a:lnTo>
                    <a:pt x="1070" y="390"/>
                  </a:lnTo>
                  <a:lnTo>
                    <a:pt x="1074" y="386"/>
                  </a:lnTo>
                  <a:lnTo>
                    <a:pt x="1074" y="386"/>
                  </a:lnTo>
                  <a:lnTo>
                    <a:pt x="1080" y="382"/>
                  </a:lnTo>
                  <a:lnTo>
                    <a:pt x="1082" y="382"/>
                  </a:lnTo>
                  <a:lnTo>
                    <a:pt x="1086" y="382"/>
                  </a:lnTo>
                  <a:lnTo>
                    <a:pt x="1086" y="382"/>
                  </a:lnTo>
                  <a:lnTo>
                    <a:pt x="1088" y="386"/>
                  </a:lnTo>
                  <a:lnTo>
                    <a:pt x="1088" y="388"/>
                  </a:lnTo>
                  <a:lnTo>
                    <a:pt x="1084" y="392"/>
                  </a:lnTo>
                  <a:lnTo>
                    <a:pt x="1084" y="392"/>
                  </a:lnTo>
                  <a:lnTo>
                    <a:pt x="1082" y="394"/>
                  </a:lnTo>
                  <a:lnTo>
                    <a:pt x="1082" y="396"/>
                  </a:lnTo>
                  <a:lnTo>
                    <a:pt x="1084" y="400"/>
                  </a:lnTo>
                  <a:lnTo>
                    <a:pt x="1084" y="400"/>
                  </a:lnTo>
                  <a:lnTo>
                    <a:pt x="1086" y="400"/>
                  </a:lnTo>
                  <a:lnTo>
                    <a:pt x="1086" y="400"/>
                  </a:lnTo>
                  <a:lnTo>
                    <a:pt x="1090" y="396"/>
                  </a:lnTo>
                  <a:lnTo>
                    <a:pt x="1090" y="396"/>
                  </a:lnTo>
                  <a:lnTo>
                    <a:pt x="1096" y="394"/>
                  </a:lnTo>
                  <a:lnTo>
                    <a:pt x="1096" y="394"/>
                  </a:lnTo>
                  <a:lnTo>
                    <a:pt x="1100" y="392"/>
                  </a:lnTo>
                  <a:lnTo>
                    <a:pt x="1102" y="392"/>
                  </a:lnTo>
                  <a:lnTo>
                    <a:pt x="1110" y="394"/>
                  </a:lnTo>
                  <a:lnTo>
                    <a:pt x="1110" y="394"/>
                  </a:lnTo>
                  <a:lnTo>
                    <a:pt x="1112" y="398"/>
                  </a:lnTo>
                  <a:lnTo>
                    <a:pt x="1112" y="400"/>
                  </a:lnTo>
                  <a:lnTo>
                    <a:pt x="1110" y="406"/>
                  </a:lnTo>
                  <a:lnTo>
                    <a:pt x="1110" y="406"/>
                  </a:lnTo>
                  <a:lnTo>
                    <a:pt x="1110" y="410"/>
                  </a:lnTo>
                  <a:lnTo>
                    <a:pt x="1110" y="412"/>
                  </a:lnTo>
                  <a:lnTo>
                    <a:pt x="1112" y="412"/>
                  </a:lnTo>
                  <a:lnTo>
                    <a:pt x="1116" y="412"/>
                  </a:lnTo>
                  <a:lnTo>
                    <a:pt x="1116" y="412"/>
                  </a:lnTo>
                  <a:lnTo>
                    <a:pt x="1120" y="414"/>
                  </a:lnTo>
                  <a:lnTo>
                    <a:pt x="1122" y="416"/>
                  </a:lnTo>
                  <a:lnTo>
                    <a:pt x="1124" y="418"/>
                  </a:lnTo>
                  <a:lnTo>
                    <a:pt x="1124" y="422"/>
                  </a:lnTo>
                  <a:lnTo>
                    <a:pt x="1124" y="422"/>
                  </a:lnTo>
                  <a:lnTo>
                    <a:pt x="1120" y="448"/>
                  </a:lnTo>
                  <a:lnTo>
                    <a:pt x="1120" y="448"/>
                  </a:lnTo>
                  <a:lnTo>
                    <a:pt x="1132" y="444"/>
                  </a:lnTo>
                  <a:lnTo>
                    <a:pt x="1140" y="440"/>
                  </a:lnTo>
                  <a:lnTo>
                    <a:pt x="1140" y="440"/>
                  </a:lnTo>
                  <a:lnTo>
                    <a:pt x="1144" y="436"/>
                  </a:lnTo>
                  <a:lnTo>
                    <a:pt x="1144" y="432"/>
                  </a:lnTo>
                  <a:lnTo>
                    <a:pt x="1142" y="422"/>
                  </a:lnTo>
                  <a:lnTo>
                    <a:pt x="1142" y="422"/>
                  </a:lnTo>
                  <a:lnTo>
                    <a:pt x="1138" y="412"/>
                  </a:lnTo>
                  <a:lnTo>
                    <a:pt x="1132" y="402"/>
                  </a:lnTo>
                  <a:lnTo>
                    <a:pt x="1132" y="402"/>
                  </a:lnTo>
                  <a:lnTo>
                    <a:pt x="1128" y="398"/>
                  </a:lnTo>
                  <a:lnTo>
                    <a:pt x="1128" y="396"/>
                  </a:lnTo>
                  <a:lnTo>
                    <a:pt x="1130" y="392"/>
                  </a:lnTo>
                  <a:lnTo>
                    <a:pt x="1134" y="390"/>
                  </a:lnTo>
                  <a:lnTo>
                    <a:pt x="1134" y="390"/>
                  </a:lnTo>
                  <a:lnTo>
                    <a:pt x="1142" y="384"/>
                  </a:lnTo>
                  <a:lnTo>
                    <a:pt x="1146" y="374"/>
                  </a:lnTo>
                  <a:lnTo>
                    <a:pt x="1146" y="374"/>
                  </a:lnTo>
                  <a:lnTo>
                    <a:pt x="1150" y="368"/>
                  </a:lnTo>
                  <a:lnTo>
                    <a:pt x="1154" y="362"/>
                  </a:lnTo>
                  <a:lnTo>
                    <a:pt x="1160" y="360"/>
                  </a:lnTo>
                  <a:lnTo>
                    <a:pt x="1162" y="358"/>
                  </a:lnTo>
                  <a:lnTo>
                    <a:pt x="1166" y="360"/>
                  </a:lnTo>
                  <a:lnTo>
                    <a:pt x="1166" y="360"/>
                  </a:lnTo>
                  <a:lnTo>
                    <a:pt x="1172" y="362"/>
                  </a:lnTo>
                  <a:lnTo>
                    <a:pt x="1178" y="360"/>
                  </a:lnTo>
                  <a:lnTo>
                    <a:pt x="1184" y="358"/>
                  </a:lnTo>
                  <a:lnTo>
                    <a:pt x="1188" y="354"/>
                  </a:lnTo>
                  <a:lnTo>
                    <a:pt x="1188" y="354"/>
                  </a:lnTo>
                  <a:lnTo>
                    <a:pt x="1202" y="336"/>
                  </a:lnTo>
                  <a:lnTo>
                    <a:pt x="1216" y="320"/>
                  </a:lnTo>
                  <a:lnTo>
                    <a:pt x="1222" y="310"/>
                  </a:lnTo>
                  <a:lnTo>
                    <a:pt x="1226" y="300"/>
                  </a:lnTo>
                  <a:lnTo>
                    <a:pt x="1230" y="290"/>
                  </a:lnTo>
                  <a:lnTo>
                    <a:pt x="1230" y="278"/>
                  </a:lnTo>
                  <a:lnTo>
                    <a:pt x="1230" y="278"/>
                  </a:lnTo>
                  <a:lnTo>
                    <a:pt x="1232" y="274"/>
                  </a:lnTo>
                  <a:lnTo>
                    <a:pt x="1232" y="272"/>
                  </a:lnTo>
                  <a:lnTo>
                    <a:pt x="1232" y="272"/>
                  </a:lnTo>
                  <a:lnTo>
                    <a:pt x="1236" y="268"/>
                  </a:lnTo>
                  <a:lnTo>
                    <a:pt x="1236" y="264"/>
                  </a:lnTo>
                  <a:lnTo>
                    <a:pt x="1236" y="254"/>
                  </a:lnTo>
                  <a:lnTo>
                    <a:pt x="1236" y="254"/>
                  </a:lnTo>
                  <a:lnTo>
                    <a:pt x="1232" y="250"/>
                  </a:lnTo>
                  <a:lnTo>
                    <a:pt x="1228" y="246"/>
                  </a:lnTo>
                  <a:lnTo>
                    <a:pt x="1220" y="246"/>
                  </a:lnTo>
                  <a:lnTo>
                    <a:pt x="1216" y="248"/>
                  </a:lnTo>
                  <a:lnTo>
                    <a:pt x="1216" y="248"/>
                  </a:lnTo>
                  <a:lnTo>
                    <a:pt x="1210" y="250"/>
                  </a:lnTo>
                  <a:lnTo>
                    <a:pt x="1206" y="250"/>
                  </a:lnTo>
                  <a:lnTo>
                    <a:pt x="1204" y="248"/>
                  </a:lnTo>
                  <a:lnTo>
                    <a:pt x="1202" y="248"/>
                  </a:lnTo>
                  <a:lnTo>
                    <a:pt x="1202" y="248"/>
                  </a:lnTo>
                  <a:lnTo>
                    <a:pt x="1200" y="242"/>
                  </a:lnTo>
                  <a:lnTo>
                    <a:pt x="1196" y="240"/>
                  </a:lnTo>
                  <a:lnTo>
                    <a:pt x="1186" y="236"/>
                  </a:lnTo>
                  <a:lnTo>
                    <a:pt x="1186" y="236"/>
                  </a:lnTo>
                  <a:lnTo>
                    <a:pt x="1202" y="228"/>
                  </a:lnTo>
                  <a:lnTo>
                    <a:pt x="1214" y="218"/>
                  </a:lnTo>
                  <a:lnTo>
                    <a:pt x="1238" y="196"/>
                  </a:lnTo>
                  <a:lnTo>
                    <a:pt x="1238" y="196"/>
                  </a:lnTo>
                  <a:lnTo>
                    <a:pt x="1248" y="190"/>
                  </a:lnTo>
                  <a:lnTo>
                    <a:pt x="1260" y="190"/>
                  </a:lnTo>
                  <a:lnTo>
                    <a:pt x="1260" y="190"/>
                  </a:lnTo>
                  <a:lnTo>
                    <a:pt x="1280" y="190"/>
                  </a:lnTo>
                  <a:lnTo>
                    <a:pt x="1290" y="190"/>
                  </a:lnTo>
                  <a:lnTo>
                    <a:pt x="1300" y="186"/>
                  </a:lnTo>
                  <a:lnTo>
                    <a:pt x="1300" y="186"/>
                  </a:lnTo>
                  <a:lnTo>
                    <a:pt x="1304" y="184"/>
                  </a:lnTo>
                  <a:lnTo>
                    <a:pt x="1308" y="186"/>
                  </a:lnTo>
                  <a:lnTo>
                    <a:pt x="1316" y="188"/>
                  </a:lnTo>
                  <a:lnTo>
                    <a:pt x="1316" y="188"/>
                  </a:lnTo>
                  <a:lnTo>
                    <a:pt x="1322" y="192"/>
                  </a:lnTo>
                  <a:lnTo>
                    <a:pt x="1328" y="192"/>
                  </a:lnTo>
                  <a:lnTo>
                    <a:pt x="1328" y="192"/>
                  </a:lnTo>
                  <a:lnTo>
                    <a:pt x="1342" y="192"/>
                  </a:lnTo>
                  <a:lnTo>
                    <a:pt x="1342" y="192"/>
                  </a:lnTo>
                  <a:lnTo>
                    <a:pt x="1340" y="188"/>
                  </a:lnTo>
                  <a:lnTo>
                    <a:pt x="1338" y="186"/>
                  </a:lnTo>
                  <a:lnTo>
                    <a:pt x="1338" y="186"/>
                  </a:lnTo>
                  <a:lnTo>
                    <a:pt x="1338" y="184"/>
                  </a:lnTo>
                  <a:lnTo>
                    <a:pt x="1338" y="184"/>
                  </a:lnTo>
                  <a:lnTo>
                    <a:pt x="1340" y="182"/>
                  </a:lnTo>
                  <a:lnTo>
                    <a:pt x="1340" y="182"/>
                  </a:lnTo>
                  <a:lnTo>
                    <a:pt x="1348" y="174"/>
                  </a:lnTo>
                  <a:lnTo>
                    <a:pt x="1358" y="168"/>
                  </a:lnTo>
                  <a:lnTo>
                    <a:pt x="1368" y="164"/>
                  </a:lnTo>
                  <a:lnTo>
                    <a:pt x="1374" y="164"/>
                  </a:lnTo>
                  <a:lnTo>
                    <a:pt x="1380" y="164"/>
                  </a:lnTo>
                  <a:lnTo>
                    <a:pt x="1380" y="164"/>
                  </a:lnTo>
                  <a:lnTo>
                    <a:pt x="1382" y="164"/>
                  </a:lnTo>
                  <a:lnTo>
                    <a:pt x="1384" y="166"/>
                  </a:lnTo>
                  <a:lnTo>
                    <a:pt x="1384" y="166"/>
                  </a:lnTo>
                  <a:lnTo>
                    <a:pt x="1386" y="170"/>
                  </a:lnTo>
                  <a:lnTo>
                    <a:pt x="1388" y="172"/>
                  </a:lnTo>
                  <a:lnTo>
                    <a:pt x="1396" y="170"/>
                  </a:lnTo>
                  <a:lnTo>
                    <a:pt x="1396" y="170"/>
                  </a:lnTo>
                  <a:lnTo>
                    <a:pt x="1402" y="164"/>
                  </a:lnTo>
                  <a:lnTo>
                    <a:pt x="1406" y="160"/>
                  </a:lnTo>
                  <a:lnTo>
                    <a:pt x="1412" y="156"/>
                  </a:lnTo>
                  <a:lnTo>
                    <a:pt x="1416" y="154"/>
                  </a:lnTo>
                  <a:lnTo>
                    <a:pt x="1420" y="154"/>
                  </a:lnTo>
                  <a:lnTo>
                    <a:pt x="1420" y="154"/>
                  </a:lnTo>
                  <a:lnTo>
                    <a:pt x="1416" y="164"/>
                  </a:lnTo>
                  <a:lnTo>
                    <a:pt x="1410" y="172"/>
                  </a:lnTo>
                  <a:lnTo>
                    <a:pt x="1402" y="178"/>
                  </a:lnTo>
                  <a:lnTo>
                    <a:pt x="1394" y="182"/>
                  </a:lnTo>
                  <a:lnTo>
                    <a:pt x="1394" y="182"/>
                  </a:lnTo>
                  <a:lnTo>
                    <a:pt x="1382" y="194"/>
                  </a:lnTo>
                  <a:lnTo>
                    <a:pt x="1368" y="204"/>
                  </a:lnTo>
                  <a:lnTo>
                    <a:pt x="1368" y="204"/>
                  </a:lnTo>
                  <a:lnTo>
                    <a:pt x="1358" y="212"/>
                  </a:lnTo>
                  <a:lnTo>
                    <a:pt x="1350" y="222"/>
                  </a:lnTo>
                  <a:lnTo>
                    <a:pt x="1348" y="230"/>
                  </a:lnTo>
                  <a:lnTo>
                    <a:pt x="1350" y="242"/>
                  </a:lnTo>
                  <a:lnTo>
                    <a:pt x="1350" y="242"/>
                  </a:lnTo>
                  <a:lnTo>
                    <a:pt x="1356" y="270"/>
                  </a:lnTo>
                  <a:lnTo>
                    <a:pt x="1356" y="270"/>
                  </a:lnTo>
                  <a:lnTo>
                    <a:pt x="1358" y="274"/>
                  </a:lnTo>
                  <a:lnTo>
                    <a:pt x="1360" y="272"/>
                  </a:lnTo>
                  <a:lnTo>
                    <a:pt x="1360" y="272"/>
                  </a:lnTo>
                  <a:lnTo>
                    <a:pt x="1366" y="270"/>
                  </a:lnTo>
                  <a:lnTo>
                    <a:pt x="1368" y="266"/>
                  </a:lnTo>
                  <a:lnTo>
                    <a:pt x="1370" y="262"/>
                  </a:lnTo>
                  <a:lnTo>
                    <a:pt x="1370" y="256"/>
                  </a:lnTo>
                  <a:lnTo>
                    <a:pt x="1370" y="256"/>
                  </a:lnTo>
                  <a:lnTo>
                    <a:pt x="1376" y="254"/>
                  </a:lnTo>
                  <a:lnTo>
                    <a:pt x="1378" y="254"/>
                  </a:lnTo>
                  <a:lnTo>
                    <a:pt x="1380" y="250"/>
                  </a:lnTo>
                  <a:lnTo>
                    <a:pt x="1380" y="250"/>
                  </a:lnTo>
                  <a:lnTo>
                    <a:pt x="1380" y="248"/>
                  </a:lnTo>
                  <a:lnTo>
                    <a:pt x="1380" y="246"/>
                  </a:lnTo>
                  <a:lnTo>
                    <a:pt x="1382" y="244"/>
                  </a:lnTo>
                  <a:lnTo>
                    <a:pt x="1382" y="244"/>
                  </a:lnTo>
                  <a:lnTo>
                    <a:pt x="1394" y="238"/>
                  </a:lnTo>
                  <a:lnTo>
                    <a:pt x="1396" y="234"/>
                  </a:lnTo>
                  <a:lnTo>
                    <a:pt x="1398" y="232"/>
                  </a:lnTo>
                  <a:lnTo>
                    <a:pt x="1396" y="226"/>
                  </a:lnTo>
                  <a:lnTo>
                    <a:pt x="1396" y="226"/>
                  </a:lnTo>
                  <a:lnTo>
                    <a:pt x="1398" y="224"/>
                  </a:lnTo>
                  <a:lnTo>
                    <a:pt x="1402" y="222"/>
                  </a:lnTo>
                  <a:lnTo>
                    <a:pt x="1402" y="222"/>
                  </a:lnTo>
                  <a:lnTo>
                    <a:pt x="1406" y="222"/>
                  </a:lnTo>
                  <a:lnTo>
                    <a:pt x="1408" y="222"/>
                  </a:lnTo>
                  <a:lnTo>
                    <a:pt x="1404" y="216"/>
                  </a:lnTo>
                  <a:lnTo>
                    <a:pt x="1404" y="216"/>
                  </a:lnTo>
                  <a:lnTo>
                    <a:pt x="1404" y="212"/>
                  </a:lnTo>
                  <a:lnTo>
                    <a:pt x="1404" y="208"/>
                  </a:lnTo>
                  <a:lnTo>
                    <a:pt x="1404" y="208"/>
                  </a:lnTo>
                  <a:lnTo>
                    <a:pt x="1406" y="208"/>
                  </a:lnTo>
                  <a:lnTo>
                    <a:pt x="1406" y="206"/>
                  </a:lnTo>
                  <a:lnTo>
                    <a:pt x="1404" y="206"/>
                  </a:lnTo>
                  <a:lnTo>
                    <a:pt x="1404" y="206"/>
                  </a:lnTo>
                  <a:lnTo>
                    <a:pt x="1400" y="206"/>
                  </a:lnTo>
                  <a:lnTo>
                    <a:pt x="1398" y="204"/>
                  </a:lnTo>
                  <a:lnTo>
                    <a:pt x="1398" y="200"/>
                  </a:lnTo>
                  <a:lnTo>
                    <a:pt x="1398" y="200"/>
                  </a:lnTo>
                  <a:lnTo>
                    <a:pt x="1410" y="188"/>
                  </a:lnTo>
                  <a:lnTo>
                    <a:pt x="1416" y="182"/>
                  </a:lnTo>
                  <a:lnTo>
                    <a:pt x="1424" y="180"/>
                  </a:lnTo>
                  <a:lnTo>
                    <a:pt x="1424" y="180"/>
                  </a:lnTo>
                  <a:lnTo>
                    <a:pt x="1430" y="182"/>
                  </a:lnTo>
                  <a:lnTo>
                    <a:pt x="1434" y="182"/>
                  </a:lnTo>
                  <a:lnTo>
                    <a:pt x="1436" y="180"/>
                  </a:lnTo>
                  <a:lnTo>
                    <a:pt x="1436" y="180"/>
                  </a:lnTo>
                  <a:lnTo>
                    <a:pt x="1446" y="176"/>
                  </a:lnTo>
                  <a:lnTo>
                    <a:pt x="1450" y="176"/>
                  </a:lnTo>
                  <a:lnTo>
                    <a:pt x="1454" y="178"/>
                  </a:lnTo>
                  <a:lnTo>
                    <a:pt x="1454" y="178"/>
                  </a:lnTo>
                  <a:lnTo>
                    <a:pt x="1460" y="180"/>
                  </a:lnTo>
                  <a:lnTo>
                    <a:pt x="1464" y="180"/>
                  </a:lnTo>
                  <a:lnTo>
                    <a:pt x="1474" y="174"/>
                  </a:lnTo>
                  <a:lnTo>
                    <a:pt x="1474" y="174"/>
                  </a:lnTo>
                  <a:lnTo>
                    <a:pt x="1484" y="168"/>
                  </a:lnTo>
                  <a:lnTo>
                    <a:pt x="1496" y="162"/>
                  </a:lnTo>
                  <a:lnTo>
                    <a:pt x="1496" y="162"/>
                  </a:lnTo>
                  <a:lnTo>
                    <a:pt x="1504" y="160"/>
                  </a:lnTo>
                  <a:lnTo>
                    <a:pt x="1512" y="156"/>
                  </a:lnTo>
                  <a:lnTo>
                    <a:pt x="1520" y="156"/>
                  </a:lnTo>
                  <a:lnTo>
                    <a:pt x="1528" y="156"/>
                  </a:lnTo>
                  <a:lnTo>
                    <a:pt x="1528" y="156"/>
                  </a:lnTo>
                  <a:lnTo>
                    <a:pt x="1532" y="156"/>
                  </a:lnTo>
                  <a:lnTo>
                    <a:pt x="1534" y="154"/>
                  </a:lnTo>
                  <a:lnTo>
                    <a:pt x="1534" y="152"/>
                  </a:lnTo>
                  <a:lnTo>
                    <a:pt x="1532" y="150"/>
                  </a:lnTo>
                  <a:lnTo>
                    <a:pt x="1532" y="150"/>
                  </a:lnTo>
                  <a:lnTo>
                    <a:pt x="1526" y="142"/>
                  </a:lnTo>
                  <a:lnTo>
                    <a:pt x="1522" y="138"/>
                  </a:lnTo>
                  <a:lnTo>
                    <a:pt x="1518" y="134"/>
                  </a:lnTo>
                  <a:lnTo>
                    <a:pt x="1518" y="134"/>
                  </a:lnTo>
                  <a:lnTo>
                    <a:pt x="1524" y="134"/>
                  </a:lnTo>
                  <a:lnTo>
                    <a:pt x="1524" y="134"/>
                  </a:lnTo>
                  <a:lnTo>
                    <a:pt x="1536" y="132"/>
                  </a:lnTo>
                  <a:lnTo>
                    <a:pt x="1540" y="128"/>
                  </a:lnTo>
                  <a:lnTo>
                    <a:pt x="1540" y="126"/>
                  </a:lnTo>
                  <a:lnTo>
                    <a:pt x="1540" y="122"/>
                  </a:lnTo>
                  <a:lnTo>
                    <a:pt x="1540" y="122"/>
                  </a:lnTo>
                  <a:lnTo>
                    <a:pt x="1542" y="118"/>
                  </a:lnTo>
                  <a:lnTo>
                    <a:pt x="1544" y="118"/>
                  </a:lnTo>
                  <a:lnTo>
                    <a:pt x="1544" y="118"/>
                  </a:lnTo>
                  <a:lnTo>
                    <a:pt x="1548" y="118"/>
                  </a:lnTo>
                  <a:lnTo>
                    <a:pt x="1548" y="118"/>
                  </a:lnTo>
                  <a:lnTo>
                    <a:pt x="1548" y="120"/>
                  </a:lnTo>
                  <a:lnTo>
                    <a:pt x="1548" y="120"/>
                  </a:lnTo>
                  <a:lnTo>
                    <a:pt x="1550" y="124"/>
                  </a:lnTo>
                  <a:lnTo>
                    <a:pt x="1552" y="124"/>
                  </a:lnTo>
                  <a:lnTo>
                    <a:pt x="1552" y="124"/>
                  </a:lnTo>
                  <a:lnTo>
                    <a:pt x="1562" y="124"/>
                  </a:lnTo>
                  <a:lnTo>
                    <a:pt x="1570" y="128"/>
                  </a:lnTo>
                  <a:lnTo>
                    <a:pt x="1578" y="132"/>
                  </a:lnTo>
                  <a:lnTo>
                    <a:pt x="1586" y="136"/>
                  </a:lnTo>
                  <a:lnTo>
                    <a:pt x="1586" y="136"/>
                  </a:lnTo>
                  <a:lnTo>
                    <a:pt x="1590" y="138"/>
                  </a:lnTo>
                  <a:lnTo>
                    <a:pt x="1592" y="138"/>
                  </a:lnTo>
                  <a:lnTo>
                    <a:pt x="1594" y="134"/>
                  </a:lnTo>
                  <a:lnTo>
                    <a:pt x="1594" y="134"/>
                  </a:lnTo>
                  <a:lnTo>
                    <a:pt x="1596" y="130"/>
                  </a:lnTo>
                  <a:lnTo>
                    <a:pt x="1598" y="126"/>
                  </a:lnTo>
                  <a:lnTo>
                    <a:pt x="1602" y="124"/>
                  </a:lnTo>
                  <a:lnTo>
                    <a:pt x="1608" y="124"/>
                  </a:lnTo>
                  <a:lnTo>
                    <a:pt x="1608" y="124"/>
                  </a:lnTo>
                  <a:lnTo>
                    <a:pt x="1612" y="122"/>
                  </a:lnTo>
                  <a:lnTo>
                    <a:pt x="1612" y="120"/>
                  </a:lnTo>
                  <a:lnTo>
                    <a:pt x="1612" y="118"/>
                  </a:lnTo>
                  <a:lnTo>
                    <a:pt x="1612" y="118"/>
                  </a:lnTo>
                  <a:close/>
                  <a:moveTo>
                    <a:pt x="350" y="152"/>
                  </a:moveTo>
                  <a:lnTo>
                    <a:pt x="350" y="152"/>
                  </a:lnTo>
                  <a:lnTo>
                    <a:pt x="352" y="152"/>
                  </a:lnTo>
                  <a:lnTo>
                    <a:pt x="352" y="152"/>
                  </a:lnTo>
                  <a:lnTo>
                    <a:pt x="354" y="154"/>
                  </a:lnTo>
                  <a:lnTo>
                    <a:pt x="354" y="156"/>
                  </a:lnTo>
                  <a:lnTo>
                    <a:pt x="352" y="160"/>
                  </a:lnTo>
                  <a:lnTo>
                    <a:pt x="352" y="160"/>
                  </a:lnTo>
                  <a:lnTo>
                    <a:pt x="350" y="156"/>
                  </a:lnTo>
                  <a:lnTo>
                    <a:pt x="348" y="154"/>
                  </a:lnTo>
                  <a:lnTo>
                    <a:pt x="350" y="152"/>
                  </a:lnTo>
                  <a:lnTo>
                    <a:pt x="350" y="152"/>
                  </a:lnTo>
                  <a:close/>
                  <a:moveTo>
                    <a:pt x="348" y="168"/>
                  </a:moveTo>
                  <a:lnTo>
                    <a:pt x="348" y="168"/>
                  </a:lnTo>
                  <a:lnTo>
                    <a:pt x="348" y="168"/>
                  </a:lnTo>
                  <a:lnTo>
                    <a:pt x="348" y="166"/>
                  </a:lnTo>
                  <a:lnTo>
                    <a:pt x="352" y="166"/>
                  </a:lnTo>
                  <a:lnTo>
                    <a:pt x="356" y="164"/>
                  </a:lnTo>
                  <a:lnTo>
                    <a:pt x="352" y="160"/>
                  </a:lnTo>
                  <a:lnTo>
                    <a:pt x="352" y="160"/>
                  </a:lnTo>
                  <a:lnTo>
                    <a:pt x="360" y="158"/>
                  </a:lnTo>
                  <a:lnTo>
                    <a:pt x="364" y="158"/>
                  </a:lnTo>
                  <a:lnTo>
                    <a:pt x="368" y="156"/>
                  </a:lnTo>
                  <a:lnTo>
                    <a:pt x="368" y="156"/>
                  </a:lnTo>
                  <a:lnTo>
                    <a:pt x="364" y="164"/>
                  </a:lnTo>
                  <a:lnTo>
                    <a:pt x="360" y="170"/>
                  </a:lnTo>
                  <a:lnTo>
                    <a:pt x="354" y="170"/>
                  </a:lnTo>
                  <a:lnTo>
                    <a:pt x="348" y="168"/>
                  </a:lnTo>
                  <a:lnTo>
                    <a:pt x="348" y="168"/>
                  </a:lnTo>
                  <a:close/>
                  <a:moveTo>
                    <a:pt x="380" y="184"/>
                  </a:moveTo>
                  <a:lnTo>
                    <a:pt x="380" y="184"/>
                  </a:lnTo>
                  <a:lnTo>
                    <a:pt x="376" y="182"/>
                  </a:lnTo>
                  <a:lnTo>
                    <a:pt x="372" y="178"/>
                  </a:lnTo>
                  <a:lnTo>
                    <a:pt x="368" y="170"/>
                  </a:lnTo>
                  <a:lnTo>
                    <a:pt x="368" y="170"/>
                  </a:lnTo>
                  <a:lnTo>
                    <a:pt x="372" y="166"/>
                  </a:lnTo>
                  <a:lnTo>
                    <a:pt x="374" y="166"/>
                  </a:lnTo>
                  <a:lnTo>
                    <a:pt x="376" y="166"/>
                  </a:lnTo>
                  <a:lnTo>
                    <a:pt x="376" y="166"/>
                  </a:lnTo>
                  <a:lnTo>
                    <a:pt x="384" y="168"/>
                  </a:lnTo>
                  <a:lnTo>
                    <a:pt x="388" y="170"/>
                  </a:lnTo>
                  <a:lnTo>
                    <a:pt x="390" y="174"/>
                  </a:lnTo>
                  <a:lnTo>
                    <a:pt x="390" y="174"/>
                  </a:lnTo>
                  <a:lnTo>
                    <a:pt x="388" y="180"/>
                  </a:lnTo>
                  <a:lnTo>
                    <a:pt x="386" y="182"/>
                  </a:lnTo>
                  <a:lnTo>
                    <a:pt x="380" y="184"/>
                  </a:lnTo>
                  <a:lnTo>
                    <a:pt x="380" y="184"/>
                  </a:lnTo>
                  <a:close/>
                  <a:moveTo>
                    <a:pt x="410" y="174"/>
                  </a:moveTo>
                  <a:lnTo>
                    <a:pt x="410" y="174"/>
                  </a:lnTo>
                  <a:lnTo>
                    <a:pt x="406" y="172"/>
                  </a:lnTo>
                  <a:lnTo>
                    <a:pt x="406" y="170"/>
                  </a:lnTo>
                  <a:lnTo>
                    <a:pt x="406" y="168"/>
                  </a:lnTo>
                  <a:lnTo>
                    <a:pt x="406" y="168"/>
                  </a:lnTo>
                  <a:lnTo>
                    <a:pt x="404" y="166"/>
                  </a:lnTo>
                  <a:lnTo>
                    <a:pt x="402" y="164"/>
                  </a:lnTo>
                  <a:lnTo>
                    <a:pt x="402" y="160"/>
                  </a:lnTo>
                  <a:lnTo>
                    <a:pt x="404" y="156"/>
                  </a:lnTo>
                  <a:lnTo>
                    <a:pt x="404" y="156"/>
                  </a:lnTo>
                  <a:lnTo>
                    <a:pt x="404" y="154"/>
                  </a:lnTo>
                  <a:lnTo>
                    <a:pt x="404" y="154"/>
                  </a:lnTo>
                  <a:lnTo>
                    <a:pt x="406" y="154"/>
                  </a:lnTo>
                  <a:lnTo>
                    <a:pt x="406" y="154"/>
                  </a:lnTo>
                  <a:lnTo>
                    <a:pt x="412" y="156"/>
                  </a:lnTo>
                  <a:lnTo>
                    <a:pt x="414" y="162"/>
                  </a:lnTo>
                  <a:lnTo>
                    <a:pt x="414" y="162"/>
                  </a:lnTo>
                  <a:lnTo>
                    <a:pt x="418" y="170"/>
                  </a:lnTo>
                  <a:lnTo>
                    <a:pt x="416" y="172"/>
                  </a:lnTo>
                  <a:lnTo>
                    <a:pt x="410" y="174"/>
                  </a:lnTo>
                  <a:lnTo>
                    <a:pt x="410" y="174"/>
                  </a:lnTo>
                  <a:close/>
                  <a:moveTo>
                    <a:pt x="432" y="202"/>
                  </a:moveTo>
                  <a:lnTo>
                    <a:pt x="432" y="202"/>
                  </a:lnTo>
                  <a:lnTo>
                    <a:pt x="428" y="200"/>
                  </a:lnTo>
                  <a:lnTo>
                    <a:pt x="428" y="198"/>
                  </a:lnTo>
                  <a:lnTo>
                    <a:pt x="426" y="196"/>
                  </a:lnTo>
                  <a:lnTo>
                    <a:pt x="426" y="196"/>
                  </a:lnTo>
                  <a:lnTo>
                    <a:pt x="428" y="192"/>
                  </a:lnTo>
                  <a:lnTo>
                    <a:pt x="428" y="192"/>
                  </a:lnTo>
                  <a:lnTo>
                    <a:pt x="430" y="192"/>
                  </a:lnTo>
                  <a:lnTo>
                    <a:pt x="430" y="192"/>
                  </a:lnTo>
                  <a:lnTo>
                    <a:pt x="434" y="194"/>
                  </a:lnTo>
                  <a:lnTo>
                    <a:pt x="436" y="198"/>
                  </a:lnTo>
                  <a:lnTo>
                    <a:pt x="436" y="198"/>
                  </a:lnTo>
                  <a:lnTo>
                    <a:pt x="436" y="202"/>
                  </a:lnTo>
                  <a:lnTo>
                    <a:pt x="432" y="202"/>
                  </a:lnTo>
                  <a:lnTo>
                    <a:pt x="432" y="202"/>
                  </a:lnTo>
                  <a:close/>
                  <a:moveTo>
                    <a:pt x="470" y="218"/>
                  </a:moveTo>
                  <a:lnTo>
                    <a:pt x="470" y="218"/>
                  </a:lnTo>
                  <a:lnTo>
                    <a:pt x="468" y="212"/>
                  </a:lnTo>
                  <a:lnTo>
                    <a:pt x="470" y="210"/>
                  </a:lnTo>
                  <a:lnTo>
                    <a:pt x="472" y="208"/>
                  </a:lnTo>
                  <a:lnTo>
                    <a:pt x="472" y="208"/>
                  </a:lnTo>
                  <a:lnTo>
                    <a:pt x="474" y="214"/>
                  </a:lnTo>
                  <a:lnTo>
                    <a:pt x="472" y="216"/>
                  </a:lnTo>
                  <a:lnTo>
                    <a:pt x="470" y="218"/>
                  </a:lnTo>
                  <a:lnTo>
                    <a:pt x="470" y="218"/>
                  </a:lnTo>
                  <a:close/>
                  <a:moveTo>
                    <a:pt x="518" y="232"/>
                  </a:moveTo>
                  <a:lnTo>
                    <a:pt x="518" y="232"/>
                  </a:lnTo>
                  <a:lnTo>
                    <a:pt x="522" y="232"/>
                  </a:lnTo>
                  <a:lnTo>
                    <a:pt x="522" y="234"/>
                  </a:lnTo>
                  <a:lnTo>
                    <a:pt x="522" y="234"/>
                  </a:lnTo>
                  <a:lnTo>
                    <a:pt x="516" y="238"/>
                  </a:lnTo>
                  <a:lnTo>
                    <a:pt x="516" y="238"/>
                  </a:lnTo>
                  <a:lnTo>
                    <a:pt x="512" y="238"/>
                  </a:lnTo>
                  <a:lnTo>
                    <a:pt x="512" y="238"/>
                  </a:lnTo>
                  <a:lnTo>
                    <a:pt x="518" y="232"/>
                  </a:lnTo>
                  <a:lnTo>
                    <a:pt x="518" y="232"/>
                  </a:lnTo>
                  <a:close/>
                  <a:moveTo>
                    <a:pt x="552" y="384"/>
                  </a:moveTo>
                  <a:lnTo>
                    <a:pt x="552" y="384"/>
                  </a:lnTo>
                  <a:lnTo>
                    <a:pt x="548" y="384"/>
                  </a:lnTo>
                  <a:lnTo>
                    <a:pt x="546" y="386"/>
                  </a:lnTo>
                  <a:lnTo>
                    <a:pt x="546" y="386"/>
                  </a:lnTo>
                  <a:lnTo>
                    <a:pt x="546" y="388"/>
                  </a:lnTo>
                  <a:lnTo>
                    <a:pt x="548" y="392"/>
                  </a:lnTo>
                  <a:lnTo>
                    <a:pt x="548" y="392"/>
                  </a:lnTo>
                  <a:lnTo>
                    <a:pt x="554" y="398"/>
                  </a:lnTo>
                  <a:lnTo>
                    <a:pt x="554" y="406"/>
                  </a:lnTo>
                  <a:lnTo>
                    <a:pt x="554" y="420"/>
                  </a:lnTo>
                  <a:lnTo>
                    <a:pt x="554" y="420"/>
                  </a:lnTo>
                  <a:lnTo>
                    <a:pt x="552" y="424"/>
                  </a:lnTo>
                  <a:lnTo>
                    <a:pt x="546" y="426"/>
                  </a:lnTo>
                  <a:lnTo>
                    <a:pt x="538" y="426"/>
                  </a:lnTo>
                  <a:lnTo>
                    <a:pt x="532" y="424"/>
                  </a:lnTo>
                  <a:lnTo>
                    <a:pt x="532" y="424"/>
                  </a:lnTo>
                  <a:lnTo>
                    <a:pt x="520" y="418"/>
                  </a:lnTo>
                  <a:lnTo>
                    <a:pt x="518" y="416"/>
                  </a:lnTo>
                  <a:lnTo>
                    <a:pt x="516" y="412"/>
                  </a:lnTo>
                  <a:lnTo>
                    <a:pt x="514" y="408"/>
                  </a:lnTo>
                  <a:lnTo>
                    <a:pt x="516" y="404"/>
                  </a:lnTo>
                  <a:lnTo>
                    <a:pt x="520" y="390"/>
                  </a:lnTo>
                  <a:lnTo>
                    <a:pt x="520" y="390"/>
                  </a:lnTo>
                  <a:lnTo>
                    <a:pt x="520" y="386"/>
                  </a:lnTo>
                  <a:lnTo>
                    <a:pt x="518" y="382"/>
                  </a:lnTo>
                  <a:lnTo>
                    <a:pt x="518" y="382"/>
                  </a:lnTo>
                  <a:lnTo>
                    <a:pt x="508" y="364"/>
                  </a:lnTo>
                  <a:lnTo>
                    <a:pt x="500" y="346"/>
                  </a:lnTo>
                  <a:lnTo>
                    <a:pt x="500" y="346"/>
                  </a:lnTo>
                  <a:lnTo>
                    <a:pt x="500" y="342"/>
                  </a:lnTo>
                  <a:lnTo>
                    <a:pt x="500" y="338"/>
                  </a:lnTo>
                  <a:lnTo>
                    <a:pt x="504" y="334"/>
                  </a:lnTo>
                  <a:lnTo>
                    <a:pt x="504" y="334"/>
                  </a:lnTo>
                  <a:lnTo>
                    <a:pt x="512" y="328"/>
                  </a:lnTo>
                  <a:lnTo>
                    <a:pt x="522" y="322"/>
                  </a:lnTo>
                  <a:lnTo>
                    <a:pt x="530" y="318"/>
                  </a:lnTo>
                  <a:lnTo>
                    <a:pt x="536" y="318"/>
                  </a:lnTo>
                  <a:lnTo>
                    <a:pt x="542" y="318"/>
                  </a:lnTo>
                  <a:lnTo>
                    <a:pt x="542" y="318"/>
                  </a:lnTo>
                  <a:lnTo>
                    <a:pt x="546" y="320"/>
                  </a:lnTo>
                  <a:lnTo>
                    <a:pt x="548" y="322"/>
                  </a:lnTo>
                  <a:lnTo>
                    <a:pt x="548" y="324"/>
                  </a:lnTo>
                  <a:lnTo>
                    <a:pt x="548" y="324"/>
                  </a:lnTo>
                  <a:lnTo>
                    <a:pt x="548" y="332"/>
                  </a:lnTo>
                  <a:lnTo>
                    <a:pt x="546" y="334"/>
                  </a:lnTo>
                  <a:lnTo>
                    <a:pt x="544" y="334"/>
                  </a:lnTo>
                  <a:lnTo>
                    <a:pt x="544" y="334"/>
                  </a:lnTo>
                  <a:lnTo>
                    <a:pt x="538" y="336"/>
                  </a:lnTo>
                  <a:lnTo>
                    <a:pt x="534" y="338"/>
                  </a:lnTo>
                  <a:lnTo>
                    <a:pt x="532" y="342"/>
                  </a:lnTo>
                  <a:lnTo>
                    <a:pt x="528" y="346"/>
                  </a:lnTo>
                  <a:lnTo>
                    <a:pt x="528" y="346"/>
                  </a:lnTo>
                  <a:lnTo>
                    <a:pt x="534" y="354"/>
                  </a:lnTo>
                  <a:lnTo>
                    <a:pt x="536" y="356"/>
                  </a:lnTo>
                  <a:lnTo>
                    <a:pt x="540" y="360"/>
                  </a:lnTo>
                  <a:lnTo>
                    <a:pt x="540" y="360"/>
                  </a:lnTo>
                  <a:lnTo>
                    <a:pt x="542" y="362"/>
                  </a:lnTo>
                  <a:lnTo>
                    <a:pt x="544" y="366"/>
                  </a:lnTo>
                  <a:lnTo>
                    <a:pt x="544" y="370"/>
                  </a:lnTo>
                  <a:lnTo>
                    <a:pt x="542" y="376"/>
                  </a:lnTo>
                  <a:lnTo>
                    <a:pt x="542" y="376"/>
                  </a:lnTo>
                  <a:lnTo>
                    <a:pt x="550" y="370"/>
                  </a:lnTo>
                  <a:lnTo>
                    <a:pt x="552" y="370"/>
                  </a:lnTo>
                  <a:lnTo>
                    <a:pt x="554" y="370"/>
                  </a:lnTo>
                  <a:lnTo>
                    <a:pt x="558" y="374"/>
                  </a:lnTo>
                  <a:lnTo>
                    <a:pt x="560" y="378"/>
                  </a:lnTo>
                  <a:lnTo>
                    <a:pt x="560" y="378"/>
                  </a:lnTo>
                  <a:lnTo>
                    <a:pt x="560" y="382"/>
                  </a:lnTo>
                  <a:lnTo>
                    <a:pt x="558" y="384"/>
                  </a:lnTo>
                  <a:lnTo>
                    <a:pt x="552" y="384"/>
                  </a:lnTo>
                  <a:lnTo>
                    <a:pt x="552" y="384"/>
                  </a:lnTo>
                  <a:close/>
                  <a:moveTo>
                    <a:pt x="604" y="354"/>
                  </a:moveTo>
                  <a:lnTo>
                    <a:pt x="604" y="354"/>
                  </a:lnTo>
                  <a:lnTo>
                    <a:pt x="596" y="354"/>
                  </a:lnTo>
                  <a:lnTo>
                    <a:pt x="592" y="352"/>
                  </a:lnTo>
                  <a:lnTo>
                    <a:pt x="590" y="350"/>
                  </a:lnTo>
                  <a:lnTo>
                    <a:pt x="590" y="350"/>
                  </a:lnTo>
                  <a:lnTo>
                    <a:pt x="588" y="344"/>
                  </a:lnTo>
                  <a:lnTo>
                    <a:pt x="588" y="338"/>
                  </a:lnTo>
                  <a:lnTo>
                    <a:pt x="590" y="334"/>
                  </a:lnTo>
                  <a:lnTo>
                    <a:pt x="592" y="330"/>
                  </a:lnTo>
                  <a:lnTo>
                    <a:pt x="592" y="330"/>
                  </a:lnTo>
                  <a:lnTo>
                    <a:pt x="602" y="322"/>
                  </a:lnTo>
                  <a:lnTo>
                    <a:pt x="608" y="320"/>
                  </a:lnTo>
                  <a:lnTo>
                    <a:pt x="614" y="322"/>
                  </a:lnTo>
                  <a:lnTo>
                    <a:pt x="614" y="322"/>
                  </a:lnTo>
                  <a:lnTo>
                    <a:pt x="612" y="326"/>
                  </a:lnTo>
                  <a:lnTo>
                    <a:pt x="610" y="330"/>
                  </a:lnTo>
                  <a:lnTo>
                    <a:pt x="612" y="334"/>
                  </a:lnTo>
                  <a:lnTo>
                    <a:pt x="616" y="338"/>
                  </a:lnTo>
                  <a:lnTo>
                    <a:pt x="616" y="338"/>
                  </a:lnTo>
                  <a:lnTo>
                    <a:pt x="612" y="342"/>
                  </a:lnTo>
                  <a:lnTo>
                    <a:pt x="610" y="348"/>
                  </a:lnTo>
                  <a:lnTo>
                    <a:pt x="608" y="352"/>
                  </a:lnTo>
                  <a:lnTo>
                    <a:pt x="604" y="354"/>
                  </a:lnTo>
                  <a:lnTo>
                    <a:pt x="604" y="354"/>
                  </a:lnTo>
                  <a:close/>
                  <a:moveTo>
                    <a:pt x="784" y="76"/>
                  </a:moveTo>
                  <a:lnTo>
                    <a:pt x="784" y="76"/>
                  </a:lnTo>
                  <a:lnTo>
                    <a:pt x="778" y="78"/>
                  </a:lnTo>
                  <a:lnTo>
                    <a:pt x="778" y="74"/>
                  </a:lnTo>
                  <a:lnTo>
                    <a:pt x="778" y="74"/>
                  </a:lnTo>
                  <a:lnTo>
                    <a:pt x="784" y="68"/>
                  </a:lnTo>
                  <a:lnTo>
                    <a:pt x="784" y="68"/>
                  </a:lnTo>
                  <a:lnTo>
                    <a:pt x="786" y="70"/>
                  </a:lnTo>
                  <a:lnTo>
                    <a:pt x="788" y="74"/>
                  </a:lnTo>
                  <a:lnTo>
                    <a:pt x="786" y="76"/>
                  </a:lnTo>
                  <a:lnTo>
                    <a:pt x="784" y="76"/>
                  </a:lnTo>
                  <a:lnTo>
                    <a:pt x="784" y="7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9" name="Freeform 72"/>
            <p:cNvSpPr>
              <a:spLocks/>
            </p:cNvSpPr>
            <p:nvPr/>
          </p:nvSpPr>
          <p:spPr bwMode="auto">
            <a:xfrm>
              <a:off x="7213600" y="412750"/>
              <a:ext cx="1588" cy="1588"/>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0" name="Freeform 73"/>
            <p:cNvSpPr>
              <a:spLocks/>
            </p:cNvSpPr>
            <p:nvPr/>
          </p:nvSpPr>
          <p:spPr bwMode="auto">
            <a:xfrm>
              <a:off x="4886325" y="714375"/>
              <a:ext cx="1588" cy="3175"/>
            </a:xfrm>
            <a:custGeom>
              <a:avLst/>
              <a:gdLst/>
              <a:ahLst/>
              <a:cxnLst>
                <a:cxn ang="0">
                  <a:pos x="0" y="0"/>
                </a:cxn>
                <a:cxn ang="0">
                  <a:pos x="0" y="0"/>
                </a:cxn>
                <a:cxn ang="0">
                  <a:pos x="0" y="2"/>
                </a:cxn>
                <a:cxn ang="0">
                  <a:pos x="0" y="2"/>
                </a:cxn>
                <a:cxn ang="0">
                  <a:pos x="0" y="0"/>
                </a:cxn>
                <a:cxn ang="0">
                  <a:pos x="0" y="0"/>
                </a:cxn>
              </a:cxnLst>
              <a:rect l="0" t="0" r="r" b="b"/>
              <a:pathLst>
                <a:path h="2">
                  <a:moveTo>
                    <a:pt x="0" y="0"/>
                  </a:moveTo>
                  <a:lnTo>
                    <a:pt x="0" y="0"/>
                  </a:lnTo>
                  <a:lnTo>
                    <a:pt x="0" y="2"/>
                  </a:lnTo>
                  <a:lnTo>
                    <a:pt x="0" y="2"/>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1" name="Freeform 74"/>
            <p:cNvSpPr>
              <a:spLocks noEditPoints="1"/>
            </p:cNvSpPr>
            <p:nvPr/>
          </p:nvSpPr>
          <p:spPr bwMode="auto">
            <a:xfrm>
              <a:off x="4391025" y="336550"/>
              <a:ext cx="1644650" cy="2139950"/>
            </a:xfrm>
            <a:custGeom>
              <a:avLst/>
              <a:gdLst/>
              <a:ahLst/>
              <a:cxnLst>
                <a:cxn ang="0">
                  <a:pos x="924" y="772"/>
                </a:cxn>
                <a:cxn ang="0">
                  <a:pos x="872" y="710"/>
                </a:cxn>
                <a:cxn ang="0">
                  <a:pos x="776" y="662"/>
                </a:cxn>
                <a:cxn ang="0">
                  <a:pos x="708" y="686"/>
                </a:cxn>
                <a:cxn ang="0">
                  <a:pos x="618" y="592"/>
                </a:cxn>
                <a:cxn ang="0">
                  <a:pos x="544" y="532"/>
                </a:cxn>
                <a:cxn ang="0">
                  <a:pos x="646" y="462"/>
                </a:cxn>
                <a:cxn ang="0">
                  <a:pos x="712" y="378"/>
                </a:cxn>
                <a:cxn ang="0">
                  <a:pos x="734" y="344"/>
                </a:cxn>
                <a:cxn ang="0">
                  <a:pos x="798" y="318"/>
                </a:cxn>
                <a:cxn ang="0">
                  <a:pos x="806" y="264"/>
                </a:cxn>
                <a:cxn ang="0">
                  <a:pos x="854" y="208"/>
                </a:cxn>
                <a:cxn ang="0">
                  <a:pos x="776" y="164"/>
                </a:cxn>
                <a:cxn ang="0">
                  <a:pos x="698" y="160"/>
                </a:cxn>
                <a:cxn ang="0">
                  <a:pos x="666" y="212"/>
                </a:cxn>
                <a:cxn ang="0">
                  <a:pos x="610" y="104"/>
                </a:cxn>
                <a:cxn ang="0">
                  <a:pos x="672" y="54"/>
                </a:cxn>
                <a:cxn ang="0">
                  <a:pos x="734" y="80"/>
                </a:cxn>
                <a:cxn ang="0">
                  <a:pos x="792" y="126"/>
                </a:cxn>
                <a:cxn ang="0">
                  <a:pos x="782" y="80"/>
                </a:cxn>
                <a:cxn ang="0">
                  <a:pos x="774" y="54"/>
                </a:cxn>
                <a:cxn ang="0">
                  <a:pos x="732" y="28"/>
                </a:cxn>
                <a:cxn ang="0">
                  <a:pos x="640" y="24"/>
                </a:cxn>
                <a:cxn ang="0">
                  <a:pos x="618" y="30"/>
                </a:cxn>
                <a:cxn ang="0">
                  <a:pos x="630" y="70"/>
                </a:cxn>
                <a:cxn ang="0">
                  <a:pos x="570" y="24"/>
                </a:cxn>
                <a:cxn ang="0">
                  <a:pos x="574" y="60"/>
                </a:cxn>
                <a:cxn ang="0">
                  <a:pos x="536" y="52"/>
                </a:cxn>
                <a:cxn ang="0">
                  <a:pos x="468" y="68"/>
                </a:cxn>
                <a:cxn ang="0">
                  <a:pos x="338" y="48"/>
                </a:cxn>
                <a:cxn ang="0">
                  <a:pos x="258" y="48"/>
                </a:cxn>
                <a:cxn ang="0">
                  <a:pos x="12" y="56"/>
                </a:cxn>
                <a:cxn ang="0">
                  <a:pos x="52" y="100"/>
                </a:cxn>
                <a:cxn ang="0">
                  <a:pos x="78" y="160"/>
                </a:cxn>
                <a:cxn ang="0">
                  <a:pos x="128" y="136"/>
                </a:cxn>
                <a:cxn ang="0">
                  <a:pos x="200" y="146"/>
                </a:cxn>
                <a:cxn ang="0">
                  <a:pos x="282" y="194"/>
                </a:cxn>
                <a:cxn ang="0">
                  <a:pos x="338" y="252"/>
                </a:cxn>
                <a:cxn ang="0">
                  <a:pos x="354" y="380"/>
                </a:cxn>
                <a:cxn ang="0">
                  <a:pos x="448" y="528"/>
                </a:cxn>
                <a:cxn ang="0">
                  <a:pos x="442" y="480"/>
                </a:cxn>
                <a:cxn ang="0">
                  <a:pos x="582" y="612"/>
                </a:cxn>
                <a:cxn ang="0">
                  <a:pos x="692" y="678"/>
                </a:cxn>
                <a:cxn ang="0">
                  <a:pos x="676" y="826"/>
                </a:cxn>
                <a:cxn ang="0">
                  <a:pos x="746" y="1130"/>
                </a:cxn>
                <a:cxn ang="0">
                  <a:pos x="730" y="1262"/>
                </a:cxn>
                <a:cxn ang="0">
                  <a:pos x="748" y="1336"/>
                </a:cxn>
                <a:cxn ang="0">
                  <a:pos x="770" y="1310"/>
                </a:cxn>
                <a:cxn ang="0">
                  <a:pos x="800" y="1196"/>
                </a:cxn>
                <a:cxn ang="0">
                  <a:pos x="884" y="1132"/>
                </a:cxn>
                <a:cxn ang="0">
                  <a:pos x="968" y="1010"/>
                </a:cxn>
                <a:cxn ang="0">
                  <a:pos x="796" y="210"/>
                </a:cxn>
                <a:cxn ang="0">
                  <a:pos x="738" y="240"/>
                </a:cxn>
                <a:cxn ang="0">
                  <a:pos x="688" y="318"/>
                </a:cxn>
                <a:cxn ang="0">
                  <a:pos x="670" y="316"/>
                </a:cxn>
                <a:cxn ang="0">
                  <a:pos x="624" y="336"/>
                </a:cxn>
                <a:cxn ang="0">
                  <a:pos x="682" y="10"/>
                </a:cxn>
                <a:cxn ang="0">
                  <a:pos x="564" y="260"/>
                </a:cxn>
                <a:cxn ang="0">
                  <a:pos x="374" y="80"/>
                </a:cxn>
                <a:cxn ang="0">
                  <a:pos x="426" y="126"/>
                </a:cxn>
                <a:cxn ang="0">
                  <a:pos x="508" y="180"/>
                </a:cxn>
                <a:cxn ang="0">
                  <a:pos x="530" y="214"/>
                </a:cxn>
                <a:cxn ang="0">
                  <a:pos x="542" y="208"/>
                </a:cxn>
              </a:cxnLst>
              <a:rect l="0" t="0" r="r" b="b"/>
              <a:pathLst>
                <a:path w="1036" h="1348">
                  <a:moveTo>
                    <a:pt x="1028" y="824"/>
                  </a:moveTo>
                  <a:lnTo>
                    <a:pt x="1028" y="824"/>
                  </a:lnTo>
                  <a:lnTo>
                    <a:pt x="1022" y="824"/>
                  </a:lnTo>
                  <a:lnTo>
                    <a:pt x="1016" y="820"/>
                  </a:lnTo>
                  <a:lnTo>
                    <a:pt x="1008" y="812"/>
                  </a:lnTo>
                  <a:lnTo>
                    <a:pt x="1008" y="812"/>
                  </a:lnTo>
                  <a:lnTo>
                    <a:pt x="1004" y="808"/>
                  </a:lnTo>
                  <a:lnTo>
                    <a:pt x="998" y="804"/>
                  </a:lnTo>
                  <a:lnTo>
                    <a:pt x="992" y="800"/>
                  </a:lnTo>
                  <a:lnTo>
                    <a:pt x="984" y="800"/>
                  </a:lnTo>
                  <a:lnTo>
                    <a:pt x="984" y="800"/>
                  </a:lnTo>
                  <a:lnTo>
                    <a:pt x="970" y="800"/>
                  </a:lnTo>
                  <a:lnTo>
                    <a:pt x="964" y="798"/>
                  </a:lnTo>
                  <a:lnTo>
                    <a:pt x="962" y="796"/>
                  </a:lnTo>
                  <a:lnTo>
                    <a:pt x="962" y="796"/>
                  </a:lnTo>
                  <a:lnTo>
                    <a:pt x="956" y="788"/>
                  </a:lnTo>
                  <a:lnTo>
                    <a:pt x="950" y="784"/>
                  </a:lnTo>
                  <a:lnTo>
                    <a:pt x="934" y="778"/>
                  </a:lnTo>
                  <a:lnTo>
                    <a:pt x="934" y="778"/>
                  </a:lnTo>
                  <a:lnTo>
                    <a:pt x="930" y="786"/>
                  </a:lnTo>
                  <a:lnTo>
                    <a:pt x="928" y="788"/>
                  </a:lnTo>
                  <a:lnTo>
                    <a:pt x="922" y="790"/>
                  </a:lnTo>
                  <a:lnTo>
                    <a:pt x="922" y="790"/>
                  </a:lnTo>
                  <a:lnTo>
                    <a:pt x="928" y="782"/>
                  </a:lnTo>
                  <a:lnTo>
                    <a:pt x="928" y="778"/>
                  </a:lnTo>
                  <a:lnTo>
                    <a:pt x="928" y="774"/>
                  </a:lnTo>
                  <a:lnTo>
                    <a:pt x="928" y="774"/>
                  </a:lnTo>
                  <a:lnTo>
                    <a:pt x="924" y="772"/>
                  </a:lnTo>
                  <a:lnTo>
                    <a:pt x="924" y="772"/>
                  </a:lnTo>
                  <a:lnTo>
                    <a:pt x="914" y="774"/>
                  </a:lnTo>
                  <a:lnTo>
                    <a:pt x="914" y="774"/>
                  </a:lnTo>
                  <a:lnTo>
                    <a:pt x="912" y="778"/>
                  </a:lnTo>
                  <a:lnTo>
                    <a:pt x="912" y="782"/>
                  </a:lnTo>
                  <a:lnTo>
                    <a:pt x="910" y="784"/>
                  </a:lnTo>
                  <a:lnTo>
                    <a:pt x="910" y="784"/>
                  </a:lnTo>
                  <a:lnTo>
                    <a:pt x="906" y="782"/>
                  </a:lnTo>
                  <a:lnTo>
                    <a:pt x="906" y="782"/>
                  </a:lnTo>
                  <a:lnTo>
                    <a:pt x="906" y="774"/>
                  </a:lnTo>
                  <a:lnTo>
                    <a:pt x="908" y="770"/>
                  </a:lnTo>
                  <a:lnTo>
                    <a:pt x="912" y="768"/>
                  </a:lnTo>
                  <a:lnTo>
                    <a:pt x="912" y="768"/>
                  </a:lnTo>
                  <a:lnTo>
                    <a:pt x="916" y="762"/>
                  </a:lnTo>
                  <a:lnTo>
                    <a:pt x="916" y="762"/>
                  </a:lnTo>
                  <a:lnTo>
                    <a:pt x="916" y="762"/>
                  </a:lnTo>
                  <a:lnTo>
                    <a:pt x="916" y="762"/>
                  </a:lnTo>
                  <a:lnTo>
                    <a:pt x="918" y="756"/>
                  </a:lnTo>
                  <a:lnTo>
                    <a:pt x="918" y="754"/>
                  </a:lnTo>
                  <a:lnTo>
                    <a:pt x="916" y="752"/>
                  </a:lnTo>
                  <a:lnTo>
                    <a:pt x="916" y="752"/>
                  </a:lnTo>
                  <a:lnTo>
                    <a:pt x="912" y="750"/>
                  </a:lnTo>
                  <a:lnTo>
                    <a:pt x="912" y="746"/>
                  </a:lnTo>
                  <a:lnTo>
                    <a:pt x="910" y="738"/>
                  </a:lnTo>
                  <a:lnTo>
                    <a:pt x="910" y="738"/>
                  </a:lnTo>
                  <a:lnTo>
                    <a:pt x="904" y="726"/>
                  </a:lnTo>
                  <a:lnTo>
                    <a:pt x="896" y="716"/>
                  </a:lnTo>
                  <a:lnTo>
                    <a:pt x="886" y="710"/>
                  </a:lnTo>
                  <a:lnTo>
                    <a:pt x="880" y="710"/>
                  </a:lnTo>
                  <a:lnTo>
                    <a:pt x="872" y="710"/>
                  </a:lnTo>
                  <a:lnTo>
                    <a:pt x="872" y="710"/>
                  </a:lnTo>
                  <a:lnTo>
                    <a:pt x="866" y="710"/>
                  </a:lnTo>
                  <a:lnTo>
                    <a:pt x="860" y="706"/>
                  </a:lnTo>
                  <a:lnTo>
                    <a:pt x="854" y="702"/>
                  </a:lnTo>
                  <a:lnTo>
                    <a:pt x="852" y="698"/>
                  </a:lnTo>
                  <a:lnTo>
                    <a:pt x="852" y="698"/>
                  </a:lnTo>
                  <a:lnTo>
                    <a:pt x="848" y="690"/>
                  </a:lnTo>
                  <a:lnTo>
                    <a:pt x="842" y="686"/>
                  </a:lnTo>
                  <a:lnTo>
                    <a:pt x="836" y="682"/>
                  </a:lnTo>
                  <a:lnTo>
                    <a:pt x="828" y="682"/>
                  </a:lnTo>
                  <a:lnTo>
                    <a:pt x="828" y="682"/>
                  </a:lnTo>
                  <a:lnTo>
                    <a:pt x="830" y="678"/>
                  </a:lnTo>
                  <a:lnTo>
                    <a:pt x="832" y="674"/>
                  </a:lnTo>
                  <a:lnTo>
                    <a:pt x="830" y="672"/>
                  </a:lnTo>
                  <a:lnTo>
                    <a:pt x="826" y="668"/>
                  </a:lnTo>
                  <a:lnTo>
                    <a:pt x="826" y="668"/>
                  </a:lnTo>
                  <a:lnTo>
                    <a:pt x="820" y="664"/>
                  </a:lnTo>
                  <a:lnTo>
                    <a:pt x="814" y="662"/>
                  </a:lnTo>
                  <a:lnTo>
                    <a:pt x="808" y="662"/>
                  </a:lnTo>
                  <a:lnTo>
                    <a:pt x="800" y="666"/>
                  </a:lnTo>
                  <a:lnTo>
                    <a:pt x="800" y="666"/>
                  </a:lnTo>
                  <a:lnTo>
                    <a:pt x="798" y="666"/>
                  </a:lnTo>
                  <a:lnTo>
                    <a:pt x="796" y="664"/>
                  </a:lnTo>
                  <a:lnTo>
                    <a:pt x="796" y="664"/>
                  </a:lnTo>
                  <a:lnTo>
                    <a:pt x="790" y="662"/>
                  </a:lnTo>
                  <a:lnTo>
                    <a:pt x="782" y="662"/>
                  </a:lnTo>
                  <a:lnTo>
                    <a:pt x="782" y="662"/>
                  </a:lnTo>
                  <a:lnTo>
                    <a:pt x="778" y="662"/>
                  </a:lnTo>
                  <a:lnTo>
                    <a:pt x="776" y="662"/>
                  </a:lnTo>
                  <a:lnTo>
                    <a:pt x="776" y="660"/>
                  </a:lnTo>
                  <a:lnTo>
                    <a:pt x="776" y="660"/>
                  </a:lnTo>
                  <a:lnTo>
                    <a:pt x="770" y="652"/>
                  </a:lnTo>
                  <a:lnTo>
                    <a:pt x="766" y="652"/>
                  </a:lnTo>
                  <a:lnTo>
                    <a:pt x="760" y="654"/>
                  </a:lnTo>
                  <a:lnTo>
                    <a:pt x="754" y="656"/>
                  </a:lnTo>
                  <a:lnTo>
                    <a:pt x="754" y="656"/>
                  </a:lnTo>
                  <a:lnTo>
                    <a:pt x="752" y="658"/>
                  </a:lnTo>
                  <a:lnTo>
                    <a:pt x="750" y="658"/>
                  </a:lnTo>
                  <a:lnTo>
                    <a:pt x="748" y="656"/>
                  </a:lnTo>
                  <a:lnTo>
                    <a:pt x="748" y="656"/>
                  </a:lnTo>
                  <a:lnTo>
                    <a:pt x="746" y="652"/>
                  </a:lnTo>
                  <a:lnTo>
                    <a:pt x="746" y="650"/>
                  </a:lnTo>
                  <a:lnTo>
                    <a:pt x="750" y="648"/>
                  </a:lnTo>
                  <a:lnTo>
                    <a:pt x="750" y="648"/>
                  </a:lnTo>
                  <a:lnTo>
                    <a:pt x="752" y="646"/>
                  </a:lnTo>
                  <a:lnTo>
                    <a:pt x="750" y="642"/>
                  </a:lnTo>
                  <a:lnTo>
                    <a:pt x="750" y="642"/>
                  </a:lnTo>
                  <a:lnTo>
                    <a:pt x="738" y="652"/>
                  </a:lnTo>
                  <a:lnTo>
                    <a:pt x="730" y="656"/>
                  </a:lnTo>
                  <a:lnTo>
                    <a:pt x="722" y="658"/>
                  </a:lnTo>
                  <a:lnTo>
                    <a:pt x="722" y="658"/>
                  </a:lnTo>
                  <a:lnTo>
                    <a:pt x="720" y="662"/>
                  </a:lnTo>
                  <a:lnTo>
                    <a:pt x="720" y="662"/>
                  </a:lnTo>
                  <a:lnTo>
                    <a:pt x="718" y="668"/>
                  </a:lnTo>
                  <a:lnTo>
                    <a:pt x="716" y="674"/>
                  </a:lnTo>
                  <a:lnTo>
                    <a:pt x="710" y="680"/>
                  </a:lnTo>
                  <a:lnTo>
                    <a:pt x="708" y="686"/>
                  </a:lnTo>
                  <a:lnTo>
                    <a:pt x="708" y="686"/>
                  </a:lnTo>
                  <a:lnTo>
                    <a:pt x="698" y="676"/>
                  </a:lnTo>
                  <a:lnTo>
                    <a:pt x="692" y="672"/>
                  </a:lnTo>
                  <a:lnTo>
                    <a:pt x="688" y="674"/>
                  </a:lnTo>
                  <a:lnTo>
                    <a:pt x="684" y="674"/>
                  </a:lnTo>
                  <a:lnTo>
                    <a:pt x="684" y="674"/>
                  </a:lnTo>
                  <a:lnTo>
                    <a:pt x="678" y="678"/>
                  </a:lnTo>
                  <a:lnTo>
                    <a:pt x="672" y="678"/>
                  </a:lnTo>
                  <a:lnTo>
                    <a:pt x="666" y="676"/>
                  </a:lnTo>
                  <a:lnTo>
                    <a:pt x="662" y="670"/>
                  </a:lnTo>
                  <a:lnTo>
                    <a:pt x="662" y="670"/>
                  </a:lnTo>
                  <a:lnTo>
                    <a:pt x="658" y="664"/>
                  </a:lnTo>
                  <a:lnTo>
                    <a:pt x="656" y="660"/>
                  </a:lnTo>
                  <a:lnTo>
                    <a:pt x="654" y="648"/>
                  </a:lnTo>
                  <a:lnTo>
                    <a:pt x="658" y="626"/>
                  </a:lnTo>
                  <a:lnTo>
                    <a:pt x="658" y="626"/>
                  </a:lnTo>
                  <a:lnTo>
                    <a:pt x="656" y="616"/>
                  </a:lnTo>
                  <a:lnTo>
                    <a:pt x="652" y="610"/>
                  </a:lnTo>
                  <a:lnTo>
                    <a:pt x="646" y="606"/>
                  </a:lnTo>
                  <a:lnTo>
                    <a:pt x="638" y="606"/>
                  </a:lnTo>
                  <a:lnTo>
                    <a:pt x="638" y="606"/>
                  </a:lnTo>
                  <a:lnTo>
                    <a:pt x="626" y="606"/>
                  </a:lnTo>
                  <a:lnTo>
                    <a:pt x="616" y="608"/>
                  </a:lnTo>
                  <a:lnTo>
                    <a:pt x="616" y="608"/>
                  </a:lnTo>
                  <a:lnTo>
                    <a:pt x="614" y="602"/>
                  </a:lnTo>
                  <a:lnTo>
                    <a:pt x="614" y="602"/>
                  </a:lnTo>
                  <a:lnTo>
                    <a:pt x="616" y="600"/>
                  </a:lnTo>
                  <a:lnTo>
                    <a:pt x="618" y="598"/>
                  </a:lnTo>
                  <a:lnTo>
                    <a:pt x="618" y="592"/>
                  </a:lnTo>
                  <a:lnTo>
                    <a:pt x="618" y="592"/>
                  </a:lnTo>
                  <a:lnTo>
                    <a:pt x="626" y="560"/>
                  </a:lnTo>
                  <a:lnTo>
                    <a:pt x="626" y="560"/>
                  </a:lnTo>
                  <a:lnTo>
                    <a:pt x="630" y="554"/>
                  </a:lnTo>
                  <a:lnTo>
                    <a:pt x="630" y="552"/>
                  </a:lnTo>
                  <a:lnTo>
                    <a:pt x="630" y="550"/>
                  </a:lnTo>
                  <a:lnTo>
                    <a:pt x="630" y="550"/>
                  </a:lnTo>
                  <a:lnTo>
                    <a:pt x="626" y="548"/>
                  </a:lnTo>
                  <a:lnTo>
                    <a:pt x="622" y="548"/>
                  </a:lnTo>
                  <a:lnTo>
                    <a:pt x="616" y="548"/>
                  </a:lnTo>
                  <a:lnTo>
                    <a:pt x="616" y="548"/>
                  </a:lnTo>
                  <a:lnTo>
                    <a:pt x="610" y="550"/>
                  </a:lnTo>
                  <a:lnTo>
                    <a:pt x="606" y="552"/>
                  </a:lnTo>
                  <a:lnTo>
                    <a:pt x="604" y="556"/>
                  </a:lnTo>
                  <a:lnTo>
                    <a:pt x="602" y="562"/>
                  </a:lnTo>
                  <a:lnTo>
                    <a:pt x="602" y="562"/>
                  </a:lnTo>
                  <a:lnTo>
                    <a:pt x="600" y="568"/>
                  </a:lnTo>
                  <a:lnTo>
                    <a:pt x="598" y="572"/>
                  </a:lnTo>
                  <a:lnTo>
                    <a:pt x="594" y="576"/>
                  </a:lnTo>
                  <a:lnTo>
                    <a:pt x="588" y="580"/>
                  </a:lnTo>
                  <a:lnTo>
                    <a:pt x="582" y="580"/>
                  </a:lnTo>
                  <a:lnTo>
                    <a:pt x="576" y="582"/>
                  </a:lnTo>
                  <a:lnTo>
                    <a:pt x="572" y="580"/>
                  </a:lnTo>
                  <a:lnTo>
                    <a:pt x="566" y="578"/>
                  </a:lnTo>
                  <a:lnTo>
                    <a:pt x="566" y="578"/>
                  </a:lnTo>
                  <a:lnTo>
                    <a:pt x="556" y="568"/>
                  </a:lnTo>
                  <a:lnTo>
                    <a:pt x="550" y="558"/>
                  </a:lnTo>
                  <a:lnTo>
                    <a:pt x="546" y="546"/>
                  </a:lnTo>
                  <a:lnTo>
                    <a:pt x="544" y="532"/>
                  </a:lnTo>
                  <a:lnTo>
                    <a:pt x="544" y="532"/>
                  </a:lnTo>
                  <a:lnTo>
                    <a:pt x="546" y="516"/>
                  </a:lnTo>
                  <a:lnTo>
                    <a:pt x="548" y="500"/>
                  </a:lnTo>
                  <a:lnTo>
                    <a:pt x="548" y="500"/>
                  </a:lnTo>
                  <a:lnTo>
                    <a:pt x="550" y="490"/>
                  </a:lnTo>
                  <a:lnTo>
                    <a:pt x="552" y="480"/>
                  </a:lnTo>
                  <a:lnTo>
                    <a:pt x="556" y="472"/>
                  </a:lnTo>
                  <a:lnTo>
                    <a:pt x="562" y="468"/>
                  </a:lnTo>
                  <a:lnTo>
                    <a:pt x="570" y="464"/>
                  </a:lnTo>
                  <a:lnTo>
                    <a:pt x="578" y="462"/>
                  </a:lnTo>
                  <a:lnTo>
                    <a:pt x="586" y="462"/>
                  </a:lnTo>
                  <a:lnTo>
                    <a:pt x="598" y="466"/>
                  </a:lnTo>
                  <a:lnTo>
                    <a:pt x="598" y="466"/>
                  </a:lnTo>
                  <a:lnTo>
                    <a:pt x="602" y="466"/>
                  </a:lnTo>
                  <a:lnTo>
                    <a:pt x="604" y="466"/>
                  </a:lnTo>
                  <a:lnTo>
                    <a:pt x="608" y="464"/>
                  </a:lnTo>
                  <a:lnTo>
                    <a:pt x="608" y="460"/>
                  </a:lnTo>
                  <a:lnTo>
                    <a:pt x="608" y="460"/>
                  </a:lnTo>
                  <a:lnTo>
                    <a:pt x="610" y="456"/>
                  </a:lnTo>
                  <a:lnTo>
                    <a:pt x="612" y="454"/>
                  </a:lnTo>
                  <a:lnTo>
                    <a:pt x="614" y="454"/>
                  </a:lnTo>
                  <a:lnTo>
                    <a:pt x="614" y="454"/>
                  </a:lnTo>
                  <a:lnTo>
                    <a:pt x="628" y="454"/>
                  </a:lnTo>
                  <a:lnTo>
                    <a:pt x="636" y="456"/>
                  </a:lnTo>
                  <a:lnTo>
                    <a:pt x="640" y="458"/>
                  </a:lnTo>
                  <a:lnTo>
                    <a:pt x="642" y="460"/>
                  </a:lnTo>
                  <a:lnTo>
                    <a:pt x="642" y="460"/>
                  </a:lnTo>
                  <a:lnTo>
                    <a:pt x="644" y="462"/>
                  </a:lnTo>
                  <a:lnTo>
                    <a:pt x="646" y="462"/>
                  </a:lnTo>
                  <a:lnTo>
                    <a:pt x="646" y="462"/>
                  </a:lnTo>
                  <a:lnTo>
                    <a:pt x="652" y="460"/>
                  </a:lnTo>
                  <a:lnTo>
                    <a:pt x="658" y="464"/>
                  </a:lnTo>
                  <a:lnTo>
                    <a:pt x="662" y="468"/>
                  </a:lnTo>
                  <a:lnTo>
                    <a:pt x="664" y="474"/>
                  </a:lnTo>
                  <a:lnTo>
                    <a:pt x="664" y="474"/>
                  </a:lnTo>
                  <a:lnTo>
                    <a:pt x="664" y="484"/>
                  </a:lnTo>
                  <a:lnTo>
                    <a:pt x="668" y="492"/>
                  </a:lnTo>
                  <a:lnTo>
                    <a:pt x="678" y="510"/>
                  </a:lnTo>
                  <a:lnTo>
                    <a:pt x="678" y="510"/>
                  </a:lnTo>
                  <a:lnTo>
                    <a:pt x="682" y="502"/>
                  </a:lnTo>
                  <a:lnTo>
                    <a:pt x="682" y="496"/>
                  </a:lnTo>
                  <a:lnTo>
                    <a:pt x="682" y="488"/>
                  </a:lnTo>
                  <a:lnTo>
                    <a:pt x="680" y="482"/>
                  </a:lnTo>
                  <a:lnTo>
                    <a:pt x="680" y="482"/>
                  </a:lnTo>
                  <a:lnTo>
                    <a:pt x="674" y="460"/>
                  </a:lnTo>
                  <a:lnTo>
                    <a:pt x="672" y="452"/>
                  </a:lnTo>
                  <a:lnTo>
                    <a:pt x="672" y="444"/>
                  </a:lnTo>
                  <a:lnTo>
                    <a:pt x="676" y="438"/>
                  </a:lnTo>
                  <a:lnTo>
                    <a:pt x="682" y="432"/>
                  </a:lnTo>
                  <a:lnTo>
                    <a:pt x="700" y="416"/>
                  </a:lnTo>
                  <a:lnTo>
                    <a:pt x="700" y="416"/>
                  </a:lnTo>
                  <a:lnTo>
                    <a:pt x="706" y="410"/>
                  </a:lnTo>
                  <a:lnTo>
                    <a:pt x="712" y="402"/>
                  </a:lnTo>
                  <a:lnTo>
                    <a:pt x="714" y="398"/>
                  </a:lnTo>
                  <a:lnTo>
                    <a:pt x="714" y="394"/>
                  </a:lnTo>
                  <a:lnTo>
                    <a:pt x="714" y="388"/>
                  </a:lnTo>
                  <a:lnTo>
                    <a:pt x="712" y="382"/>
                  </a:lnTo>
                  <a:lnTo>
                    <a:pt x="712" y="382"/>
                  </a:lnTo>
                  <a:lnTo>
                    <a:pt x="712" y="378"/>
                  </a:lnTo>
                  <a:lnTo>
                    <a:pt x="712" y="378"/>
                  </a:lnTo>
                  <a:lnTo>
                    <a:pt x="710" y="376"/>
                  </a:lnTo>
                  <a:lnTo>
                    <a:pt x="710" y="376"/>
                  </a:lnTo>
                  <a:lnTo>
                    <a:pt x="712" y="370"/>
                  </a:lnTo>
                  <a:lnTo>
                    <a:pt x="712" y="364"/>
                  </a:lnTo>
                  <a:lnTo>
                    <a:pt x="712" y="364"/>
                  </a:lnTo>
                  <a:lnTo>
                    <a:pt x="712" y="362"/>
                  </a:lnTo>
                  <a:lnTo>
                    <a:pt x="712" y="362"/>
                  </a:lnTo>
                  <a:lnTo>
                    <a:pt x="714" y="360"/>
                  </a:lnTo>
                  <a:lnTo>
                    <a:pt x="714" y="360"/>
                  </a:lnTo>
                  <a:lnTo>
                    <a:pt x="714" y="368"/>
                  </a:lnTo>
                  <a:lnTo>
                    <a:pt x="714" y="372"/>
                  </a:lnTo>
                  <a:lnTo>
                    <a:pt x="716" y="376"/>
                  </a:lnTo>
                  <a:lnTo>
                    <a:pt x="716" y="376"/>
                  </a:lnTo>
                  <a:lnTo>
                    <a:pt x="722" y="372"/>
                  </a:lnTo>
                  <a:lnTo>
                    <a:pt x="722" y="368"/>
                  </a:lnTo>
                  <a:lnTo>
                    <a:pt x="720" y="364"/>
                  </a:lnTo>
                  <a:lnTo>
                    <a:pt x="720" y="362"/>
                  </a:lnTo>
                  <a:lnTo>
                    <a:pt x="720" y="362"/>
                  </a:lnTo>
                  <a:lnTo>
                    <a:pt x="726" y="362"/>
                  </a:lnTo>
                  <a:lnTo>
                    <a:pt x="728" y="360"/>
                  </a:lnTo>
                  <a:lnTo>
                    <a:pt x="730" y="356"/>
                  </a:lnTo>
                  <a:lnTo>
                    <a:pt x="730" y="352"/>
                  </a:lnTo>
                  <a:lnTo>
                    <a:pt x="730" y="352"/>
                  </a:lnTo>
                  <a:lnTo>
                    <a:pt x="730" y="350"/>
                  </a:lnTo>
                  <a:lnTo>
                    <a:pt x="732" y="348"/>
                  </a:lnTo>
                  <a:lnTo>
                    <a:pt x="736" y="348"/>
                  </a:lnTo>
                  <a:lnTo>
                    <a:pt x="736" y="348"/>
                  </a:lnTo>
                  <a:lnTo>
                    <a:pt x="734" y="344"/>
                  </a:lnTo>
                  <a:lnTo>
                    <a:pt x="736" y="342"/>
                  </a:lnTo>
                  <a:lnTo>
                    <a:pt x="744" y="342"/>
                  </a:lnTo>
                  <a:lnTo>
                    <a:pt x="744" y="342"/>
                  </a:lnTo>
                  <a:lnTo>
                    <a:pt x="754" y="338"/>
                  </a:lnTo>
                  <a:lnTo>
                    <a:pt x="754" y="338"/>
                  </a:lnTo>
                  <a:lnTo>
                    <a:pt x="756" y="338"/>
                  </a:lnTo>
                  <a:lnTo>
                    <a:pt x="756" y="334"/>
                  </a:lnTo>
                  <a:lnTo>
                    <a:pt x="756" y="334"/>
                  </a:lnTo>
                  <a:lnTo>
                    <a:pt x="754" y="328"/>
                  </a:lnTo>
                  <a:lnTo>
                    <a:pt x="756" y="322"/>
                  </a:lnTo>
                  <a:lnTo>
                    <a:pt x="760" y="318"/>
                  </a:lnTo>
                  <a:lnTo>
                    <a:pt x="764" y="314"/>
                  </a:lnTo>
                  <a:lnTo>
                    <a:pt x="764" y="314"/>
                  </a:lnTo>
                  <a:lnTo>
                    <a:pt x="776" y="308"/>
                  </a:lnTo>
                  <a:lnTo>
                    <a:pt x="786" y="302"/>
                  </a:lnTo>
                  <a:lnTo>
                    <a:pt x="786" y="302"/>
                  </a:lnTo>
                  <a:lnTo>
                    <a:pt x="790" y="300"/>
                  </a:lnTo>
                  <a:lnTo>
                    <a:pt x="796" y="298"/>
                  </a:lnTo>
                  <a:lnTo>
                    <a:pt x="802" y="298"/>
                  </a:lnTo>
                  <a:lnTo>
                    <a:pt x="810" y="302"/>
                  </a:lnTo>
                  <a:lnTo>
                    <a:pt x="810" y="302"/>
                  </a:lnTo>
                  <a:lnTo>
                    <a:pt x="804" y="302"/>
                  </a:lnTo>
                  <a:lnTo>
                    <a:pt x="800" y="302"/>
                  </a:lnTo>
                  <a:lnTo>
                    <a:pt x="794" y="308"/>
                  </a:lnTo>
                  <a:lnTo>
                    <a:pt x="794" y="308"/>
                  </a:lnTo>
                  <a:lnTo>
                    <a:pt x="792" y="312"/>
                  </a:lnTo>
                  <a:lnTo>
                    <a:pt x="794" y="316"/>
                  </a:lnTo>
                  <a:lnTo>
                    <a:pt x="794" y="316"/>
                  </a:lnTo>
                  <a:lnTo>
                    <a:pt x="798" y="318"/>
                  </a:lnTo>
                  <a:lnTo>
                    <a:pt x="800" y="316"/>
                  </a:lnTo>
                  <a:lnTo>
                    <a:pt x="800" y="316"/>
                  </a:lnTo>
                  <a:lnTo>
                    <a:pt x="804" y="310"/>
                  </a:lnTo>
                  <a:lnTo>
                    <a:pt x="810" y="308"/>
                  </a:lnTo>
                  <a:lnTo>
                    <a:pt x="822" y="304"/>
                  </a:lnTo>
                  <a:lnTo>
                    <a:pt x="822" y="304"/>
                  </a:lnTo>
                  <a:lnTo>
                    <a:pt x="826" y="302"/>
                  </a:lnTo>
                  <a:lnTo>
                    <a:pt x="828" y="300"/>
                  </a:lnTo>
                  <a:lnTo>
                    <a:pt x="828" y="298"/>
                  </a:lnTo>
                  <a:lnTo>
                    <a:pt x="828" y="298"/>
                  </a:lnTo>
                  <a:lnTo>
                    <a:pt x="826" y="296"/>
                  </a:lnTo>
                  <a:lnTo>
                    <a:pt x="824" y="296"/>
                  </a:lnTo>
                  <a:lnTo>
                    <a:pt x="820" y="296"/>
                  </a:lnTo>
                  <a:lnTo>
                    <a:pt x="820" y="296"/>
                  </a:lnTo>
                  <a:lnTo>
                    <a:pt x="814" y="294"/>
                  </a:lnTo>
                  <a:lnTo>
                    <a:pt x="808" y="292"/>
                  </a:lnTo>
                  <a:lnTo>
                    <a:pt x="802" y="288"/>
                  </a:lnTo>
                  <a:lnTo>
                    <a:pt x="800" y="282"/>
                  </a:lnTo>
                  <a:lnTo>
                    <a:pt x="800" y="282"/>
                  </a:lnTo>
                  <a:lnTo>
                    <a:pt x="800" y="278"/>
                  </a:lnTo>
                  <a:lnTo>
                    <a:pt x="798" y="276"/>
                  </a:lnTo>
                  <a:lnTo>
                    <a:pt x="792" y="274"/>
                  </a:lnTo>
                  <a:lnTo>
                    <a:pt x="792" y="274"/>
                  </a:lnTo>
                  <a:lnTo>
                    <a:pt x="796" y="272"/>
                  </a:lnTo>
                  <a:lnTo>
                    <a:pt x="796" y="272"/>
                  </a:lnTo>
                  <a:lnTo>
                    <a:pt x="802" y="268"/>
                  </a:lnTo>
                  <a:lnTo>
                    <a:pt x="804" y="266"/>
                  </a:lnTo>
                  <a:lnTo>
                    <a:pt x="806" y="264"/>
                  </a:lnTo>
                  <a:lnTo>
                    <a:pt x="806" y="264"/>
                  </a:lnTo>
                  <a:lnTo>
                    <a:pt x="804" y="260"/>
                  </a:lnTo>
                  <a:lnTo>
                    <a:pt x="800" y="260"/>
                  </a:lnTo>
                  <a:lnTo>
                    <a:pt x="794" y="260"/>
                  </a:lnTo>
                  <a:lnTo>
                    <a:pt x="794" y="260"/>
                  </a:lnTo>
                  <a:lnTo>
                    <a:pt x="786" y="262"/>
                  </a:lnTo>
                  <a:lnTo>
                    <a:pt x="786" y="262"/>
                  </a:lnTo>
                  <a:lnTo>
                    <a:pt x="766" y="270"/>
                  </a:lnTo>
                  <a:lnTo>
                    <a:pt x="766" y="270"/>
                  </a:lnTo>
                  <a:lnTo>
                    <a:pt x="778" y="258"/>
                  </a:lnTo>
                  <a:lnTo>
                    <a:pt x="790" y="250"/>
                  </a:lnTo>
                  <a:lnTo>
                    <a:pt x="796" y="248"/>
                  </a:lnTo>
                  <a:lnTo>
                    <a:pt x="804" y="246"/>
                  </a:lnTo>
                  <a:lnTo>
                    <a:pt x="810" y="246"/>
                  </a:lnTo>
                  <a:lnTo>
                    <a:pt x="818" y="248"/>
                  </a:lnTo>
                  <a:lnTo>
                    <a:pt x="818" y="248"/>
                  </a:lnTo>
                  <a:lnTo>
                    <a:pt x="826" y="248"/>
                  </a:lnTo>
                  <a:lnTo>
                    <a:pt x="834" y="248"/>
                  </a:lnTo>
                  <a:lnTo>
                    <a:pt x="846" y="242"/>
                  </a:lnTo>
                  <a:lnTo>
                    <a:pt x="858" y="236"/>
                  </a:lnTo>
                  <a:lnTo>
                    <a:pt x="864" y="232"/>
                  </a:lnTo>
                  <a:lnTo>
                    <a:pt x="870" y="232"/>
                  </a:lnTo>
                  <a:lnTo>
                    <a:pt x="870" y="232"/>
                  </a:lnTo>
                  <a:lnTo>
                    <a:pt x="870" y="230"/>
                  </a:lnTo>
                  <a:lnTo>
                    <a:pt x="872" y="230"/>
                  </a:lnTo>
                  <a:lnTo>
                    <a:pt x="872" y="226"/>
                  </a:lnTo>
                  <a:lnTo>
                    <a:pt x="872" y="226"/>
                  </a:lnTo>
                  <a:lnTo>
                    <a:pt x="870" y="218"/>
                  </a:lnTo>
                  <a:lnTo>
                    <a:pt x="866" y="214"/>
                  </a:lnTo>
                  <a:lnTo>
                    <a:pt x="854" y="208"/>
                  </a:lnTo>
                  <a:lnTo>
                    <a:pt x="854" y="208"/>
                  </a:lnTo>
                  <a:lnTo>
                    <a:pt x="856" y="206"/>
                  </a:lnTo>
                  <a:lnTo>
                    <a:pt x="856" y="206"/>
                  </a:lnTo>
                  <a:lnTo>
                    <a:pt x="858" y="204"/>
                  </a:lnTo>
                  <a:lnTo>
                    <a:pt x="858" y="204"/>
                  </a:lnTo>
                  <a:lnTo>
                    <a:pt x="858" y="204"/>
                  </a:lnTo>
                  <a:lnTo>
                    <a:pt x="858" y="204"/>
                  </a:lnTo>
                  <a:lnTo>
                    <a:pt x="842" y="198"/>
                  </a:lnTo>
                  <a:lnTo>
                    <a:pt x="842" y="198"/>
                  </a:lnTo>
                  <a:lnTo>
                    <a:pt x="832" y="192"/>
                  </a:lnTo>
                  <a:lnTo>
                    <a:pt x="828" y="188"/>
                  </a:lnTo>
                  <a:lnTo>
                    <a:pt x="826" y="184"/>
                  </a:lnTo>
                  <a:lnTo>
                    <a:pt x="826" y="184"/>
                  </a:lnTo>
                  <a:lnTo>
                    <a:pt x="824" y="174"/>
                  </a:lnTo>
                  <a:lnTo>
                    <a:pt x="818" y="166"/>
                  </a:lnTo>
                  <a:lnTo>
                    <a:pt x="812" y="158"/>
                  </a:lnTo>
                  <a:lnTo>
                    <a:pt x="808" y="150"/>
                  </a:lnTo>
                  <a:lnTo>
                    <a:pt x="808" y="150"/>
                  </a:lnTo>
                  <a:lnTo>
                    <a:pt x="806" y="146"/>
                  </a:lnTo>
                  <a:lnTo>
                    <a:pt x="802" y="146"/>
                  </a:lnTo>
                  <a:lnTo>
                    <a:pt x="800" y="148"/>
                  </a:lnTo>
                  <a:lnTo>
                    <a:pt x="798" y="152"/>
                  </a:lnTo>
                  <a:lnTo>
                    <a:pt x="798" y="152"/>
                  </a:lnTo>
                  <a:lnTo>
                    <a:pt x="796" y="158"/>
                  </a:lnTo>
                  <a:lnTo>
                    <a:pt x="790" y="162"/>
                  </a:lnTo>
                  <a:lnTo>
                    <a:pt x="786" y="164"/>
                  </a:lnTo>
                  <a:lnTo>
                    <a:pt x="780" y="164"/>
                  </a:lnTo>
                  <a:lnTo>
                    <a:pt x="780" y="164"/>
                  </a:lnTo>
                  <a:lnTo>
                    <a:pt x="776" y="164"/>
                  </a:lnTo>
                  <a:lnTo>
                    <a:pt x="770" y="160"/>
                  </a:lnTo>
                  <a:lnTo>
                    <a:pt x="766" y="156"/>
                  </a:lnTo>
                  <a:lnTo>
                    <a:pt x="764" y="150"/>
                  </a:lnTo>
                  <a:lnTo>
                    <a:pt x="764" y="150"/>
                  </a:lnTo>
                  <a:lnTo>
                    <a:pt x="762" y="144"/>
                  </a:lnTo>
                  <a:lnTo>
                    <a:pt x="760" y="138"/>
                  </a:lnTo>
                  <a:lnTo>
                    <a:pt x="756" y="136"/>
                  </a:lnTo>
                  <a:lnTo>
                    <a:pt x="750" y="134"/>
                  </a:lnTo>
                  <a:lnTo>
                    <a:pt x="750" y="134"/>
                  </a:lnTo>
                  <a:lnTo>
                    <a:pt x="746" y="130"/>
                  </a:lnTo>
                  <a:lnTo>
                    <a:pt x="740" y="126"/>
                  </a:lnTo>
                  <a:lnTo>
                    <a:pt x="736" y="124"/>
                  </a:lnTo>
                  <a:lnTo>
                    <a:pt x="730" y="124"/>
                  </a:lnTo>
                  <a:lnTo>
                    <a:pt x="718" y="124"/>
                  </a:lnTo>
                  <a:lnTo>
                    <a:pt x="706" y="122"/>
                  </a:lnTo>
                  <a:lnTo>
                    <a:pt x="706" y="122"/>
                  </a:lnTo>
                  <a:lnTo>
                    <a:pt x="704" y="120"/>
                  </a:lnTo>
                  <a:lnTo>
                    <a:pt x="702" y="122"/>
                  </a:lnTo>
                  <a:lnTo>
                    <a:pt x="700" y="124"/>
                  </a:lnTo>
                  <a:lnTo>
                    <a:pt x="700" y="130"/>
                  </a:lnTo>
                  <a:lnTo>
                    <a:pt x="700" y="130"/>
                  </a:lnTo>
                  <a:lnTo>
                    <a:pt x="702" y="136"/>
                  </a:lnTo>
                  <a:lnTo>
                    <a:pt x="704" y="142"/>
                  </a:lnTo>
                  <a:lnTo>
                    <a:pt x="704" y="148"/>
                  </a:lnTo>
                  <a:lnTo>
                    <a:pt x="704" y="150"/>
                  </a:lnTo>
                  <a:lnTo>
                    <a:pt x="700" y="154"/>
                  </a:lnTo>
                  <a:lnTo>
                    <a:pt x="700" y="154"/>
                  </a:lnTo>
                  <a:lnTo>
                    <a:pt x="698" y="156"/>
                  </a:lnTo>
                  <a:lnTo>
                    <a:pt x="698" y="160"/>
                  </a:lnTo>
                  <a:lnTo>
                    <a:pt x="698" y="162"/>
                  </a:lnTo>
                  <a:lnTo>
                    <a:pt x="702" y="166"/>
                  </a:lnTo>
                  <a:lnTo>
                    <a:pt x="702" y="166"/>
                  </a:lnTo>
                  <a:lnTo>
                    <a:pt x="710" y="172"/>
                  </a:lnTo>
                  <a:lnTo>
                    <a:pt x="712" y="180"/>
                  </a:lnTo>
                  <a:lnTo>
                    <a:pt x="712" y="184"/>
                  </a:lnTo>
                  <a:lnTo>
                    <a:pt x="710" y="188"/>
                  </a:lnTo>
                  <a:lnTo>
                    <a:pt x="706" y="192"/>
                  </a:lnTo>
                  <a:lnTo>
                    <a:pt x="702" y="194"/>
                  </a:lnTo>
                  <a:lnTo>
                    <a:pt x="702" y="194"/>
                  </a:lnTo>
                  <a:lnTo>
                    <a:pt x="694" y="200"/>
                  </a:lnTo>
                  <a:lnTo>
                    <a:pt x="692" y="204"/>
                  </a:lnTo>
                  <a:lnTo>
                    <a:pt x="690" y="206"/>
                  </a:lnTo>
                  <a:lnTo>
                    <a:pt x="692" y="214"/>
                  </a:lnTo>
                  <a:lnTo>
                    <a:pt x="694" y="222"/>
                  </a:lnTo>
                  <a:lnTo>
                    <a:pt x="694" y="222"/>
                  </a:lnTo>
                  <a:lnTo>
                    <a:pt x="696" y="226"/>
                  </a:lnTo>
                  <a:lnTo>
                    <a:pt x="696" y="226"/>
                  </a:lnTo>
                  <a:lnTo>
                    <a:pt x="694" y="230"/>
                  </a:lnTo>
                  <a:lnTo>
                    <a:pt x="692" y="232"/>
                  </a:lnTo>
                  <a:lnTo>
                    <a:pt x="686" y="238"/>
                  </a:lnTo>
                  <a:lnTo>
                    <a:pt x="686" y="238"/>
                  </a:lnTo>
                  <a:lnTo>
                    <a:pt x="684" y="238"/>
                  </a:lnTo>
                  <a:lnTo>
                    <a:pt x="682" y="238"/>
                  </a:lnTo>
                  <a:lnTo>
                    <a:pt x="678" y="234"/>
                  </a:lnTo>
                  <a:lnTo>
                    <a:pt x="678" y="234"/>
                  </a:lnTo>
                  <a:lnTo>
                    <a:pt x="672" y="228"/>
                  </a:lnTo>
                  <a:lnTo>
                    <a:pt x="668" y="220"/>
                  </a:lnTo>
                  <a:lnTo>
                    <a:pt x="666" y="212"/>
                  </a:lnTo>
                  <a:lnTo>
                    <a:pt x="666" y="204"/>
                  </a:lnTo>
                  <a:lnTo>
                    <a:pt x="666" y="204"/>
                  </a:lnTo>
                  <a:lnTo>
                    <a:pt x="664" y="200"/>
                  </a:lnTo>
                  <a:lnTo>
                    <a:pt x="664" y="198"/>
                  </a:lnTo>
                  <a:lnTo>
                    <a:pt x="658" y="198"/>
                  </a:lnTo>
                  <a:lnTo>
                    <a:pt x="658" y="198"/>
                  </a:lnTo>
                  <a:lnTo>
                    <a:pt x="648" y="196"/>
                  </a:lnTo>
                  <a:lnTo>
                    <a:pt x="638" y="192"/>
                  </a:lnTo>
                  <a:lnTo>
                    <a:pt x="618" y="184"/>
                  </a:lnTo>
                  <a:lnTo>
                    <a:pt x="618" y="184"/>
                  </a:lnTo>
                  <a:lnTo>
                    <a:pt x="606" y="178"/>
                  </a:lnTo>
                  <a:lnTo>
                    <a:pt x="598" y="176"/>
                  </a:lnTo>
                  <a:lnTo>
                    <a:pt x="592" y="178"/>
                  </a:lnTo>
                  <a:lnTo>
                    <a:pt x="592" y="178"/>
                  </a:lnTo>
                  <a:lnTo>
                    <a:pt x="588" y="174"/>
                  </a:lnTo>
                  <a:lnTo>
                    <a:pt x="580" y="166"/>
                  </a:lnTo>
                  <a:lnTo>
                    <a:pt x="568" y="150"/>
                  </a:lnTo>
                  <a:lnTo>
                    <a:pt x="568" y="150"/>
                  </a:lnTo>
                  <a:lnTo>
                    <a:pt x="570" y="140"/>
                  </a:lnTo>
                  <a:lnTo>
                    <a:pt x="576" y="130"/>
                  </a:lnTo>
                  <a:lnTo>
                    <a:pt x="586" y="122"/>
                  </a:lnTo>
                  <a:lnTo>
                    <a:pt x="596" y="116"/>
                  </a:lnTo>
                  <a:lnTo>
                    <a:pt x="596" y="116"/>
                  </a:lnTo>
                  <a:lnTo>
                    <a:pt x="598" y="116"/>
                  </a:lnTo>
                  <a:lnTo>
                    <a:pt x="600" y="114"/>
                  </a:lnTo>
                  <a:lnTo>
                    <a:pt x="600" y="114"/>
                  </a:lnTo>
                  <a:lnTo>
                    <a:pt x="604" y="108"/>
                  </a:lnTo>
                  <a:lnTo>
                    <a:pt x="606" y="104"/>
                  </a:lnTo>
                  <a:lnTo>
                    <a:pt x="610" y="104"/>
                  </a:lnTo>
                  <a:lnTo>
                    <a:pt x="610" y="104"/>
                  </a:lnTo>
                  <a:lnTo>
                    <a:pt x="616" y="104"/>
                  </a:lnTo>
                  <a:lnTo>
                    <a:pt x="620" y="102"/>
                  </a:lnTo>
                  <a:lnTo>
                    <a:pt x="624" y="98"/>
                  </a:lnTo>
                  <a:lnTo>
                    <a:pt x="628" y="94"/>
                  </a:lnTo>
                  <a:lnTo>
                    <a:pt x="628" y="94"/>
                  </a:lnTo>
                  <a:lnTo>
                    <a:pt x="628" y="92"/>
                  </a:lnTo>
                  <a:lnTo>
                    <a:pt x="628" y="92"/>
                  </a:lnTo>
                  <a:lnTo>
                    <a:pt x="630" y="90"/>
                  </a:lnTo>
                  <a:lnTo>
                    <a:pt x="632" y="86"/>
                  </a:lnTo>
                  <a:lnTo>
                    <a:pt x="634" y="82"/>
                  </a:lnTo>
                  <a:lnTo>
                    <a:pt x="638" y="78"/>
                  </a:lnTo>
                  <a:lnTo>
                    <a:pt x="638" y="78"/>
                  </a:lnTo>
                  <a:lnTo>
                    <a:pt x="642" y="80"/>
                  </a:lnTo>
                  <a:lnTo>
                    <a:pt x="644" y="82"/>
                  </a:lnTo>
                  <a:lnTo>
                    <a:pt x="648" y="82"/>
                  </a:lnTo>
                  <a:lnTo>
                    <a:pt x="652" y="80"/>
                  </a:lnTo>
                  <a:lnTo>
                    <a:pt x="652" y="80"/>
                  </a:lnTo>
                  <a:lnTo>
                    <a:pt x="656" y="80"/>
                  </a:lnTo>
                  <a:lnTo>
                    <a:pt x="656" y="80"/>
                  </a:lnTo>
                  <a:lnTo>
                    <a:pt x="664" y="78"/>
                  </a:lnTo>
                  <a:lnTo>
                    <a:pt x="668" y="74"/>
                  </a:lnTo>
                  <a:lnTo>
                    <a:pt x="668" y="70"/>
                  </a:lnTo>
                  <a:lnTo>
                    <a:pt x="666" y="62"/>
                  </a:lnTo>
                  <a:lnTo>
                    <a:pt x="666" y="62"/>
                  </a:lnTo>
                  <a:lnTo>
                    <a:pt x="666" y="60"/>
                  </a:lnTo>
                  <a:lnTo>
                    <a:pt x="666" y="60"/>
                  </a:lnTo>
                  <a:lnTo>
                    <a:pt x="672" y="54"/>
                  </a:lnTo>
                  <a:lnTo>
                    <a:pt x="672" y="54"/>
                  </a:lnTo>
                  <a:lnTo>
                    <a:pt x="670" y="52"/>
                  </a:lnTo>
                  <a:lnTo>
                    <a:pt x="666" y="50"/>
                  </a:lnTo>
                  <a:lnTo>
                    <a:pt x="662" y="48"/>
                  </a:lnTo>
                  <a:lnTo>
                    <a:pt x="662" y="48"/>
                  </a:lnTo>
                  <a:lnTo>
                    <a:pt x="662" y="44"/>
                  </a:lnTo>
                  <a:lnTo>
                    <a:pt x="662" y="44"/>
                  </a:lnTo>
                  <a:lnTo>
                    <a:pt x="676" y="44"/>
                  </a:lnTo>
                  <a:lnTo>
                    <a:pt x="690" y="42"/>
                  </a:lnTo>
                  <a:lnTo>
                    <a:pt x="704" y="44"/>
                  </a:lnTo>
                  <a:lnTo>
                    <a:pt x="710" y="46"/>
                  </a:lnTo>
                  <a:lnTo>
                    <a:pt x="716" y="50"/>
                  </a:lnTo>
                  <a:lnTo>
                    <a:pt x="716" y="50"/>
                  </a:lnTo>
                  <a:lnTo>
                    <a:pt x="716" y="52"/>
                  </a:lnTo>
                  <a:lnTo>
                    <a:pt x="714" y="52"/>
                  </a:lnTo>
                  <a:lnTo>
                    <a:pt x="712" y="54"/>
                  </a:lnTo>
                  <a:lnTo>
                    <a:pt x="712" y="56"/>
                  </a:lnTo>
                  <a:lnTo>
                    <a:pt x="712" y="56"/>
                  </a:lnTo>
                  <a:lnTo>
                    <a:pt x="720" y="54"/>
                  </a:lnTo>
                  <a:lnTo>
                    <a:pt x="720" y="54"/>
                  </a:lnTo>
                  <a:lnTo>
                    <a:pt x="726" y="56"/>
                  </a:lnTo>
                  <a:lnTo>
                    <a:pt x="732" y="58"/>
                  </a:lnTo>
                  <a:lnTo>
                    <a:pt x="738" y="62"/>
                  </a:lnTo>
                  <a:lnTo>
                    <a:pt x="742" y="68"/>
                  </a:lnTo>
                  <a:lnTo>
                    <a:pt x="742" y="68"/>
                  </a:lnTo>
                  <a:lnTo>
                    <a:pt x="742" y="70"/>
                  </a:lnTo>
                  <a:lnTo>
                    <a:pt x="742" y="74"/>
                  </a:lnTo>
                  <a:lnTo>
                    <a:pt x="742" y="74"/>
                  </a:lnTo>
                  <a:lnTo>
                    <a:pt x="738" y="76"/>
                  </a:lnTo>
                  <a:lnTo>
                    <a:pt x="734" y="80"/>
                  </a:lnTo>
                  <a:lnTo>
                    <a:pt x="730" y="82"/>
                  </a:lnTo>
                  <a:lnTo>
                    <a:pt x="730" y="86"/>
                  </a:lnTo>
                  <a:lnTo>
                    <a:pt x="732" y="88"/>
                  </a:lnTo>
                  <a:lnTo>
                    <a:pt x="732" y="88"/>
                  </a:lnTo>
                  <a:lnTo>
                    <a:pt x="728" y="90"/>
                  </a:lnTo>
                  <a:lnTo>
                    <a:pt x="728" y="90"/>
                  </a:lnTo>
                  <a:lnTo>
                    <a:pt x="724" y="92"/>
                  </a:lnTo>
                  <a:lnTo>
                    <a:pt x="722" y="92"/>
                  </a:lnTo>
                  <a:lnTo>
                    <a:pt x="722" y="94"/>
                  </a:lnTo>
                  <a:lnTo>
                    <a:pt x="722" y="94"/>
                  </a:lnTo>
                  <a:lnTo>
                    <a:pt x="718" y="94"/>
                  </a:lnTo>
                  <a:lnTo>
                    <a:pt x="716" y="94"/>
                  </a:lnTo>
                  <a:lnTo>
                    <a:pt x="710" y="92"/>
                  </a:lnTo>
                  <a:lnTo>
                    <a:pt x="710" y="92"/>
                  </a:lnTo>
                  <a:lnTo>
                    <a:pt x="702" y="92"/>
                  </a:lnTo>
                  <a:lnTo>
                    <a:pt x="700" y="94"/>
                  </a:lnTo>
                  <a:lnTo>
                    <a:pt x="700" y="98"/>
                  </a:lnTo>
                  <a:lnTo>
                    <a:pt x="700" y="98"/>
                  </a:lnTo>
                  <a:lnTo>
                    <a:pt x="700" y="100"/>
                  </a:lnTo>
                  <a:lnTo>
                    <a:pt x="702" y="102"/>
                  </a:lnTo>
                  <a:lnTo>
                    <a:pt x="708" y="102"/>
                  </a:lnTo>
                  <a:lnTo>
                    <a:pt x="708" y="102"/>
                  </a:lnTo>
                  <a:lnTo>
                    <a:pt x="732" y="98"/>
                  </a:lnTo>
                  <a:lnTo>
                    <a:pt x="732" y="98"/>
                  </a:lnTo>
                  <a:lnTo>
                    <a:pt x="742" y="108"/>
                  </a:lnTo>
                  <a:lnTo>
                    <a:pt x="754" y="116"/>
                  </a:lnTo>
                  <a:lnTo>
                    <a:pt x="754" y="116"/>
                  </a:lnTo>
                  <a:lnTo>
                    <a:pt x="772" y="122"/>
                  </a:lnTo>
                  <a:lnTo>
                    <a:pt x="792" y="126"/>
                  </a:lnTo>
                  <a:lnTo>
                    <a:pt x="792" y="126"/>
                  </a:lnTo>
                  <a:lnTo>
                    <a:pt x="788" y="122"/>
                  </a:lnTo>
                  <a:lnTo>
                    <a:pt x="782" y="118"/>
                  </a:lnTo>
                  <a:lnTo>
                    <a:pt x="778" y="114"/>
                  </a:lnTo>
                  <a:lnTo>
                    <a:pt x="774" y="110"/>
                  </a:lnTo>
                  <a:lnTo>
                    <a:pt x="774" y="110"/>
                  </a:lnTo>
                  <a:lnTo>
                    <a:pt x="780" y="110"/>
                  </a:lnTo>
                  <a:lnTo>
                    <a:pt x="784" y="112"/>
                  </a:lnTo>
                  <a:lnTo>
                    <a:pt x="788" y="114"/>
                  </a:lnTo>
                  <a:lnTo>
                    <a:pt x="792" y="116"/>
                  </a:lnTo>
                  <a:lnTo>
                    <a:pt x="792" y="116"/>
                  </a:lnTo>
                  <a:lnTo>
                    <a:pt x="798" y="118"/>
                  </a:lnTo>
                  <a:lnTo>
                    <a:pt x="800" y="118"/>
                  </a:lnTo>
                  <a:lnTo>
                    <a:pt x="800" y="116"/>
                  </a:lnTo>
                  <a:lnTo>
                    <a:pt x="800" y="116"/>
                  </a:lnTo>
                  <a:lnTo>
                    <a:pt x="802" y="110"/>
                  </a:lnTo>
                  <a:lnTo>
                    <a:pt x="802" y="108"/>
                  </a:lnTo>
                  <a:lnTo>
                    <a:pt x="802" y="106"/>
                  </a:lnTo>
                  <a:lnTo>
                    <a:pt x="802" y="106"/>
                  </a:lnTo>
                  <a:lnTo>
                    <a:pt x="796" y="102"/>
                  </a:lnTo>
                  <a:lnTo>
                    <a:pt x="794" y="98"/>
                  </a:lnTo>
                  <a:lnTo>
                    <a:pt x="790" y="96"/>
                  </a:lnTo>
                  <a:lnTo>
                    <a:pt x="790" y="96"/>
                  </a:lnTo>
                  <a:lnTo>
                    <a:pt x="786" y="94"/>
                  </a:lnTo>
                  <a:lnTo>
                    <a:pt x="782" y="92"/>
                  </a:lnTo>
                  <a:lnTo>
                    <a:pt x="780" y="88"/>
                  </a:lnTo>
                  <a:lnTo>
                    <a:pt x="782" y="82"/>
                  </a:lnTo>
                  <a:lnTo>
                    <a:pt x="782" y="82"/>
                  </a:lnTo>
                  <a:lnTo>
                    <a:pt x="782" y="80"/>
                  </a:lnTo>
                  <a:lnTo>
                    <a:pt x="784" y="78"/>
                  </a:lnTo>
                  <a:lnTo>
                    <a:pt x="788" y="80"/>
                  </a:lnTo>
                  <a:lnTo>
                    <a:pt x="792" y="82"/>
                  </a:lnTo>
                  <a:lnTo>
                    <a:pt x="796" y="84"/>
                  </a:lnTo>
                  <a:lnTo>
                    <a:pt x="796" y="84"/>
                  </a:lnTo>
                  <a:lnTo>
                    <a:pt x="798" y="84"/>
                  </a:lnTo>
                  <a:lnTo>
                    <a:pt x="798" y="84"/>
                  </a:lnTo>
                  <a:lnTo>
                    <a:pt x="802" y="92"/>
                  </a:lnTo>
                  <a:lnTo>
                    <a:pt x="806" y="94"/>
                  </a:lnTo>
                  <a:lnTo>
                    <a:pt x="812" y="92"/>
                  </a:lnTo>
                  <a:lnTo>
                    <a:pt x="816" y="88"/>
                  </a:lnTo>
                  <a:lnTo>
                    <a:pt x="816" y="88"/>
                  </a:lnTo>
                  <a:lnTo>
                    <a:pt x="822" y="84"/>
                  </a:lnTo>
                  <a:lnTo>
                    <a:pt x="826" y="80"/>
                  </a:lnTo>
                  <a:lnTo>
                    <a:pt x="826" y="78"/>
                  </a:lnTo>
                  <a:lnTo>
                    <a:pt x="826" y="78"/>
                  </a:lnTo>
                  <a:lnTo>
                    <a:pt x="824" y="76"/>
                  </a:lnTo>
                  <a:lnTo>
                    <a:pt x="822" y="76"/>
                  </a:lnTo>
                  <a:lnTo>
                    <a:pt x="820" y="76"/>
                  </a:lnTo>
                  <a:lnTo>
                    <a:pt x="816" y="76"/>
                  </a:lnTo>
                  <a:lnTo>
                    <a:pt x="816" y="76"/>
                  </a:lnTo>
                  <a:lnTo>
                    <a:pt x="810" y="72"/>
                  </a:lnTo>
                  <a:lnTo>
                    <a:pt x="810" y="72"/>
                  </a:lnTo>
                  <a:lnTo>
                    <a:pt x="802" y="66"/>
                  </a:lnTo>
                  <a:lnTo>
                    <a:pt x="794" y="64"/>
                  </a:lnTo>
                  <a:lnTo>
                    <a:pt x="784" y="62"/>
                  </a:lnTo>
                  <a:lnTo>
                    <a:pt x="776" y="60"/>
                  </a:lnTo>
                  <a:lnTo>
                    <a:pt x="776" y="60"/>
                  </a:lnTo>
                  <a:lnTo>
                    <a:pt x="774" y="54"/>
                  </a:lnTo>
                  <a:lnTo>
                    <a:pt x="774" y="54"/>
                  </a:lnTo>
                  <a:lnTo>
                    <a:pt x="772" y="52"/>
                  </a:lnTo>
                  <a:lnTo>
                    <a:pt x="772" y="52"/>
                  </a:lnTo>
                  <a:lnTo>
                    <a:pt x="772" y="52"/>
                  </a:lnTo>
                  <a:lnTo>
                    <a:pt x="772" y="52"/>
                  </a:lnTo>
                  <a:lnTo>
                    <a:pt x="772" y="52"/>
                  </a:lnTo>
                  <a:lnTo>
                    <a:pt x="772" y="52"/>
                  </a:lnTo>
                  <a:lnTo>
                    <a:pt x="774" y="48"/>
                  </a:lnTo>
                  <a:lnTo>
                    <a:pt x="774" y="48"/>
                  </a:lnTo>
                  <a:lnTo>
                    <a:pt x="770" y="42"/>
                  </a:lnTo>
                  <a:lnTo>
                    <a:pt x="770" y="42"/>
                  </a:lnTo>
                  <a:lnTo>
                    <a:pt x="770" y="42"/>
                  </a:lnTo>
                  <a:lnTo>
                    <a:pt x="774" y="40"/>
                  </a:lnTo>
                  <a:lnTo>
                    <a:pt x="774" y="40"/>
                  </a:lnTo>
                  <a:lnTo>
                    <a:pt x="772" y="38"/>
                  </a:lnTo>
                  <a:lnTo>
                    <a:pt x="768" y="36"/>
                  </a:lnTo>
                  <a:lnTo>
                    <a:pt x="762" y="36"/>
                  </a:lnTo>
                  <a:lnTo>
                    <a:pt x="762" y="36"/>
                  </a:lnTo>
                  <a:lnTo>
                    <a:pt x="756" y="36"/>
                  </a:lnTo>
                  <a:lnTo>
                    <a:pt x="754" y="36"/>
                  </a:lnTo>
                  <a:lnTo>
                    <a:pt x="752" y="32"/>
                  </a:lnTo>
                  <a:lnTo>
                    <a:pt x="752" y="32"/>
                  </a:lnTo>
                  <a:lnTo>
                    <a:pt x="750" y="28"/>
                  </a:lnTo>
                  <a:lnTo>
                    <a:pt x="746" y="26"/>
                  </a:lnTo>
                  <a:lnTo>
                    <a:pt x="742" y="26"/>
                  </a:lnTo>
                  <a:lnTo>
                    <a:pt x="738" y="28"/>
                  </a:lnTo>
                  <a:lnTo>
                    <a:pt x="738" y="28"/>
                  </a:lnTo>
                  <a:lnTo>
                    <a:pt x="734" y="30"/>
                  </a:lnTo>
                  <a:lnTo>
                    <a:pt x="732" y="28"/>
                  </a:lnTo>
                  <a:lnTo>
                    <a:pt x="728" y="26"/>
                  </a:lnTo>
                  <a:lnTo>
                    <a:pt x="724" y="28"/>
                  </a:lnTo>
                  <a:lnTo>
                    <a:pt x="724" y="28"/>
                  </a:lnTo>
                  <a:lnTo>
                    <a:pt x="722" y="20"/>
                  </a:lnTo>
                  <a:lnTo>
                    <a:pt x="718" y="18"/>
                  </a:lnTo>
                  <a:lnTo>
                    <a:pt x="708" y="14"/>
                  </a:lnTo>
                  <a:lnTo>
                    <a:pt x="708" y="14"/>
                  </a:lnTo>
                  <a:lnTo>
                    <a:pt x="706" y="14"/>
                  </a:lnTo>
                  <a:lnTo>
                    <a:pt x="706" y="14"/>
                  </a:lnTo>
                  <a:lnTo>
                    <a:pt x="710" y="12"/>
                  </a:lnTo>
                  <a:lnTo>
                    <a:pt x="710" y="10"/>
                  </a:lnTo>
                  <a:lnTo>
                    <a:pt x="708" y="8"/>
                  </a:lnTo>
                  <a:lnTo>
                    <a:pt x="708" y="8"/>
                  </a:lnTo>
                  <a:lnTo>
                    <a:pt x="700" y="6"/>
                  </a:lnTo>
                  <a:lnTo>
                    <a:pt x="694" y="4"/>
                  </a:lnTo>
                  <a:lnTo>
                    <a:pt x="680" y="6"/>
                  </a:lnTo>
                  <a:lnTo>
                    <a:pt x="680" y="6"/>
                  </a:lnTo>
                  <a:lnTo>
                    <a:pt x="678" y="6"/>
                  </a:lnTo>
                  <a:lnTo>
                    <a:pt x="678" y="8"/>
                  </a:lnTo>
                  <a:lnTo>
                    <a:pt x="680" y="10"/>
                  </a:lnTo>
                  <a:lnTo>
                    <a:pt x="680" y="10"/>
                  </a:lnTo>
                  <a:lnTo>
                    <a:pt x="672" y="6"/>
                  </a:lnTo>
                  <a:lnTo>
                    <a:pt x="666" y="4"/>
                  </a:lnTo>
                  <a:lnTo>
                    <a:pt x="658" y="6"/>
                  </a:lnTo>
                  <a:lnTo>
                    <a:pt x="650" y="8"/>
                  </a:lnTo>
                  <a:lnTo>
                    <a:pt x="650" y="8"/>
                  </a:lnTo>
                  <a:lnTo>
                    <a:pt x="646" y="10"/>
                  </a:lnTo>
                  <a:lnTo>
                    <a:pt x="644" y="14"/>
                  </a:lnTo>
                  <a:lnTo>
                    <a:pt x="640" y="24"/>
                  </a:lnTo>
                  <a:lnTo>
                    <a:pt x="640" y="24"/>
                  </a:lnTo>
                  <a:lnTo>
                    <a:pt x="644" y="24"/>
                  </a:lnTo>
                  <a:lnTo>
                    <a:pt x="646" y="26"/>
                  </a:lnTo>
                  <a:lnTo>
                    <a:pt x="646" y="26"/>
                  </a:lnTo>
                  <a:lnTo>
                    <a:pt x="648" y="30"/>
                  </a:lnTo>
                  <a:lnTo>
                    <a:pt x="646" y="32"/>
                  </a:lnTo>
                  <a:lnTo>
                    <a:pt x="646" y="32"/>
                  </a:lnTo>
                  <a:lnTo>
                    <a:pt x="642" y="32"/>
                  </a:lnTo>
                  <a:lnTo>
                    <a:pt x="642" y="30"/>
                  </a:lnTo>
                  <a:lnTo>
                    <a:pt x="642" y="28"/>
                  </a:lnTo>
                  <a:lnTo>
                    <a:pt x="640" y="26"/>
                  </a:lnTo>
                  <a:lnTo>
                    <a:pt x="640" y="26"/>
                  </a:lnTo>
                  <a:lnTo>
                    <a:pt x="634" y="20"/>
                  </a:lnTo>
                  <a:lnTo>
                    <a:pt x="632" y="16"/>
                  </a:lnTo>
                  <a:lnTo>
                    <a:pt x="634" y="10"/>
                  </a:lnTo>
                  <a:lnTo>
                    <a:pt x="642" y="4"/>
                  </a:lnTo>
                  <a:lnTo>
                    <a:pt x="642" y="4"/>
                  </a:lnTo>
                  <a:lnTo>
                    <a:pt x="636" y="2"/>
                  </a:lnTo>
                  <a:lnTo>
                    <a:pt x="630" y="2"/>
                  </a:lnTo>
                  <a:lnTo>
                    <a:pt x="620" y="6"/>
                  </a:lnTo>
                  <a:lnTo>
                    <a:pt x="620" y="6"/>
                  </a:lnTo>
                  <a:lnTo>
                    <a:pt x="614" y="10"/>
                  </a:lnTo>
                  <a:lnTo>
                    <a:pt x="610" y="14"/>
                  </a:lnTo>
                  <a:lnTo>
                    <a:pt x="606" y="20"/>
                  </a:lnTo>
                  <a:lnTo>
                    <a:pt x="606" y="26"/>
                  </a:lnTo>
                  <a:lnTo>
                    <a:pt x="606" y="26"/>
                  </a:lnTo>
                  <a:lnTo>
                    <a:pt x="608" y="30"/>
                  </a:lnTo>
                  <a:lnTo>
                    <a:pt x="612" y="30"/>
                  </a:lnTo>
                  <a:lnTo>
                    <a:pt x="618" y="30"/>
                  </a:lnTo>
                  <a:lnTo>
                    <a:pt x="622" y="30"/>
                  </a:lnTo>
                  <a:lnTo>
                    <a:pt x="622" y="30"/>
                  </a:lnTo>
                  <a:lnTo>
                    <a:pt x="620" y="32"/>
                  </a:lnTo>
                  <a:lnTo>
                    <a:pt x="618" y="32"/>
                  </a:lnTo>
                  <a:lnTo>
                    <a:pt x="618" y="32"/>
                  </a:lnTo>
                  <a:lnTo>
                    <a:pt x="612" y="32"/>
                  </a:lnTo>
                  <a:lnTo>
                    <a:pt x="612" y="32"/>
                  </a:lnTo>
                  <a:lnTo>
                    <a:pt x="612" y="34"/>
                  </a:lnTo>
                  <a:lnTo>
                    <a:pt x="614" y="36"/>
                  </a:lnTo>
                  <a:lnTo>
                    <a:pt x="616" y="38"/>
                  </a:lnTo>
                  <a:lnTo>
                    <a:pt x="616" y="38"/>
                  </a:lnTo>
                  <a:lnTo>
                    <a:pt x="622" y="40"/>
                  </a:lnTo>
                  <a:lnTo>
                    <a:pt x="626" y="40"/>
                  </a:lnTo>
                  <a:lnTo>
                    <a:pt x="632" y="40"/>
                  </a:lnTo>
                  <a:lnTo>
                    <a:pt x="638" y="42"/>
                  </a:lnTo>
                  <a:lnTo>
                    <a:pt x="638" y="42"/>
                  </a:lnTo>
                  <a:lnTo>
                    <a:pt x="640" y="48"/>
                  </a:lnTo>
                  <a:lnTo>
                    <a:pt x="640" y="50"/>
                  </a:lnTo>
                  <a:lnTo>
                    <a:pt x="642" y="52"/>
                  </a:lnTo>
                  <a:lnTo>
                    <a:pt x="642" y="52"/>
                  </a:lnTo>
                  <a:lnTo>
                    <a:pt x="646" y="54"/>
                  </a:lnTo>
                  <a:lnTo>
                    <a:pt x="646" y="54"/>
                  </a:lnTo>
                  <a:lnTo>
                    <a:pt x="644" y="56"/>
                  </a:lnTo>
                  <a:lnTo>
                    <a:pt x="644" y="56"/>
                  </a:lnTo>
                  <a:lnTo>
                    <a:pt x="640" y="58"/>
                  </a:lnTo>
                  <a:lnTo>
                    <a:pt x="638" y="60"/>
                  </a:lnTo>
                  <a:lnTo>
                    <a:pt x="632" y="66"/>
                  </a:lnTo>
                  <a:lnTo>
                    <a:pt x="632" y="66"/>
                  </a:lnTo>
                  <a:lnTo>
                    <a:pt x="630" y="70"/>
                  </a:lnTo>
                  <a:lnTo>
                    <a:pt x="628" y="72"/>
                  </a:lnTo>
                  <a:lnTo>
                    <a:pt x="626" y="70"/>
                  </a:lnTo>
                  <a:lnTo>
                    <a:pt x="626" y="70"/>
                  </a:lnTo>
                  <a:lnTo>
                    <a:pt x="620" y="68"/>
                  </a:lnTo>
                  <a:lnTo>
                    <a:pt x="618" y="64"/>
                  </a:lnTo>
                  <a:lnTo>
                    <a:pt x="620" y="60"/>
                  </a:lnTo>
                  <a:lnTo>
                    <a:pt x="620" y="60"/>
                  </a:lnTo>
                  <a:lnTo>
                    <a:pt x="622" y="58"/>
                  </a:lnTo>
                  <a:lnTo>
                    <a:pt x="620" y="56"/>
                  </a:lnTo>
                  <a:lnTo>
                    <a:pt x="616" y="54"/>
                  </a:lnTo>
                  <a:lnTo>
                    <a:pt x="616" y="54"/>
                  </a:lnTo>
                  <a:lnTo>
                    <a:pt x="612" y="52"/>
                  </a:lnTo>
                  <a:lnTo>
                    <a:pt x="610" y="52"/>
                  </a:lnTo>
                  <a:lnTo>
                    <a:pt x="608" y="54"/>
                  </a:lnTo>
                  <a:lnTo>
                    <a:pt x="608" y="54"/>
                  </a:lnTo>
                  <a:lnTo>
                    <a:pt x="606" y="58"/>
                  </a:lnTo>
                  <a:lnTo>
                    <a:pt x="602" y="60"/>
                  </a:lnTo>
                  <a:lnTo>
                    <a:pt x="602" y="60"/>
                  </a:lnTo>
                  <a:lnTo>
                    <a:pt x="598" y="52"/>
                  </a:lnTo>
                  <a:lnTo>
                    <a:pt x="594" y="48"/>
                  </a:lnTo>
                  <a:lnTo>
                    <a:pt x="588" y="48"/>
                  </a:lnTo>
                  <a:lnTo>
                    <a:pt x="588" y="48"/>
                  </a:lnTo>
                  <a:lnTo>
                    <a:pt x="586" y="46"/>
                  </a:lnTo>
                  <a:lnTo>
                    <a:pt x="586" y="44"/>
                  </a:lnTo>
                  <a:lnTo>
                    <a:pt x="586" y="44"/>
                  </a:lnTo>
                  <a:lnTo>
                    <a:pt x="586" y="36"/>
                  </a:lnTo>
                  <a:lnTo>
                    <a:pt x="584" y="32"/>
                  </a:lnTo>
                  <a:lnTo>
                    <a:pt x="578" y="28"/>
                  </a:lnTo>
                  <a:lnTo>
                    <a:pt x="570" y="24"/>
                  </a:lnTo>
                  <a:lnTo>
                    <a:pt x="570" y="24"/>
                  </a:lnTo>
                  <a:lnTo>
                    <a:pt x="576" y="18"/>
                  </a:lnTo>
                  <a:lnTo>
                    <a:pt x="578" y="14"/>
                  </a:lnTo>
                  <a:lnTo>
                    <a:pt x="580" y="14"/>
                  </a:lnTo>
                  <a:lnTo>
                    <a:pt x="580" y="14"/>
                  </a:lnTo>
                  <a:lnTo>
                    <a:pt x="588" y="14"/>
                  </a:lnTo>
                  <a:lnTo>
                    <a:pt x="592" y="12"/>
                  </a:lnTo>
                  <a:lnTo>
                    <a:pt x="602" y="2"/>
                  </a:lnTo>
                  <a:lnTo>
                    <a:pt x="602" y="2"/>
                  </a:lnTo>
                  <a:lnTo>
                    <a:pt x="578" y="0"/>
                  </a:lnTo>
                  <a:lnTo>
                    <a:pt x="578" y="0"/>
                  </a:lnTo>
                  <a:lnTo>
                    <a:pt x="568" y="0"/>
                  </a:lnTo>
                  <a:lnTo>
                    <a:pt x="564" y="4"/>
                  </a:lnTo>
                  <a:lnTo>
                    <a:pt x="562" y="8"/>
                  </a:lnTo>
                  <a:lnTo>
                    <a:pt x="566" y="18"/>
                  </a:lnTo>
                  <a:lnTo>
                    <a:pt x="566" y="18"/>
                  </a:lnTo>
                  <a:lnTo>
                    <a:pt x="566" y="24"/>
                  </a:lnTo>
                  <a:lnTo>
                    <a:pt x="566" y="24"/>
                  </a:lnTo>
                  <a:lnTo>
                    <a:pt x="560" y="28"/>
                  </a:lnTo>
                  <a:lnTo>
                    <a:pt x="556" y="32"/>
                  </a:lnTo>
                  <a:lnTo>
                    <a:pt x="556" y="38"/>
                  </a:lnTo>
                  <a:lnTo>
                    <a:pt x="558" y="44"/>
                  </a:lnTo>
                  <a:lnTo>
                    <a:pt x="558" y="44"/>
                  </a:lnTo>
                  <a:lnTo>
                    <a:pt x="568" y="46"/>
                  </a:lnTo>
                  <a:lnTo>
                    <a:pt x="572" y="50"/>
                  </a:lnTo>
                  <a:lnTo>
                    <a:pt x="576" y="54"/>
                  </a:lnTo>
                  <a:lnTo>
                    <a:pt x="576" y="54"/>
                  </a:lnTo>
                  <a:lnTo>
                    <a:pt x="576" y="56"/>
                  </a:lnTo>
                  <a:lnTo>
                    <a:pt x="574" y="60"/>
                  </a:lnTo>
                  <a:lnTo>
                    <a:pt x="574" y="60"/>
                  </a:lnTo>
                  <a:lnTo>
                    <a:pt x="568" y="64"/>
                  </a:lnTo>
                  <a:lnTo>
                    <a:pt x="564" y="66"/>
                  </a:lnTo>
                  <a:lnTo>
                    <a:pt x="562" y="70"/>
                  </a:lnTo>
                  <a:lnTo>
                    <a:pt x="562" y="70"/>
                  </a:lnTo>
                  <a:lnTo>
                    <a:pt x="562" y="72"/>
                  </a:lnTo>
                  <a:lnTo>
                    <a:pt x="558" y="72"/>
                  </a:lnTo>
                  <a:lnTo>
                    <a:pt x="558" y="72"/>
                  </a:lnTo>
                  <a:lnTo>
                    <a:pt x="556" y="70"/>
                  </a:lnTo>
                  <a:lnTo>
                    <a:pt x="556" y="68"/>
                  </a:lnTo>
                  <a:lnTo>
                    <a:pt x="556" y="64"/>
                  </a:lnTo>
                  <a:lnTo>
                    <a:pt x="556" y="64"/>
                  </a:lnTo>
                  <a:lnTo>
                    <a:pt x="558" y="64"/>
                  </a:lnTo>
                  <a:lnTo>
                    <a:pt x="558" y="64"/>
                  </a:lnTo>
                  <a:lnTo>
                    <a:pt x="556" y="62"/>
                  </a:lnTo>
                  <a:lnTo>
                    <a:pt x="556" y="62"/>
                  </a:lnTo>
                  <a:lnTo>
                    <a:pt x="554" y="62"/>
                  </a:lnTo>
                  <a:lnTo>
                    <a:pt x="552" y="62"/>
                  </a:lnTo>
                  <a:lnTo>
                    <a:pt x="552" y="60"/>
                  </a:lnTo>
                  <a:lnTo>
                    <a:pt x="552" y="60"/>
                  </a:lnTo>
                  <a:lnTo>
                    <a:pt x="562" y="56"/>
                  </a:lnTo>
                  <a:lnTo>
                    <a:pt x="562" y="56"/>
                  </a:lnTo>
                  <a:lnTo>
                    <a:pt x="556" y="50"/>
                  </a:lnTo>
                  <a:lnTo>
                    <a:pt x="550" y="48"/>
                  </a:lnTo>
                  <a:lnTo>
                    <a:pt x="550" y="48"/>
                  </a:lnTo>
                  <a:lnTo>
                    <a:pt x="548" y="46"/>
                  </a:lnTo>
                  <a:lnTo>
                    <a:pt x="544" y="44"/>
                  </a:lnTo>
                  <a:lnTo>
                    <a:pt x="540" y="48"/>
                  </a:lnTo>
                  <a:lnTo>
                    <a:pt x="536" y="52"/>
                  </a:lnTo>
                  <a:lnTo>
                    <a:pt x="534" y="52"/>
                  </a:lnTo>
                  <a:lnTo>
                    <a:pt x="530" y="52"/>
                  </a:lnTo>
                  <a:lnTo>
                    <a:pt x="530" y="52"/>
                  </a:lnTo>
                  <a:lnTo>
                    <a:pt x="538" y="54"/>
                  </a:lnTo>
                  <a:lnTo>
                    <a:pt x="542" y="56"/>
                  </a:lnTo>
                  <a:lnTo>
                    <a:pt x="544" y="60"/>
                  </a:lnTo>
                  <a:lnTo>
                    <a:pt x="544" y="60"/>
                  </a:lnTo>
                  <a:lnTo>
                    <a:pt x="542" y="60"/>
                  </a:lnTo>
                  <a:lnTo>
                    <a:pt x="540" y="62"/>
                  </a:lnTo>
                  <a:lnTo>
                    <a:pt x="538" y="66"/>
                  </a:lnTo>
                  <a:lnTo>
                    <a:pt x="538" y="66"/>
                  </a:lnTo>
                  <a:lnTo>
                    <a:pt x="510" y="66"/>
                  </a:lnTo>
                  <a:lnTo>
                    <a:pt x="498" y="64"/>
                  </a:lnTo>
                  <a:lnTo>
                    <a:pt x="484" y="60"/>
                  </a:lnTo>
                  <a:lnTo>
                    <a:pt x="484" y="60"/>
                  </a:lnTo>
                  <a:lnTo>
                    <a:pt x="482" y="56"/>
                  </a:lnTo>
                  <a:lnTo>
                    <a:pt x="480" y="54"/>
                  </a:lnTo>
                  <a:lnTo>
                    <a:pt x="474" y="56"/>
                  </a:lnTo>
                  <a:lnTo>
                    <a:pt x="474" y="56"/>
                  </a:lnTo>
                  <a:lnTo>
                    <a:pt x="464" y="58"/>
                  </a:lnTo>
                  <a:lnTo>
                    <a:pt x="464" y="58"/>
                  </a:lnTo>
                  <a:lnTo>
                    <a:pt x="462" y="58"/>
                  </a:lnTo>
                  <a:lnTo>
                    <a:pt x="462" y="60"/>
                  </a:lnTo>
                  <a:lnTo>
                    <a:pt x="462" y="60"/>
                  </a:lnTo>
                  <a:lnTo>
                    <a:pt x="466" y="62"/>
                  </a:lnTo>
                  <a:lnTo>
                    <a:pt x="466" y="62"/>
                  </a:lnTo>
                  <a:lnTo>
                    <a:pt x="468" y="64"/>
                  </a:lnTo>
                  <a:lnTo>
                    <a:pt x="468" y="64"/>
                  </a:lnTo>
                  <a:lnTo>
                    <a:pt x="468" y="68"/>
                  </a:lnTo>
                  <a:lnTo>
                    <a:pt x="468" y="68"/>
                  </a:lnTo>
                  <a:lnTo>
                    <a:pt x="464" y="72"/>
                  </a:lnTo>
                  <a:lnTo>
                    <a:pt x="464" y="72"/>
                  </a:lnTo>
                  <a:lnTo>
                    <a:pt x="452" y="66"/>
                  </a:lnTo>
                  <a:lnTo>
                    <a:pt x="446" y="66"/>
                  </a:lnTo>
                  <a:lnTo>
                    <a:pt x="440" y="66"/>
                  </a:lnTo>
                  <a:lnTo>
                    <a:pt x="440" y="66"/>
                  </a:lnTo>
                  <a:lnTo>
                    <a:pt x="424" y="68"/>
                  </a:lnTo>
                  <a:lnTo>
                    <a:pt x="408" y="66"/>
                  </a:lnTo>
                  <a:lnTo>
                    <a:pt x="408" y="66"/>
                  </a:lnTo>
                  <a:lnTo>
                    <a:pt x="410" y="62"/>
                  </a:lnTo>
                  <a:lnTo>
                    <a:pt x="412" y="62"/>
                  </a:lnTo>
                  <a:lnTo>
                    <a:pt x="414" y="60"/>
                  </a:lnTo>
                  <a:lnTo>
                    <a:pt x="416" y="60"/>
                  </a:lnTo>
                  <a:lnTo>
                    <a:pt x="416" y="60"/>
                  </a:lnTo>
                  <a:lnTo>
                    <a:pt x="412" y="56"/>
                  </a:lnTo>
                  <a:lnTo>
                    <a:pt x="406" y="54"/>
                  </a:lnTo>
                  <a:lnTo>
                    <a:pt x="406" y="54"/>
                  </a:lnTo>
                  <a:lnTo>
                    <a:pt x="398" y="54"/>
                  </a:lnTo>
                  <a:lnTo>
                    <a:pt x="390" y="54"/>
                  </a:lnTo>
                  <a:lnTo>
                    <a:pt x="374" y="50"/>
                  </a:lnTo>
                  <a:lnTo>
                    <a:pt x="374" y="50"/>
                  </a:lnTo>
                  <a:lnTo>
                    <a:pt x="358" y="46"/>
                  </a:lnTo>
                  <a:lnTo>
                    <a:pt x="350" y="46"/>
                  </a:lnTo>
                  <a:lnTo>
                    <a:pt x="348" y="46"/>
                  </a:lnTo>
                  <a:lnTo>
                    <a:pt x="344" y="50"/>
                  </a:lnTo>
                  <a:lnTo>
                    <a:pt x="344" y="50"/>
                  </a:lnTo>
                  <a:lnTo>
                    <a:pt x="340" y="50"/>
                  </a:lnTo>
                  <a:lnTo>
                    <a:pt x="338" y="48"/>
                  </a:lnTo>
                  <a:lnTo>
                    <a:pt x="338" y="48"/>
                  </a:lnTo>
                  <a:lnTo>
                    <a:pt x="336" y="44"/>
                  </a:lnTo>
                  <a:lnTo>
                    <a:pt x="334" y="44"/>
                  </a:lnTo>
                  <a:lnTo>
                    <a:pt x="330" y="48"/>
                  </a:lnTo>
                  <a:lnTo>
                    <a:pt x="330" y="48"/>
                  </a:lnTo>
                  <a:lnTo>
                    <a:pt x="326" y="50"/>
                  </a:lnTo>
                  <a:lnTo>
                    <a:pt x="324" y="48"/>
                  </a:lnTo>
                  <a:lnTo>
                    <a:pt x="324" y="48"/>
                  </a:lnTo>
                  <a:lnTo>
                    <a:pt x="318" y="44"/>
                  </a:lnTo>
                  <a:lnTo>
                    <a:pt x="314" y="42"/>
                  </a:lnTo>
                  <a:lnTo>
                    <a:pt x="308" y="42"/>
                  </a:lnTo>
                  <a:lnTo>
                    <a:pt x="302" y="46"/>
                  </a:lnTo>
                  <a:lnTo>
                    <a:pt x="302" y="46"/>
                  </a:lnTo>
                  <a:lnTo>
                    <a:pt x="296" y="44"/>
                  </a:lnTo>
                  <a:lnTo>
                    <a:pt x="296" y="44"/>
                  </a:lnTo>
                  <a:lnTo>
                    <a:pt x="294" y="48"/>
                  </a:lnTo>
                  <a:lnTo>
                    <a:pt x="290" y="48"/>
                  </a:lnTo>
                  <a:lnTo>
                    <a:pt x="290" y="48"/>
                  </a:lnTo>
                  <a:lnTo>
                    <a:pt x="286" y="46"/>
                  </a:lnTo>
                  <a:lnTo>
                    <a:pt x="286" y="46"/>
                  </a:lnTo>
                  <a:lnTo>
                    <a:pt x="286" y="46"/>
                  </a:lnTo>
                  <a:lnTo>
                    <a:pt x="286" y="46"/>
                  </a:lnTo>
                  <a:lnTo>
                    <a:pt x="280" y="46"/>
                  </a:lnTo>
                  <a:lnTo>
                    <a:pt x="278" y="44"/>
                  </a:lnTo>
                  <a:lnTo>
                    <a:pt x="274" y="46"/>
                  </a:lnTo>
                  <a:lnTo>
                    <a:pt x="274" y="46"/>
                  </a:lnTo>
                  <a:lnTo>
                    <a:pt x="268" y="48"/>
                  </a:lnTo>
                  <a:lnTo>
                    <a:pt x="264" y="48"/>
                  </a:lnTo>
                  <a:lnTo>
                    <a:pt x="258" y="48"/>
                  </a:lnTo>
                  <a:lnTo>
                    <a:pt x="254" y="50"/>
                  </a:lnTo>
                  <a:lnTo>
                    <a:pt x="254" y="50"/>
                  </a:lnTo>
                  <a:lnTo>
                    <a:pt x="246" y="54"/>
                  </a:lnTo>
                  <a:lnTo>
                    <a:pt x="238" y="54"/>
                  </a:lnTo>
                  <a:lnTo>
                    <a:pt x="224" y="50"/>
                  </a:lnTo>
                  <a:lnTo>
                    <a:pt x="224" y="50"/>
                  </a:lnTo>
                  <a:lnTo>
                    <a:pt x="202" y="46"/>
                  </a:lnTo>
                  <a:lnTo>
                    <a:pt x="192" y="44"/>
                  </a:lnTo>
                  <a:lnTo>
                    <a:pt x="180" y="42"/>
                  </a:lnTo>
                  <a:lnTo>
                    <a:pt x="180" y="42"/>
                  </a:lnTo>
                  <a:lnTo>
                    <a:pt x="166" y="42"/>
                  </a:lnTo>
                  <a:lnTo>
                    <a:pt x="152" y="42"/>
                  </a:lnTo>
                  <a:lnTo>
                    <a:pt x="124" y="38"/>
                  </a:lnTo>
                  <a:lnTo>
                    <a:pt x="124" y="38"/>
                  </a:lnTo>
                  <a:lnTo>
                    <a:pt x="96" y="32"/>
                  </a:lnTo>
                  <a:lnTo>
                    <a:pt x="82" y="32"/>
                  </a:lnTo>
                  <a:lnTo>
                    <a:pt x="68" y="36"/>
                  </a:lnTo>
                  <a:lnTo>
                    <a:pt x="68" y="36"/>
                  </a:lnTo>
                  <a:lnTo>
                    <a:pt x="52" y="38"/>
                  </a:lnTo>
                  <a:lnTo>
                    <a:pt x="44" y="40"/>
                  </a:lnTo>
                  <a:lnTo>
                    <a:pt x="38" y="46"/>
                  </a:lnTo>
                  <a:lnTo>
                    <a:pt x="38" y="46"/>
                  </a:lnTo>
                  <a:lnTo>
                    <a:pt x="34" y="50"/>
                  </a:lnTo>
                  <a:lnTo>
                    <a:pt x="30" y="52"/>
                  </a:lnTo>
                  <a:lnTo>
                    <a:pt x="24" y="54"/>
                  </a:lnTo>
                  <a:lnTo>
                    <a:pt x="18" y="54"/>
                  </a:lnTo>
                  <a:lnTo>
                    <a:pt x="18" y="54"/>
                  </a:lnTo>
                  <a:lnTo>
                    <a:pt x="14" y="56"/>
                  </a:lnTo>
                  <a:lnTo>
                    <a:pt x="12" y="56"/>
                  </a:lnTo>
                  <a:lnTo>
                    <a:pt x="12" y="58"/>
                  </a:lnTo>
                  <a:lnTo>
                    <a:pt x="12" y="58"/>
                  </a:lnTo>
                  <a:lnTo>
                    <a:pt x="12" y="60"/>
                  </a:lnTo>
                  <a:lnTo>
                    <a:pt x="12" y="62"/>
                  </a:lnTo>
                  <a:lnTo>
                    <a:pt x="16" y="62"/>
                  </a:lnTo>
                  <a:lnTo>
                    <a:pt x="16" y="62"/>
                  </a:lnTo>
                  <a:lnTo>
                    <a:pt x="50" y="78"/>
                  </a:lnTo>
                  <a:lnTo>
                    <a:pt x="50" y="78"/>
                  </a:lnTo>
                  <a:lnTo>
                    <a:pt x="46" y="84"/>
                  </a:lnTo>
                  <a:lnTo>
                    <a:pt x="40" y="86"/>
                  </a:lnTo>
                  <a:lnTo>
                    <a:pt x="34" y="84"/>
                  </a:lnTo>
                  <a:lnTo>
                    <a:pt x="30" y="82"/>
                  </a:lnTo>
                  <a:lnTo>
                    <a:pt x="30" y="82"/>
                  </a:lnTo>
                  <a:lnTo>
                    <a:pt x="26" y="80"/>
                  </a:lnTo>
                  <a:lnTo>
                    <a:pt x="22" y="80"/>
                  </a:lnTo>
                  <a:lnTo>
                    <a:pt x="22" y="80"/>
                  </a:lnTo>
                  <a:lnTo>
                    <a:pt x="0" y="88"/>
                  </a:lnTo>
                  <a:lnTo>
                    <a:pt x="0" y="88"/>
                  </a:lnTo>
                  <a:lnTo>
                    <a:pt x="6" y="90"/>
                  </a:lnTo>
                  <a:lnTo>
                    <a:pt x="8" y="94"/>
                  </a:lnTo>
                  <a:lnTo>
                    <a:pt x="10" y="98"/>
                  </a:lnTo>
                  <a:lnTo>
                    <a:pt x="14" y="100"/>
                  </a:lnTo>
                  <a:lnTo>
                    <a:pt x="14" y="100"/>
                  </a:lnTo>
                  <a:lnTo>
                    <a:pt x="30" y="100"/>
                  </a:lnTo>
                  <a:lnTo>
                    <a:pt x="44" y="98"/>
                  </a:lnTo>
                  <a:lnTo>
                    <a:pt x="44" y="98"/>
                  </a:lnTo>
                  <a:lnTo>
                    <a:pt x="48" y="96"/>
                  </a:lnTo>
                  <a:lnTo>
                    <a:pt x="50" y="96"/>
                  </a:lnTo>
                  <a:lnTo>
                    <a:pt x="52" y="100"/>
                  </a:lnTo>
                  <a:lnTo>
                    <a:pt x="52" y="100"/>
                  </a:lnTo>
                  <a:lnTo>
                    <a:pt x="52" y="108"/>
                  </a:lnTo>
                  <a:lnTo>
                    <a:pt x="52" y="110"/>
                  </a:lnTo>
                  <a:lnTo>
                    <a:pt x="46" y="112"/>
                  </a:lnTo>
                  <a:lnTo>
                    <a:pt x="46" y="112"/>
                  </a:lnTo>
                  <a:lnTo>
                    <a:pt x="36" y="114"/>
                  </a:lnTo>
                  <a:lnTo>
                    <a:pt x="24" y="116"/>
                  </a:lnTo>
                  <a:lnTo>
                    <a:pt x="24" y="116"/>
                  </a:lnTo>
                  <a:lnTo>
                    <a:pt x="22" y="118"/>
                  </a:lnTo>
                  <a:lnTo>
                    <a:pt x="18" y="122"/>
                  </a:lnTo>
                  <a:lnTo>
                    <a:pt x="14" y="130"/>
                  </a:lnTo>
                  <a:lnTo>
                    <a:pt x="14" y="130"/>
                  </a:lnTo>
                  <a:lnTo>
                    <a:pt x="18" y="134"/>
                  </a:lnTo>
                  <a:lnTo>
                    <a:pt x="20" y="140"/>
                  </a:lnTo>
                  <a:lnTo>
                    <a:pt x="22" y="144"/>
                  </a:lnTo>
                  <a:lnTo>
                    <a:pt x="28" y="146"/>
                  </a:lnTo>
                  <a:lnTo>
                    <a:pt x="28" y="146"/>
                  </a:lnTo>
                  <a:lnTo>
                    <a:pt x="40" y="148"/>
                  </a:lnTo>
                  <a:lnTo>
                    <a:pt x="46" y="152"/>
                  </a:lnTo>
                  <a:lnTo>
                    <a:pt x="46" y="154"/>
                  </a:lnTo>
                  <a:lnTo>
                    <a:pt x="48" y="160"/>
                  </a:lnTo>
                  <a:lnTo>
                    <a:pt x="48" y="160"/>
                  </a:lnTo>
                  <a:lnTo>
                    <a:pt x="48" y="160"/>
                  </a:lnTo>
                  <a:lnTo>
                    <a:pt x="48" y="160"/>
                  </a:lnTo>
                  <a:lnTo>
                    <a:pt x="52" y="158"/>
                  </a:lnTo>
                  <a:lnTo>
                    <a:pt x="56" y="158"/>
                  </a:lnTo>
                  <a:lnTo>
                    <a:pt x="66" y="160"/>
                  </a:lnTo>
                  <a:lnTo>
                    <a:pt x="74" y="160"/>
                  </a:lnTo>
                  <a:lnTo>
                    <a:pt x="78" y="160"/>
                  </a:lnTo>
                  <a:lnTo>
                    <a:pt x="82" y="158"/>
                  </a:lnTo>
                  <a:lnTo>
                    <a:pt x="82" y="158"/>
                  </a:lnTo>
                  <a:lnTo>
                    <a:pt x="80" y="166"/>
                  </a:lnTo>
                  <a:lnTo>
                    <a:pt x="74" y="174"/>
                  </a:lnTo>
                  <a:lnTo>
                    <a:pt x="68" y="180"/>
                  </a:lnTo>
                  <a:lnTo>
                    <a:pt x="60" y="184"/>
                  </a:lnTo>
                  <a:lnTo>
                    <a:pt x="60" y="184"/>
                  </a:lnTo>
                  <a:lnTo>
                    <a:pt x="58" y="186"/>
                  </a:lnTo>
                  <a:lnTo>
                    <a:pt x="56" y="188"/>
                  </a:lnTo>
                  <a:lnTo>
                    <a:pt x="56" y="190"/>
                  </a:lnTo>
                  <a:lnTo>
                    <a:pt x="56" y="190"/>
                  </a:lnTo>
                  <a:lnTo>
                    <a:pt x="58" y="190"/>
                  </a:lnTo>
                  <a:lnTo>
                    <a:pt x="60" y="190"/>
                  </a:lnTo>
                  <a:lnTo>
                    <a:pt x="64" y="190"/>
                  </a:lnTo>
                  <a:lnTo>
                    <a:pt x="64" y="190"/>
                  </a:lnTo>
                  <a:lnTo>
                    <a:pt x="70" y="188"/>
                  </a:lnTo>
                  <a:lnTo>
                    <a:pt x="70" y="188"/>
                  </a:lnTo>
                  <a:lnTo>
                    <a:pt x="98" y="168"/>
                  </a:lnTo>
                  <a:lnTo>
                    <a:pt x="98" y="168"/>
                  </a:lnTo>
                  <a:lnTo>
                    <a:pt x="104" y="164"/>
                  </a:lnTo>
                  <a:lnTo>
                    <a:pt x="106" y="160"/>
                  </a:lnTo>
                  <a:lnTo>
                    <a:pt x="106" y="156"/>
                  </a:lnTo>
                  <a:lnTo>
                    <a:pt x="106" y="156"/>
                  </a:lnTo>
                  <a:lnTo>
                    <a:pt x="106" y="154"/>
                  </a:lnTo>
                  <a:lnTo>
                    <a:pt x="106" y="154"/>
                  </a:lnTo>
                  <a:lnTo>
                    <a:pt x="112" y="150"/>
                  </a:lnTo>
                  <a:lnTo>
                    <a:pt x="118" y="144"/>
                  </a:lnTo>
                  <a:lnTo>
                    <a:pt x="122" y="140"/>
                  </a:lnTo>
                  <a:lnTo>
                    <a:pt x="128" y="136"/>
                  </a:lnTo>
                  <a:lnTo>
                    <a:pt x="128" y="136"/>
                  </a:lnTo>
                  <a:lnTo>
                    <a:pt x="130" y="138"/>
                  </a:lnTo>
                  <a:lnTo>
                    <a:pt x="130" y="138"/>
                  </a:lnTo>
                  <a:lnTo>
                    <a:pt x="128" y="140"/>
                  </a:lnTo>
                  <a:lnTo>
                    <a:pt x="128" y="142"/>
                  </a:lnTo>
                  <a:lnTo>
                    <a:pt x="126" y="146"/>
                  </a:lnTo>
                  <a:lnTo>
                    <a:pt x="126" y="146"/>
                  </a:lnTo>
                  <a:lnTo>
                    <a:pt x="124" y="148"/>
                  </a:lnTo>
                  <a:lnTo>
                    <a:pt x="124" y="150"/>
                  </a:lnTo>
                  <a:lnTo>
                    <a:pt x="126" y="152"/>
                  </a:lnTo>
                  <a:lnTo>
                    <a:pt x="124" y="156"/>
                  </a:lnTo>
                  <a:lnTo>
                    <a:pt x="124" y="156"/>
                  </a:lnTo>
                  <a:lnTo>
                    <a:pt x="128" y="156"/>
                  </a:lnTo>
                  <a:lnTo>
                    <a:pt x="128" y="154"/>
                  </a:lnTo>
                  <a:lnTo>
                    <a:pt x="130" y="152"/>
                  </a:lnTo>
                  <a:lnTo>
                    <a:pt x="132" y="150"/>
                  </a:lnTo>
                  <a:lnTo>
                    <a:pt x="132" y="150"/>
                  </a:lnTo>
                  <a:lnTo>
                    <a:pt x="142" y="148"/>
                  </a:lnTo>
                  <a:lnTo>
                    <a:pt x="148" y="146"/>
                  </a:lnTo>
                  <a:lnTo>
                    <a:pt x="150" y="142"/>
                  </a:lnTo>
                  <a:lnTo>
                    <a:pt x="150" y="142"/>
                  </a:lnTo>
                  <a:lnTo>
                    <a:pt x="152" y="138"/>
                  </a:lnTo>
                  <a:lnTo>
                    <a:pt x="152" y="136"/>
                  </a:lnTo>
                  <a:lnTo>
                    <a:pt x="160" y="138"/>
                  </a:lnTo>
                  <a:lnTo>
                    <a:pt x="160" y="138"/>
                  </a:lnTo>
                  <a:lnTo>
                    <a:pt x="180" y="144"/>
                  </a:lnTo>
                  <a:lnTo>
                    <a:pt x="190" y="146"/>
                  </a:lnTo>
                  <a:lnTo>
                    <a:pt x="200" y="146"/>
                  </a:lnTo>
                  <a:lnTo>
                    <a:pt x="200" y="146"/>
                  </a:lnTo>
                  <a:lnTo>
                    <a:pt x="210" y="148"/>
                  </a:lnTo>
                  <a:lnTo>
                    <a:pt x="220" y="150"/>
                  </a:lnTo>
                  <a:lnTo>
                    <a:pt x="220" y="150"/>
                  </a:lnTo>
                  <a:lnTo>
                    <a:pt x="230" y="156"/>
                  </a:lnTo>
                  <a:lnTo>
                    <a:pt x="240" y="164"/>
                  </a:lnTo>
                  <a:lnTo>
                    <a:pt x="240" y="164"/>
                  </a:lnTo>
                  <a:lnTo>
                    <a:pt x="244" y="168"/>
                  </a:lnTo>
                  <a:lnTo>
                    <a:pt x="244" y="168"/>
                  </a:lnTo>
                  <a:lnTo>
                    <a:pt x="246" y="166"/>
                  </a:lnTo>
                  <a:lnTo>
                    <a:pt x="250" y="166"/>
                  </a:lnTo>
                  <a:lnTo>
                    <a:pt x="250" y="166"/>
                  </a:lnTo>
                  <a:lnTo>
                    <a:pt x="252" y="166"/>
                  </a:lnTo>
                  <a:lnTo>
                    <a:pt x="252" y="166"/>
                  </a:lnTo>
                  <a:lnTo>
                    <a:pt x="258" y="164"/>
                  </a:lnTo>
                  <a:lnTo>
                    <a:pt x="258" y="164"/>
                  </a:lnTo>
                  <a:lnTo>
                    <a:pt x="262" y="164"/>
                  </a:lnTo>
                  <a:lnTo>
                    <a:pt x="264" y="168"/>
                  </a:lnTo>
                  <a:lnTo>
                    <a:pt x="264" y="168"/>
                  </a:lnTo>
                  <a:lnTo>
                    <a:pt x="266" y="170"/>
                  </a:lnTo>
                  <a:lnTo>
                    <a:pt x="268" y="172"/>
                  </a:lnTo>
                  <a:lnTo>
                    <a:pt x="270" y="178"/>
                  </a:lnTo>
                  <a:lnTo>
                    <a:pt x="270" y="178"/>
                  </a:lnTo>
                  <a:lnTo>
                    <a:pt x="272" y="180"/>
                  </a:lnTo>
                  <a:lnTo>
                    <a:pt x="272" y="180"/>
                  </a:lnTo>
                  <a:lnTo>
                    <a:pt x="276" y="182"/>
                  </a:lnTo>
                  <a:lnTo>
                    <a:pt x="276" y="186"/>
                  </a:lnTo>
                  <a:lnTo>
                    <a:pt x="276" y="186"/>
                  </a:lnTo>
                  <a:lnTo>
                    <a:pt x="282" y="190"/>
                  </a:lnTo>
                  <a:lnTo>
                    <a:pt x="282" y="194"/>
                  </a:lnTo>
                  <a:lnTo>
                    <a:pt x="282" y="194"/>
                  </a:lnTo>
                  <a:lnTo>
                    <a:pt x="284" y="194"/>
                  </a:lnTo>
                  <a:lnTo>
                    <a:pt x="286" y="196"/>
                  </a:lnTo>
                  <a:lnTo>
                    <a:pt x="286" y="200"/>
                  </a:lnTo>
                  <a:lnTo>
                    <a:pt x="286" y="200"/>
                  </a:lnTo>
                  <a:lnTo>
                    <a:pt x="288" y="202"/>
                  </a:lnTo>
                  <a:lnTo>
                    <a:pt x="292" y="206"/>
                  </a:lnTo>
                  <a:lnTo>
                    <a:pt x="292" y="206"/>
                  </a:lnTo>
                  <a:lnTo>
                    <a:pt x="294" y="208"/>
                  </a:lnTo>
                  <a:lnTo>
                    <a:pt x="294" y="210"/>
                  </a:lnTo>
                  <a:lnTo>
                    <a:pt x="296" y="214"/>
                  </a:lnTo>
                  <a:lnTo>
                    <a:pt x="298" y="216"/>
                  </a:lnTo>
                  <a:lnTo>
                    <a:pt x="298" y="216"/>
                  </a:lnTo>
                  <a:lnTo>
                    <a:pt x="304" y="218"/>
                  </a:lnTo>
                  <a:lnTo>
                    <a:pt x="310" y="224"/>
                  </a:lnTo>
                  <a:lnTo>
                    <a:pt x="312" y="230"/>
                  </a:lnTo>
                  <a:lnTo>
                    <a:pt x="312" y="234"/>
                  </a:lnTo>
                  <a:lnTo>
                    <a:pt x="312" y="238"/>
                  </a:lnTo>
                  <a:lnTo>
                    <a:pt x="312" y="238"/>
                  </a:lnTo>
                  <a:lnTo>
                    <a:pt x="314" y="240"/>
                  </a:lnTo>
                  <a:lnTo>
                    <a:pt x="316" y="242"/>
                  </a:lnTo>
                  <a:lnTo>
                    <a:pt x="322" y="242"/>
                  </a:lnTo>
                  <a:lnTo>
                    <a:pt x="322" y="242"/>
                  </a:lnTo>
                  <a:lnTo>
                    <a:pt x="324" y="242"/>
                  </a:lnTo>
                  <a:lnTo>
                    <a:pt x="328" y="244"/>
                  </a:lnTo>
                  <a:lnTo>
                    <a:pt x="334" y="246"/>
                  </a:lnTo>
                  <a:lnTo>
                    <a:pt x="334" y="246"/>
                  </a:lnTo>
                  <a:lnTo>
                    <a:pt x="336" y="250"/>
                  </a:lnTo>
                  <a:lnTo>
                    <a:pt x="338" y="252"/>
                  </a:lnTo>
                  <a:lnTo>
                    <a:pt x="344" y="256"/>
                  </a:lnTo>
                  <a:lnTo>
                    <a:pt x="344" y="256"/>
                  </a:lnTo>
                  <a:lnTo>
                    <a:pt x="348" y="260"/>
                  </a:lnTo>
                  <a:lnTo>
                    <a:pt x="352" y="264"/>
                  </a:lnTo>
                  <a:lnTo>
                    <a:pt x="354" y="268"/>
                  </a:lnTo>
                  <a:lnTo>
                    <a:pt x="354" y="274"/>
                  </a:lnTo>
                  <a:lnTo>
                    <a:pt x="354" y="274"/>
                  </a:lnTo>
                  <a:lnTo>
                    <a:pt x="348" y="272"/>
                  </a:lnTo>
                  <a:lnTo>
                    <a:pt x="348" y="272"/>
                  </a:lnTo>
                  <a:lnTo>
                    <a:pt x="346" y="272"/>
                  </a:lnTo>
                  <a:lnTo>
                    <a:pt x="342" y="270"/>
                  </a:lnTo>
                  <a:lnTo>
                    <a:pt x="338" y="270"/>
                  </a:lnTo>
                  <a:lnTo>
                    <a:pt x="336" y="272"/>
                  </a:lnTo>
                  <a:lnTo>
                    <a:pt x="336" y="272"/>
                  </a:lnTo>
                  <a:lnTo>
                    <a:pt x="338" y="278"/>
                  </a:lnTo>
                  <a:lnTo>
                    <a:pt x="340" y="284"/>
                  </a:lnTo>
                  <a:lnTo>
                    <a:pt x="342" y="292"/>
                  </a:lnTo>
                  <a:lnTo>
                    <a:pt x="342" y="298"/>
                  </a:lnTo>
                  <a:lnTo>
                    <a:pt x="342" y="298"/>
                  </a:lnTo>
                  <a:lnTo>
                    <a:pt x="340" y="314"/>
                  </a:lnTo>
                  <a:lnTo>
                    <a:pt x="338" y="330"/>
                  </a:lnTo>
                  <a:lnTo>
                    <a:pt x="340" y="346"/>
                  </a:lnTo>
                  <a:lnTo>
                    <a:pt x="342" y="362"/>
                  </a:lnTo>
                  <a:lnTo>
                    <a:pt x="342" y="362"/>
                  </a:lnTo>
                  <a:lnTo>
                    <a:pt x="346" y="368"/>
                  </a:lnTo>
                  <a:lnTo>
                    <a:pt x="348" y="372"/>
                  </a:lnTo>
                  <a:lnTo>
                    <a:pt x="352" y="376"/>
                  </a:lnTo>
                  <a:lnTo>
                    <a:pt x="354" y="380"/>
                  </a:lnTo>
                  <a:lnTo>
                    <a:pt x="354" y="380"/>
                  </a:lnTo>
                  <a:lnTo>
                    <a:pt x="358" y="392"/>
                  </a:lnTo>
                  <a:lnTo>
                    <a:pt x="364" y="402"/>
                  </a:lnTo>
                  <a:lnTo>
                    <a:pt x="372" y="412"/>
                  </a:lnTo>
                  <a:lnTo>
                    <a:pt x="376" y="414"/>
                  </a:lnTo>
                  <a:lnTo>
                    <a:pt x="382" y="418"/>
                  </a:lnTo>
                  <a:lnTo>
                    <a:pt x="382" y="418"/>
                  </a:lnTo>
                  <a:lnTo>
                    <a:pt x="386" y="420"/>
                  </a:lnTo>
                  <a:lnTo>
                    <a:pt x="390" y="422"/>
                  </a:lnTo>
                  <a:lnTo>
                    <a:pt x="394" y="432"/>
                  </a:lnTo>
                  <a:lnTo>
                    <a:pt x="394" y="432"/>
                  </a:lnTo>
                  <a:lnTo>
                    <a:pt x="402" y="452"/>
                  </a:lnTo>
                  <a:lnTo>
                    <a:pt x="408" y="462"/>
                  </a:lnTo>
                  <a:lnTo>
                    <a:pt x="414" y="470"/>
                  </a:lnTo>
                  <a:lnTo>
                    <a:pt x="414" y="470"/>
                  </a:lnTo>
                  <a:lnTo>
                    <a:pt x="416" y="472"/>
                  </a:lnTo>
                  <a:lnTo>
                    <a:pt x="418" y="476"/>
                  </a:lnTo>
                  <a:lnTo>
                    <a:pt x="418" y="478"/>
                  </a:lnTo>
                  <a:lnTo>
                    <a:pt x="416" y="482"/>
                  </a:lnTo>
                  <a:lnTo>
                    <a:pt x="416" y="482"/>
                  </a:lnTo>
                  <a:lnTo>
                    <a:pt x="414" y="484"/>
                  </a:lnTo>
                  <a:lnTo>
                    <a:pt x="414" y="486"/>
                  </a:lnTo>
                  <a:lnTo>
                    <a:pt x="414" y="486"/>
                  </a:lnTo>
                  <a:lnTo>
                    <a:pt x="424" y="492"/>
                  </a:lnTo>
                  <a:lnTo>
                    <a:pt x="430" y="500"/>
                  </a:lnTo>
                  <a:lnTo>
                    <a:pt x="440" y="518"/>
                  </a:lnTo>
                  <a:lnTo>
                    <a:pt x="440" y="518"/>
                  </a:lnTo>
                  <a:lnTo>
                    <a:pt x="442" y="520"/>
                  </a:lnTo>
                  <a:lnTo>
                    <a:pt x="442" y="520"/>
                  </a:lnTo>
                  <a:lnTo>
                    <a:pt x="448" y="528"/>
                  </a:lnTo>
                  <a:lnTo>
                    <a:pt x="448" y="528"/>
                  </a:lnTo>
                  <a:lnTo>
                    <a:pt x="450" y="530"/>
                  </a:lnTo>
                  <a:lnTo>
                    <a:pt x="450" y="532"/>
                  </a:lnTo>
                  <a:lnTo>
                    <a:pt x="452" y="530"/>
                  </a:lnTo>
                  <a:lnTo>
                    <a:pt x="452" y="530"/>
                  </a:lnTo>
                  <a:lnTo>
                    <a:pt x="454" y="528"/>
                  </a:lnTo>
                  <a:lnTo>
                    <a:pt x="454" y="528"/>
                  </a:lnTo>
                  <a:lnTo>
                    <a:pt x="452" y="524"/>
                  </a:lnTo>
                  <a:lnTo>
                    <a:pt x="452" y="524"/>
                  </a:lnTo>
                  <a:lnTo>
                    <a:pt x="448" y="520"/>
                  </a:lnTo>
                  <a:lnTo>
                    <a:pt x="444" y="514"/>
                  </a:lnTo>
                  <a:lnTo>
                    <a:pt x="444" y="514"/>
                  </a:lnTo>
                  <a:lnTo>
                    <a:pt x="442" y="512"/>
                  </a:lnTo>
                  <a:lnTo>
                    <a:pt x="442" y="512"/>
                  </a:lnTo>
                  <a:lnTo>
                    <a:pt x="432" y="486"/>
                  </a:lnTo>
                  <a:lnTo>
                    <a:pt x="418" y="464"/>
                  </a:lnTo>
                  <a:lnTo>
                    <a:pt x="418" y="464"/>
                  </a:lnTo>
                  <a:lnTo>
                    <a:pt x="414" y="458"/>
                  </a:lnTo>
                  <a:lnTo>
                    <a:pt x="412" y="452"/>
                  </a:lnTo>
                  <a:lnTo>
                    <a:pt x="412" y="442"/>
                  </a:lnTo>
                  <a:lnTo>
                    <a:pt x="412" y="442"/>
                  </a:lnTo>
                  <a:lnTo>
                    <a:pt x="418" y="442"/>
                  </a:lnTo>
                  <a:lnTo>
                    <a:pt x="424" y="446"/>
                  </a:lnTo>
                  <a:lnTo>
                    <a:pt x="426" y="450"/>
                  </a:lnTo>
                  <a:lnTo>
                    <a:pt x="428" y="456"/>
                  </a:lnTo>
                  <a:lnTo>
                    <a:pt x="428" y="456"/>
                  </a:lnTo>
                  <a:lnTo>
                    <a:pt x="430" y="462"/>
                  </a:lnTo>
                  <a:lnTo>
                    <a:pt x="434" y="470"/>
                  </a:lnTo>
                  <a:lnTo>
                    <a:pt x="442" y="480"/>
                  </a:lnTo>
                  <a:lnTo>
                    <a:pt x="452" y="492"/>
                  </a:lnTo>
                  <a:lnTo>
                    <a:pt x="458" y="504"/>
                  </a:lnTo>
                  <a:lnTo>
                    <a:pt x="458" y="504"/>
                  </a:lnTo>
                  <a:lnTo>
                    <a:pt x="462" y="510"/>
                  </a:lnTo>
                  <a:lnTo>
                    <a:pt x="468" y="518"/>
                  </a:lnTo>
                  <a:lnTo>
                    <a:pt x="478" y="530"/>
                  </a:lnTo>
                  <a:lnTo>
                    <a:pt x="478" y="530"/>
                  </a:lnTo>
                  <a:lnTo>
                    <a:pt x="482" y="536"/>
                  </a:lnTo>
                  <a:lnTo>
                    <a:pt x="486" y="544"/>
                  </a:lnTo>
                  <a:lnTo>
                    <a:pt x="486" y="550"/>
                  </a:lnTo>
                  <a:lnTo>
                    <a:pt x="486" y="558"/>
                  </a:lnTo>
                  <a:lnTo>
                    <a:pt x="486" y="558"/>
                  </a:lnTo>
                  <a:lnTo>
                    <a:pt x="484" y="562"/>
                  </a:lnTo>
                  <a:lnTo>
                    <a:pt x="486" y="566"/>
                  </a:lnTo>
                  <a:lnTo>
                    <a:pt x="492" y="570"/>
                  </a:lnTo>
                  <a:lnTo>
                    <a:pt x="492" y="570"/>
                  </a:lnTo>
                  <a:lnTo>
                    <a:pt x="504" y="580"/>
                  </a:lnTo>
                  <a:lnTo>
                    <a:pt x="516" y="588"/>
                  </a:lnTo>
                  <a:lnTo>
                    <a:pt x="516" y="588"/>
                  </a:lnTo>
                  <a:lnTo>
                    <a:pt x="534" y="598"/>
                  </a:lnTo>
                  <a:lnTo>
                    <a:pt x="550" y="606"/>
                  </a:lnTo>
                  <a:lnTo>
                    <a:pt x="550" y="606"/>
                  </a:lnTo>
                  <a:lnTo>
                    <a:pt x="556" y="608"/>
                  </a:lnTo>
                  <a:lnTo>
                    <a:pt x="560" y="606"/>
                  </a:lnTo>
                  <a:lnTo>
                    <a:pt x="560" y="606"/>
                  </a:lnTo>
                  <a:lnTo>
                    <a:pt x="566" y="602"/>
                  </a:lnTo>
                  <a:lnTo>
                    <a:pt x="572" y="602"/>
                  </a:lnTo>
                  <a:lnTo>
                    <a:pt x="578" y="606"/>
                  </a:lnTo>
                  <a:lnTo>
                    <a:pt x="582" y="612"/>
                  </a:lnTo>
                  <a:lnTo>
                    <a:pt x="582" y="612"/>
                  </a:lnTo>
                  <a:lnTo>
                    <a:pt x="592" y="622"/>
                  </a:lnTo>
                  <a:lnTo>
                    <a:pt x="596" y="624"/>
                  </a:lnTo>
                  <a:lnTo>
                    <a:pt x="604" y="628"/>
                  </a:lnTo>
                  <a:lnTo>
                    <a:pt x="604" y="628"/>
                  </a:lnTo>
                  <a:lnTo>
                    <a:pt x="614" y="630"/>
                  </a:lnTo>
                  <a:lnTo>
                    <a:pt x="622" y="634"/>
                  </a:lnTo>
                  <a:lnTo>
                    <a:pt x="630" y="642"/>
                  </a:lnTo>
                  <a:lnTo>
                    <a:pt x="636" y="652"/>
                  </a:lnTo>
                  <a:lnTo>
                    <a:pt x="636" y="652"/>
                  </a:lnTo>
                  <a:lnTo>
                    <a:pt x="638" y="652"/>
                  </a:lnTo>
                  <a:lnTo>
                    <a:pt x="638" y="652"/>
                  </a:lnTo>
                  <a:lnTo>
                    <a:pt x="638" y="656"/>
                  </a:lnTo>
                  <a:lnTo>
                    <a:pt x="638" y="656"/>
                  </a:lnTo>
                  <a:lnTo>
                    <a:pt x="638" y="662"/>
                  </a:lnTo>
                  <a:lnTo>
                    <a:pt x="640" y="666"/>
                  </a:lnTo>
                  <a:lnTo>
                    <a:pt x="640" y="666"/>
                  </a:lnTo>
                  <a:lnTo>
                    <a:pt x="678" y="694"/>
                  </a:lnTo>
                  <a:lnTo>
                    <a:pt x="678" y="694"/>
                  </a:lnTo>
                  <a:lnTo>
                    <a:pt x="682" y="694"/>
                  </a:lnTo>
                  <a:lnTo>
                    <a:pt x="682" y="694"/>
                  </a:lnTo>
                  <a:lnTo>
                    <a:pt x="682" y="692"/>
                  </a:lnTo>
                  <a:lnTo>
                    <a:pt x="682" y="692"/>
                  </a:lnTo>
                  <a:lnTo>
                    <a:pt x="680" y="686"/>
                  </a:lnTo>
                  <a:lnTo>
                    <a:pt x="682" y="684"/>
                  </a:lnTo>
                  <a:lnTo>
                    <a:pt x="686" y="680"/>
                  </a:lnTo>
                  <a:lnTo>
                    <a:pt x="688" y="676"/>
                  </a:lnTo>
                  <a:lnTo>
                    <a:pt x="688" y="676"/>
                  </a:lnTo>
                  <a:lnTo>
                    <a:pt x="692" y="678"/>
                  </a:lnTo>
                  <a:lnTo>
                    <a:pt x="694" y="678"/>
                  </a:lnTo>
                  <a:lnTo>
                    <a:pt x="696" y="684"/>
                  </a:lnTo>
                  <a:lnTo>
                    <a:pt x="698" y="690"/>
                  </a:lnTo>
                  <a:lnTo>
                    <a:pt x="700" y="694"/>
                  </a:lnTo>
                  <a:lnTo>
                    <a:pt x="700" y="694"/>
                  </a:lnTo>
                  <a:lnTo>
                    <a:pt x="702" y="702"/>
                  </a:lnTo>
                  <a:lnTo>
                    <a:pt x="704" y="710"/>
                  </a:lnTo>
                  <a:lnTo>
                    <a:pt x="706" y="720"/>
                  </a:lnTo>
                  <a:lnTo>
                    <a:pt x="704" y="728"/>
                  </a:lnTo>
                  <a:lnTo>
                    <a:pt x="702" y="738"/>
                  </a:lnTo>
                  <a:lnTo>
                    <a:pt x="700" y="746"/>
                  </a:lnTo>
                  <a:lnTo>
                    <a:pt x="696" y="754"/>
                  </a:lnTo>
                  <a:lnTo>
                    <a:pt x="690" y="760"/>
                  </a:lnTo>
                  <a:lnTo>
                    <a:pt x="690" y="760"/>
                  </a:lnTo>
                  <a:lnTo>
                    <a:pt x="684" y="766"/>
                  </a:lnTo>
                  <a:lnTo>
                    <a:pt x="680" y="774"/>
                  </a:lnTo>
                  <a:lnTo>
                    <a:pt x="678" y="784"/>
                  </a:lnTo>
                  <a:lnTo>
                    <a:pt x="678" y="792"/>
                  </a:lnTo>
                  <a:lnTo>
                    <a:pt x="678" y="792"/>
                  </a:lnTo>
                  <a:lnTo>
                    <a:pt x="678" y="796"/>
                  </a:lnTo>
                  <a:lnTo>
                    <a:pt x="680" y="798"/>
                  </a:lnTo>
                  <a:lnTo>
                    <a:pt x="680" y="798"/>
                  </a:lnTo>
                  <a:lnTo>
                    <a:pt x="684" y="800"/>
                  </a:lnTo>
                  <a:lnTo>
                    <a:pt x="686" y="802"/>
                  </a:lnTo>
                  <a:lnTo>
                    <a:pt x="682" y="806"/>
                  </a:lnTo>
                  <a:lnTo>
                    <a:pt x="682" y="806"/>
                  </a:lnTo>
                  <a:lnTo>
                    <a:pt x="678" y="812"/>
                  </a:lnTo>
                  <a:lnTo>
                    <a:pt x="676" y="816"/>
                  </a:lnTo>
                  <a:lnTo>
                    <a:pt x="676" y="826"/>
                  </a:lnTo>
                  <a:lnTo>
                    <a:pt x="676" y="826"/>
                  </a:lnTo>
                  <a:lnTo>
                    <a:pt x="676" y="832"/>
                  </a:lnTo>
                  <a:lnTo>
                    <a:pt x="680" y="836"/>
                  </a:lnTo>
                  <a:lnTo>
                    <a:pt x="684" y="840"/>
                  </a:lnTo>
                  <a:lnTo>
                    <a:pt x="686" y="846"/>
                  </a:lnTo>
                  <a:lnTo>
                    <a:pt x="686" y="846"/>
                  </a:lnTo>
                  <a:lnTo>
                    <a:pt x="700" y="876"/>
                  </a:lnTo>
                  <a:lnTo>
                    <a:pt x="706" y="892"/>
                  </a:lnTo>
                  <a:lnTo>
                    <a:pt x="712" y="908"/>
                  </a:lnTo>
                  <a:lnTo>
                    <a:pt x="712" y="908"/>
                  </a:lnTo>
                  <a:lnTo>
                    <a:pt x="716" y="920"/>
                  </a:lnTo>
                  <a:lnTo>
                    <a:pt x="722" y="930"/>
                  </a:lnTo>
                  <a:lnTo>
                    <a:pt x="730" y="938"/>
                  </a:lnTo>
                  <a:lnTo>
                    <a:pt x="740" y="944"/>
                  </a:lnTo>
                  <a:lnTo>
                    <a:pt x="740" y="944"/>
                  </a:lnTo>
                  <a:lnTo>
                    <a:pt x="748" y="950"/>
                  </a:lnTo>
                  <a:lnTo>
                    <a:pt x="754" y="958"/>
                  </a:lnTo>
                  <a:lnTo>
                    <a:pt x="760" y="966"/>
                  </a:lnTo>
                  <a:lnTo>
                    <a:pt x="760" y="976"/>
                  </a:lnTo>
                  <a:lnTo>
                    <a:pt x="760" y="976"/>
                  </a:lnTo>
                  <a:lnTo>
                    <a:pt x="760" y="1006"/>
                  </a:lnTo>
                  <a:lnTo>
                    <a:pt x="758" y="1038"/>
                  </a:lnTo>
                  <a:lnTo>
                    <a:pt x="758" y="1038"/>
                  </a:lnTo>
                  <a:lnTo>
                    <a:pt x="752" y="1066"/>
                  </a:lnTo>
                  <a:lnTo>
                    <a:pt x="750" y="1080"/>
                  </a:lnTo>
                  <a:lnTo>
                    <a:pt x="750" y="1094"/>
                  </a:lnTo>
                  <a:lnTo>
                    <a:pt x="750" y="1094"/>
                  </a:lnTo>
                  <a:lnTo>
                    <a:pt x="748" y="1118"/>
                  </a:lnTo>
                  <a:lnTo>
                    <a:pt x="746" y="1130"/>
                  </a:lnTo>
                  <a:lnTo>
                    <a:pt x="742" y="1140"/>
                  </a:lnTo>
                  <a:lnTo>
                    <a:pt x="742" y="1140"/>
                  </a:lnTo>
                  <a:lnTo>
                    <a:pt x="740" y="1148"/>
                  </a:lnTo>
                  <a:lnTo>
                    <a:pt x="738" y="1154"/>
                  </a:lnTo>
                  <a:lnTo>
                    <a:pt x="736" y="1170"/>
                  </a:lnTo>
                  <a:lnTo>
                    <a:pt x="734" y="1184"/>
                  </a:lnTo>
                  <a:lnTo>
                    <a:pt x="732" y="1198"/>
                  </a:lnTo>
                  <a:lnTo>
                    <a:pt x="732" y="1198"/>
                  </a:lnTo>
                  <a:lnTo>
                    <a:pt x="732" y="1202"/>
                  </a:lnTo>
                  <a:lnTo>
                    <a:pt x="734" y="1206"/>
                  </a:lnTo>
                  <a:lnTo>
                    <a:pt x="734" y="1206"/>
                  </a:lnTo>
                  <a:lnTo>
                    <a:pt x="738" y="1204"/>
                  </a:lnTo>
                  <a:lnTo>
                    <a:pt x="740" y="1204"/>
                  </a:lnTo>
                  <a:lnTo>
                    <a:pt x="742" y="1206"/>
                  </a:lnTo>
                  <a:lnTo>
                    <a:pt x="742" y="1210"/>
                  </a:lnTo>
                  <a:lnTo>
                    <a:pt x="742" y="1210"/>
                  </a:lnTo>
                  <a:lnTo>
                    <a:pt x="738" y="1232"/>
                  </a:lnTo>
                  <a:lnTo>
                    <a:pt x="736" y="1242"/>
                  </a:lnTo>
                  <a:lnTo>
                    <a:pt x="732" y="1252"/>
                  </a:lnTo>
                  <a:lnTo>
                    <a:pt x="732" y="1252"/>
                  </a:lnTo>
                  <a:lnTo>
                    <a:pt x="730" y="1252"/>
                  </a:lnTo>
                  <a:lnTo>
                    <a:pt x="728" y="1250"/>
                  </a:lnTo>
                  <a:lnTo>
                    <a:pt x="726" y="1248"/>
                  </a:lnTo>
                  <a:lnTo>
                    <a:pt x="722" y="1252"/>
                  </a:lnTo>
                  <a:lnTo>
                    <a:pt x="722" y="1252"/>
                  </a:lnTo>
                  <a:lnTo>
                    <a:pt x="722" y="1254"/>
                  </a:lnTo>
                  <a:lnTo>
                    <a:pt x="724" y="1258"/>
                  </a:lnTo>
                  <a:lnTo>
                    <a:pt x="724" y="1258"/>
                  </a:lnTo>
                  <a:lnTo>
                    <a:pt x="730" y="1262"/>
                  </a:lnTo>
                  <a:lnTo>
                    <a:pt x="730" y="1268"/>
                  </a:lnTo>
                  <a:lnTo>
                    <a:pt x="730" y="1274"/>
                  </a:lnTo>
                  <a:lnTo>
                    <a:pt x="726" y="1278"/>
                  </a:lnTo>
                  <a:lnTo>
                    <a:pt x="726" y="1278"/>
                  </a:lnTo>
                  <a:lnTo>
                    <a:pt x="724" y="1282"/>
                  </a:lnTo>
                  <a:lnTo>
                    <a:pt x="724" y="1284"/>
                  </a:lnTo>
                  <a:lnTo>
                    <a:pt x="724" y="1284"/>
                  </a:lnTo>
                  <a:lnTo>
                    <a:pt x="726" y="1290"/>
                  </a:lnTo>
                  <a:lnTo>
                    <a:pt x="728" y="1294"/>
                  </a:lnTo>
                  <a:lnTo>
                    <a:pt x="728" y="1294"/>
                  </a:lnTo>
                  <a:lnTo>
                    <a:pt x="728" y="1294"/>
                  </a:lnTo>
                  <a:lnTo>
                    <a:pt x="734" y="1316"/>
                  </a:lnTo>
                  <a:lnTo>
                    <a:pt x="734" y="1316"/>
                  </a:lnTo>
                  <a:lnTo>
                    <a:pt x="736" y="1320"/>
                  </a:lnTo>
                  <a:lnTo>
                    <a:pt x="736" y="1322"/>
                  </a:lnTo>
                  <a:lnTo>
                    <a:pt x="734" y="1324"/>
                  </a:lnTo>
                  <a:lnTo>
                    <a:pt x="734" y="1324"/>
                  </a:lnTo>
                  <a:lnTo>
                    <a:pt x="734" y="1328"/>
                  </a:lnTo>
                  <a:lnTo>
                    <a:pt x="736" y="1332"/>
                  </a:lnTo>
                  <a:lnTo>
                    <a:pt x="736" y="1332"/>
                  </a:lnTo>
                  <a:lnTo>
                    <a:pt x="740" y="1332"/>
                  </a:lnTo>
                  <a:lnTo>
                    <a:pt x="742" y="1332"/>
                  </a:lnTo>
                  <a:lnTo>
                    <a:pt x="744" y="1330"/>
                  </a:lnTo>
                  <a:lnTo>
                    <a:pt x="744" y="1330"/>
                  </a:lnTo>
                  <a:lnTo>
                    <a:pt x="746" y="1330"/>
                  </a:lnTo>
                  <a:lnTo>
                    <a:pt x="748" y="1332"/>
                  </a:lnTo>
                  <a:lnTo>
                    <a:pt x="748" y="1332"/>
                  </a:lnTo>
                  <a:lnTo>
                    <a:pt x="746" y="1334"/>
                  </a:lnTo>
                  <a:lnTo>
                    <a:pt x="748" y="1336"/>
                  </a:lnTo>
                  <a:lnTo>
                    <a:pt x="752" y="1338"/>
                  </a:lnTo>
                  <a:lnTo>
                    <a:pt x="752" y="1338"/>
                  </a:lnTo>
                  <a:lnTo>
                    <a:pt x="756" y="1342"/>
                  </a:lnTo>
                  <a:lnTo>
                    <a:pt x="758" y="1342"/>
                  </a:lnTo>
                  <a:lnTo>
                    <a:pt x="760" y="1340"/>
                  </a:lnTo>
                  <a:lnTo>
                    <a:pt x="760" y="1340"/>
                  </a:lnTo>
                  <a:lnTo>
                    <a:pt x="766" y="1342"/>
                  </a:lnTo>
                  <a:lnTo>
                    <a:pt x="766" y="1342"/>
                  </a:lnTo>
                  <a:lnTo>
                    <a:pt x="766" y="1342"/>
                  </a:lnTo>
                  <a:lnTo>
                    <a:pt x="766" y="1346"/>
                  </a:lnTo>
                  <a:lnTo>
                    <a:pt x="768" y="1346"/>
                  </a:lnTo>
                  <a:lnTo>
                    <a:pt x="770" y="1348"/>
                  </a:lnTo>
                  <a:lnTo>
                    <a:pt x="772" y="1348"/>
                  </a:lnTo>
                  <a:lnTo>
                    <a:pt x="772" y="1348"/>
                  </a:lnTo>
                  <a:lnTo>
                    <a:pt x="782" y="1346"/>
                  </a:lnTo>
                  <a:lnTo>
                    <a:pt x="786" y="1346"/>
                  </a:lnTo>
                  <a:lnTo>
                    <a:pt x="788" y="1344"/>
                  </a:lnTo>
                  <a:lnTo>
                    <a:pt x="788" y="1344"/>
                  </a:lnTo>
                  <a:lnTo>
                    <a:pt x="792" y="1340"/>
                  </a:lnTo>
                  <a:lnTo>
                    <a:pt x="788" y="1338"/>
                  </a:lnTo>
                  <a:lnTo>
                    <a:pt x="788" y="1338"/>
                  </a:lnTo>
                  <a:lnTo>
                    <a:pt x="778" y="1330"/>
                  </a:lnTo>
                  <a:lnTo>
                    <a:pt x="774" y="1326"/>
                  </a:lnTo>
                  <a:lnTo>
                    <a:pt x="774" y="1320"/>
                  </a:lnTo>
                  <a:lnTo>
                    <a:pt x="774" y="1320"/>
                  </a:lnTo>
                  <a:lnTo>
                    <a:pt x="774" y="1314"/>
                  </a:lnTo>
                  <a:lnTo>
                    <a:pt x="772" y="1312"/>
                  </a:lnTo>
                  <a:lnTo>
                    <a:pt x="770" y="1310"/>
                  </a:lnTo>
                  <a:lnTo>
                    <a:pt x="770" y="1310"/>
                  </a:lnTo>
                  <a:lnTo>
                    <a:pt x="768" y="1302"/>
                  </a:lnTo>
                  <a:lnTo>
                    <a:pt x="768" y="1298"/>
                  </a:lnTo>
                  <a:lnTo>
                    <a:pt x="770" y="1296"/>
                  </a:lnTo>
                  <a:lnTo>
                    <a:pt x="770" y="1296"/>
                  </a:lnTo>
                  <a:lnTo>
                    <a:pt x="776" y="1292"/>
                  </a:lnTo>
                  <a:lnTo>
                    <a:pt x="780" y="1284"/>
                  </a:lnTo>
                  <a:lnTo>
                    <a:pt x="782" y="1278"/>
                  </a:lnTo>
                  <a:lnTo>
                    <a:pt x="788" y="1274"/>
                  </a:lnTo>
                  <a:lnTo>
                    <a:pt x="788" y="1274"/>
                  </a:lnTo>
                  <a:lnTo>
                    <a:pt x="792" y="1270"/>
                  </a:lnTo>
                  <a:lnTo>
                    <a:pt x="794" y="1268"/>
                  </a:lnTo>
                  <a:lnTo>
                    <a:pt x="794" y="1264"/>
                  </a:lnTo>
                  <a:lnTo>
                    <a:pt x="788" y="1260"/>
                  </a:lnTo>
                  <a:lnTo>
                    <a:pt x="788" y="1260"/>
                  </a:lnTo>
                  <a:lnTo>
                    <a:pt x="784" y="1258"/>
                  </a:lnTo>
                  <a:lnTo>
                    <a:pt x="782" y="1256"/>
                  </a:lnTo>
                  <a:lnTo>
                    <a:pt x="780" y="1252"/>
                  </a:lnTo>
                  <a:lnTo>
                    <a:pt x="780" y="1248"/>
                  </a:lnTo>
                  <a:lnTo>
                    <a:pt x="780" y="1248"/>
                  </a:lnTo>
                  <a:lnTo>
                    <a:pt x="784" y="1244"/>
                  </a:lnTo>
                  <a:lnTo>
                    <a:pt x="784" y="1244"/>
                  </a:lnTo>
                  <a:lnTo>
                    <a:pt x="794" y="1236"/>
                  </a:lnTo>
                  <a:lnTo>
                    <a:pt x="798" y="1230"/>
                  </a:lnTo>
                  <a:lnTo>
                    <a:pt x="800" y="1226"/>
                  </a:lnTo>
                  <a:lnTo>
                    <a:pt x="802" y="1214"/>
                  </a:lnTo>
                  <a:lnTo>
                    <a:pt x="800" y="1202"/>
                  </a:lnTo>
                  <a:lnTo>
                    <a:pt x="800" y="1202"/>
                  </a:lnTo>
                  <a:lnTo>
                    <a:pt x="800" y="1198"/>
                  </a:lnTo>
                  <a:lnTo>
                    <a:pt x="800" y="1196"/>
                  </a:lnTo>
                  <a:lnTo>
                    <a:pt x="806" y="1196"/>
                  </a:lnTo>
                  <a:lnTo>
                    <a:pt x="806" y="1196"/>
                  </a:lnTo>
                  <a:lnTo>
                    <a:pt x="814" y="1198"/>
                  </a:lnTo>
                  <a:lnTo>
                    <a:pt x="818" y="1198"/>
                  </a:lnTo>
                  <a:lnTo>
                    <a:pt x="820" y="1194"/>
                  </a:lnTo>
                  <a:lnTo>
                    <a:pt x="820" y="1194"/>
                  </a:lnTo>
                  <a:lnTo>
                    <a:pt x="822" y="1186"/>
                  </a:lnTo>
                  <a:lnTo>
                    <a:pt x="822" y="1180"/>
                  </a:lnTo>
                  <a:lnTo>
                    <a:pt x="820" y="1176"/>
                  </a:lnTo>
                  <a:lnTo>
                    <a:pt x="820" y="1176"/>
                  </a:lnTo>
                  <a:lnTo>
                    <a:pt x="844" y="1174"/>
                  </a:lnTo>
                  <a:lnTo>
                    <a:pt x="844" y="1174"/>
                  </a:lnTo>
                  <a:lnTo>
                    <a:pt x="852" y="1172"/>
                  </a:lnTo>
                  <a:lnTo>
                    <a:pt x="858" y="1168"/>
                  </a:lnTo>
                  <a:lnTo>
                    <a:pt x="862" y="1162"/>
                  </a:lnTo>
                  <a:lnTo>
                    <a:pt x="864" y="1154"/>
                  </a:lnTo>
                  <a:lnTo>
                    <a:pt x="864" y="1154"/>
                  </a:lnTo>
                  <a:lnTo>
                    <a:pt x="864" y="1148"/>
                  </a:lnTo>
                  <a:lnTo>
                    <a:pt x="862" y="1142"/>
                  </a:lnTo>
                  <a:lnTo>
                    <a:pt x="858" y="1136"/>
                  </a:lnTo>
                  <a:lnTo>
                    <a:pt x="852" y="1132"/>
                  </a:lnTo>
                  <a:lnTo>
                    <a:pt x="852" y="1132"/>
                  </a:lnTo>
                  <a:lnTo>
                    <a:pt x="852" y="1128"/>
                  </a:lnTo>
                  <a:lnTo>
                    <a:pt x="854" y="1126"/>
                  </a:lnTo>
                  <a:lnTo>
                    <a:pt x="854" y="1126"/>
                  </a:lnTo>
                  <a:lnTo>
                    <a:pt x="868" y="1132"/>
                  </a:lnTo>
                  <a:lnTo>
                    <a:pt x="868" y="1132"/>
                  </a:lnTo>
                  <a:lnTo>
                    <a:pt x="876" y="1134"/>
                  </a:lnTo>
                  <a:lnTo>
                    <a:pt x="884" y="1132"/>
                  </a:lnTo>
                  <a:lnTo>
                    <a:pt x="888" y="1128"/>
                  </a:lnTo>
                  <a:lnTo>
                    <a:pt x="892" y="1120"/>
                  </a:lnTo>
                  <a:lnTo>
                    <a:pt x="892" y="1120"/>
                  </a:lnTo>
                  <a:lnTo>
                    <a:pt x="894" y="1112"/>
                  </a:lnTo>
                  <a:lnTo>
                    <a:pt x="900" y="1104"/>
                  </a:lnTo>
                  <a:lnTo>
                    <a:pt x="910" y="1088"/>
                  </a:lnTo>
                  <a:lnTo>
                    <a:pt x="910" y="1088"/>
                  </a:lnTo>
                  <a:lnTo>
                    <a:pt x="908" y="1092"/>
                  </a:lnTo>
                  <a:lnTo>
                    <a:pt x="910" y="1096"/>
                  </a:lnTo>
                  <a:lnTo>
                    <a:pt x="910" y="1096"/>
                  </a:lnTo>
                  <a:lnTo>
                    <a:pt x="914" y="1090"/>
                  </a:lnTo>
                  <a:lnTo>
                    <a:pt x="916" y="1084"/>
                  </a:lnTo>
                  <a:lnTo>
                    <a:pt x="916" y="1084"/>
                  </a:lnTo>
                  <a:lnTo>
                    <a:pt x="918" y="1078"/>
                  </a:lnTo>
                  <a:lnTo>
                    <a:pt x="922" y="1072"/>
                  </a:lnTo>
                  <a:lnTo>
                    <a:pt x="922" y="1072"/>
                  </a:lnTo>
                  <a:lnTo>
                    <a:pt x="926" y="1068"/>
                  </a:lnTo>
                  <a:lnTo>
                    <a:pt x="928" y="1064"/>
                  </a:lnTo>
                  <a:lnTo>
                    <a:pt x="928" y="1054"/>
                  </a:lnTo>
                  <a:lnTo>
                    <a:pt x="928" y="1054"/>
                  </a:lnTo>
                  <a:lnTo>
                    <a:pt x="930" y="1046"/>
                  </a:lnTo>
                  <a:lnTo>
                    <a:pt x="932" y="1038"/>
                  </a:lnTo>
                  <a:lnTo>
                    <a:pt x="936" y="1030"/>
                  </a:lnTo>
                  <a:lnTo>
                    <a:pt x="940" y="1024"/>
                  </a:lnTo>
                  <a:lnTo>
                    <a:pt x="946" y="1018"/>
                  </a:lnTo>
                  <a:lnTo>
                    <a:pt x="954" y="1014"/>
                  </a:lnTo>
                  <a:lnTo>
                    <a:pt x="962" y="1012"/>
                  </a:lnTo>
                  <a:lnTo>
                    <a:pt x="968" y="1010"/>
                  </a:lnTo>
                  <a:lnTo>
                    <a:pt x="968" y="1010"/>
                  </a:lnTo>
                  <a:lnTo>
                    <a:pt x="976" y="1008"/>
                  </a:lnTo>
                  <a:lnTo>
                    <a:pt x="982" y="1004"/>
                  </a:lnTo>
                  <a:lnTo>
                    <a:pt x="982" y="1004"/>
                  </a:lnTo>
                  <a:lnTo>
                    <a:pt x="986" y="1000"/>
                  </a:lnTo>
                  <a:lnTo>
                    <a:pt x="988" y="994"/>
                  </a:lnTo>
                  <a:lnTo>
                    <a:pt x="990" y="986"/>
                  </a:lnTo>
                  <a:lnTo>
                    <a:pt x="990" y="986"/>
                  </a:lnTo>
                  <a:lnTo>
                    <a:pt x="996" y="972"/>
                  </a:lnTo>
                  <a:lnTo>
                    <a:pt x="1000" y="960"/>
                  </a:lnTo>
                  <a:lnTo>
                    <a:pt x="1002" y="946"/>
                  </a:lnTo>
                  <a:lnTo>
                    <a:pt x="1002" y="932"/>
                  </a:lnTo>
                  <a:lnTo>
                    <a:pt x="1002" y="932"/>
                  </a:lnTo>
                  <a:lnTo>
                    <a:pt x="1004" y="918"/>
                  </a:lnTo>
                  <a:lnTo>
                    <a:pt x="1008" y="904"/>
                  </a:lnTo>
                  <a:lnTo>
                    <a:pt x="1014" y="892"/>
                  </a:lnTo>
                  <a:lnTo>
                    <a:pt x="1022" y="880"/>
                  </a:lnTo>
                  <a:lnTo>
                    <a:pt x="1022" y="880"/>
                  </a:lnTo>
                  <a:lnTo>
                    <a:pt x="1030" y="870"/>
                  </a:lnTo>
                  <a:lnTo>
                    <a:pt x="1034" y="858"/>
                  </a:lnTo>
                  <a:lnTo>
                    <a:pt x="1036" y="846"/>
                  </a:lnTo>
                  <a:lnTo>
                    <a:pt x="1032" y="832"/>
                  </a:lnTo>
                  <a:lnTo>
                    <a:pt x="1032" y="832"/>
                  </a:lnTo>
                  <a:lnTo>
                    <a:pt x="1032" y="828"/>
                  </a:lnTo>
                  <a:lnTo>
                    <a:pt x="1030" y="826"/>
                  </a:lnTo>
                  <a:lnTo>
                    <a:pt x="1028" y="824"/>
                  </a:lnTo>
                  <a:lnTo>
                    <a:pt x="1028" y="824"/>
                  </a:lnTo>
                  <a:close/>
                  <a:moveTo>
                    <a:pt x="796" y="214"/>
                  </a:moveTo>
                  <a:lnTo>
                    <a:pt x="796" y="214"/>
                  </a:lnTo>
                  <a:lnTo>
                    <a:pt x="796" y="210"/>
                  </a:lnTo>
                  <a:lnTo>
                    <a:pt x="798" y="208"/>
                  </a:lnTo>
                  <a:lnTo>
                    <a:pt x="800" y="208"/>
                  </a:lnTo>
                  <a:lnTo>
                    <a:pt x="800" y="208"/>
                  </a:lnTo>
                  <a:lnTo>
                    <a:pt x="800" y="210"/>
                  </a:lnTo>
                  <a:lnTo>
                    <a:pt x="800" y="210"/>
                  </a:lnTo>
                  <a:lnTo>
                    <a:pt x="800" y="212"/>
                  </a:lnTo>
                  <a:lnTo>
                    <a:pt x="798" y="214"/>
                  </a:lnTo>
                  <a:lnTo>
                    <a:pt x="798" y="214"/>
                  </a:lnTo>
                  <a:lnTo>
                    <a:pt x="796" y="214"/>
                  </a:lnTo>
                  <a:lnTo>
                    <a:pt x="796" y="214"/>
                  </a:lnTo>
                  <a:lnTo>
                    <a:pt x="796" y="214"/>
                  </a:lnTo>
                  <a:close/>
                  <a:moveTo>
                    <a:pt x="772" y="232"/>
                  </a:moveTo>
                  <a:lnTo>
                    <a:pt x="772" y="232"/>
                  </a:lnTo>
                  <a:lnTo>
                    <a:pt x="776" y="234"/>
                  </a:lnTo>
                  <a:lnTo>
                    <a:pt x="776" y="238"/>
                  </a:lnTo>
                  <a:lnTo>
                    <a:pt x="776" y="238"/>
                  </a:lnTo>
                  <a:lnTo>
                    <a:pt x="774" y="240"/>
                  </a:lnTo>
                  <a:lnTo>
                    <a:pt x="772" y="240"/>
                  </a:lnTo>
                  <a:lnTo>
                    <a:pt x="772" y="240"/>
                  </a:lnTo>
                  <a:lnTo>
                    <a:pt x="768" y="238"/>
                  </a:lnTo>
                  <a:lnTo>
                    <a:pt x="768" y="236"/>
                  </a:lnTo>
                  <a:lnTo>
                    <a:pt x="768" y="236"/>
                  </a:lnTo>
                  <a:lnTo>
                    <a:pt x="770" y="232"/>
                  </a:lnTo>
                  <a:lnTo>
                    <a:pt x="772" y="232"/>
                  </a:lnTo>
                  <a:lnTo>
                    <a:pt x="772" y="232"/>
                  </a:lnTo>
                  <a:close/>
                  <a:moveTo>
                    <a:pt x="736" y="238"/>
                  </a:moveTo>
                  <a:lnTo>
                    <a:pt x="736" y="238"/>
                  </a:lnTo>
                  <a:lnTo>
                    <a:pt x="738" y="240"/>
                  </a:lnTo>
                  <a:lnTo>
                    <a:pt x="738" y="240"/>
                  </a:lnTo>
                  <a:lnTo>
                    <a:pt x="734" y="244"/>
                  </a:lnTo>
                  <a:lnTo>
                    <a:pt x="728" y="244"/>
                  </a:lnTo>
                  <a:lnTo>
                    <a:pt x="728" y="244"/>
                  </a:lnTo>
                  <a:lnTo>
                    <a:pt x="732" y="240"/>
                  </a:lnTo>
                  <a:lnTo>
                    <a:pt x="736" y="238"/>
                  </a:lnTo>
                  <a:lnTo>
                    <a:pt x="736" y="238"/>
                  </a:lnTo>
                  <a:close/>
                  <a:moveTo>
                    <a:pt x="658" y="336"/>
                  </a:moveTo>
                  <a:lnTo>
                    <a:pt x="658" y="336"/>
                  </a:lnTo>
                  <a:lnTo>
                    <a:pt x="676" y="328"/>
                  </a:lnTo>
                  <a:lnTo>
                    <a:pt x="682" y="326"/>
                  </a:lnTo>
                  <a:lnTo>
                    <a:pt x="690" y="328"/>
                  </a:lnTo>
                  <a:lnTo>
                    <a:pt x="690" y="328"/>
                  </a:lnTo>
                  <a:lnTo>
                    <a:pt x="680" y="334"/>
                  </a:lnTo>
                  <a:lnTo>
                    <a:pt x="672" y="338"/>
                  </a:lnTo>
                  <a:lnTo>
                    <a:pt x="664" y="338"/>
                  </a:lnTo>
                  <a:lnTo>
                    <a:pt x="658" y="336"/>
                  </a:lnTo>
                  <a:lnTo>
                    <a:pt x="658" y="336"/>
                  </a:lnTo>
                  <a:close/>
                  <a:moveTo>
                    <a:pt x="712" y="310"/>
                  </a:moveTo>
                  <a:lnTo>
                    <a:pt x="712" y="310"/>
                  </a:lnTo>
                  <a:lnTo>
                    <a:pt x="714" y="312"/>
                  </a:lnTo>
                  <a:lnTo>
                    <a:pt x="714" y="314"/>
                  </a:lnTo>
                  <a:lnTo>
                    <a:pt x="714" y="314"/>
                  </a:lnTo>
                  <a:lnTo>
                    <a:pt x="714" y="316"/>
                  </a:lnTo>
                  <a:lnTo>
                    <a:pt x="712" y="318"/>
                  </a:lnTo>
                  <a:lnTo>
                    <a:pt x="708" y="320"/>
                  </a:lnTo>
                  <a:lnTo>
                    <a:pt x="708" y="320"/>
                  </a:lnTo>
                  <a:lnTo>
                    <a:pt x="686" y="320"/>
                  </a:lnTo>
                  <a:lnTo>
                    <a:pt x="686" y="320"/>
                  </a:lnTo>
                  <a:lnTo>
                    <a:pt x="688" y="318"/>
                  </a:lnTo>
                  <a:lnTo>
                    <a:pt x="692" y="316"/>
                  </a:lnTo>
                  <a:lnTo>
                    <a:pt x="698" y="314"/>
                  </a:lnTo>
                  <a:lnTo>
                    <a:pt x="706" y="312"/>
                  </a:lnTo>
                  <a:lnTo>
                    <a:pt x="712" y="310"/>
                  </a:lnTo>
                  <a:lnTo>
                    <a:pt x="712" y="310"/>
                  </a:lnTo>
                  <a:close/>
                  <a:moveTo>
                    <a:pt x="628" y="264"/>
                  </a:moveTo>
                  <a:lnTo>
                    <a:pt x="628" y="264"/>
                  </a:lnTo>
                  <a:lnTo>
                    <a:pt x="634" y="266"/>
                  </a:lnTo>
                  <a:lnTo>
                    <a:pt x="640" y="270"/>
                  </a:lnTo>
                  <a:lnTo>
                    <a:pt x="646" y="274"/>
                  </a:lnTo>
                  <a:lnTo>
                    <a:pt x="648" y="284"/>
                  </a:lnTo>
                  <a:lnTo>
                    <a:pt x="648" y="284"/>
                  </a:lnTo>
                  <a:lnTo>
                    <a:pt x="652" y="290"/>
                  </a:lnTo>
                  <a:lnTo>
                    <a:pt x="652" y="290"/>
                  </a:lnTo>
                  <a:lnTo>
                    <a:pt x="668" y="290"/>
                  </a:lnTo>
                  <a:lnTo>
                    <a:pt x="676" y="292"/>
                  </a:lnTo>
                  <a:lnTo>
                    <a:pt x="682" y="298"/>
                  </a:lnTo>
                  <a:lnTo>
                    <a:pt x="682" y="298"/>
                  </a:lnTo>
                  <a:lnTo>
                    <a:pt x="684" y="302"/>
                  </a:lnTo>
                  <a:lnTo>
                    <a:pt x="684" y="306"/>
                  </a:lnTo>
                  <a:lnTo>
                    <a:pt x="684" y="306"/>
                  </a:lnTo>
                  <a:lnTo>
                    <a:pt x="682" y="308"/>
                  </a:lnTo>
                  <a:lnTo>
                    <a:pt x="682" y="308"/>
                  </a:lnTo>
                  <a:lnTo>
                    <a:pt x="678" y="306"/>
                  </a:lnTo>
                  <a:lnTo>
                    <a:pt x="678" y="306"/>
                  </a:lnTo>
                  <a:lnTo>
                    <a:pt x="674" y="308"/>
                  </a:lnTo>
                  <a:lnTo>
                    <a:pt x="672" y="310"/>
                  </a:lnTo>
                  <a:lnTo>
                    <a:pt x="670" y="316"/>
                  </a:lnTo>
                  <a:lnTo>
                    <a:pt x="670" y="316"/>
                  </a:lnTo>
                  <a:lnTo>
                    <a:pt x="670" y="320"/>
                  </a:lnTo>
                  <a:lnTo>
                    <a:pt x="666" y="322"/>
                  </a:lnTo>
                  <a:lnTo>
                    <a:pt x="666" y="322"/>
                  </a:lnTo>
                  <a:lnTo>
                    <a:pt x="664" y="322"/>
                  </a:lnTo>
                  <a:lnTo>
                    <a:pt x="664" y="322"/>
                  </a:lnTo>
                  <a:lnTo>
                    <a:pt x="662" y="318"/>
                  </a:lnTo>
                  <a:lnTo>
                    <a:pt x="662" y="318"/>
                  </a:lnTo>
                  <a:lnTo>
                    <a:pt x="662" y="314"/>
                  </a:lnTo>
                  <a:lnTo>
                    <a:pt x="658" y="314"/>
                  </a:lnTo>
                  <a:lnTo>
                    <a:pt x="656" y="316"/>
                  </a:lnTo>
                  <a:lnTo>
                    <a:pt x="654" y="316"/>
                  </a:lnTo>
                  <a:lnTo>
                    <a:pt x="654" y="316"/>
                  </a:lnTo>
                  <a:lnTo>
                    <a:pt x="656" y="310"/>
                  </a:lnTo>
                  <a:lnTo>
                    <a:pt x="658" y="304"/>
                  </a:lnTo>
                  <a:lnTo>
                    <a:pt x="656" y="300"/>
                  </a:lnTo>
                  <a:lnTo>
                    <a:pt x="650" y="296"/>
                  </a:lnTo>
                  <a:lnTo>
                    <a:pt x="650" y="296"/>
                  </a:lnTo>
                  <a:lnTo>
                    <a:pt x="642" y="300"/>
                  </a:lnTo>
                  <a:lnTo>
                    <a:pt x="638" y="306"/>
                  </a:lnTo>
                  <a:lnTo>
                    <a:pt x="634" y="312"/>
                  </a:lnTo>
                  <a:lnTo>
                    <a:pt x="634" y="320"/>
                  </a:lnTo>
                  <a:lnTo>
                    <a:pt x="634" y="320"/>
                  </a:lnTo>
                  <a:lnTo>
                    <a:pt x="636" y="326"/>
                  </a:lnTo>
                  <a:lnTo>
                    <a:pt x="636" y="326"/>
                  </a:lnTo>
                  <a:lnTo>
                    <a:pt x="634" y="334"/>
                  </a:lnTo>
                  <a:lnTo>
                    <a:pt x="632" y="336"/>
                  </a:lnTo>
                  <a:lnTo>
                    <a:pt x="628" y="338"/>
                  </a:lnTo>
                  <a:lnTo>
                    <a:pt x="628" y="338"/>
                  </a:lnTo>
                  <a:lnTo>
                    <a:pt x="624" y="336"/>
                  </a:lnTo>
                  <a:lnTo>
                    <a:pt x="624" y="334"/>
                  </a:lnTo>
                  <a:lnTo>
                    <a:pt x="622" y="326"/>
                  </a:lnTo>
                  <a:lnTo>
                    <a:pt x="622" y="326"/>
                  </a:lnTo>
                  <a:lnTo>
                    <a:pt x="622" y="320"/>
                  </a:lnTo>
                  <a:lnTo>
                    <a:pt x="622" y="314"/>
                  </a:lnTo>
                  <a:lnTo>
                    <a:pt x="624" y="304"/>
                  </a:lnTo>
                  <a:lnTo>
                    <a:pt x="624" y="304"/>
                  </a:lnTo>
                  <a:lnTo>
                    <a:pt x="626" y="298"/>
                  </a:lnTo>
                  <a:lnTo>
                    <a:pt x="630" y="294"/>
                  </a:lnTo>
                  <a:lnTo>
                    <a:pt x="636" y="292"/>
                  </a:lnTo>
                  <a:lnTo>
                    <a:pt x="644" y="292"/>
                  </a:lnTo>
                  <a:lnTo>
                    <a:pt x="644" y="292"/>
                  </a:lnTo>
                  <a:lnTo>
                    <a:pt x="648" y="292"/>
                  </a:lnTo>
                  <a:lnTo>
                    <a:pt x="650" y="290"/>
                  </a:lnTo>
                  <a:lnTo>
                    <a:pt x="648" y="286"/>
                  </a:lnTo>
                  <a:lnTo>
                    <a:pt x="648" y="286"/>
                  </a:lnTo>
                  <a:lnTo>
                    <a:pt x="620" y="284"/>
                  </a:lnTo>
                  <a:lnTo>
                    <a:pt x="604" y="284"/>
                  </a:lnTo>
                  <a:lnTo>
                    <a:pt x="590" y="284"/>
                  </a:lnTo>
                  <a:lnTo>
                    <a:pt x="590" y="284"/>
                  </a:lnTo>
                  <a:lnTo>
                    <a:pt x="600" y="278"/>
                  </a:lnTo>
                  <a:lnTo>
                    <a:pt x="608" y="270"/>
                  </a:lnTo>
                  <a:lnTo>
                    <a:pt x="616" y="264"/>
                  </a:lnTo>
                  <a:lnTo>
                    <a:pt x="622" y="264"/>
                  </a:lnTo>
                  <a:lnTo>
                    <a:pt x="628" y="264"/>
                  </a:lnTo>
                  <a:lnTo>
                    <a:pt x="628" y="264"/>
                  </a:lnTo>
                  <a:close/>
                  <a:moveTo>
                    <a:pt x="682" y="10"/>
                  </a:moveTo>
                  <a:lnTo>
                    <a:pt x="682" y="10"/>
                  </a:lnTo>
                  <a:lnTo>
                    <a:pt x="682" y="10"/>
                  </a:lnTo>
                  <a:lnTo>
                    <a:pt x="682" y="10"/>
                  </a:lnTo>
                  <a:lnTo>
                    <a:pt x="686" y="14"/>
                  </a:lnTo>
                  <a:lnTo>
                    <a:pt x="690" y="14"/>
                  </a:lnTo>
                  <a:lnTo>
                    <a:pt x="694" y="12"/>
                  </a:lnTo>
                  <a:lnTo>
                    <a:pt x="694" y="12"/>
                  </a:lnTo>
                  <a:lnTo>
                    <a:pt x="698" y="12"/>
                  </a:lnTo>
                  <a:lnTo>
                    <a:pt x="702" y="12"/>
                  </a:lnTo>
                  <a:lnTo>
                    <a:pt x="704" y="14"/>
                  </a:lnTo>
                  <a:lnTo>
                    <a:pt x="704" y="14"/>
                  </a:lnTo>
                  <a:lnTo>
                    <a:pt x="690" y="20"/>
                  </a:lnTo>
                  <a:lnTo>
                    <a:pt x="678" y="22"/>
                  </a:lnTo>
                  <a:lnTo>
                    <a:pt x="678" y="22"/>
                  </a:lnTo>
                  <a:lnTo>
                    <a:pt x="676" y="18"/>
                  </a:lnTo>
                  <a:lnTo>
                    <a:pt x="678" y="16"/>
                  </a:lnTo>
                  <a:lnTo>
                    <a:pt x="682" y="10"/>
                  </a:lnTo>
                  <a:lnTo>
                    <a:pt x="682" y="10"/>
                  </a:lnTo>
                  <a:close/>
                  <a:moveTo>
                    <a:pt x="564" y="260"/>
                  </a:moveTo>
                  <a:lnTo>
                    <a:pt x="564" y="260"/>
                  </a:lnTo>
                  <a:lnTo>
                    <a:pt x="566" y="256"/>
                  </a:lnTo>
                  <a:lnTo>
                    <a:pt x="570" y="254"/>
                  </a:lnTo>
                  <a:lnTo>
                    <a:pt x="570" y="254"/>
                  </a:lnTo>
                  <a:lnTo>
                    <a:pt x="572" y="254"/>
                  </a:lnTo>
                  <a:lnTo>
                    <a:pt x="574" y="258"/>
                  </a:lnTo>
                  <a:lnTo>
                    <a:pt x="574" y="258"/>
                  </a:lnTo>
                  <a:lnTo>
                    <a:pt x="572" y="262"/>
                  </a:lnTo>
                  <a:lnTo>
                    <a:pt x="568" y="262"/>
                  </a:lnTo>
                  <a:lnTo>
                    <a:pt x="568" y="262"/>
                  </a:lnTo>
                  <a:lnTo>
                    <a:pt x="566" y="262"/>
                  </a:lnTo>
                  <a:lnTo>
                    <a:pt x="564" y="260"/>
                  </a:lnTo>
                  <a:lnTo>
                    <a:pt x="564" y="260"/>
                  </a:lnTo>
                  <a:close/>
                  <a:moveTo>
                    <a:pt x="378" y="86"/>
                  </a:moveTo>
                  <a:lnTo>
                    <a:pt x="378" y="86"/>
                  </a:lnTo>
                  <a:lnTo>
                    <a:pt x="376" y="86"/>
                  </a:lnTo>
                  <a:lnTo>
                    <a:pt x="374" y="88"/>
                  </a:lnTo>
                  <a:lnTo>
                    <a:pt x="374" y="88"/>
                  </a:lnTo>
                  <a:lnTo>
                    <a:pt x="368" y="94"/>
                  </a:lnTo>
                  <a:lnTo>
                    <a:pt x="362" y="96"/>
                  </a:lnTo>
                  <a:lnTo>
                    <a:pt x="350" y="94"/>
                  </a:lnTo>
                  <a:lnTo>
                    <a:pt x="350" y="94"/>
                  </a:lnTo>
                  <a:lnTo>
                    <a:pt x="346" y="94"/>
                  </a:lnTo>
                  <a:lnTo>
                    <a:pt x="348" y="92"/>
                  </a:lnTo>
                  <a:lnTo>
                    <a:pt x="350" y="88"/>
                  </a:lnTo>
                  <a:lnTo>
                    <a:pt x="350" y="88"/>
                  </a:lnTo>
                  <a:lnTo>
                    <a:pt x="358" y="82"/>
                  </a:lnTo>
                  <a:lnTo>
                    <a:pt x="358" y="82"/>
                  </a:lnTo>
                  <a:lnTo>
                    <a:pt x="348" y="82"/>
                  </a:lnTo>
                  <a:lnTo>
                    <a:pt x="348" y="82"/>
                  </a:lnTo>
                  <a:lnTo>
                    <a:pt x="346" y="80"/>
                  </a:lnTo>
                  <a:lnTo>
                    <a:pt x="346" y="80"/>
                  </a:lnTo>
                  <a:lnTo>
                    <a:pt x="354" y="78"/>
                  </a:lnTo>
                  <a:lnTo>
                    <a:pt x="360" y="76"/>
                  </a:lnTo>
                  <a:lnTo>
                    <a:pt x="368" y="74"/>
                  </a:lnTo>
                  <a:lnTo>
                    <a:pt x="376" y="74"/>
                  </a:lnTo>
                  <a:lnTo>
                    <a:pt x="376" y="74"/>
                  </a:lnTo>
                  <a:lnTo>
                    <a:pt x="376" y="76"/>
                  </a:lnTo>
                  <a:lnTo>
                    <a:pt x="374" y="78"/>
                  </a:lnTo>
                  <a:lnTo>
                    <a:pt x="372" y="78"/>
                  </a:lnTo>
                  <a:lnTo>
                    <a:pt x="374" y="80"/>
                  </a:lnTo>
                  <a:lnTo>
                    <a:pt x="374" y="80"/>
                  </a:lnTo>
                  <a:lnTo>
                    <a:pt x="376" y="82"/>
                  </a:lnTo>
                  <a:lnTo>
                    <a:pt x="382" y="80"/>
                  </a:lnTo>
                  <a:lnTo>
                    <a:pt x="392" y="78"/>
                  </a:lnTo>
                  <a:lnTo>
                    <a:pt x="392" y="78"/>
                  </a:lnTo>
                  <a:lnTo>
                    <a:pt x="390" y="82"/>
                  </a:lnTo>
                  <a:lnTo>
                    <a:pt x="388" y="86"/>
                  </a:lnTo>
                  <a:lnTo>
                    <a:pt x="384" y="88"/>
                  </a:lnTo>
                  <a:lnTo>
                    <a:pt x="378" y="86"/>
                  </a:lnTo>
                  <a:lnTo>
                    <a:pt x="378" y="86"/>
                  </a:lnTo>
                  <a:close/>
                  <a:moveTo>
                    <a:pt x="442" y="124"/>
                  </a:moveTo>
                  <a:lnTo>
                    <a:pt x="442" y="124"/>
                  </a:lnTo>
                  <a:lnTo>
                    <a:pt x="440" y="124"/>
                  </a:lnTo>
                  <a:lnTo>
                    <a:pt x="440" y="124"/>
                  </a:lnTo>
                  <a:lnTo>
                    <a:pt x="428" y="132"/>
                  </a:lnTo>
                  <a:lnTo>
                    <a:pt x="418" y="138"/>
                  </a:lnTo>
                  <a:lnTo>
                    <a:pt x="406" y="138"/>
                  </a:lnTo>
                  <a:lnTo>
                    <a:pt x="394" y="134"/>
                  </a:lnTo>
                  <a:lnTo>
                    <a:pt x="394" y="134"/>
                  </a:lnTo>
                  <a:lnTo>
                    <a:pt x="402" y="132"/>
                  </a:lnTo>
                  <a:lnTo>
                    <a:pt x="408" y="128"/>
                  </a:lnTo>
                  <a:lnTo>
                    <a:pt x="408" y="128"/>
                  </a:lnTo>
                  <a:lnTo>
                    <a:pt x="410" y="128"/>
                  </a:lnTo>
                  <a:lnTo>
                    <a:pt x="410" y="128"/>
                  </a:lnTo>
                  <a:lnTo>
                    <a:pt x="410" y="124"/>
                  </a:lnTo>
                  <a:lnTo>
                    <a:pt x="408" y="122"/>
                  </a:lnTo>
                  <a:lnTo>
                    <a:pt x="412" y="122"/>
                  </a:lnTo>
                  <a:lnTo>
                    <a:pt x="412" y="122"/>
                  </a:lnTo>
                  <a:lnTo>
                    <a:pt x="426" y="126"/>
                  </a:lnTo>
                  <a:lnTo>
                    <a:pt x="426" y="126"/>
                  </a:lnTo>
                  <a:lnTo>
                    <a:pt x="428" y="126"/>
                  </a:lnTo>
                  <a:lnTo>
                    <a:pt x="432" y="124"/>
                  </a:lnTo>
                  <a:lnTo>
                    <a:pt x="438" y="122"/>
                  </a:lnTo>
                  <a:lnTo>
                    <a:pt x="438" y="122"/>
                  </a:lnTo>
                  <a:lnTo>
                    <a:pt x="442" y="118"/>
                  </a:lnTo>
                  <a:lnTo>
                    <a:pt x="442" y="118"/>
                  </a:lnTo>
                  <a:lnTo>
                    <a:pt x="446" y="116"/>
                  </a:lnTo>
                  <a:lnTo>
                    <a:pt x="448" y="116"/>
                  </a:lnTo>
                  <a:lnTo>
                    <a:pt x="450" y="118"/>
                  </a:lnTo>
                  <a:lnTo>
                    <a:pt x="450" y="118"/>
                  </a:lnTo>
                  <a:lnTo>
                    <a:pt x="450" y="120"/>
                  </a:lnTo>
                  <a:lnTo>
                    <a:pt x="448" y="122"/>
                  </a:lnTo>
                  <a:lnTo>
                    <a:pt x="442" y="124"/>
                  </a:lnTo>
                  <a:lnTo>
                    <a:pt x="442" y="124"/>
                  </a:lnTo>
                  <a:close/>
                  <a:moveTo>
                    <a:pt x="456" y="156"/>
                  </a:moveTo>
                  <a:lnTo>
                    <a:pt x="456" y="156"/>
                  </a:lnTo>
                  <a:lnTo>
                    <a:pt x="450" y="154"/>
                  </a:lnTo>
                  <a:lnTo>
                    <a:pt x="450" y="154"/>
                  </a:lnTo>
                  <a:lnTo>
                    <a:pt x="454" y="152"/>
                  </a:lnTo>
                  <a:lnTo>
                    <a:pt x="458" y="152"/>
                  </a:lnTo>
                  <a:lnTo>
                    <a:pt x="462" y="154"/>
                  </a:lnTo>
                  <a:lnTo>
                    <a:pt x="466" y="154"/>
                  </a:lnTo>
                  <a:lnTo>
                    <a:pt x="466" y="154"/>
                  </a:lnTo>
                  <a:lnTo>
                    <a:pt x="460" y="156"/>
                  </a:lnTo>
                  <a:lnTo>
                    <a:pt x="456" y="156"/>
                  </a:lnTo>
                  <a:lnTo>
                    <a:pt x="456" y="156"/>
                  </a:lnTo>
                  <a:close/>
                  <a:moveTo>
                    <a:pt x="508" y="180"/>
                  </a:moveTo>
                  <a:lnTo>
                    <a:pt x="508" y="180"/>
                  </a:lnTo>
                  <a:lnTo>
                    <a:pt x="506" y="176"/>
                  </a:lnTo>
                  <a:lnTo>
                    <a:pt x="506" y="172"/>
                  </a:lnTo>
                  <a:lnTo>
                    <a:pt x="510" y="170"/>
                  </a:lnTo>
                  <a:lnTo>
                    <a:pt x="516" y="168"/>
                  </a:lnTo>
                  <a:lnTo>
                    <a:pt x="516" y="168"/>
                  </a:lnTo>
                  <a:lnTo>
                    <a:pt x="512" y="176"/>
                  </a:lnTo>
                  <a:lnTo>
                    <a:pt x="510" y="178"/>
                  </a:lnTo>
                  <a:lnTo>
                    <a:pt x="508" y="180"/>
                  </a:lnTo>
                  <a:lnTo>
                    <a:pt x="508" y="180"/>
                  </a:lnTo>
                  <a:close/>
                  <a:moveTo>
                    <a:pt x="516" y="118"/>
                  </a:moveTo>
                  <a:lnTo>
                    <a:pt x="516" y="118"/>
                  </a:lnTo>
                  <a:lnTo>
                    <a:pt x="514" y="118"/>
                  </a:lnTo>
                  <a:lnTo>
                    <a:pt x="512" y="116"/>
                  </a:lnTo>
                  <a:lnTo>
                    <a:pt x="512" y="116"/>
                  </a:lnTo>
                  <a:lnTo>
                    <a:pt x="512" y="114"/>
                  </a:lnTo>
                  <a:lnTo>
                    <a:pt x="514" y="112"/>
                  </a:lnTo>
                  <a:lnTo>
                    <a:pt x="518" y="110"/>
                  </a:lnTo>
                  <a:lnTo>
                    <a:pt x="518" y="110"/>
                  </a:lnTo>
                  <a:lnTo>
                    <a:pt x="520" y="110"/>
                  </a:lnTo>
                  <a:lnTo>
                    <a:pt x="522" y="114"/>
                  </a:lnTo>
                  <a:lnTo>
                    <a:pt x="522" y="114"/>
                  </a:lnTo>
                  <a:lnTo>
                    <a:pt x="520" y="116"/>
                  </a:lnTo>
                  <a:lnTo>
                    <a:pt x="518" y="118"/>
                  </a:lnTo>
                  <a:lnTo>
                    <a:pt x="516" y="118"/>
                  </a:lnTo>
                  <a:lnTo>
                    <a:pt x="516" y="118"/>
                  </a:lnTo>
                  <a:close/>
                  <a:moveTo>
                    <a:pt x="526" y="208"/>
                  </a:moveTo>
                  <a:lnTo>
                    <a:pt x="526" y="208"/>
                  </a:lnTo>
                  <a:lnTo>
                    <a:pt x="528" y="210"/>
                  </a:lnTo>
                  <a:lnTo>
                    <a:pt x="530" y="214"/>
                  </a:lnTo>
                  <a:lnTo>
                    <a:pt x="530" y="222"/>
                  </a:lnTo>
                  <a:lnTo>
                    <a:pt x="532" y="230"/>
                  </a:lnTo>
                  <a:lnTo>
                    <a:pt x="534" y="232"/>
                  </a:lnTo>
                  <a:lnTo>
                    <a:pt x="536" y="236"/>
                  </a:lnTo>
                  <a:lnTo>
                    <a:pt x="536" y="236"/>
                  </a:lnTo>
                  <a:lnTo>
                    <a:pt x="528" y="230"/>
                  </a:lnTo>
                  <a:lnTo>
                    <a:pt x="522" y="224"/>
                  </a:lnTo>
                  <a:lnTo>
                    <a:pt x="522" y="216"/>
                  </a:lnTo>
                  <a:lnTo>
                    <a:pt x="526" y="208"/>
                  </a:lnTo>
                  <a:lnTo>
                    <a:pt x="526" y="208"/>
                  </a:lnTo>
                  <a:close/>
                  <a:moveTo>
                    <a:pt x="542" y="208"/>
                  </a:moveTo>
                  <a:lnTo>
                    <a:pt x="542" y="208"/>
                  </a:lnTo>
                  <a:lnTo>
                    <a:pt x="544" y="208"/>
                  </a:lnTo>
                  <a:lnTo>
                    <a:pt x="544" y="208"/>
                  </a:lnTo>
                  <a:lnTo>
                    <a:pt x="554" y="234"/>
                  </a:lnTo>
                  <a:lnTo>
                    <a:pt x="554" y="234"/>
                  </a:lnTo>
                  <a:lnTo>
                    <a:pt x="556" y="238"/>
                  </a:lnTo>
                  <a:lnTo>
                    <a:pt x="556" y="240"/>
                  </a:lnTo>
                  <a:lnTo>
                    <a:pt x="552" y="248"/>
                  </a:lnTo>
                  <a:lnTo>
                    <a:pt x="552" y="248"/>
                  </a:lnTo>
                  <a:lnTo>
                    <a:pt x="550" y="236"/>
                  </a:lnTo>
                  <a:lnTo>
                    <a:pt x="546" y="232"/>
                  </a:lnTo>
                  <a:lnTo>
                    <a:pt x="542" y="228"/>
                  </a:lnTo>
                  <a:lnTo>
                    <a:pt x="542" y="228"/>
                  </a:lnTo>
                  <a:lnTo>
                    <a:pt x="536" y="222"/>
                  </a:lnTo>
                  <a:lnTo>
                    <a:pt x="534" y="218"/>
                  </a:lnTo>
                  <a:lnTo>
                    <a:pt x="536" y="212"/>
                  </a:lnTo>
                  <a:lnTo>
                    <a:pt x="542" y="208"/>
                  </a:lnTo>
                  <a:lnTo>
                    <a:pt x="542" y="208"/>
                  </a:lnTo>
                  <a:close/>
                  <a:moveTo>
                    <a:pt x="752" y="676"/>
                  </a:moveTo>
                  <a:lnTo>
                    <a:pt x="752" y="676"/>
                  </a:lnTo>
                  <a:lnTo>
                    <a:pt x="750" y="676"/>
                  </a:lnTo>
                  <a:lnTo>
                    <a:pt x="748" y="676"/>
                  </a:lnTo>
                  <a:lnTo>
                    <a:pt x="748" y="676"/>
                  </a:lnTo>
                  <a:lnTo>
                    <a:pt x="746" y="672"/>
                  </a:lnTo>
                  <a:lnTo>
                    <a:pt x="746" y="668"/>
                  </a:lnTo>
                  <a:lnTo>
                    <a:pt x="746" y="664"/>
                  </a:lnTo>
                  <a:lnTo>
                    <a:pt x="750" y="662"/>
                  </a:lnTo>
                  <a:lnTo>
                    <a:pt x="750" y="662"/>
                  </a:lnTo>
                  <a:lnTo>
                    <a:pt x="754" y="668"/>
                  </a:lnTo>
                  <a:lnTo>
                    <a:pt x="754" y="672"/>
                  </a:lnTo>
                  <a:lnTo>
                    <a:pt x="752" y="676"/>
                  </a:lnTo>
                  <a:lnTo>
                    <a:pt x="752" y="67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2" name="Freeform 75"/>
            <p:cNvSpPr>
              <a:spLocks/>
            </p:cNvSpPr>
            <p:nvPr/>
          </p:nvSpPr>
          <p:spPr bwMode="auto">
            <a:xfrm>
              <a:off x="5556250" y="2251075"/>
              <a:ext cx="1588" cy="1588"/>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3" name="Freeform 76"/>
            <p:cNvSpPr>
              <a:spLocks/>
            </p:cNvSpPr>
            <p:nvPr/>
          </p:nvSpPr>
          <p:spPr bwMode="auto">
            <a:xfrm>
              <a:off x="7816850" y="1447800"/>
              <a:ext cx="123825" cy="177800"/>
            </a:xfrm>
            <a:custGeom>
              <a:avLst/>
              <a:gdLst/>
              <a:ahLst/>
              <a:cxnLst>
                <a:cxn ang="0">
                  <a:pos x="0" y="64"/>
                </a:cxn>
                <a:cxn ang="0">
                  <a:pos x="6" y="82"/>
                </a:cxn>
                <a:cxn ang="0">
                  <a:pos x="10" y="98"/>
                </a:cxn>
                <a:cxn ang="0">
                  <a:pos x="12" y="100"/>
                </a:cxn>
                <a:cxn ang="0">
                  <a:pos x="22" y="104"/>
                </a:cxn>
                <a:cxn ang="0">
                  <a:pos x="40" y="106"/>
                </a:cxn>
                <a:cxn ang="0">
                  <a:pos x="46" y="112"/>
                </a:cxn>
                <a:cxn ang="0">
                  <a:pos x="50" y="110"/>
                </a:cxn>
                <a:cxn ang="0">
                  <a:pos x="54" y="108"/>
                </a:cxn>
                <a:cxn ang="0">
                  <a:pos x="58" y="96"/>
                </a:cxn>
                <a:cxn ang="0">
                  <a:pos x="60" y="88"/>
                </a:cxn>
                <a:cxn ang="0">
                  <a:pos x="66" y="74"/>
                </a:cxn>
                <a:cxn ang="0">
                  <a:pos x="68" y="66"/>
                </a:cxn>
                <a:cxn ang="0">
                  <a:pos x="72" y="62"/>
                </a:cxn>
                <a:cxn ang="0">
                  <a:pos x="78" y="60"/>
                </a:cxn>
                <a:cxn ang="0">
                  <a:pos x="70" y="50"/>
                </a:cxn>
                <a:cxn ang="0">
                  <a:pos x="66" y="38"/>
                </a:cxn>
                <a:cxn ang="0">
                  <a:pos x="66" y="32"/>
                </a:cxn>
                <a:cxn ang="0">
                  <a:pos x="68" y="26"/>
                </a:cxn>
                <a:cxn ang="0">
                  <a:pos x="78" y="16"/>
                </a:cxn>
                <a:cxn ang="0">
                  <a:pos x="70" y="10"/>
                </a:cxn>
                <a:cxn ang="0">
                  <a:pos x="68" y="8"/>
                </a:cxn>
                <a:cxn ang="0">
                  <a:pos x="68" y="6"/>
                </a:cxn>
                <a:cxn ang="0">
                  <a:pos x="62" y="0"/>
                </a:cxn>
                <a:cxn ang="0">
                  <a:pos x="58" y="6"/>
                </a:cxn>
                <a:cxn ang="0">
                  <a:pos x="48" y="20"/>
                </a:cxn>
                <a:cxn ang="0">
                  <a:pos x="40" y="28"/>
                </a:cxn>
                <a:cxn ang="0">
                  <a:pos x="24" y="44"/>
                </a:cxn>
                <a:cxn ang="0">
                  <a:pos x="18" y="52"/>
                </a:cxn>
                <a:cxn ang="0">
                  <a:pos x="12" y="54"/>
                </a:cxn>
                <a:cxn ang="0">
                  <a:pos x="6" y="52"/>
                </a:cxn>
                <a:cxn ang="0">
                  <a:pos x="0" y="58"/>
                </a:cxn>
                <a:cxn ang="0">
                  <a:pos x="0" y="64"/>
                </a:cxn>
              </a:cxnLst>
              <a:rect l="0" t="0" r="r" b="b"/>
              <a:pathLst>
                <a:path w="78" h="112">
                  <a:moveTo>
                    <a:pt x="0" y="64"/>
                  </a:moveTo>
                  <a:lnTo>
                    <a:pt x="0" y="64"/>
                  </a:lnTo>
                  <a:lnTo>
                    <a:pt x="2" y="74"/>
                  </a:lnTo>
                  <a:lnTo>
                    <a:pt x="6" y="82"/>
                  </a:lnTo>
                  <a:lnTo>
                    <a:pt x="8" y="90"/>
                  </a:lnTo>
                  <a:lnTo>
                    <a:pt x="10" y="98"/>
                  </a:lnTo>
                  <a:lnTo>
                    <a:pt x="10" y="98"/>
                  </a:lnTo>
                  <a:lnTo>
                    <a:pt x="12" y="100"/>
                  </a:lnTo>
                  <a:lnTo>
                    <a:pt x="12" y="100"/>
                  </a:lnTo>
                  <a:lnTo>
                    <a:pt x="22" y="104"/>
                  </a:lnTo>
                  <a:lnTo>
                    <a:pt x="30" y="104"/>
                  </a:lnTo>
                  <a:lnTo>
                    <a:pt x="40" y="106"/>
                  </a:lnTo>
                  <a:lnTo>
                    <a:pt x="44" y="108"/>
                  </a:lnTo>
                  <a:lnTo>
                    <a:pt x="46" y="112"/>
                  </a:lnTo>
                  <a:lnTo>
                    <a:pt x="46" y="112"/>
                  </a:lnTo>
                  <a:lnTo>
                    <a:pt x="50" y="110"/>
                  </a:lnTo>
                  <a:lnTo>
                    <a:pt x="54" y="108"/>
                  </a:lnTo>
                  <a:lnTo>
                    <a:pt x="54" y="108"/>
                  </a:lnTo>
                  <a:lnTo>
                    <a:pt x="56" y="102"/>
                  </a:lnTo>
                  <a:lnTo>
                    <a:pt x="58" y="96"/>
                  </a:lnTo>
                  <a:lnTo>
                    <a:pt x="58" y="96"/>
                  </a:lnTo>
                  <a:lnTo>
                    <a:pt x="60" y="88"/>
                  </a:lnTo>
                  <a:lnTo>
                    <a:pt x="62" y="80"/>
                  </a:lnTo>
                  <a:lnTo>
                    <a:pt x="66" y="74"/>
                  </a:lnTo>
                  <a:lnTo>
                    <a:pt x="68" y="66"/>
                  </a:lnTo>
                  <a:lnTo>
                    <a:pt x="68" y="66"/>
                  </a:lnTo>
                  <a:lnTo>
                    <a:pt x="68" y="62"/>
                  </a:lnTo>
                  <a:lnTo>
                    <a:pt x="72" y="62"/>
                  </a:lnTo>
                  <a:lnTo>
                    <a:pt x="78" y="60"/>
                  </a:lnTo>
                  <a:lnTo>
                    <a:pt x="78" y="60"/>
                  </a:lnTo>
                  <a:lnTo>
                    <a:pt x="72" y="56"/>
                  </a:lnTo>
                  <a:lnTo>
                    <a:pt x="70" y="50"/>
                  </a:lnTo>
                  <a:lnTo>
                    <a:pt x="66" y="38"/>
                  </a:lnTo>
                  <a:lnTo>
                    <a:pt x="66" y="38"/>
                  </a:lnTo>
                  <a:lnTo>
                    <a:pt x="66" y="36"/>
                  </a:lnTo>
                  <a:lnTo>
                    <a:pt x="66" y="32"/>
                  </a:lnTo>
                  <a:lnTo>
                    <a:pt x="68" y="26"/>
                  </a:lnTo>
                  <a:lnTo>
                    <a:pt x="68" y="26"/>
                  </a:lnTo>
                  <a:lnTo>
                    <a:pt x="76" y="18"/>
                  </a:lnTo>
                  <a:lnTo>
                    <a:pt x="78" y="16"/>
                  </a:lnTo>
                  <a:lnTo>
                    <a:pt x="76" y="14"/>
                  </a:lnTo>
                  <a:lnTo>
                    <a:pt x="70" y="10"/>
                  </a:lnTo>
                  <a:lnTo>
                    <a:pt x="70" y="10"/>
                  </a:lnTo>
                  <a:lnTo>
                    <a:pt x="68" y="8"/>
                  </a:lnTo>
                  <a:lnTo>
                    <a:pt x="68" y="6"/>
                  </a:lnTo>
                  <a:lnTo>
                    <a:pt x="68" y="6"/>
                  </a:lnTo>
                  <a:lnTo>
                    <a:pt x="66" y="2"/>
                  </a:lnTo>
                  <a:lnTo>
                    <a:pt x="62" y="0"/>
                  </a:lnTo>
                  <a:lnTo>
                    <a:pt x="60" y="2"/>
                  </a:lnTo>
                  <a:lnTo>
                    <a:pt x="58" y="6"/>
                  </a:lnTo>
                  <a:lnTo>
                    <a:pt x="58" y="6"/>
                  </a:lnTo>
                  <a:lnTo>
                    <a:pt x="48" y="20"/>
                  </a:lnTo>
                  <a:lnTo>
                    <a:pt x="48" y="20"/>
                  </a:lnTo>
                  <a:lnTo>
                    <a:pt x="40" y="28"/>
                  </a:lnTo>
                  <a:lnTo>
                    <a:pt x="30" y="36"/>
                  </a:lnTo>
                  <a:lnTo>
                    <a:pt x="24" y="44"/>
                  </a:lnTo>
                  <a:lnTo>
                    <a:pt x="18" y="52"/>
                  </a:lnTo>
                  <a:lnTo>
                    <a:pt x="18" y="52"/>
                  </a:lnTo>
                  <a:lnTo>
                    <a:pt x="16" y="56"/>
                  </a:lnTo>
                  <a:lnTo>
                    <a:pt x="12" y="54"/>
                  </a:lnTo>
                  <a:lnTo>
                    <a:pt x="12" y="54"/>
                  </a:lnTo>
                  <a:lnTo>
                    <a:pt x="6" y="52"/>
                  </a:lnTo>
                  <a:lnTo>
                    <a:pt x="2" y="54"/>
                  </a:lnTo>
                  <a:lnTo>
                    <a:pt x="0" y="58"/>
                  </a:lnTo>
                  <a:lnTo>
                    <a:pt x="0" y="64"/>
                  </a:lnTo>
                  <a:lnTo>
                    <a:pt x="0" y="6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4" name="Freeform 77"/>
            <p:cNvSpPr>
              <a:spLocks/>
            </p:cNvSpPr>
            <p:nvPr/>
          </p:nvSpPr>
          <p:spPr bwMode="auto">
            <a:xfrm>
              <a:off x="7648575" y="1470025"/>
              <a:ext cx="133350" cy="184150"/>
            </a:xfrm>
            <a:custGeom>
              <a:avLst/>
              <a:gdLst/>
              <a:ahLst/>
              <a:cxnLst>
                <a:cxn ang="0">
                  <a:pos x="82" y="108"/>
                </a:cxn>
                <a:cxn ang="0">
                  <a:pos x="82" y="108"/>
                </a:cxn>
                <a:cxn ang="0">
                  <a:pos x="82" y="98"/>
                </a:cxn>
                <a:cxn ang="0">
                  <a:pos x="84" y="88"/>
                </a:cxn>
                <a:cxn ang="0">
                  <a:pos x="84" y="88"/>
                </a:cxn>
                <a:cxn ang="0">
                  <a:pos x="84" y="88"/>
                </a:cxn>
                <a:cxn ang="0">
                  <a:pos x="84" y="88"/>
                </a:cxn>
                <a:cxn ang="0">
                  <a:pos x="84" y="88"/>
                </a:cxn>
                <a:cxn ang="0">
                  <a:pos x="84" y="88"/>
                </a:cxn>
                <a:cxn ang="0">
                  <a:pos x="82" y="88"/>
                </a:cxn>
                <a:cxn ang="0">
                  <a:pos x="82" y="88"/>
                </a:cxn>
                <a:cxn ang="0">
                  <a:pos x="84" y="88"/>
                </a:cxn>
                <a:cxn ang="0">
                  <a:pos x="84" y="88"/>
                </a:cxn>
                <a:cxn ang="0">
                  <a:pos x="82" y="88"/>
                </a:cxn>
                <a:cxn ang="0">
                  <a:pos x="82" y="88"/>
                </a:cxn>
                <a:cxn ang="0">
                  <a:pos x="82" y="88"/>
                </a:cxn>
                <a:cxn ang="0">
                  <a:pos x="82" y="88"/>
                </a:cxn>
                <a:cxn ang="0">
                  <a:pos x="84" y="88"/>
                </a:cxn>
                <a:cxn ang="0">
                  <a:pos x="84" y="88"/>
                </a:cxn>
                <a:cxn ang="0">
                  <a:pos x="76" y="82"/>
                </a:cxn>
                <a:cxn ang="0">
                  <a:pos x="76" y="82"/>
                </a:cxn>
                <a:cxn ang="0">
                  <a:pos x="72" y="78"/>
                </a:cxn>
                <a:cxn ang="0">
                  <a:pos x="68" y="72"/>
                </a:cxn>
                <a:cxn ang="0">
                  <a:pos x="64" y="66"/>
                </a:cxn>
                <a:cxn ang="0">
                  <a:pos x="64" y="64"/>
                </a:cxn>
                <a:cxn ang="0">
                  <a:pos x="64" y="64"/>
                </a:cxn>
                <a:cxn ang="0">
                  <a:pos x="64" y="56"/>
                </a:cxn>
                <a:cxn ang="0">
                  <a:pos x="62" y="52"/>
                </a:cxn>
                <a:cxn ang="0">
                  <a:pos x="54" y="44"/>
                </a:cxn>
                <a:cxn ang="0">
                  <a:pos x="54" y="44"/>
                </a:cxn>
                <a:cxn ang="0">
                  <a:pos x="38" y="30"/>
                </a:cxn>
                <a:cxn ang="0">
                  <a:pos x="32" y="24"/>
                </a:cxn>
                <a:cxn ang="0">
                  <a:pos x="26" y="16"/>
                </a:cxn>
                <a:cxn ang="0">
                  <a:pos x="26" y="16"/>
                </a:cxn>
                <a:cxn ang="0">
                  <a:pos x="20" y="10"/>
                </a:cxn>
                <a:cxn ang="0">
                  <a:pos x="14" y="4"/>
                </a:cxn>
                <a:cxn ang="0">
                  <a:pos x="8" y="2"/>
                </a:cxn>
                <a:cxn ang="0">
                  <a:pos x="0" y="0"/>
                </a:cxn>
                <a:cxn ang="0">
                  <a:pos x="0" y="0"/>
                </a:cxn>
                <a:cxn ang="0">
                  <a:pos x="0" y="4"/>
                </a:cxn>
                <a:cxn ang="0">
                  <a:pos x="2" y="8"/>
                </a:cxn>
                <a:cxn ang="0">
                  <a:pos x="6" y="14"/>
                </a:cxn>
                <a:cxn ang="0">
                  <a:pos x="6" y="14"/>
                </a:cxn>
                <a:cxn ang="0">
                  <a:pos x="18" y="26"/>
                </a:cxn>
                <a:cxn ang="0">
                  <a:pos x="26" y="42"/>
                </a:cxn>
                <a:cxn ang="0">
                  <a:pos x="34" y="56"/>
                </a:cxn>
                <a:cxn ang="0">
                  <a:pos x="40" y="72"/>
                </a:cxn>
                <a:cxn ang="0">
                  <a:pos x="40" y="72"/>
                </a:cxn>
                <a:cxn ang="0">
                  <a:pos x="46" y="84"/>
                </a:cxn>
                <a:cxn ang="0">
                  <a:pos x="54" y="94"/>
                </a:cxn>
                <a:cxn ang="0">
                  <a:pos x="70" y="114"/>
                </a:cxn>
                <a:cxn ang="0">
                  <a:pos x="70" y="114"/>
                </a:cxn>
                <a:cxn ang="0">
                  <a:pos x="72" y="116"/>
                </a:cxn>
                <a:cxn ang="0">
                  <a:pos x="74" y="116"/>
                </a:cxn>
                <a:cxn ang="0">
                  <a:pos x="78" y="114"/>
                </a:cxn>
                <a:cxn ang="0">
                  <a:pos x="78" y="114"/>
                </a:cxn>
                <a:cxn ang="0">
                  <a:pos x="80" y="114"/>
                </a:cxn>
                <a:cxn ang="0">
                  <a:pos x="82" y="112"/>
                </a:cxn>
                <a:cxn ang="0">
                  <a:pos x="82" y="108"/>
                </a:cxn>
                <a:cxn ang="0">
                  <a:pos x="82" y="108"/>
                </a:cxn>
              </a:cxnLst>
              <a:rect l="0" t="0" r="r" b="b"/>
              <a:pathLst>
                <a:path w="84" h="116">
                  <a:moveTo>
                    <a:pt x="82" y="108"/>
                  </a:moveTo>
                  <a:lnTo>
                    <a:pt x="82" y="108"/>
                  </a:lnTo>
                  <a:lnTo>
                    <a:pt x="82" y="98"/>
                  </a:lnTo>
                  <a:lnTo>
                    <a:pt x="84" y="88"/>
                  </a:lnTo>
                  <a:lnTo>
                    <a:pt x="84" y="88"/>
                  </a:lnTo>
                  <a:lnTo>
                    <a:pt x="84" y="88"/>
                  </a:lnTo>
                  <a:lnTo>
                    <a:pt x="84" y="88"/>
                  </a:lnTo>
                  <a:lnTo>
                    <a:pt x="84" y="88"/>
                  </a:lnTo>
                  <a:lnTo>
                    <a:pt x="84" y="88"/>
                  </a:lnTo>
                  <a:lnTo>
                    <a:pt x="82" y="88"/>
                  </a:lnTo>
                  <a:lnTo>
                    <a:pt x="82" y="88"/>
                  </a:lnTo>
                  <a:lnTo>
                    <a:pt x="84" y="88"/>
                  </a:lnTo>
                  <a:lnTo>
                    <a:pt x="84" y="88"/>
                  </a:lnTo>
                  <a:lnTo>
                    <a:pt x="82" y="88"/>
                  </a:lnTo>
                  <a:lnTo>
                    <a:pt x="82" y="88"/>
                  </a:lnTo>
                  <a:lnTo>
                    <a:pt x="82" y="88"/>
                  </a:lnTo>
                  <a:lnTo>
                    <a:pt x="82" y="88"/>
                  </a:lnTo>
                  <a:lnTo>
                    <a:pt x="84" y="88"/>
                  </a:lnTo>
                  <a:lnTo>
                    <a:pt x="84" y="88"/>
                  </a:lnTo>
                  <a:lnTo>
                    <a:pt x="76" y="82"/>
                  </a:lnTo>
                  <a:lnTo>
                    <a:pt x="76" y="82"/>
                  </a:lnTo>
                  <a:lnTo>
                    <a:pt x="72" y="78"/>
                  </a:lnTo>
                  <a:lnTo>
                    <a:pt x="68" y="72"/>
                  </a:lnTo>
                  <a:lnTo>
                    <a:pt x="64" y="66"/>
                  </a:lnTo>
                  <a:lnTo>
                    <a:pt x="64" y="64"/>
                  </a:lnTo>
                  <a:lnTo>
                    <a:pt x="64" y="64"/>
                  </a:lnTo>
                  <a:lnTo>
                    <a:pt x="64" y="56"/>
                  </a:lnTo>
                  <a:lnTo>
                    <a:pt x="62" y="52"/>
                  </a:lnTo>
                  <a:lnTo>
                    <a:pt x="54" y="44"/>
                  </a:lnTo>
                  <a:lnTo>
                    <a:pt x="54" y="44"/>
                  </a:lnTo>
                  <a:lnTo>
                    <a:pt x="38" y="30"/>
                  </a:lnTo>
                  <a:lnTo>
                    <a:pt x="32" y="24"/>
                  </a:lnTo>
                  <a:lnTo>
                    <a:pt x="26" y="16"/>
                  </a:lnTo>
                  <a:lnTo>
                    <a:pt x="26" y="16"/>
                  </a:lnTo>
                  <a:lnTo>
                    <a:pt x="20" y="10"/>
                  </a:lnTo>
                  <a:lnTo>
                    <a:pt x="14" y="4"/>
                  </a:lnTo>
                  <a:lnTo>
                    <a:pt x="8" y="2"/>
                  </a:lnTo>
                  <a:lnTo>
                    <a:pt x="0" y="0"/>
                  </a:lnTo>
                  <a:lnTo>
                    <a:pt x="0" y="0"/>
                  </a:lnTo>
                  <a:lnTo>
                    <a:pt x="0" y="4"/>
                  </a:lnTo>
                  <a:lnTo>
                    <a:pt x="2" y="8"/>
                  </a:lnTo>
                  <a:lnTo>
                    <a:pt x="6" y="14"/>
                  </a:lnTo>
                  <a:lnTo>
                    <a:pt x="6" y="14"/>
                  </a:lnTo>
                  <a:lnTo>
                    <a:pt x="18" y="26"/>
                  </a:lnTo>
                  <a:lnTo>
                    <a:pt x="26" y="42"/>
                  </a:lnTo>
                  <a:lnTo>
                    <a:pt x="34" y="56"/>
                  </a:lnTo>
                  <a:lnTo>
                    <a:pt x="40" y="72"/>
                  </a:lnTo>
                  <a:lnTo>
                    <a:pt x="40" y="72"/>
                  </a:lnTo>
                  <a:lnTo>
                    <a:pt x="46" y="84"/>
                  </a:lnTo>
                  <a:lnTo>
                    <a:pt x="54" y="94"/>
                  </a:lnTo>
                  <a:lnTo>
                    <a:pt x="70" y="114"/>
                  </a:lnTo>
                  <a:lnTo>
                    <a:pt x="70" y="114"/>
                  </a:lnTo>
                  <a:lnTo>
                    <a:pt x="72" y="116"/>
                  </a:lnTo>
                  <a:lnTo>
                    <a:pt x="74" y="116"/>
                  </a:lnTo>
                  <a:lnTo>
                    <a:pt x="78" y="114"/>
                  </a:lnTo>
                  <a:lnTo>
                    <a:pt x="78" y="114"/>
                  </a:lnTo>
                  <a:lnTo>
                    <a:pt x="80" y="114"/>
                  </a:lnTo>
                  <a:lnTo>
                    <a:pt x="82" y="112"/>
                  </a:lnTo>
                  <a:lnTo>
                    <a:pt x="82" y="108"/>
                  </a:lnTo>
                  <a:lnTo>
                    <a:pt x="82" y="10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5" name="Freeform 78"/>
            <p:cNvSpPr>
              <a:spLocks/>
            </p:cNvSpPr>
            <p:nvPr/>
          </p:nvSpPr>
          <p:spPr bwMode="auto">
            <a:xfrm>
              <a:off x="8086725" y="882650"/>
              <a:ext cx="139700" cy="123825"/>
            </a:xfrm>
            <a:custGeom>
              <a:avLst/>
              <a:gdLst/>
              <a:ahLst/>
              <a:cxnLst>
                <a:cxn ang="0">
                  <a:pos x="38" y="58"/>
                </a:cxn>
                <a:cxn ang="0">
                  <a:pos x="36" y="58"/>
                </a:cxn>
                <a:cxn ang="0">
                  <a:pos x="16" y="60"/>
                </a:cxn>
                <a:cxn ang="0">
                  <a:pos x="0" y="74"/>
                </a:cxn>
                <a:cxn ang="0">
                  <a:pos x="8" y="72"/>
                </a:cxn>
                <a:cxn ang="0">
                  <a:pos x="26" y="68"/>
                </a:cxn>
                <a:cxn ang="0">
                  <a:pos x="32" y="64"/>
                </a:cxn>
                <a:cxn ang="0">
                  <a:pos x="36" y="72"/>
                </a:cxn>
                <a:cxn ang="0">
                  <a:pos x="36" y="76"/>
                </a:cxn>
                <a:cxn ang="0">
                  <a:pos x="38" y="78"/>
                </a:cxn>
                <a:cxn ang="0">
                  <a:pos x="42" y="76"/>
                </a:cxn>
                <a:cxn ang="0">
                  <a:pos x="42" y="72"/>
                </a:cxn>
                <a:cxn ang="0">
                  <a:pos x="46" y="68"/>
                </a:cxn>
                <a:cxn ang="0">
                  <a:pos x="46" y="64"/>
                </a:cxn>
                <a:cxn ang="0">
                  <a:pos x="54" y="66"/>
                </a:cxn>
                <a:cxn ang="0">
                  <a:pos x="66" y="60"/>
                </a:cxn>
                <a:cxn ang="0">
                  <a:pos x="70" y="58"/>
                </a:cxn>
                <a:cxn ang="0">
                  <a:pos x="78" y="54"/>
                </a:cxn>
                <a:cxn ang="0">
                  <a:pos x="78" y="46"/>
                </a:cxn>
                <a:cxn ang="0">
                  <a:pos x="82" y="28"/>
                </a:cxn>
                <a:cxn ang="0">
                  <a:pos x="86" y="20"/>
                </a:cxn>
                <a:cxn ang="0">
                  <a:pos x="88" y="14"/>
                </a:cxn>
                <a:cxn ang="0">
                  <a:pos x="84" y="8"/>
                </a:cxn>
                <a:cxn ang="0">
                  <a:pos x="80" y="2"/>
                </a:cxn>
                <a:cxn ang="0">
                  <a:pos x="78" y="0"/>
                </a:cxn>
                <a:cxn ang="0">
                  <a:pos x="74" y="4"/>
                </a:cxn>
                <a:cxn ang="0">
                  <a:pos x="72" y="10"/>
                </a:cxn>
                <a:cxn ang="0">
                  <a:pos x="70" y="26"/>
                </a:cxn>
                <a:cxn ang="0">
                  <a:pos x="68" y="32"/>
                </a:cxn>
                <a:cxn ang="0">
                  <a:pos x="54" y="42"/>
                </a:cxn>
                <a:cxn ang="0">
                  <a:pos x="42" y="52"/>
                </a:cxn>
                <a:cxn ang="0">
                  <a:pos x="38" y="58"/>
                </a:cxn>
              </a:cxnLst>
              <a:rect l="0" t="0" r="r" b="b"/>
              <a:pathLst>
                <a:path w="88" h="78">
                  <a:moveTo>
                    <a:pt x="38" y="58"/>
                  </a:moveTo>
                  <a:lnTo>
                    <a:pt x="38" y="58"/>
                  </a:lnTo>
                  <a:lnTo>
                    <a:pt x="36" y="58"/>
                  </a:lnTo>
                  <a:lnTo>
                    <a:pt x="36" y="58"/>
                  </a:lnTo>
                  <a:lnTo>
                    <a:pt x="26" y="58"/>
                  </a:lnTo>
                  <a:lnTo>
                    <a:pt x="16" y="60"/>
                  </a:lnTo>
                  <a:lnTo>
                    <a:pt x="8" y="66"/>
                  </a:lnTo>
                  <a:lnTo>
                    <a:pt x="0" y="74"/>
                  </a:lnTo>
                  <a:lnTo>
                    <a:pt x="0" y="74"/>
                  </a:lnTo>
                  <a:lnTo>
                    <a:pt x="8" y="72"/>
                  </a:lnTo>
                  <a:lnTo>
                    <a:pt x="14" y="72"/>
                  </a:lnTo>
                  <a:lnTo>
                    <a:pt x="26" y="68"/>
                  </a:lnTo>
                  <a:lnTo>
                    <a:pt x="26" y="68"/>
                  </a:lnTo>
                  <a:lnTo>
                    <a:pt x="32" y="64"/>
                  </a:lnTo>
                  <a:lnTo>
                    <a:pt x="34" y="66"/>
                  </a:lnTo>
                  <a:lnTo>
                    <a:pt x="36" y="72"/>
                  </a:lnTo>
                  <a:lnTo>
                    <a:pt x="36" y="72"/>
                  </a:lnTo>
                  <a:lnTo>
                    <a:pt x="36" y="76"/>
                  </a:lnTo>
                  <a:lnTo>
                    <a:pt x="38" y="78"/>
                  </a:lnTo>
                  <a:lnTo>
                    <a:pt x="38" y="78"/>
                  </a:lnTo>
                  <a:lnTo>
                    <a:pt x="40" y="78"/>
                  </a:lnTo>
                  <a:lnTo>
                    <a:pt x="42" y="76"/>
                  </a:lnTo>
                  <a:lnTo>
                    <a:pt x="42" y="72"/>
                  </a:lnTo>
                  <a:lnTo>
                    <a:pt x="42" y="72"/>
                  </a:lnTo>
                  <a:lnTo>
                    <a:pt x="46" y="70"/>
                  </a:lnTo>
                  <a:lnTo>
                    <a:pt x="46" y="68"/>
                  </a:lnTo>
                  <a:lnTo>
                    <a:pt x="46" y="64"/>
                  </a:lnTo>
                  <a:lnTo>
                    <a:pt x="46" y="64"/>
                  </a:lnTo>
                  <a:lnTo>
                    <a:pt x="50" y="66"/>
                  </a:lnTo>
                  <a:lnTo>
                    <a:pt x="54" y="66"/>
                  </a:lnTo>
                  <a:lnTo>
                    <a:pt x="60" y="64"/>
                  </a:lnTo>
                  <a:lnTo>
                    <a:pt x="66" y="60"/>
                  </a:lnTo>
                  <a:lnTo>
                    <a:pt x="70" y="58"/>
                  </a:lnTo>
                  <a:lnTo>
                    <a:pt x="70" y="58"/>
                  </a:lnTo>
                  <a:lnTo>
                    <a:pt x="76" y="58"/>
                  </a:lnTo>
                  <a:lnTo>
                    <a:pt x="78" y="54"/>
                  </a:lnTo>
                  <a:lnTo>
                    <a:pt x="78" y="54"/>
                  </a:lnTo>
                  <a:lnTo>
                    <a:pt x="78" y="46"/>
                  </a:lnTo>
                  <a:lnTo>
                    <a:pt x="80" y="36"/>
                  </a:lnTo>
                  <a:lnTo>
                    <a:pt x="82" y="28"/>
                  </a:lnTo>
                  <a:lnTo>
                    <a:pt x="86" y="20"/>
                  </a:lnTo>
                  <a:lnTo>
                    <a:pt x="86" y="20"/>
                  </a:lnTo>
                  <a:lnTo>
                    <a:pt x="88" y="16"/>
                  </a:lnTo>
                  <a:lnTo>
                    <a:pt x="88" y="14"/>
                  </a:lnTo>
                  <a:lnTo>
                    <a:pt x="84" y="8"/>
                  </a:lnTo>
                  <a:lnTo>
                    <a:pt x="84" y="8"/>
                  </a:lnTo>
                  <a:lnTo>
                    <a:pt x="82" y="2"/>
                  </a:lnTo>
                  <a:lnTo>
                    <a:pt x="80" y="2"/>
                  </a:lnTo>
                  <a:lnTo>
                    <a:pt x="78" y="0"/>
                  </a:lnTo>
                  <a:lnTo>
                    <a:pt x="78" y="0"/>
                  </a:lnTo>
                  <a:lnTo>
                    <a:pt x="74" y="2"/>
                  </a:lnTo>
                  <a:lnTo>
                    <a:pt x="74" y="4"/>
                  </a:lnTo>
                  <a:lnTo>
                    <a:pt x="72" y="10"/>
                  </a:lnTo>
                  <a:lnTo>
                    <a:pt x="72" y="10"/>
                  </a:lnTo>
                  <a:lnTo>
                    <a:pt x="72" y="18"/>
                  </a:lnTo>
                  <a:lnTo>
                    <a:pt x="70" y="26"/>
                  </a:lnTo>
                  <a:lnTo>
                    <a:pt x="70" y="26"/>
                  </a:lnTo>
                  <a:lnTo>
                    <a:pt x="68" y="32"/>
                  </a:lnTo>
                  <a:lnTo>
                    <a:pt x="64" y="36"/>
                  </a:lnTo>
                  <a:lnTo>
                    <a:pt x="54" y="42"/>
                  </a:lnTo>
                  <a:lnTo>
                    <a:pt x="46" y="48"/>
                  </a:lnTo>
                  <a:lnTo>
                    <a:pt x="42" y="52"/>
                  </a:lnTo>
                  <a:lnTo>
                    <a:pt x="38" y="58"/>
                  </a:lnTo>
                  <a:lnTo>
                    <a:pt x="38" y="5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6" name="Freeform 79"/>
            <p:cNvSpPr>
              <a:spLocks/>
            </p:cNvSpPr>
            <p:nvPr/>
          </p:nvSpPr>
          <p:spPr bwMode="auto">
            <a:xfrm>
              <a:off x="4911725" y="330200"/>
              <a:ext cx="301625" cy="98425"/>
            </a:xfrm>
            <a:custGeom>
              <a:avLst/>
              <a:gdLst/>
              <a:ahLst/>
              <a:cxnLst>
                <a:cxn ang="0">
                  <a:pos x="40" y="28"/>
                </a:cxn>
                <a:cxn ang="0">
                  <a:pos x="54" y="18"/>
                </a:cxn>
                <a:cxn ang="0">
                  <a:pos x="62" y="16"/>
                </a:cxn>
                <a:cxn ang="0">
                  <a:pos x="62" y="18"/>
                </a:cxn>
                <a:cxn ang="0">
                  <a:pos x="56" y="24"/>
                </a:cxn>
                <a:cxn ang="0">
                  <a:pos x="52" y="26"/>
                </a:cxn>
                <a:cxn ang="0">
                  <a:pos x="78" y="32"/>
                </a:cxn>
                <a:cxn ang="0">
                  <a:pos x="58" y="36"/>
                </a:cxn>
                <a:cxn ang="0">
                  <a:pos x="70" y="40"/>
                </a:cxn>
                <a:cxn ang="0">
                  <a:pos x="88" y="40"/>
                </a:cxn>
                <a:cxn ang="0">
                  <a:pos x="106" y="44"/>
                </a:cxn>
                <a:cxn ang="0">
                  <a:pos x="66" y="48"/>
                </a:cxn>
                <a:cxn ang="0">
                  <a:pos x="72" y="52"/>
                </a:cxn>
                <a:cxn ang="0">
                  <a:pos x="88" y="54"/>
                </a:cxn>
                <a:cxn ang="0">
                  <a:pos x="96" y="60"/>
                </a:cxn>
                <a:cxn ang="0">
                  <a:pos x="114" y="62"/>
                </a:cxn>
                <a:cxn ang="0">
                  <a:pos x="176" y="58"/>
                </a:cxn>
                <a:cxn ang="0">
                  <a:pos x="182" y="58"/>
                </a:cxn>
                <a:cxn ang="0">
                  <a:pos x="182" y="54"/>
                </a:cxn>
                <a:cxn ang="0">
                  <a:pos x="176" y="52"/>
                </a:cxn>
                <a:cxn ang="0">
                  <a:pos x="182" y="48"/>
                </a:cxn>
                <a:cxn ang="0">
                  <a:pos x="190" y="46"/>
                </a:cxn>
                <a:cxn ang="0">
                  <a:pos x="162" y="28"/>
                </a:cxn>
                <a:cxn ang="0">
                  <a:pos x="162" y="14"/>
                </a:cxn>
                <a:cxn ang="0">
                  <a:pos x="162" y="10"/>
                </a:cxn>
                <a:cxn ang="0">
                  <a:pos x="152" y="8"/>
                </a:cxn>
                <a:cxn ang="0">
                  <a:pos x="148" y="10"/>
                </a:cxn>
                <a:cxn ang="0">
                  <a:pos x="152" y="14"/>
                </a:cxn>
                <a:cxn ang="0">
                  <a:pos x="140" y="14"/>
                </a:cxn>
                <a:cxn ang="0">
                  <a:pos x="138" y="18"/>
                </a:cxn>
                <a:cxn ang="0">
                  <a:pos x="142" y="26"/>
                </a:cxn>
                <a:cxn ang="0">
                  <a:pos x="136" y="30"/>
                </a:cxn>
                <a:cxn ang="0">
                  <a:pos x="132" y="22"/>
                </a:cxn>
                <a:cxn ang="0">
                  <a:pos x="120" y="18"/>
                </a:cxn>
                <a:cxn ang="0">
                  <a:pos x="114" y="22"/>
                </a:cxn>
                <a:cxn ang="0">
                  <a:pos x="102" y="16"/>
                </a:cxn>
                <a:cxn ang="0">
                  <a:pos x="94" y="18"/>
                </a:cxn>
                <a:cxn ang="0">
                  <a:pos x="88" y="14"/>
                </a:cxn>
                <a:cxn ang="0">
                  <a:pos x="78" y="14"/>
                </a:cxn>
                <a:cxn ang="0">
                  <a:pos x="74" y="14"/>
                </a:cxn>
                <a:cxn ang="0">
                  <a:pos x="78" y="12"/>
                </a:cxn>
                <a:cxn ang="0">
                  <a:pos x="78" y="10"/>
                </a:cxn>
                <a:cxn ang="0">
                  <a:pos x="60" y="4"/>
                </a:cxn>
                <a:cxn ang="0">
                  <a:pos x="40" y="2"/>
                </a:cxn>
                <a:cxn ang="0">
                  <a:pos x="26" y="0"/>
                </a:cxn>
                <a:cxn ang="0">
                  <a:pos x="10" y="2"/>
                </a:cxn>
                <a:cxn ang="0">
                  <a:pos x="10" y="8"/>
                </a:cxn>
                <a:cxn ang="0">
                  <a:pos x="4" y="20"/>
                </a:cxn>
                <a:cxn ang="0">
                  <a:pos x="16" y="32"/>
                </a:cxn>
                <a:cxn ang="0">
                  <a:pos x="34" y="32"/>
                </a:cxn>
              </a:cxnLst>
              <a:rect l="0" t="0" r="r" b="b"/>
              <a:pathLst>
                <a:path w="190" h="62">
                  <a:moveTo>
                    <a:pt x="34" y="32"/>
                  </a:moveTo>
                  <a:lnTo>
                    <a:pt x="34" y="32"/>
                  </a:lnTo>
                  <a:lnTo>
                    <a:pt x="40" y="28"/>
                  </a:lnTo>
                  <a:lnTo>
                    <a:pt x="44" y="24"/>
                  </a:lnTo>
                  <a:lnTo>
                    <a:pt x="48" y="20"/>
                  </a:lnTo>
                  <a:lnTo>
                    <a:pt x="54" y="18"/>
                  </a:lnTo>
                  <a:lnTo>
                    <a:pt x="54" y="18"/>
                  </a:lnTo>
                  <a:lnTo>
                    <a:pt x="58" y="16"/>
                  </a:lnTo>
                  <a:lnTo>
                    <a:pt x="62" y="16"/>
                  </a:lnTo>
                  <a:lnTo>
                    <a:pt x="62" y="16"/>
                  </a:lnTo>
                  <a:lnTo>
                    <a:pt x="62" y="18"/>
                  </a:lnTo>
                  <a:lnTo>
                    <a:pt x="62" y="18"/>
                  </a:lnTo>
                  <a:lnTo>
                    <a:pt x="60" y="20"/>
                  </a:lnTo>
                  <a:lnTo>
                    <a:pt x="58" y="20"/>
                  </a:lnTo>
                  <a:lnTo>
                    <a:pt x="56" y="24"/>
                  </a:lnTo>
                  <a:lnTo>
                    <a:pt x="56" y="24"/>
                  </a:lnTo>
                  <a:lnTo>
                    <a:pt x="52" y="26"/>
                  </a:lnTo>
                  <a:lnTo>
                    <a:pt x="52" y="26"/>
                  </a:lnTo>
                  <a:lnTo>
                    <a:pt x="58" y="30"/>
                  </a:lnTo>
                  <a:lnTo>
                    <a:pt x="64" y="32"/>
                  </a:lnTo>
                  <a:lnTo>
                    <a:pt x="78" y="32"/>
                  </a:lnTo>
                  <a:lnTo>
                    <a:pt x="78" y="32"/>
                  </a:lnTo>
                  <a:lnTo>
                    <a:pt x="58" y="36"/>
                  </a:lnTo>
                  <a:lnTo>
                    <a:pt x="58" y="36"/>
                  </a:lnTo>
                  <a:lnTo>
                    <a:pt x="60" y="38"/>
                  </a:lnTo>
                  <a:lnTo>
                    <a:pt x="64" y="40"/>
                  </a:lnTo>
                  <a:lnTo>
                    <a:pt x="70" y="40"/>
                  </a:lnTo>
                  <a:lnTo>
                    <a:pt x="70" y="40"/>
                  </a:lnTo>
                  <a:lnTo>
                    <a:pt x="78" y="40"/>
                  </a:lnTo>
                  <a:lnTo>
                    <a:pt x="88" y="40"/>
                  </a:lnTo>
                  <a:lnTo>
                    <a:pt x="96" y="40"/>
                  </a:lnTo>
                  <a:lnTo>
                    <a:pt x="106" y="44"/>
                  </a:lnTo>
                  <a:lnTo>
                    <a:pt x="106" y="44"/>
                  </a:lnTo>
                  <a:lnTo>
                    <a:pt x="86" y="44"/>
                  </a:lnTo>
                  <a:lnTo>
                    <a:pt x="76" y="44"/>
                  </a:lnTo>
                  <a:lnTo>
                    <a:pt x="66" y="48"/>
                  </a:lnTo>
                  <a:lnTo>
                    <a:pt x="66" y="48"/>
                  </a:lnTo>
                  <a:lnTo>
                    <a:pt x="68" y="50"/>
                  </a:lnTo>
                  <a:lnTo>
                    <a:pt x="72" y="52"/>
                  </a:lnTo>
                  <a:lnTo>
                    <a:pt x="82" y="54"/>
                  </a:lnTo>
                  <a:lnTo>
                    <a:pt x="82" y="54"/>
                  </a:lnTo>
                  <a:lnTo>
                    <a:pt x="88" y="54"/>
                  </a:lnTo>
                  <a:lnTo>
                    <a:pt x="90" y="56"/>
                  </a:lnTo>
                  <a:lnTo>
                    <a:pt x="90" y="56"/>
                  </a:lnTo>
                  <a:lnTo>
                    <a:pt x="96" y="60"/>
                  </a:lnTo>
                  <a:lnTo>
                    <a:pt x="102" y="62"/>
                  </a:lnTo>
                  <a:lnTo>
                    <a:pt x="114" y="62"/>
                  </a:lnTo>
                  <a:lnTo>
                    <a:pt x="114" y="62"/>
                  </a:lnTo>
                  <a:lnTo>
                    <a:pt x="144" y="56"/>
                  </a:lnTo>
                  <a:lnTo>
                    <a:pt x="160" y="56"/>
                  </a:lnTo>
                  <a:lnTo>
                    <a:pt x="176" y="58"/>
                  </a:lnTo>
                  <a:lnTo>
                    <a:pt x="176" y="58"/>
                  </a:lnTo>
                  <a:lnTo>
                    <a:pt x="180" y="58"/>
                  </a:lnTo>
                  <a:lnTo>
                    <a:pt x="182" y="58"/>
                  </a:lnTo>
                  <a:lnTo>
                    <a:pt x="182" y="56"/>
                  </a:lnTo>
                  <a:lnTo>
                    <a:pt x="182" y="56"/>
                  </a:lnTo>
                  <a:lnTo>
                    <a:pt x="182" y="54"/>
                  </a:lnTo>
                  <a:lnTo>
                    <a:pt x="180" y="54"/>
                  </a:lnTo>
                  <a:lnTo>
                    <a:pt x="178" y="54"/>
                  </a:lnTo>
                  <a:lnTo>
                    <a:pt x="176" y="52"/>
                  </a:lnTo>
                  <a:lnTo>
                    <a:pt x="176" y="52"/>
                  </a:lnTo>
                  <a:lnTo>
                    <a:pt x="178" y="50"/>
                  </a:lnTo>
                  <a:lnTo>
                    <a:pt x="182" y="48"/>
                  </a:lnTo>
                  <a:lnTo>
                    <a:pt x="186" y="48"/>
                  </a:lnTo>
                  <a:lnTo>
                    <a:pt x="190" y="46"/>
                  </a:lnTo>
                  <a:lnTo>
                    <a:pt x="190" y="46"/>
                  </a:lnTo>
                  <a:lnTo>
                    <a:pt x="178" y="44"/>
                  </a:lnTo>
                  <a:lnTo>
                    <a:pt x="168" y="38"/>
                  </a:lnTo>
                  <a:lnTo>
                    <a:pt x="162" y="28"/>
                  </a:lnTo>
                  <a:lnTo>
                    <a:pt x="158" y="16"/>
                  </a:lnTo>
                  <a:lnTo>
                    <a:pt x="158" y="16"/>
                  </a:lnTo>
                  <a:lnTo>
                    <a:pt x="162" y="14"/>
                  </a:lnTo>
                  <a:lnTo>
                    <a:pt x="164" y="12"/>
                  </a:lnTo>
                  <a:lnTo>
                    <a:pt x="162" y="10"/>
                  </a:lnTo>
                  <a:lnTo>
                    <a:pt x="162" y="10"/>
                  </a:lnTo>
                  <a:lnTo>
                    <a:pt x="160" y="8"/>
                  </a:lnTo>
                  <a:lnTo>
                    <a:pt x="158" y="8"/>
                  </a:lnTo>
                  <a:lnTo>
                    <a:pt x="152" y="8"/>
                  </a:lnTo>
                  <a:lnTo>
                    <a:pt x="152" y="8"/>
                  </a:lnTo>
                  <a:lnTo>
                    <a:pt x="148" y="8"/>
                  </a:lnTo>
                  <a:lnTo>
                    <a:pt x="148" y="10"/>
                  </a:lnTo>
                  <a:lnTo>
                    <a:pt x="148" y="12"/>
                  </a:lnTo>
                  <a:lnTo>
                    <a:pt x="148" y="12"/>
                  </a:lnTo>
                  <a:lnTo>
                    <a:pt x="152" y="14"/>
                  </a:lnTo>
                  <a:lnTo>
                    <a:pt x="152" y="14"/>
                  </a:lnTo>
                  <a:lnTo>
                    <a:pt x="144" y="14"/>
                  </a:lnTo>
                  <a:lnTo>
                    <a:pt x="140" y="14"/>
                  </a:lnTo>
                  <a:lnTo>
                    <a:pt x="136" y="14"/>
                  </a:lnTo>
                  <a:lnTo>
                    <a:pt x="136" y="14"/>
                  </a:lnTo>
                  <a:lnTo>
                    <a:pt x="138" y="18"/>
                  </a:lnTo>
                  <a:lnTo>
                    <a:pt x="138" y="18"/>
                  </a:lnTo>
                  <a:lnTo>
                    <a:pt x="140" y="24"/>
                  </a:lnTo>
                  <a:lnTo>
                    <a:pt x="142" y="26"/>
                  </a:lnTo>
                  <a:lnTo>
                    <a:pt x="140" y="28"/>
                  </a:lnTo>
                  <a:lnTo>
                    <a:pt x="140" y="28"/>
                  </a:lnTo>
                  <a:lnTo>
                    <a:pt x="136" y="30"/>
                  </a:lnTo>
                  <a:lnTo>
                    <a:pt x="134" y="28"/>
                  </a:lnTo>
                  <a:lnTo>
                    <a:pt x="132" y="22"/>
                  </a:lnTo>
                  <a:lnTo>
                    <a:pt x="132" y="22"/>
                  </a:lnTo>
                  <a:lnTo>
                    <a:pt x="126" y="18"/>
                  </a:lnTo>
                  <a:lnTo>
                    <a:pt x="124" y="18"/>
                  </a:lnTo>
                  <a:lnTo>
                    <a:pt x="120" y="18"/>
                  </a:lnTo>
                  <a:lnTo>
                    <a:pt x="120" y="18"/>
                  </a:lnTo>
                  <a:lnTo>
                    <a:pt x="118" y="20"/>
                  </a:lnTo>
                  <a:lnTo>
                    <a:pt x="114" y="22"/>
                  </a:lnTo>
                  <a:lnTo>
                    <a:pt x="110" y="20"/>
                  </a:lnTo>
                  <a:lnTo>
                    <a:pt x="110" y="20"/>
                  </a:lnTo>
                  <a:lnTo>
                    <a:pt x="102" y="16"/>
                  </a:lnTo>
                  <a:lnTo>
                    <a:pt x="98" y="16"/>
                  </a:lnTo>
                  <a:lnTo>
                    <a:pt x="94" y="18"/>
                  </a:lnTo>
                  <a:lnTo>
                    <a:pt x="94" y="18"/>
                  </a:lnTo>
                  <a:lnTo>
                    <a:pt x="88" y="18"/>
                  </a:lnTo>
                  <a:lnTo>
                    <a:pt x="88" y="18"/>
                  </a:lnTo>
                  <a:lnTo>
                    <a:pt x="88" y="14"/>
                  </a:lnTo>
                  <a:lnTo>
                    <a:pt x="86" y="12"/>
                  </a:lnTo>
                  <a:lnTo>
                    <a:pt x="84" y="12"/>
                  </a:lnTo>
                  <a:lnTo>
                    <a:pt x="78" y="14"/>
                  </a:lnTo>
                  <a:lnTo>
                    <a:pt x="76" y="14"/>
                  </a:lnTo>
                  <a:lnTo>
                    <a:pt x="74" y="14"/>
                  </a:lnTo>
                  <a:lnTo>
                    <a:pt x="74" y="14"/>
                  </a:lnTo>
                  <a:lnTo>
                    <a:pt x="74" y="12"/>
                  </a:lnTo>
                  <a:lnTo>
                    <a:pt x="74" y="12"/>
                  </a:lnTo>
                  <a:lnTo>
                    <a:pt x="78" y="12"/>
                  </a:lnTo>
                  <a:lnTo>
                    <a:pt x="78" y="12"/>
                  </a:lnTo>
                  <a:lnTo>
                    <a:pt x="78" y="10"/>
                  </a:lnTo>
                  <a:lnTo>
                    <a:pt x="78" y="10"/>
                  </a:lnTo>
                  <a:lnTo>
                    <a:pt x="70" y="6"/>
                  </a:lnTo>
                  <a:lnTo>
                    <a:pt x="60" y="4"/>
                  </a:lnTo>
                  <a:lnTo>
                    <a:pt x="60" y="4"/>
                  </a:lnTo>
                  <a:lnTo>
                    <a:pt x="50" y="4"/>
                  </a:lnTo>
                  <a:lnTo>
                    <a:pt x="46" y="4"/>
                  </a:lnTo>
                  <a:lnTo>
                    <a:pt x="40" y="2"/>
                  </a:lnTo>
                  <a:lnTo>
                    <a:pt x="40" y="2"/>
                  </a:lnTo>
                  <a:lnTo>
                    <a:pt x="34" y="0"/>
                  </a:lnTo>
                  <a:lnTo>
                    <a:pt x="26" y="0"/>
                  </a:lnTo>
                  <a:lnTo>
                    <a:pt x="12" y="2"/>
                  </a:lnTo>
                  <a:lnTo>
                    <a:pt x="12" y="2"/>
                  </a:lnTo>
                  <a:lnTo>
                    <a:pt x="10" y="2"/>
                  </a:lnTo>
                  <a:lnTo>
                    <a:pt x="10" y="4"/>
                  </a:lnTo>
                  <a:lnTo>
                    <a:pt x="10" y="4"/>
                  </a:lnTo>
                  <a:lnTo>
                    <a:pt x="10" y="8"/>
                  </a:lnTo>
                  <a:lnTo>
                    <a:pt x="10" y="10"/>
                  </a:lnTo>
                  <a:lnTo>
                    <a:pt x="8" y="16"/>
                  </a:lnTo>
                  <a:lnTo>
                    <a:pt x="4" y="20"/>
                  </a:lnTo>
                  <a:lnTo>
                    <a:pt x="0" y="26"/>
                  </a:lnTo>
                  <a:lnTo>
                    <a:pt x="0" y="26"/>
                  </a:lnTo>
                  <a:lnTo>
                    <a:pt x="16" y="32"/>
                  </a:lnTo>
                  <a:lnTo>
                    <a:pt x="26" y="34"/>
                  </a:lnTo>
                  <a:lnTo>
                    <a:pt x="30" y="34"/>
                  </a:lnTo>
                  <a:lnTo>
                    <a:pt x="34" y="32"/>
                  </a:lnTo>
                  <a:lnTo>
                    <a:pt x="34" y="3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7" name="Freeform 80"/>
            <p:cNvSpPr>
              <a:spLocks/>
            </p:cNvSpPr>
            <p:nvPr/>
          </p:nvSpPr>
          <p:spPr bwMode="auto">
            <a:xfrm>
              <a:off x="7004050" y="1758950"/>
              <a:ext cx="88900" cy="222250"/>
            </a:xfrm>
            <a:custGeom>
              <a:avLst/>
              <a:gdLst/>
              <a:ahLst/>
              <a:cxnLst>
                <a:cxn ang="0">
                  <a:pos x="56" y="34"/>
                </a:cxn>
                <a:cxn ang="0">
                  <a:pos x="56" y="34"/>
                </a:cxn>
                <a:cxn ang="0">
                  <a:pos x="54" y="26"/>
                </a:cxn>
                <a:cxn ang="0">
                  <a:pos x="52" y="18"/>
                </a:cxn>
                <a:cxn ang="0">
                  <a:pos x="50" y="10"/>
                </a:cxn>
                <a:cxn ang="0">
                  <a:pos x="46" y="4"/>
                </a:cxn>
                <a:cxn ang="0">
                  <a:pos x="42" y="0"/>
                </a:cxn>
                <a:cxn ang="0">
                  <a:pos x="42" y="0"/>
                </a:cxn>
                <a:cxn ang="0">
                  <a:pos x="44" y="8"/>
                </a:cxn>
                <a:cxn ang="0">
                  <a:pos x="42" y="14"/>
                </a:cxn>
                <a:cxn ang="0">
                  <a:pos x="38" y="18"/>
                </a:cxn>
                <a:cxn ang="0">
                  <a:pos x="36" y="24"/>
                </a:cxn>
                <a:cxn ang="0">
                  <a:pos x="36" y="24"/>
                </a:cxn>
                <a:cxn ang="0">
                  <a:pos x="34" y="30"/>
                </a:cxn>
                <a:cxn ang="0">
                  <a:pos x="30" y="34"/>
                </a:cxn>
                <a:cxn ang="0">
                  <a:pos x="22" y="40"/>
                </a:cxn>
                <a:cxn ang="0">
                  <a:pos x="22" y="40"/>
                </a:cxn>
                <a:cxn ang="0">
                  <a:pos x="12" y="46"/>
                </a:cxn>
                <a:cxn ang="0">
                  <a:pos x="8" y="52"/>
                </a:cxn>
                <a:cxn ang="0">
                  <a:pos x="6" y="60"/>
                </a:cxn>
                <a:cxn ang="0">
                  <a:pos x="8" y="70"/>
                </a:cxn>
                <a:cxn ang="0">
                  <a:pos x="8" y="70"/>
                </a:cxn>
                <a:cxn ang="0">
                  <a:pos x="8" y="80"/>
                </a:cxn>
                <a:cxn ang="0">
                  <a:pos x="6" y="92"/>
                </a:cxn>
                <a:cxn ang="0">
                  <a:pos x="6" y="92"/>
                </a:cxn>
                <a:cxn ang="0">
                  <a:pos x="2" y="96"/>
                </a:cxn>
                <a:cxn ang="0">
                  <a:pos x="2" y="102"/>
                </a:cxn>
                <a:cxn ang="0">
                  <a:pos x="0" y="112"/>
                </a:cxn>
                <a:cxn ang="0">
                  <a:pos x="6" y="132"/>
                </a:cxn>
                <a:cxn ang="0">
                  <a:pos x="6" y="132"/>
                </a:cxn>
                <a:cxn ang="0">
                  <a:pos x="8" y="136"/>
                </a:cxn>
                <a:cxn ang="0">
                  <a:pos x="12" y="138"/>
                </a:cxn>
                <a:cxn ang="0">
                  <a:pos x="12" y="138"/>
                </a:cxn>
                <a:cxn ang="0">
                  <a:pos x="14" y="140"/>
                </a:cxn>
                <a:cxn ang="0">
                  <a:pos x="16" y="140"/>
                </a:cxn>
                <a:cxn ang="0">
                  <a:pos x="18" y="138"/>
                </a:cxn>
                <a:cxn ang="0">
                  <a:pos x="18" y="138"/>
                </a:cxn>
                <a:cxn ang="0">
                  <a:pos x="24" y="136"/>
                </a:cxn>
                <a:cxn ang="0">
                  <a:pos x="28" y="134"/>
                </a:cxn>
                <a:cxn ang="0">
                  <a:pos x="30" y="130"/>
                </a:cxn>
                <a:cxn ang="0">
                  <a:pos x="32" y="124"/>
                </a:cxn>
                <a:cxn ang="0">
                  <a:pos x="32" y="124"/>
                </a:cxn>
                <a:cxn ang="0">
                  <a:pos x="36" y="102"/>
                </a:cxn>
                <a:cxn ang="0">
                  <a:pos x="36" y="102"/>
                </a:cxn>
                <a:cxn ang="0">
                  <a:pos x="36" y="102"/>
                </a:cxn>
                <a:cxn ang="0">
                  <a:pos x="36" y="102"/>
                </a:cxn>
                <a:cxn ang="0">
                  <a:pos x="46" y="68"/>
                </a:cxn>
                <a:cxn ang="0">
                  <a:pos x="46" y="68"/>
                </a:cxn>
                <a:cxn ang="0">
                  <a:pos x="48" y="60"/>
                </a:cxn>
                <a:cxn ang="0">
                  <a:pos x="46" y="52"/>
                </a:cxn>
                <a:cxn ang="0">
                  <a:pos x="46" y="52"/>
                </a:cxn>
                <a:cxn ang="0">
                  <a:pos x="46" y="50"/>
                </a:cxn>
                <a:cxn ang="0">
                  <a:pos x="46" y="50"/>
                </a:cxn>
                <a:cxn ang="0">
                  <a:pos x="50" y="48"/>
                </a:cxn>
                <a:cxn ang="0">
                  <a:pos x="50" y="46"/>
                </a:cxn>
                <a:cxn ang="0">
                  <a:pos x="50" y="46"/>
                </a:cxn>
                <a:cxn ang="0">
                  <a:pos x="48" y="42"/>
                </a:cxn>
                <a:cxn ang="0">
                  <a:pos x="48" y="38"/>
                </a:cxn>
                <a:cxn ang="0">
                  <a:pos x="52" y="36"/>
                </a:cxn>
                <a:cxn ang="0">
                  <a:pos x="56" y="34"/>
                </a:cxn>
                <a:cxn ang="0">
                  <a:pos x="56" y="34"/>
                </a:cxn>
              </a:cxnLst>
              <a:rect l="0" t="0" r="r" b="b"/>
              <a:pathLst>
                <a:path w="56" h="140">
                  <a:moveTo>
                    <a:pt x="56" y="34"/>
                  </a:moveTo>
                  <a:lnTo>
                    <a:pt x="56" y="34"/>
                  </a:lnTo>
                  <a:lnTo>
                    <a:pt x="54" y="26"/>
                  </a:lnTo>
                  <a:lnTo>
                    <a:pt x="52" y="18"/>
                  </a:lnTo>
                  <a:lnTo>
                    <a:pt x="50" y="10"/>
                  </a:lnTo>
                  <a:lnTo>
                    <a:pt x="46" y="4"/>
                  </a:lnTo>
                  <a:lnTo>
                    <a:pt x="42" y="0"/>
                  </a:lnTo>
                  <a:lnTo>
                    <a:pt x="42" y="0"/>
                  </a:lnTo>
                  <a:lnTo>
                    <a:pt x="44" y="8"/>
                  </a:lnTo>
                  <a:lnTo>
                    <a:pt x="42" y="14"/>
                  </a:lnTo>
                  <a:lnTo>
                    <a:pt x="38" y="18"/>
                  </a:lnTo>
                  <a:lnTo>
                    <a:pt x="36" y="24"/>
                  </a:lnTo>
                  <a:lnTo>
                    <a:pt x="36" y="24"/>
                  </a:lnTo>
                  <a:lnTo>
                    <a:pt x="34" y="30"/>
                  </a:lnTo>
                  <a:lnTo>
                    <a:pt x="30" y="34"/>
                  </a:lnTo>
                  <a:lnTo>
                    <a:pt x="22" y="40"/>
                  </a:lnTo>
                  <a:lnTo>
                    <a:pt x="22" y="40"/>
                  </a:lnTo>
                  <a:lnTo>
                    <a:pt x="12" y="46"/>
                  </a:lnTo>
                  <a:lnTo>
                    <a:pt x="8" y="52"/>
                  </a:lnTo>
                  <a:lnTo>
                    <a:pt x="6" y="60"/>
                  </a:lnTo>
                  <a:lnTo>
                    <a:pt x="8" y="70"/>
                  </a:lnTo>
                  <a:lnTo>
                    <a:pt x="8" y="70"/>
                  </a:lnTo>
                  <a:lnTo>
                    <a:pt x="8" y="80"/>
                  </a:lnTo>
                  <a:lnTo>
                    <a:pt x="6" y="92"/>
                  </a:lnTo>
                  <a:lnTo>
                    <a:pt x="6" y="92"/>
                  </a:lnTo>
                  <a:lnTo>
                    <a:pt x="2" y="96"/>
                  </a:lnTo>
                  <a:lnTo>
                    <a:pt x="2" y="102"/>
                  </a:lnTo>
                  <a:lnTo>
                    <a:pt x="0" y="112"/>
                  </a:lnTo>
                  <a:lnTo>
                    <a:pt x="6" y="132"/>
                  </a:lnTo>
                  <a:lnTo>
                    <a:pt x="6" y="132"/>
                  </a:lnTo>
                  <a:lnTo>
                    <a:pt x="8" y="136"/>
                  </a:lnTo>
                  <a:lnTo>
                    <a:pt x="12" y="138"/>
                  </a:lnTo>
                  <a:lnTo>
                    <a:pt x="12" y="138"/>
                  </a:lnTo>
                  <a:lnTo>
                    <a:pt x="14" y="140"/>
                  </a:lnTo>
                  <a:lnTo>
                    <a:pt x="16" y="140"/>
                  </a:lnTo>
                  <a:lnTo>
                    <a:pt x="18" y="138"/>
                  </a:lnTo>
                  <a:lnTo>
                    <a:pt x="18" y="138"/>
                  </a:lnTo>
                  <a:lnTo>
                    <a:pt x="24" y="136"/>
                  </a:lnTo>
                  <a:lnTo>
                    <a:pt x="28" y="134"/>
                  </a:lnTo>
                  <a:lnTo>
                    <a:pt x="30" y="130"/>
                  </a:lnTo>
                  <a:lnTo>
                    <a:pt x="32" y="124"/>
                  </a:lnTo>
                  <a:lnTo>
                    <a:pt x="32" y="124"/>
                  </a:lnTo>
                  <a:lnTo>
                    <a:pt x="36" y="102"/>
                  </a:lnTo>
                  <a:lnTo>
                    <a:pt x="36" y="102"/>
                  </a:lnTo>
                  <a:lnTo>
                    <a:pt x="36" y="102"/>
                  </a:lnTo>
                  <a:lnTo>
                    <a:pt x="36" y="102"/>
                  </a:lnTo>
                  <a:lnTo>
                    <a:pt x="46" y="68"/>
                  </a:lnTo>
                  <a:lnTo>
                    <a:pt x="46" y="68"/>
                  </a:lnTo>
                  <a:lnTo>
                    <a:pt x="48" y="60"/>
                  </a:lnTo>
                  <a:lnTo>
                    <a:pt x="46" y="52"/>
                  </a:lnTo>
                  <a:lnTo>
                    <a:pt x="46" y="52"/>
                  </a:lnTo>
                  <a:lnTo>
                    <a:pt x="46" y="50"/>
                  </a:lnTo>
                  <a:lnTo>
                    <a:pt x="46" y="50"/>
                  </a:lnTo>
                  <a:lnTo>
                    <a:pt x="50" y="48"/>
                  </a:lnTo>
                  <a:lnTo>
                    <a:pt x="50" y="46"/>
                  </a:lnTo>
                  <a:lnTo>
                    <a:pt x="50" y="46"/>
                  </a:lnTo>
                  <a:lnTo>
                    <a:pt x="48" y="42"/>
                  </a:lnTo>
                  <a:lnTo>
                    <a:pt x="48" y="38"/>
                  </a:lnTo>
                  <a:lnTo>
                    <a:pt x="52" y="36"/>
                  </a:lnTo>
                  <a:lnTo>
                    <a:pt x="56" y="34"/>
                  </a:lnTo>
                  <a:lnTo>
                    <a:pt x="56" y="3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8" name="Freeform 81"/>
            <p:cNvSpPr>
              <a:spLocks/>
            </p:cNvSpPr>
            <p:nvPr/>
          </p:nvSpPr>
          <p:spPr bwMode="auto">
            <a:xfrm>
              <a:off x="6172200" y="466725"/>
              <a:ext cx="123825" cy="44450"/>
            </a:xfrm>
            <a:custGeom>
              <a:avLst/>
              <a:gdLst/>
              <a:ahLst/>
              <a:cxnLst>
                <a:cxn ang="0">
                  <a:pos x="76" y="14"/>
                </a:cxn>
                <a:cxn ang="0">
                  <a:pos x="76" y="14"/>
                </a:cxn>
                <a:cxn ang="0">
                  <a:pos x="78" y="10"/>
                </a:cxn>
                <a:cxn ang="0">
                  <a:pos x="74" y="6"/>
                </a:cxn>
                <a:cxn ang="0">
                  <a:pos x="74" y="6"/>
                </a:cxn>
                <a:cxn ang="0">
                  <a:pos x="64" y="0"/>
                </a:cxn>
                <a:cxn ang="0">
                  <a:pos x="58" y="0"/>
                </a:cxn>
                <a:cxn ang="0">
                  <a:pos x="52" y="2"/>
                </a:cxn>
                <a:cxn ang="0">
                  <a:pos x="52" y="2"/>
                </a:cxn>
                <a:cxn ang="0">
                  <a:pos x="44" y="4"/>
                </a:cxn>
                <a:cxn ang="0">
                  <a:pos x="36" y="4"/>
                </a:cxn>
                <a:cxn ang="0">
                  <a:pos x="28" y="6"/>
                </a:cxn>
                <a:cxn ang="0">
                  <a:pos x="20" y="10"/>
                </a:cxn>
                <a:cxn ang="0">
                  <a:pos x="20" y="10"/>
                </a:cxn>
                <a:cxn ang="0">
                  <a:pos x="16" y="2"/>
                </a:cxn>
                <a:cxn ang="0">
                  <a:pos x="12" y="0"/>
                </a:cxn>
                <a:cxn ang="0">
                  <a:pos x="6" y="2"/>
                </a:cxn>
                <a:cxn ang="0">
                  <a:pos x="0" y="6"/>
                </a:cxn>
                <a:cxn ang="0">
                  <a:pos x="0" y="6"/>
                </a:cxn>
                <a:cxn ang="0">
                  <a:pos x="4" y="8"/>
                </a:cxn>
                <a:cxn ang="0">
                  <a:pos x="8" y="8"/>
                </a:cxn>
                <a:cxn ang="0">
                  <a:pos x="10" y="8"/>
                </a:cxn>
                <a:cxn ang="0">
                  <a:pos x="14" y="10"/>
                </a:cxn>
                <a:cxn ang="0">
                  <a:pos x="14" y="10"/>
                </a:cxn>
                <a:cxn ang="0">
                  <a:pos x="12" y="12"/>
                </a:cxn>
                <a:cxn ang="0">
                  <a:pos x="12" y="12"/>
                </a:cxn>
                <a:cxn ang="0">
                  <a:pos x="6" y="12"/>
                </a:cxn>
                <a:cxn ang="0">
                  <a:pos x="6" y="12"/>
                </a:cxn>
                <a:cxn ang="0">
                  <a:pos x="8" y="16"/>
                </a:cxn>
                <a:cxn ang="0">
                  <a:pos x="12" y="16"/>
                </a:cxn>
                <a:cxn ang="0">
                  <a:pos x="12" y="16"/>
                </a:cxn>
                <a:cxn ang="0">
                  <a:pos x="14" y="18"/>
                </a:cxn>
                <a:cxn ang="0">
                  <a:pos x="14" y="20"/>
                </a:cxn>
                <a:cxn ang="0">
                  <a:pos x="14" y="22"/>
                </a:cxn>
                <a:cxn ang="0">
                  <a:pos x="16" y="24"/>
                </a:cxn>
                <a:cxn ang="0">
                  <a:pos x="16" y="24"/>
                </a:cxn>
                <a:cxn ang="0">
                  <a:pos x="20" y="26"/>
                </a:cxn>
                <a:cxn ang="0">
                  <a:pos x="28" y="28"/>
                </a:cxn>
                <a:cxn ang="0">
                  <a:pos x="46" y="26"/>
                </a:cxn>
                <a:cxn ang="0">
                  <a:pos x="64" y="22"/>
                </a:cxn>
                <a:cxn ang="0">
                  <a:pos x="72" y="18"/>
                </a:cxn>
                <a:cxn ang="0">
                  <a:pos x="76" y="14"/>
                </a:cxn>
                <a:cxn ang="0">
                  <a:pos x="76" y="14"/>
                </a:cxn>
              </a:cxnLst>
              <a:rect l="0" t="0" r="r" b="b"/>
              <a:pathLst>
                <a:path w="78" h="28">
                  <a:moveTo>
                    <a:pt x="76" y="14"/>
                  </a:moveTo>
                  <a:lnTo>
                    <a:pt x="76" y="14"/>
                  </a:lnTo>
                  <a:lnTo>
                    <a:pt x="78" y="10"/>
                  </a:lnTo>
                  <a:lnTo>
                    <a:pt x="74" y="6"/>
                  </a:lnTo>
                  <a:lnTo>
                    <a:pt x="74" y="6"/>
                  </a:lnTo>
                  <a:lnTo>
                    <a:pt x="64" y="0"/>
                  </a:lnTo>
                  <a:lnTo>
                    <a:pt x="58" y="0"/>
                  </a:lnTo>
                  <a:lnTo>
                    <a:pt x="52" y="2"/>
                  </a:lnTo>
                  <a:lnTo>
                    <a:pt x="52" y="2"/>
                  </a:lnTo>
                  <a:lnTo>
                    <a:pt x="44" y="4"/>
                  </a:lnTo>
                  <a:lnTo>
                    <a:pt x="36" y="4"/>
                  </a:lnTo>
                  <a:lnTo>
                    <a:pt x="28" y="6"/>
                  </a:lnTo>
                  <a:lnTo>
                    <a:pt x="20" y="10"/>
                  </a:lnTo>
                  <a:lnTo>
                    <a:pt x="20" y="10"/>
                  </a:lnTo>
                  <a:lnTo>
                    <a:pt x="16" y="2"/>
                  </a:lnTo>
                  <a:lnTo>
                    <a:pt x="12" y="0"/>
                  </a:lnTo>
                  <a:lnTo>
                    <a:pt x="6" y="2"/>
                  </a:lnTo>
                  <a:lnTo>
                    <a:pt x="0" y="6"/>
                  </a:lnTo>
                  <a:lnTo>
                    <a:pt x="0" y="6"/>
                  </a:lnTo>
                  <a:lnTo>
                    <a:pt x="4" y="8"/>
                  </a:lnTo>
                  <a:lnTo>
                    <a:pt x="8" y="8"/>
                  </a:lnTo>
                  <a:lnTo>
                    <a:pt x="10" y="8"/>
                  </a:lnTo>
                  <a:lnTo>
                    <a:pt x="14" y="10"/>
                  </a:lnTo>
                  <a:lnTo>
                    <a:pt x="14" y="10"/>
                  </a:lnTo>
                  <a:lnTo>
                    <a:pt x="12" y="12"/>
                  </a:lnTo>
                  <a:lnTo>
                    <a:pt x="12" y="12"/>
                  </a:lnTo>
                  <a:lnTo>
                    <a:pt x="6" y="12"/>
                  </a:lnTo>
                  <a:lnTo>
                    <a:pt x="6" y="12"/>
                  </a:lnTo>
                  <a:lnTo>
                    <a:pt x="8" y="16"/>
                  </a:lnTo>
                  <a:lnTo>
                    <a:pt x="12" y="16"/>
                  </a:lnTo>
                  <a:lnTo>
                    <a:pt x="12" y="16"/>
                  </a:lnTo>
                  <a:lnTo>
                    <a:pt x="14" y="18"/>
                  </a:lnTo>
                  <a:lnTo>
                    <a:pt x="14" y="20"/>
                  </a:lnTo>
                  <a:lnTo>
                    <a:pt x="14" y="22"/>
                  </a:lnTo>
                  <a:lnTo>
                    <a:pt x="16" y="24"/>
                  </a:lnTo>
                  <a:lnTo>
                    <a:pt x="16" y="24"/>
                  </a:lnTo>
                  <a:lnTo>
                    <a:pt x="20" y="26"/>
                  </a:lnTo>
                  <a:lnTo>
                    <a:pt x="28" y="28"/>
                  </a:lnTo>
                  <a:lnTo>
                    <a:pt x="46" y="26"/>
                  </a:lnTo>
                  <a:lnTo>
                    <a:pt x="64" y="22"/>
                  </a:lnTo>
                  <a:lnTo>
                    <a:pt x="72" y="18"/>
                  </a:lnTo>
                  <a:lnTo>
                    <a:pt x="76" y="14"/>
                  </a:lnTo>
                  <a:lnTo>
                    <a:pt x="76" y="1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9" name="Freeform 82"/>
            <p:cNvSpPr>
              <a:spLocks/>
            </p:cNvSpPr>
            <p:nvPr/>
          </p:nvSpPr>
          <p:spPr bwMode="auto">
            <a:xfrm>
              <a:off x="8531225" y="2232025"/>
              <a:ext cx="92075" cy="98425"/>
            </a:xfrm>
            <a:custGeom>
              <a:avLst/>
              <a:gdLst/>
              <a:ahLst/>
              <a:cxnLst>
                <a:cxn ang="0">
                  <a:pos x="48" y="2"/>
                </a:cxn>
                <a:cxn ang="0">
                  <a:pos x="48" y="2"/>
                </a:cxn>
                <a:cxn ang="0">
                  <a:pos x="46" y="0"/>
                </a:cxn>
                <a:cxn ang="0">
                  <a:pos x="44" y="2"/>
                </a:cxn>
                <a:cxn ang="0">
                  <a:pos x="42" y="6"/>
                </a:cxn>
                <a:cxn ang="0">
                  <a:pos x="42" y="6"/>
                </a:cxn>
                <a:cxn ang="0">
                  <a:pos x="38" y="14"/>
                </a:cxn>
                <a:cxn ang="0">
                  <a:pos x="32" y="22"/>
                </a:cxn>
                <a:cxn ang="0">
                  <a:pos x="26" y="30"/>
                </a:cxn>
                <a:cxn ang="0">
                  <a:pos x="18" y="34"/>
                </a:cxn>
                <a:cxn ang="0">
                  <a:pos x="18" y="34"/>
                </a:cxn>
                <a:cxn ang="0">
                  <a:pos x="12" y="38"/>
                </a:cxn>
                <a:cxn ang="0">
                  <a:pos x="8" y="42"/>
                </a:cxn>
                <a:cxn ang="0">
                  <a:pos x="2" y="52"/>
                </a:cxn>
                <a:cxn ang="0">
                  <a:pos x="2" y="52"/>
                </a:cxn>
                <a:cxn ang="0">
                  <a:pos x="0" y="54"/>
                </a:cxn>
                <a:cxn ang="0">
                  <a:pos x="2" y="56"/>
                </a:cxn>
                <a:cxn ang="0">
                  <a:pos x="2" y="58"/>
                </a:cxn>
                <a:cxn ang="0">
                  <a:pos x="2" y="58"/>
                </a:cxn>
                <a:cxn ang="0">
                  <a:pos x="10" y="60"/>
                </a:cxn>
                <a:cxn ang="0">
                  <a:pos x="18" y="62"/>
                </a:cxn>
                <a:cxn ang="0">
                  <a:pos x="18" y="62"/>
                </a:cxn>
                <a:cxn ang="0">
                  <a:pos x="24" y="60"/>
                </a:cxn>
                <a:cxn ang="0">
                  <a:pos x="28" y="58"/>
                </a:cxn>
                <a:cxn ang="0">
                  <a:pos x="30" y="54"/>
                </a:cxn>
                <a:cxn ang="0">
                  <a:pos x="32" y="52"/>
                </a:cxn>
                <a:cxn ang="0">
                  <a:pos x="32" y="52"/>
                </a:cxn>
                <a:cxn ang="0">
                  <a:pos x="36" y="40"/>
                </a:cxn>
                <a:cxn ang="0">
                  <a:pos x="40" y="34"/>
                </a:cxn>
                <a:cxn ang="0">
                  <a:pos x="46" y="30"/>
                </a:cxn>
                <a:cxn ang="0">
                  <a:pos x="46" y="30"/>
                </a:cxn>
                <a:cxn ang="0">
                  <a:pos x="50" y="28"/>
                </a:cxn>
                <a:cxn ang="0">
                  <a:pos x="52" y="24"/>
                </a:cxn>
                <a:cxn ang="0">
                  <a:pos x="58" y="14"/>
                </a:cxn>
                <a:cxn ang="0">
                  <a:pos x="58" y="14"/>
                </a:cxn>
                <a:cxn ang="0">
                  <a:pos x="58" y="8"/>
                </a:cxn>
                <a:cxn ang="0">
                  <a:pos x="56" y="6"/>
                </a:cxn>
                <a:cxn ang="0">
                  <a:pos x="52" y="4"/>
                </a:cxn>
                <a:cxn ang="0">
                  <a:pos x="48" y="2"/>
                </a:cxn>
                <a:cxn ang="0">
                  <a:pos x="48" y="2"/>
                </a:cxn>
              </a:cxnLst>
              <a:rect l="0" t="0" r="r" b="b"/>
              <a:pathLst>
                <a:path w="58" h="62">
                  <a:moveTo>
                    <a:pt x="48" y="2"/>
                  </a:moveTo>
                  <a:lnTo>
                    <a:pt x="48" y="2"/>
                  </a:lnTo>
                  <a:lnTo>
                    <a:pt x="46" y="0"/>
                  </a:lnTo>
                  <a:lnTo>
                    <a:pt x="44" y="2"/>
                  </a:lnTo>
                  <a:lnTo>
                    <a:pt x="42" y="6"/>
                  </a:lnTo>
                  <a:lnTo>
                    <a:pt x="42" y="6"/>
                  </a:lnTo>
                  <a:lnTo>
                    <a:pt x="38" y="14"/>
                  </a:lnTo>
                  <a:lnTo>
                    <a:pt x="32" y="22"/>
                  </a:lnTo>
                  <a:lnTo>
                    <a:pt x="26" y="30"/>
                  </a:lnTo>
                  <a:lnTo>
                    <a:pt x="18" y="34"/>
                  </a:lnTo>
                  <a:lnTo>
                    <a:pt x="18" y="34"/>
                  </a:lnTo>
                  <a:lnTo>
                    <a:pt x="12" y="38"/>
                  </a:lnTo>
                  <a:lnTo>
                    <a:pt x="8" y="42"/>
                  </a:lnTo>
                  <a:lnTo>
                    <a:pt x="2" y="52"/>
                  </a:lnTo>
                  <a:lnTo>
                    <a:pt x="2" y="52"/>
                  </a:lnTo>
                  <a:lnTo>
                    <a:pt x="0" y="54"/>
                  </a:lnTo>
                  <a:lnTo>
                    <a:pt x="2" y="56"/>
                  </a:lnTo>
                  <a:lnTo>
                    <a:pt x="2" y="58"/>
                  </a:lnTo>
                  <a:lnTo>
                    <a:pt x="2" y="58"/>
                  </a:lnTo>
                  <a:lnTo>
                    <a:pt x="10" y="60"/>
                  </a:lnTo>
                  <a:lnTo>
                    <a:pt x="18" y="62"/>
                  </a:lnTo>
                  <a:lnTo>
                    <a:pt x="18" y="62"/>
                  </a:lnTo>
                  <a:lnTo>
                    <a:pt x="24" y="60"/>
                  </a:lnTo>
                  <a:lnTo>
                    <a:pt x="28" y="58"/>
                  </a:lnTo>
                  <a:lnTo>
                    <a:pt x="30" y="54"/>
                  </a:lnTo>
                  <a:lnTo>
                    <a:pt x="32" y="52"/>
                  </a:lnTo>
                  <a:lnTo>
                    <a:pt x="32" y="52"/>
                  </a:lnTo>
                  <a:lnTo>
                    <a:pt x="36" y="40"/>
                  </a:lnTo>
                  <a:lnTo>
                    <a:pt x="40" y="34"/>
                  </a:lnTo>
                  <a:lnTo>
                    <a:pt x="46" y="30"/>
                  </a:lnTo>
                  <a:lnTo>
                    <a:pt x="46" y="30"/>
                  </a:lnTo>
                  <a:lnTo>
                    <a:pt x="50" y="28"/>
                  </a:lnTo>
                  <a:lnTo>
                    <a:pt x="52" y="24"/>
                  </a:lnTo>
                  <a:lnTo>
                    <a:pt x="58" y="14"/>
                  </a:lnTo>
                  <a:lnTo>
                    <a:pt x="58" y="14"/>
                  </a:lnTo>
                  <a:lnTo>
                    <a:pt x="58" y="8"/>
                  </a:lnTo>
                  <a:lnTo>
                    <a:pt x="56" y="6"/>
                  </a:lnTo>
                  <a:lnTo>
                    <a:pt x="52" y="4"/>
                  </a:lnTo>
                  <a:lnTo>
                    <a:pt x="48" y="2"/>
                  </a:lnTo>
                  <a:lnTo>
                    <a:pt x="48"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0" name="Freeform 83"/>
            <p:cNvSpPr>
              <a:spLocks/>
            </p:cNvSpPr>
            <p:nvPr/>
          </p:nvSpPr>
          <p:spPr bwMode="auto">
            <a:xfrm>
              <a:off x="5314950" y="295275"/>
              <a:ext cx="161925" cy="34925"/>
            </a:xfrm>
            <a:custGeom>
              <a:avLst/>
              <a:gdLst/>
              <a:ahLst/>
              <a:cxnLst>
                <a:cxn ang="0">
                  <a:pos x="14" y="20"/>
                </a:cxn>
                <a:cxn ang="0">
                  <a:pos x="14" y="20"/>
                </a:cxn>
                <a:cxn ang="0">
                  <a:pos x="42" y="20"/>
                </a:cxn>
                <a:cxn ang="0">
                  <a:pos x="70" y="20"/>
                </a:cxn>
                <a:cxn ang="0">
                  <a:pos x="70" y="20"/>
                </a:cxn>
                <a:cxn ang="0">
                  <a:pos x="82" y="22"/>
                </a:cxn>
                <a:cxn ang="0">
                  <a:pos x="94" y="22"/>
                </a:cxn>
                <a:cxn ang="0">
                  <a:pos x="94" y="22"/>
                </a:cxn>
                <a:cxn ang="0">
                  <a:pos x="100" y="18"/>
                </a:cxn>
                <a:cxn ang="0">
                  <a:pos x="102" y="14"/>
                </a:cxn>
                <a:cxn ang="0">
                  <a:pos x="102" y="14"/>
                </a:cxn>
                <a:cxn ang="0">
                  <a:pos x="102" y="12"/>
                </a:cxn>
                <a:cxn ang="0">
                  <a:pos x="100" y="12"/>
                </a:cxn>
                <a:cxn ang="0">
                  <a:pos x="96" y="10"/>
                </a:cxn>
                <a:cxn ang="0">
                  <a:pos x="96" y="10"/>
                </a:cxn>
                <a:cxn ang="0">
                  <a:pos x="88" y="10"/>
                </a:cxn>
                <a:cxn ang="0">
                  <a:pos x="82" y="8"/>
                </a:cxn>
                <a:cxn ang="0">
                  <a:pos x="68" y="10"/>
                </a:cxn>
                <a:cxn ang="0">
                  <a:pos x="68" y="10"/>
                </a:cxn>
                <a:cxn ang="0">
                  <a:pos x="48" y="12"/>
                </a:cxn>
                <a:cxn ang="0">
                  <a:pos x="38" y="12"/>
                </a:cxn>
                <a:cxn ang="0">
                  <a:pos x="28" y="8"/>
                </a:cxn>
                <a:cxn ang="0">
                  <a:pos x="28" y="8"/>
                </a:cxn>
                <a:cxn ang="0">
                  <a:pos x="14" y="2"/>
                </a:cxn>
                <a:cxn ang="0">
                  <a:pos x="8" y="0"/>
                </a:cxn>
                <a:cxn ang="0">
                  <a:pos x="0" y="0"/>
                </a:cxn>
                <a:cxn ang="0">
                  <a:pos x="0" y="0"/>
                </a:cxn>
                <a:cxn ang="0">
                  <a:pos x="2" y="4"/>
                </a:cxn>
                <a:cxn ang="0">
                  <a:pos x="4" y="8"/>
                </a:cxn>
                <a:cxn ang="0">
                  <a:pos x="8" y="12"/>
                </a:cxn>
                <a:cxn ang="0">
                  <a:pos x="8" y="18"/>
                </a:cxn>
                <a:cxn ang="0">
                  <a:pos x="8" y="18"/>
                </a:cxn>
                <a:cxn ang="0">
                  <a:pos x="10" y="20"/>
                </a:cxn>
                <a:cxn ang="0">
                  <a:pos x="14" y="20"/>
                </a:cxn>
                <a:cxn ang="0">
                  <a:pos x="14" y="20"/>
                </a:cxn>
              </a:cxnLst>
              <a:rect l="0" t="0" r="r" b="b"/>
              <a:pathLst>
                <a:path w="102" h="22">
                  <a:moveTo>
                    <a:pt x="14" y="20"/>
                  </a:moveTo>
                  <a:lnTo>
                    <a:pt x="14" y="20"/>
                  </a:lnTo>
                  <a:lnTo>
                    <a:pt x="42" y="20"/>
                  </a:lnTo>
                  <a:lnTo>
                    <a:pt x="70" y="20"/>
                  </a:lnTo>
                  <a:lnTo>
                    <a:pt x="70" y="20"/>
                  </a:lnTo>
                  <a:lnTo>
                    <a:pt x="82" y="22"/>
                  </a:lnTo>
                  <a:lnTo>
                    <a:pt x="94" y="22"/>
                  </a:lnTo>
                  <a:lnTo>
                    <a:pt x="94" y="22"/>
                  </a:lnTo>
                  <a:lnTo>
                    <a:pt x="100" y="18"/>
                  </a:lnTo>
                  <a:lnTo>
                    <a:pt x="102" y="14"/>
                  </a:lnTo>
                  <a:lnTo>
                    <a:pt x="102" y="14"/>
                  </a:lnTo>
                  <a:lnTo>
                    <a:pt x="102" y="12"/>
                  </a:lnTo>
                  <a:lnTo>
                    <a:pt x="100" y="12"/>
                  </a:lnTo>
                  <a:lnTo>
                    <a:pt x="96" y="10"/>
                  </a:lnTo>
                  <a:lnTo>
                    <a:pt x="96" y="10"/>
                  </a:lnTo>
                  <a:lnTo>
                    <a:pt x="88" y="10"/>
                  </a:lnTo>
                  <a:lnTo>
                    <a:pt x="82" y="8"/>
                  </a:lnTo>
                  <a:lnTo>
                    <a:pt x="68" y="10"/>
                  </a:lnTo>
                  <a:lnTo>
                    <a:pt x="68" y="10"/>
                  </a:lnTo>
                  <a:lnTo>
                    <a:pt x="48" y="12"/>
                  </a:lnTo>
                  <a:lnTo>
                    <a:pt x="38" y="12"/>
                  </a:lnTo>
                  <a:lnTo>
                    <a:pt x="28" y="8"/>
                  </a:lnTo>
                  <a:lnTo>
                    <a:pt x="28" y="8"/>
                  </a:lnTo>
                  <a:lnTo>
                    <a:pt x="14" y="2"/>
                  </a:lnTo>
                  <a:lnTo>
                    <a:pt x="8" y="0"/>
                  </a:lnTo>
                  <a:lnTo>
                    <a:pt x="0" y="0"/>
                  </a:lnTo>
                  <a:lnTo>
                    <a:pt x="0" y="0"/>
                  </a:lnTo>
                  <a:lnTo>
                    <a:pt x="2" y="4"/>
                  </a:lnTo>
                  <a:lnTo>
                    <a:pt x="4" y="8"/>
                  </a:lnTo>
                  <a:lnTo>
                    <a:pt x="8" y="12"/>
                  </a:lnTo>
                  <a:lnTo>
                    <a:pt x="8" y="18"/>
                  </a:lnTo>
                  <a:lnTo>
                    <a:pt x="8" y="18"/>
                  </a:lnTo>
                  <a:lnTo>
                    <a:pt x="10" y="20"/>
                  </a:lnTo>
                  <a:lnTo>
                    <a:pt x="14" y="20"/>
                  </a:lnTo>
                  <a:lnTo>
                    <a:pt x="14" y="2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1" name="Freeform 84"/>
            <p:cNvSpPr>
              <a:spLocks/>
            </p:cNvSpPr>
            <p:nvPr/>
          </p:nvSpPr>
          <p:spPr bwMode="auto">
            <a:xfrm>
              <a:off x="5273675" y="288925"/>
              <a:ext cx="41275" cy="12700"/>
            </a:xfrm>
            <a:custGeom>
              <a:avLst/>
              <a:gdLst/>
              <a:ahLst/>
              <a:cxnLst>
                <a:cxn ang="0">
                  <a:pos x="24" y="4"/>
                </a:cxn>
                <a:cxn ang="0">
                  <a:pos x="24" y="4"/>
                </a:cxn>
                <a:cxn ang="0">
                  <a:pos x="12" y="0"/>
                </a:cxn>
                <a:cxn ang="0">
                  <a:pos x="0" y="2"/>
                </a:cxn>
                <a:cxn ang="0">
                  <a:pos x="0" y="2"/>
                </a:cxn>
                <a:cxn ang="0">
                  <a:pos x="12" y="8"/>
                </a:cxn>
                <a:cxn ang="0">
                  <a:pos x="18" y="8"/>
                </a:cxn>
                <a:cxn ang="0">
                  <a:pos x="26" y="4"/>
                </a:cxn>
                <a:cxn ang="0">
                  <a:pos x="26" y="4"/>
                </a:cxn>
                <a:cxn ang="0">
                  <a:pos x="26" y="4"/>
                </a:cxn>
                <a:cxn ang="0">
                  <a:pos x="26" y="4"/>
                </a:cxn>
                <a:cxn ang="0">
                  <a:pos x="26" y="4"/>
                </a:cxn>
                <a:cxn ang="0">
                  <a:pos x="26" y="4"/>
                </a:cxn>
                <a:cxn ang="0">
                  <a:pos x="26" y="4"/>
                </a:cxn>
                <a:cxn ang="0">
                  <a:pos x="26" y="4"/>
                </a:cxn>
                <a:cxn ang="0">
                  <a:pos x="26" y="4"/>
                </a:cxn>
                <a:cxn ang="0">
                  <a:pos x="26" y="4"/>
                </a:cxn>
                <a:cxn ang="0">
                  <a:pos x="26" y="4"/>
                </a:cxn>
                <a:cxn ang="0">
                  <a:pos x="24" y="4"/>
                </a:cxn>
              </a:cxnLst>
              <a:rect l="0" t="0" r="r" b="b"/>
              <a:pathLst>
                <a:path w="26" h="8">
                  <a:moveTo>
                    <a:pt x="24" y="4"/>
                  </a:moveTo>
                  <a:lnTo>
                    <a:pt x="24" y="4"/>
                  </a:lnTo>
                  <a:lnTo>
                    <a:pt x="12" y="0"/>
                  </a:lnTo>
                  <a:lnTo>
                    <a:pt x="0" y="2"/>
                  </a:lnTo>
                  <a:lnTo>
                    <a:pt x="0" y="2"/>
                  </a:lnTo>
                  <a:lnTo>
                    <a:pt x="12" y="8"/>
                  </a:lnTo>
                  <a:lnTo>
                    <a:pt x="18" y="8"/>
                  </a:lnTo>
                  <a:lnTo>
                    <a:pt x="26" y="4"/>
                  </a:lnTo>
                  <a:lnTo>
                    <a:pt x="26" y="4"/>
                  </a:lnTo>
                  <a:lnTo>
                    <a:pt x="26" y="4"/>
                  </a:lnTo>
                  <a:lnTo>
                    <a:pt x="26" y="4"/>
                  </a:lnTo>
                  <a:lnTo>
                    <a:pt x="26" y="4"/>
                  </a:lnTo>
                  <a:lnTo>
                    <a:pt x="26" y="4"/>
                  </a:lnTo>
                  <a:lnTo>
                    <a:pt x="26" y="4"/>
                  </a:lnTo>
                  <a:lnTo>
                    <a:pt x="26" y="4"/>
                  </a:lnTo>
                  <a:lnTo>
                    <a:pt x="26" y="4"/>
                  </a:lnTo>
                  <a:lnTo>
                    <a:pt x="26" y="4"/>
                  </a:lnTo>
                  <a:lnTo>
                    <a:pt x="26" y="4"/>
                  </a:lnTo>
                  <a:lnTo>
                    <a:pt x="24" y="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2" name="Freeform 85"/>
            <p:cNvSpPr>
              <a:spLocks/>
            </p:cNvSpPr>
            <p:nvPr/>
          </p:nvSpPr>
          <p:spPr bwMode="auto">
            <a:xfrm>
              <a:off x="5730875" y="708025"/>
              <a:ext cx="69850" cy="79375"/>
            </a:xfrm>
            <a:custGeom>
              <a:avLst/>
              <a:gdLst/>
              <a:ahLst/>
              <a:cxnLst>
                <a:cxn ang="0">
                  <a:pos x="30" y="0"/>
                </a:cxn>
                <a:cxn ang="0">
                  <a:pos x="30" y="0"/>
                </a:cxn>
                <a:cxn ang="0">
                  <a:pos x="24" y="4"/>
                </a:cxn>
                <a:cxn ang="0">
                  <a:pos x="20" y="8"/>
                </a:cxn>
                <a:cxn ang="0">
                  <a:pos x="14" y="20"/>
                </a:cxn>
                <a:cxn ang="0">
                  <a:pos x="8" y="30"/>
                </a:cxn>
                <a:cxn ang="0">
                  <a:pos x="0" y="40"/>
                </a:cxn>
                <a:cxn ang="0">
                  <a:pos x="0" y="40"/>
                </a:cxn>
                <a:cxn ang="0">
                  <a:pos x="18" y="42"/>
                </a:cxn>
                <a:cxn ang="0">
                  <a:pos x="24" y="42"/>
                </a:cxn>
                <a:cxn ang="0">
                  <a:pos x="32" y="44"/>
                </a:cxn>
                <a:cxn ang="0">
                  <a:pos x="32" y="44"/>
                </a:cxn>
                <a:cxn ang="0">
                  <a:pos x="30" y="46"/>
                </a:cxn>
                <a:cxn ang="0">
                  <a:pos x="30" y="48"/>
                </a:cxn>
                <a:cxn ang="0">
                  <a:pos x="30" y="50"/>
                </a:cxn>
                <a:cxn ang="0">
                  <a:pos x="30" y="50"/>
                </a:cxn>
                <a:cxn ang="0">
                  <a:pos x="34" y="48"/>
                </a:cxn>
                <a:cxn ang="0">
                  <a:pos x="38" y="42"/>
                </a:cxn>
                <a:cxn ang="0">
                  <a:pos x="38" y="42"/>
                </a:cxn>
                <a:cxn ang="0">
                  <a:pos x="42" y="40"/>
                </a:cxn>
                <a:cxn ang="0">
                  <a:pos x="42" y="40"/>
                </a:cxn>
                <a:cxn ang="0">
                  <a:pos x="44" y="36"/>
                </a:cxn>
                <a:cxn ang="0">
                  <a:pos x="44" y="32"/>
                </a:cxn>
                <a:cxn ang="0">
                  <a:pos x="44" y="28"/>
                </a:cxn>
                <a:cxn ang="0">
                  <a:pos x="44" y="24"/>
                </a:cxn>
                <a:cxn ang="0">
                  <a:pos x="44" y="24"/>
                </a:cxn>
                <a:cxn ang="0">
                  <a:pos x="44" y="24"/>
                </a:cxn>
                <a:cxn ang="0">
                  <a:pos x="42" y="24"/>
                </a:cxn>
                <a:cxn ang="0">
                  <a:pos x="36" y="24"/>
                </a:cxn>
                <a:cxn ang="0">
                  <a:pos x="36" y="24"/>
                </a:cxn>
                <a:cxn ang="0">
                  <a:pos x="32" y="24"/>
                </a:cxn>
                <a:cxn ang="0">
                  <a:pos x="28" y="22"/>
                </a:cxn>
                <a:cxn ang="0">
                  <a:pos x="26" y="18"/>
                </a:cxn>
                <a:cxn ang="0">
                  <a:pos x="22" y="18"/>
                </a:cxn>
                <a:cxn ang="0">
                  <a:pos x="22" y="18"/>
                </a:cxn>
                <a:cxn ang="0">
                  <a:pos x="24" y="14"/>
                </a:cxn>
                <a:cxn ang="0">
                  <a:pos x="26" y="10"/>
                </a:cxn>
                <a:cxn ang="0">
                  <a:pos x="26" y="10"/>
                </a:cxn>
                <a:cxn ang="0">
                  <a:pos x="30" y="0"/>
                </a:cxn>
                <a:cxn ang="0">
                  <a:pos x="30" y="0"/>
                </a:cxn>
              </a:cxnLst>
              <a:rect l="0" t="0" r="r" b="b"/>
              <a:pathLst>
                <a:path w="44" h="50">
                  <a:moveTo>
                    <a:pt x="30" y="0"/>
                  </a:moveTo>
                  <a:lnTo>
                    <a:pt x="30" y="0"/>
                  </a:lnTo>
                  <a:lnTo>
                    <a:pt x="24" y="4"/>
                  </a:lnTo>
                  <a:lnTo>
                    <a:pt x="20" y="8"/>
                  </a:lnTo>
                  <a:lnTo>
                    <a:pt x="14" y="20"/>
                  </a:lnTo>
                  <a:lnTo>
                    <a:pt x="8" y="30"/>
                  </a:lnTo>
                  <a:lnTo>
                    <a:pt x="0" y="40"/>
                  </a:lnTo>
                  <a:lnTo>
                    <a:pt x="0" y="40"/>
                  </a:lnTo>
                  <a:lnTo>
                    <a:pt x="18" y="42"/>
                  </a:lnTo>
                  <a:lnTo>
                    <a:pt x="24" y="42"/>
                  </a:lnTo>
                  <a:lnTo>
                    <a:pt x="32" y="44"/>
                  </a:lnTo>
                  <a:lnTo>
                    <a:pt x="32" y="44"/>
                  </a:lnTo>
                  <a:lnTo>
                    <a:pt x="30" y="46"/>
                  </a:lnTo>
                  <a:lnTo>
                    <a:pt x="30" y="48"/>
                  </a:lnTo>
                  <a:lnTo>
                    <a:pt x="30" y="50"/>
                  </a:lnTo>
                  <a:lnTo>
                    <a:pt x="30" y="50"/>
                  </a:lnTo>
                  <a:lnTo>
                    <a:pt x="34" y="48"/>
                  </a:lnTo>
                  <a:lnTo>
                    <a:pt x="38" y="42"/>
                  </a:lnTo>
                  <a:lnTo>
                    <a:pt x="38" y="42"/>
                  </a:lnTo>
                  <a:lnTo>
                    <a:pt x="42" y="40"/>
                  </a:lnTo>
                  <a:lnTo>
                    <a:pt x="42" y="40"/>
                  </a:lnTo>
                  <a:lnTo>
                    <a:pt x="44" y="36"/>
                  </a:lnTo>
                  <a:lnTo>
                    <a:pt x="44" y="32"/>
                  </a:lnTo>
                  <a:lnTo>
                    <a:pt x="44" y="28"/>
                  </a:lnTo>
                  <a:lnTo>
                    <a:pt x="44" y="24"/>
                  </a:lnTo>
                  <a:lnTo>
                    <a:pt x="44" y="24"/>
                  </a:lnTo>
                  <a:lnTo>
                    <a:pt x="44" y="24"/>
                  </a:lnTo>
                  <a:lnTo>
                    <a:pt x="42" y="24"/>
                  </a:lnTo>
                  <a:lnTo>
                    <a:pt x="36" y="24"/>
                  </a:lnTo>
                  <a:lnTo>
                    <a:pt x="36" y="24"/>
                  </a:lnTo>
                  <a:lnTo>
                    <a:pt x="32" y="24"/>
                  </a:lnTo>
                  <a:lnTo>
                    <a:pt x="28" y="22"/>
                  </a:lnTo>
                  <a:lnTo>
                    <a:pt x="26" y="18"/>
                  </a:lnTo>
                  <a:lnTo>
                    <a:pt x="22" y="18"/>
                  </a:lnTo>
                  <a:lnTo>
                    <a:pt x="22" y="18"/>
                  </a:lnTo>
                  <a:lnTo>
                    <a:pt x="24" y="14"/>
                  </a:lnTo>
                  <a:lnTo>
                    <a:pt x="26" y="10"/>
                  </a:lnTo>
                  <a:lnTo>
                    <a:pt x="26" y="10"/>
                  </a:lnTo>
                  <a:lnTo>
                    <a:pt x="30" y="0"/>
                  </a:lnTo>
                  <a:lnTo>
                    <a:pt x="3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3" name="Freeform 86"/>
            <p:cNvSpPr>
              <a:spLocks/>
            </p:cNvSpPr>
            <p:nvPr/>
          </p:nvSpPr>
          <p:spPr bwMode="auto">
            <a:xfrm>
              <a:off x="6340475" y="647700"/>
              <a:ext cx="53975" cy="60325"/>
            </a:xfrm>
            <a:custGeom>
              <a:avLst/>
              <a:gdLst/>
              <a:ahLst/>
              <a:cxnLst>
                <a:cxn ang="0">
                  <a:pos x="8" y="38"/>
                </a:cxn>
                <a:cxn ang="0">
                  <a:pos x="8" y="38"/>
                </a:cxn>
                <a:cxn ang="0">
                  <a:pos x="20" y="34"/>
                </a:cxn>
                <a:cxn ang="0">
                  <a:pos x="30" y="30"/>
                </a:cxn>
                <a:cxn ang="0">
                  <a:pos x="30" y="30"/>
                </a:cxn>
                <a:cxn ang="0">
                  <a:pos x="32" y="28"/>
                </a:cxn>
                <a:cxn ang="0">
                  <a:pos x="32" y="24"/>
                </a:cxn>
                <a:cxn ang="0">
                  <a:pos x="32" y="18"/>
                </a:cxn>
                <a:cxn ang="0">
                  <a:pos x="32" y="18"/>
                </a:cxn>
                <a:cxn ang="0">
                  <a:pos x="32" y="12"/>
                </a:cxn>
                <a:cxn ang="0">
                  <a:pos x="32" y="12"/>
                </a:cxn>
                <a:cxn ang="0">
                  <a:pos x="34" y="6"/>
                </a:cxn>
                <a:cxn ang="0">
                  <a:pos x="32" y="2"/>
                </a:cxn>
                <a:cxn ang="0">
                  <a:pos x="30" y="0"/>
                </a:cxn>
                <a:cxn ang="0">
                  <a:pos x="24" y="0"/>
                </a:cxn>
                <a:cxn ang="0">
                  <a:pos x="24" y="0"/>
                </a:cxn>
                <a:cxn ang="0">
                  <a:pos x="18" y="2"/>
                </a:cxn>
                <a:cxn ang="0">
                  <a:pos x="14" y="6"/>
                </a:cxn>
                <a:cxn ang="0">
                  <a:pos x="10" y="12"/>
                </a:cxn>
                <a:cxn ang="0">
                  <a:pos x="4" y="14"/>
                </a:cxn>
                <a:cxn ang="0">
                  <a:pos x="4" y="14"/>
                </a:cxn>
                <a:cxn ang="0">
                  <a:pos x="4" y="16"/>
                </a:cxn>
                <a:cxn ang="0">
                  <a:pos x="2" y="18"/>
                </a:cxn>
                <a:cxn ang="0">
                  <a:pos x="4" y="20"/>
                </a:cxn>
                <a:cxn ang="0">
                  <a:pos x="4" y="20"/>
                </a:cxn>
                <a:cxn ang="0">
                  <a:pos x="6" y="22"/>
                </a:cxn>
                <a:cxn ang="0">
                  <a:pos x="8" y="24"/>
                </a:cxn>
                <a:cxn ang="0">
                  <a:pos x="4" y="30"/>
                </a:cxn>
                <a:cxn ang="0">
                  <a:pos x="4" y="30"/>
                </a:cxn>
                <a:cxn ang="0">
                  <a:pos x="2" y="32"/>
                </a:cxn>
                <a:cxn ang="0">
                  <a:pos x="0" y="34"/>
                </a:cxn>
                <a:cxn ang="0">
                  <a:pos x="0" y="36"/>
                </a:cxn>
                <a:cxn ang="0">
                  <a:pos x="0" y="36"/>
                </a:cxn>
                <a:cxn ang="0">
                  <a:pos x="4" y="38"/>
                </a:cxn>
                <a:cxn ang="0">
                  <a:pos x="8" y="38"/>
                </a:cxn>
                <a:cxn ang="0">
                  <a:pos x="8" y="38"/>
                </a:cxn>
              </a:cxnLst>
              <a:rect l="0" t="0" r="r" b="b"/>
              <a:pathLst>
                <a:path w="34" h="38">
                  <a:moveTo>
                    <a:pt x="8" y="38"/>
                  </a:moveTo>
                  <a:lnTo>
                    <a:pt x="8" y="38"/>
                  </a:lnTo>
                  <a:lnTo>
                    <a:pt x="20" y="34"/>
                  </a:lnTo>
                  <a:lnTo>
                    <a:pt x="30" y="30"/>
                  </a:lnTo>
                  <a:lnTo>
                    <a:pt x="30" y="30"/>
                  </a:lnTo>
                  <a:lnTo>
                    <a:pt x="32" y="28"/>
                  </a:lnTo>
                  <a:lnTo>
                    <a:pt x="32" y="24"/>
                  </a:lnTo>
                  <a:lnTo>
                    <a:pt x="32" y="18"/>
                  </a:lnTo>
                  <a:lnTo>
                    <a:pt x="32" y="18"/>
                  </a:lnTo>
                  <a:lnTo>
                    <a:pt x="32" y="12"/>
                  </a:lnTo>
                  <a:lnTo>
                    <a:pt x="32" y="12"/>
                  </a:lnTo>
                  <a:lnTo>
                    <a:pt x="34" y="6"/>
                  </a:lnTo>
                  <a:lnTo>
                    <a:pt x="32" y="2"/>
                  </a:lnTo>
                  <a:lnTo>
                    <a:pt x="30" y="0"/>
                  </a:lnTo>
                  <a:lnTo>
                    <a:pt x="24" y="0"/>
                  </a:lnTo>
                  <a:lnTo>
                    <a:pt x="24" y="0"/>
                  </a:lnTo>
                  <a:lnTo>
                    <a:pt x="18" y="2"/>
                  </a:lnTo>
                  <a:lnTo>
                    <a:pt x="14" y="6"/>
                  </a:lnTo>
                  <a:lnTo>
                    <a:pt x="10" y="12"/>
                  </a:lnTo>
                  <a:lnTo>
                    <a:pt x="4" y="14"/>
                  </a:lnTo>
                  <a:lnTo>
                    <a:pt x="4" y="14"/>
                  </a:lnTo>
                  <a:lnTo>
                    <a:pt x="4" y="16"/>
                  </a:lnTo>
                  <a:lnTo>
                    <a:pt x="2" y="18"/>
                  </a:lnTo>
                  <a:lnTo>
                    <a:pt x="4" y="20"/>
                  </a:lnTo>
                  <a:lnTo>
                    <a:pt x="4" y="20"/>
                  </a:lnTo>
                  <a:lnTo>
                    <a:pt x="6" y="22"/>
                  </a:lnTo>
                  <a:lnTo>
                    <a:pt x="8" y="24"/>
                  </a:lnTo>
                  <a:lnTo>
                    <a:pt x="4" y="30"/>
                  </a:lnTo>
                  <a:lnTo>
                    <a:pt x="4" y="30"/>
                  </a:lnTo>
                  <a:lnTo>
                    <a:pt x="2" y="32"/>
                  </a:lnTo>
                  <a:lnTo>
                    <a:pt x="0" y="34"/>
                  </a:lnTo>
                  <a:lnTo>
                    <a:pt x="0" y="36"/>
                  </a:lnTo>
                  <a:lnTo>
                    <a:pt x="0" y="36"/>
                  </a:lnTo>
                  <a:lnTo>
                    <a:pt x="4" y="38"/>
                  </a:lnTo>
                  <a:lnTo>
                    <a:pt x="8" y="38"/>
                  </a:lnTo>
                  <a:lnTo>
                    <a:pt x="8" y="3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4" name="Freeform 87"/>
            <p:cNvSpPr>
              <a:spLocks/>
            </p:cNvSpPr>
            <p:nvPr/>
          </p:nvSpPr>
          <p:spPr bwMode="auto">
            <a:xfrm>
              <a:off x="7940675" y="1571625"/>
              <a:ext cx="47625" cy="82550"/>
            </a:xfrm>
            <a:custGeom>
              <a:avLst/>
              <a:gdLst/>
              <a:ahLst/>
              <a:cxnLst>
                <a:cxn ang="0">
                  <a:pos x="4" y="32"/>
                </a:cxn>
                <a:cxn ang="0">
                  <a:pos x="4" y="32"/>
                </a:cxn>
                <a:cxn ang="0">
                  <a:pos x="6" y="36"/>
                </a:cxn>
                <a:cxn ang="0">
                  <a:pos x="4" y="42"/>
                </a:cxn>
                <a:cxn ang="0">
                  <a:pos x="4" y="42"/>
                </a:cxn>
                <a:cxn ang="0">
                  <a:pos x="4" y="48"/>
                </a:cxn>
                <a:cxn ang="0">
                  <a:pos x="4" y="50"/>
                </a:cxn>
                <a:cxn ang="0">
                  <a:pos x="8" y="52"/>
                </a:cxn>
                <a:cxn ang="0">
                  <a:pos x="8" y="52"/>
                </a:cxn>
                <a:cxn ang="0">
                  <a:pos x="10" y="46"/>
                </a:cxn>
                <a:cxn ang="0">
                  <a:pos x="10" y="40"/>
                </a:cxn>
                <a:cxn ang="0">
                  <a:pos x="10" y="28"/>
                </a:cxn>
                <a:cxn ang="0">
                  <a:pos x="10" y="28"/>
                </a:cxn>
                <a:cxn ang="0">
                  <a:pos x="10" y="22"/>
                </a:cxn>
                <a:cxn ang="0">
                  <a:pos x="12" y="22"/>
                </a:cxn>
                <a:cxn ang="0">
                  <a:pos x="14" y="20"/>
                </a:cxn>
                <a:cxn ang="0">
                  <a:pos x="14" y="20"/>
                </a:cxn>
                <a:cxn ang="0">
                  <a:pos x="16" y="22"/>
                </a:cxn>
                <a:cxn ang="0">
                  <a:pos x="16" y="22"/>
                </a:cxn>
                <a:cxn ang="0">
                  <a:pos x="16" y="26"/>
                </a:cxn>
                <a:cxn ang="0">
                  <a:pos x="16" y="26"/>
                </a:cxn>
                <a:cxn ang="0">
                  <a:pos x="18" y="34"/>
                </a:cxn>
                <a:cxn ang="0">
                  <a:pos x="20" y="38"/>
                </a:cxn>
                <a:cxn ang="0">
                  <a:pos x="24" y="40"/>
                </a:cxn>
                <a:cxn ang="0">
                  <a:pos x="28" y="40"/>
                </a:cxn>
                <a:cxn ang="0">
                  <a:pos x="28" y="40"/>
                </a:cxn>
                <a:cxn ang="0">
                  <a:pos x="28" y="32"/>
                </a:cxn>
                <a:cxn ang="0">
                  <a:pos x="28" y="32"/>
                </a:cxn>
                <a:cxn ang="0">
                  <a:pos x="24" y="26"/>
                </a:cxn>
                <a:cxn ang="0">
                  <a:pos x="22" y="18"/>
                </a:cxn>
                <a:cxn ang="0">
                  <a:pos x="22" y="14"/>
                </a:cxn>
                <a:cxn ang="0">
                  <a:pos x="22" y="10"/>
                </a:cxn>
                <a:cxn ang="0">
                  <a:pos x="26" y="6"/>
                </a:cxn>
                <a:cxn ang="0">
                  <a:pos x="30" y="2"/>
                </a:cxn>
                <a:cxn ang="0">
                  <a:pos x="30" y="2"/>
                </a:cxn>
                <a:cxn ang="0">
                  <a:pos x="30" y="2"/>
                </a:cxn>
                <a:cxn ang="0">
                  <a:pos x="28" y="0"/>
                </a:cxn>
                <a:cxn ang="0">
                  <a:pos x="28" y="0"/>
                </a:cxn>
                <a:cxn ang="0">
                  <a:pos x="24" y="2"/>
                </a:cxn>
                <a:cxn ang="0">
                  <a:pos x="18" y="4"/>
                </a:cxn>
                <a:cxn ang="0">
                  <a:pos x="14" y="6"/>
                </a:cxn>
                <a:cxn ang="0">
                  <a:pos x="10" y="4"/>
                </a:cxn>
                <a:cxn ang="0">
                  <a:pos x="8" y="2"/>
                </a:cxn>
                <a:cxn ang="0">
                  <a:pos x="8" y="2"/>
                </a:cxn>
                <a:cxn ang="0">
                  <a:pos x="8" y="0"/>
                </a:cxn>
                <a:cxn ang="0">
                  <a:pos x="6" y="2"/>
                </a:cxn>
                <a:cxn ang="0">
                  <a:pos x="4" y="4"/>
                </a:cxn>
                <a:cxn ang="0">
                  <a:pos x="4" y="4"/>
                </a:cxn>
                <a:cxn ang="0">
                  <a:pos x="4" y="12"/>
                </a:cxn>
                <a:cxn ang="0">
                  <a:pos x="0" y="18"/>
                </a:cxn>
                <a:cxn ang="0">
                  <a:pos x="0" y="26"/>
                </a:cxn>
                <a:cxn ang="0">
                  <a:pos x="2" y="30"/>
                </a:cxn>
                <a:cxn ang="0">
                  <a:pos x="4" y="32"/>
                </a:cxn>
                <a:cxn ang="0">
                  <a:pos x="4" y="32"/>
                </a:cxn>
              </a:cxnLst>
              <a:rect l="0" t="0" r="r" b="b"/>
              <a:pathLst>
                <a:path w="30" h="52">
                  <a:moveTo>
                    <a:pt x="4" y="32"/>
                  </a:moveTo>
                  <a:lnTo>
                    <a:pt x="4" y="32"/>
                  </a:lnTo>
                  <a:lnTo>
                    <a:pt x="6" y="36"/>
                  </a:lnTo>
                  <a:lnTo>
                    <a:pt x="4" y="42"/>
                  </a:lnTo>
                  <a:lnTo>
                    <a:pt x="4" y="42"/>
                  </a:lnTo>
                  <a:lnTo>
                    <a:pt x="4" y="48"/>
                  </a:lnTo>
                  <a:lnTo>
                    <a:pt x="4" y="50"/>
                  </a:lnTo>
                  <a:lnTo>
                    <a:pt x="8" y="52"/>
                  </a:lnTo>
                  <a:lnTo>
                    <a:pt x="8" y="52"/>
                  </a:lnTo>
                  <a:lnTo>
                    <a:pt x="10" y="46"/>
                  </a:lnTo>
                  <a:lnTo>
                    <a:pt x="10" y="40"/>
                  </a:lnTo>
                  <a:lnTo>
                    <a:pt x="10" y="28"/>
                  </a:lnTo>
                  <a:lnTo>
                    <a:pt x="10" y="28"/>
                  </a:lnTo>
                  <a:lnTo>
                    <a:pt x="10" y="22"/>
                  </a:lnTo>
                  <a:lnTo>
                    <a:pt x="12" y="22"/>
                  </a:lnTo>
                  <a:lnTo>
                    <a:pt x="14" y="20"/>
                  </a:lnTo>
                  <a:lnTo>
                    <a:pt x="14" y="20"/>
                  </a:lnTo>
                  <a:lnTo>
                    <a:pt x="16" y="22"/>
                  </a:lnTo>
                  <a:lnTo>
                    <a:pt x="16" y="22"/>
                  </a:lnTo>
                  <a:lnTo>
                    <a:pt x="16" y="26"/>
                  </a:lnTo>
                  <a:lnTo>
                    <a:pt x="16" y="26"/>
                  </a:lnTo>
                  <a:lnTo>
                    <a:pt x="18" y="34"/>
                  </a:lnTo>
                  <a:lnTo>
                    <a:pt x="20" y="38"/>
                  </a:lnTo>
                  <a:lnTo>
                    <a:pt x="24" y="40"/>
                  </a:lnTo>
                  <a:lnTo>
                    <a:pt x="28" y="40"/>
                  </a:lnTo>
                  <a:lnTo>
                    <a:pt x="28" y="40"/>
                  </a:lnTo>
                  <a:lnTo>
                    <a:pt x="28" y="32"/>
                  </a:lnTo>
                  <a:lnTo>
                    <a:pt x="28" y="32"/>
                  </a:lnTo>
                  <a:lnTo>
                    <a:pt x="24" y="26"/>
                  </a:lnTo>
                  <a:lnTo>
                    <a:pt x="22" y="18"/>
                  </a:lnTo>
                  <a:lnTo>
                    <a:pt x="22" y="14"/>
                  </a:lnTo>
                  <a:lnTo>
                    <a:pt x="22" y="10"/>
                  </a:lnTo>
                  <a:lnTo>
                    <a:pt x="26" y="6"/>
                  </a:lnTo>
                  <a:lnTo>
                    <a:pt x="30" y="2"/>
                  </a:lnTo>
                  <a:lnTo>
                    <a:pt x="30" y="2"/>
                  </a:lnTo>
                  <a:lnTo>
                    <a:pt x="30" y="2"/>
                  </a:lnTo>
                  <a:lnTo>
                    <a:pt x="28" y="0"/>
                  </a:lnTo>
                  <a:lnTo>
                    <a:pt x="28" y="0"/>
                  </a:lnTo>
                  <a:lnTo>
                    <a:pt x="24" y="2"/>
                  </a:lnTo>
                  <a:lnTo>
                    <a:pt x="18" y="4"/>
                  </a:lnTo>
                  <a:lnTo>
                    <a:pt x="14" y="6"/>
                  </a:lnTo>
                  <a:lnTo>
                    <a:pt x="10" y="4"/>
                  </a:lnTo>
                  <a:lnTo>
                    <a:pt x="8" y="2"/>
                  </a:lnTo>
                  <a:lnTo>
                    <a:pt x="8" y="2"/>
                  </a:lnTo>
                  <a:lnTo>
                    <a:pt x="8" y="0"/>
                  </a:lnTo>
                  <a:lnTo>
                    <a:pt x="6" y="2"/>
                  </a:lnTo>
                  <a:lnTo>
                    <a:pt x="4" y="4"/>
                  </a:lnTo>
                  <a:lnTo>
                    <a:pt x="4" y="4"/>
                  </a:lnTo>
                  <a:lnTo>
                    <a:pt x="4" y="12"/>
                  </a:lnTo>
                  <a:lnTo>
                    <a:pt x="0" y="18"/>
                  </a:lnTo>
                  <a:lnTo>
                    <a:pt x="0" y="26"/>
                  </a:lnTo>
                  <a:lnTo>
                    <a:pt x="2" y="30"/>
                  </a:lnTo>
                  <a:lnTo>
                    <a:pt x="4" y="32"/>
                  </a:lnTo>
                  <a:lnTo>
                    <a:pt x="4" y="3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5" name="Freeform 88"/>
            <p:cNvSpPr>
              <a:spLocks/>
            </p:cNvSpPr>
            <p:nvPr/>
          </p:nvSpPr>
          <p:spPr bwMode="auto">
            <a:xfrm>
              <a:off x="7985125" y="1635125"/>
              <a:ext cx="1588" cy="1588"/>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6" name="Freeform 89"/>
            <p:cNvSpPr>
              <a:spLocks/>
            </p:cNvSpPr>
            <p:nvPr/>
          </p:nvSpPr>
          <p:spPr bwMode="auto">
            <a:xfrm>
              <a:off x="8626475" y="2171700"/>
              <a:ext cx="50800" cy="73025"/>
            </a:xfrm>
            <a:custGeom>
              <a:avLst/>
              <a:gdLst/>
              <a:ahLst/>
              <a:cxnLst>
                <a:cxn ang="0">
                  <a:pos x="14" y="6"/>
                </a:cxn>
                <a:cxn ang="0">
                  <a:pos x="14" y="6"/>
                </a:cxn>
                <a:cxn ang="0">
                  <a:pos x="10" y="2"/>
                </a:cxn>
                <a:cxn ang="0">
                  <a:pos x="8" y="0"/>
                </a:cxn>
                <a:cxn ang="0">
                  <a:pos x="2" y="0"/>
                </a:cxn>
                <a:cxn ang="0">
                  <a:pos x="2" y="0"/>
                </a:cxn>
                <a:cxn ang="0">
                  <a:pos x="4" y="10"/>
                </a:cxn>
                <a:cxn ang="0">
                  <a:pos x="4" y="10"/>
                </a:cxn>
                <a:cxn ang="0">
                  <a:pos x="2" y="16"/>
                </a:cxn>
                <a:cxn ang="0">
                  <a:pos x="0" y="22"/>
                </a:cxn>
                <a:cxn ang="0">
                  <a:pos x="0" y="26"/>
                </a:cxn>
                <a:cxn ang="0">
                  <a:pos x="0" y="28"/>
                </a:cxn>
                <a:cxn ang="0">
                  <a:pos x="2" y="30"/>
                </a:cxn>
                <a:cxn ang="0">
                  <a:pos x="8" y="34"/>
                </a:cxn>
                <a:cxn ang="0">
                  <a:pos x="8" y="34"/>
                </a:cxn>
                <a:cxn ang="0">
                  <a:pos x="8" y="36"/>
                </a:cxn>
                <a:cxn ang="0">
                  <a:pos x="6" y="40"/>
                </a:cxn>
                <a:cxn ang="0">
                  <a:pos x="6" y="40"/>
                </a:cxn>
                <a:cxn ang="0">
                  <a:pos x="4" y="44"/>
                </a:cxn>
                <a:cxn ang="0">
                  <a:pos x="8" y="46"/>
                </a:cxn>
                <a:cxn ang="0">
                  <a:pos x="8" y="46"/>
                </a:cxn>
                <a:cxn ang="0">
                  <a:pos x="10" y="46"/>
                </a:cxn>
                <a:cxn ang="0">
                  <a:pos x="12" y="44"/>
                </a:cxn>
                <a:cxn ang="0">
                  <a:pos x="12" y="44"/>
                </a:cxn>
                <a:cxn ang="0">
                  <a:pos x="32" y="10"/>
                </a:cxn>
                <a:cxn ang="0">
                  <a:pos x="32" y="10"/>
                </a:cxn>
                <a:cxn ang="0">
                  <a:pos x="30" y="6"/>
                </a:cxn>
                <a:cxn ang="0">
                  <a:pos x="30" y="6"/>
                </a:cxn>
                <a:cxn ang="0">
                  <a:pos x="26" y="8"/>
                </a:cxn>
                <a:cxn ang="0">
                  <a:pos x="22" y="10"/>
                </a:cxn>
                <a:cxn ang="0">
                  <a:pos x="18" y="10"/>
                </a:cxn>
                <a:cxn ang="0">
                  <a:pos x="14" y="6"/>
                </a:cxn>
                <a:cxn ang="0">
                  <a:pos x="14" y="6"/>
                </a:cxn>
              </a:cxnLst>
              <a:rect l="0" t="0" r="r" b="b"/>
              <a:pathLst>
                <a:path w="32" h="46">
                  <a:moveTo>
                    <a:pt x="14" y="6"/>
                  </a:moveTo>
                  <a:lnTo>
                    <a:pt x="14" y="6"/>
                  </a:lnTo>
                  <a:lnTo>
                    <a:pt x="10" y="2"/>
                  </a:lnTo>
                  <a:lnTo>
                    <a:pt x="8" y="0"/>
                  </a:lnTo>
                  <a:lnTo>
                    <a:pt x="2" y="0"/>
                  </a:lnTo>
                  <a:lnTo>
                    <a:pt x="2" y="0"/>
                  </a:lnTo>
                  <a:lnTo>
                    <a:pt x="4" y="10"/>
                  </a:lnTo>
                  <a:lnTo>
                    <a:pt x="4" y="10"/>
                  </a:lnTo>
                  <a:lnTo>
                    <a:pt x="2" y="16"/>
                  </a:lnTo>
                  <a:lnTo>
                    <a:pt x="0" y="22"/>
                  </a:lnTo>
                  <a:lnTo>
                    <a:pt x="0" y="26"/>
                  </a:lnTo>
                  <a:lnTo>
                    <a:pt x="0" y="28"/>
                  </a:lnTo>
                  <a:lnTo>
                    <a:pt x="2" y="30"/>
                  </a:lnTo>
                  <a:lnTo>
                    <a:pt x="8" y="34"/>
                  </a:lnTo>
                  <a:lnTo>
                    <a:pt x="8" y="34"/>
                  </a:lnTo>
                  <a:lnTo>
                    <a:pt x="8" y="36"/>
                  </a:lnTo>
                  <a:lnTo>
                    <a:pt x="6" y="40"/>
                  </a:lnTo>
                  <a:lnTo>
                    <a:pt x="6" y="40"/>
                  </a:lnTo>
                  <a:lnTo>
                    <a:pt x="4" y="44"/>
                  </a:lnTo>
                  <a:lnTo>
                    <a:pt x="8" y="46"/>
                  </a:lnTo>
                  <a:lnTo>
                    <a:pt x="8" y="46"/>
                  </a:lnTo>
                  <a:lnTo>
                    <a:pt x="10" y="46"/>
                  </a:lnTo>
                  <a:lnTo>
                    <a:pt x="12" y="44"/>
                  </a:lnTo>
                  <a:lnTo>
                    <a:pt x="12" y="44"/>
                  </a:lnTo>
                  <a:lnTo>
                    <a:pt x="32" y="10"/>
                  </a:lnTo>
                  <a:lnTo>
                    <a:pt x="32" y="10"/>
                  </a:lnTo>
                  <a:lnTo>
                    <a:pt x="30" y="6"/>
                  </a:lnTo>
                  <a:lnTo>
                    <a:pt x="30" y="6"/>
                  </a:lnTo>
                  <a:lnTo>
                    <a:pt x="26" y="8"/>
                  </a:lnTo>
                  <a:lnTo>
                    <a:pt x="22" y="10"/>
                  </a:lnTo>
                  <a:lnTo>
                    <a:pt x="18" y="10"/>
                  </a:lnTo>
                  <a:lnTo>
                    <a:pt x="14" y="6"/>
                  </a:lnTo>
                  <a:lnTo>
                    <a:pt x="14" y="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7" name="Freeform 90"/>
            <p:cNvSpPr>
              <a:spLocks/>
            </p:cNvSpPr>
            <p:nvPr/>
          </p:nvSpPr>
          <p:spPr bwMode="auto">
            <a:xfrm>
              <a:off x="7775575" y="1660525"/>
              <a:ext cx="111125" cy="41275"/>
            </a:xfrm>
            <a:custGeom>
              <a:avLst/>
              <a:gdLst/>
              <a:ahLst/>
              <a:cxnLst>
                <a:cxn ang="0">
                  <a:pos x="70" y="22"/>
                </a:cxn>
                <a:cxn ang="0">
                  <a:pos x="70" y="22"/>
                </a:cxn>
                <a:cxn ang="0">
                  <a:pos x="68" y="18"/>
                </a:cxn>
                <a:cxn ang="0">
                  <a:pos x="68" y="18"/>
                </a:cxn>
                <a:cxn ang="0">
                  <a:pos x="62" y="18"/>
                </a:cxn>
                <a:cxn ang="0">
                  <a:pos x="58" y="14"/>
                </a:cxn>
                <a:cxn ang="0">
                  <a:pos x="54" y="12"/>
                </a:cxn>
                <a:cxn ang="0">
                  <a:pos x="52" y="10"/>
                </a:cxn>
                <a:cxn ang="0">
                  <a:pos x="52" y="10"/>
                </a:cxn>
                <a:cxn ang="0">
                  <a:pos x="28" y="6"/>
                </a:cxn>
                <a:cxn ang="0">
                  <a:pos x="6" y="0"/>
                </a:cxn>
                <a:cxn ang="0">
                  <a:pos x="6" y="0"/>
                </a:cxn>
                <a:cxn ang="0">
                  <a:pos x="4" y="0"/>
                </a:cxn>
                <a:cxn ang="0">
                  <a:pos x="4" y="0"/>
                </a:cxn>
                <a:cxn ang="0">
                  <a:pos x="2" y="4"/>
                </a:cxn>
                <a:cxn ang="0">
                  <a:pos x="2" y="4"/>
                </a:cxn>
                <a:cxn ang="0">
                  <a:pos x="0" y="6"/>
                </a:cxn>
                <a:cxn ang="0">
                  <a:pos x="2" y="8"/>
                </a:cxn>
                <a:cxn ang="0">
                  <a:pos x="4" y="8"/>
                </a:cxn>
                <a:cxn ang="0">
                  <a:pos x="4" y="8"/>
                </a:cxn>
                <a:cxn ang="0">
                  <a:pos x="18" y="16"/>
                </a:cxn>
                <a:cxn ang="0">
                  <a:pos x="34" y="20"/>
                </a:cxn>
                <a:cxn ang="0">
                  <a:pos x="66" y="26"/>
                </a:cxn>
                <a:cxn ang="0">
                  <a:pos x="66" y="26"/>
                </a:cxn>
                <a:cxn ang="0">
                  <a:pos x="68" y="24"/>
                </a:cxn>
                <a:cxn ang="0">
                  <a:pos x="70" y="22"/>
                </a:cxn>
                <a:cxn ang="0">
                  <a:pos x="70" y="22"/>
                </a:cxn>
              </a:cxnLst>
              <a:rect l="0" t="0" r="r" b="b"/>
              <a:pathLst>
                <a:path w="70" h="26">
                  <a:moveTo>
                    <a:pt x="70" y="22"/>
                  </a:moveTo>
                  <a:lnTo>
                    <a:pt x="70" y="22"/>
                  </a:lnTo>
                  <a:lnTo>
                    <a:pt x="68" y="18"/>
                  </a:lnTo>
                  <a:lnTo>
                    <a:pt x="68" y="18"/>
                  </a:lnTo>
                  <a:lnTo>
                    <a:pt x="62" y="18"/>
                  </a:lnTo>
                  <a:lnTo>
                    <a:pt x="58" y="14"/>
                  </a:lnTo>
                  <a:lnTo>
                    <a:pt x="54" y="12"/>
                  </a:lnTo>
                  <a:lnTo>
                    <a:pt x="52" y="10"/>
                  </a:lnTo>
                  <a:lnTo>
                    <a:pt x="52" y="10"/>
                  </a:lnTo>
                  <a:lnTo>
                    <a:pt x="28" y="6"/>
                  </a:lnTo>
                  <a:lnTo>
                    <a:pt x="6" y="0"/>
                  </a:lnTo>
                  <a:lnTo>
                    <a:pt x="6" y="0"/>
                  </a:lnTo>
                  <a:lnTo>
                    <a:pt x="4" y="0"/>
                  </a:lnTo>
                  <a:lnTo>
                    <a:pt x="4" y="0"/>
                  </a:lnTo>
                  <a:lnTo>
                    <a:pt x="2" y="4"/>
                  </a:lnTo>
                  <a:lnTo>
                    <a:pt x="2" y="4"/>
                  </a:lnTo>
                  <a:lnTo>
                    <a:pt x="0" y="6"/>
                  </a:lnTo>
                  <a:lnTo>
                    <a:pt x="2" y="8"/>
                  </a:lnTo>
                  <a:lnTo>
                    <a:pt x="4" y="8"/>
                  </a:lnTo>
                  <a:lnTo>
                    <a:pt x="4" y="8"/>
                  </a:lnTo>
                  <a:lnTo>
                    <a:pt x="18" y="16"/>
                  </a:lnTo>
                  <a:lnTo>
                    <a:pt x="34" y="20"/>
                  </a:lnTo>
                  <a:lnTo>
                    <a:pt x="66" y="26"/>
                  </a:lnTo>
                  <a:lnTo>
                    <a:pt x="66" y="26"/>
                  </a:lnTo>
                  <a:lnTo>
                    <a:pt x="68" y="24"/>
                  </a:lnTo>
                  <a:lnTo>
                    <a:pt x="70" y="22"/>
                  </a:lnTo>
                  <a:lnTo>
                    <a:pt x="70" y="2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8" name="Freeform 91"/>
            <p:cNvSpPr>
              <a:spLocks/>
            </p:cNvSpPr>
            <p:nvPr/>
          </p:nvSpPr>
          <p:spPr bwMode="auto">
            <a:xfrm>
              <a:off x="7102475" y="288925"/>
              <a:ext cx="215900" cy="104775"/>
            </a:xfrm>
            <a:custGeom>
              <a:avLst/>
              <a:gdLst/>
              <a:ahLst/>
              <a:cxnLst>
                <a:cxn ang="0">
                  <a:pos x="44" y="64"/>
                </a:cxn>
                <a:cxn ang="0">
                  <a:pos x="44" y="64"/>
                </a:cxn>
                <a:cxn ang="0">
                  <a:pos x="38" y="60"/>
                </a:cxn>
                <a:cxn ang="0">
                  <a:pos x="34" y="56"/>
                </a:cxn>
                <a:cxn ang="0">
                  <a:pos x="32" y="54"/>
                </a:cxn>
                <a:cxn ang="0">
                  <a:pos x="32" y="52"/>
                </a:cxn>
                <a:cxn ang="0">
                  <a:pos x="32" y="48"/>
                </a:cxn>
                <a:cxn ang="0">
                  <a:pos x="36" y="44"/>
                </a:cxn>
                <a:cxn ang="0">
                  <a:pos x="36" y="44"/>
                </a:cxn>
                <a:cxn ang="0">
                  <a:pos x="44" y="38"/>
                </a:cxn>
                <a:cxn ang="0">
                  <a:pos x="44" y="38"/>
                </a:cxn>
                <a:cxn ang="0">
                  <a:pos x="54" y="30"/>
                </a:cxn>
                <a:cxn ang="0">
                  <a:pos x="66" y="24"/>
                </a:cxn>
                <a:cxn ang="0">
                  <a:pos x="78" y="18"/>
                </a:cxn>
                <a:cxn ang="0">
                  <a:pos x="90" y="16"/>
                </a:cxn>
                <a:cxn ang="0">
                  <a:pos x="90" y="16"/>
                </a:cxn>
                <a:cxn ang="0">
                  <a:pos x="128" y="8"/>
                </a:cxn>
                <a:cxn ang="0">
                  <a:pos x="128" y="8"/>
                </a:cxn>
                <a:cxn ang="0">
                  <a:pos x="134" y="6"/>
                </a:cxn>
                <a:cxn ang="0">
                  <a:pos x="134" y="6"/>
                </a:cxn>
                <a:cxn ang="0">
                  <a:pos x="136" y="4"/>
                </a:cxn>
                <a:cxn ang="0">
                  <a:pos x="136" y="4"/>
                </a:cxn>
                <a:cxn ang="0">
                  <a:pos x="134" y="0"/>
                </a:cxn>
                <a:cxn ang="0">
                  <a:pos x="132" y="0"/>
                </a:cxn>
                <a:cxn ang="0">
                  <a:pos x="128" y="0"/>
                </a:cxn>
                <a:cxn ang="0">
                  <a:pos x="128" y="0"/>
                </a:cxn>
                <a:cxn ang="0">
                  <a:pos x="102" y="6"/>
                </a:cxn>
                <a:cxn ang="0">
                  <a:pos x="76" y="10"/>
                </a:cxn>
                <a:cxn ang="0">
                  <a:pos x="76" y="10"/>
                </a:cxn>
                <a:cxn ang="0">
                  <a:pos x="64" y="12"/>
                </a:cxn>
                <a:cxn ang="0">
                  <a:pos x="52" y="16"/>
                </a:cxn>
                <a:cxn ang="0">
                  <a:pos x="40" y="22"/>
                </a:cxn>
                <a:cxn ang="0">
                  <a:pos x="28" y="30"/>
                </a:cxn>
                <a:cxn ang="0">
                  <a:pos x="28" y="30"/>
                </a:cxn>
                <a:cxn ang="0">
                  <a:pos x="26" y="32"/>
                </a:cxn>
                <a:cxn ang="0">
                  <a:pos x="24" y="32"/>
                </a:cxn>
                <a:cxn ang="0">
                  <a:pos x="24" y="32"/>
                </a:cxn>
                <a:cxn ang="0">
                  <a:pos x="20" y="40"/>
                </a:cxn>
                <a:cxn ang="0">
                  <a:pos x="14" y="46"/>
                </a:cxn>
                <a:cxn ang="0">
                  <a:pos x="0" y="56"/>
                </a:cxn>
                <a:cxn ang="0">
                  <a:pos x="0" y="56"/>
                </a:cxn>
                <a:cxn ang="0">
                  <a:pos x="6" y="56"/>
                </a:cxn>
                <a:cxn ang="0">
                  <a:pos x="12" y="58"/>
                </a:cxn>
                <a:cxn ang="0">
                  <a:pos x="22" y="62"/>
                </a:cxn>
                <a:cxn ang="0">
                  <a:pos x="32" y="66"/>
                </a:cxn>
                <a:cxn ang="0">
                  <a:pos x="38" y="66"/>
                </a:cxn>
                <a:cxn ang="0">
                  <a:pos x="44" y="64"/>
                </a:cxn>
                <a:cxn ang="0">
                  <a:pos x="44" y="64"/>
                </a:cxn>
              </a:cxnLst>
              <a:rect l="0" t="0" r="r" b="b"/>
              <a:pathLst>
                <a:path w="136" h="66">
                  <a:moveTo>
                    <a:pt x="44" y="64"/>
                  </a:moveTo>
                  <a:lnTo>
                    <a:pt x="44" y="64"/>
                  </a:lnTo>
                  <a:lnTo>
                    <a:pt x="38" y="60"/>
                  </a:lnTo>
                  <a:lnTo>
                    <a:pt x="34" y="56"/>
                  </a:lnTo>
                  <a:lnTo>
                    <a:pt x="32" y="54"/>
                  </a:lnTo>
                  <a:lnTo>
                    <a:pt x="32" y="52"/>
                  </a:lnTo>
                  <a:lnTo>
                    <a:pt x="32" y="48"/>
                  </a:lnTo>
                  <a:lnTo>
                    <a:pt x="36" y="44"/>
                  </a:lnTo>
                  <a:lnTo>
                    <a:pt x="36" y="44"/>
                  </a:lnTo>
                  <a:lnTo>
                    <a:pt x="44" y="38"/>
                  </a:lnTo>
                  <a:lnTo>
                    <a:pt x="44" y="38"/>
                  </a:lnTo>
                  <a:lnTo>
                    <a:pt x="54" y="30"/>
                  </a:lnTo>
                  <a:lnTo>
                    <a:pt x="66" y="24"/>
                  </a:lnTo>
                  <a:lnTo>
                    <a:pt x="78" y="18"/>
                  </a:lnTo>
                  <a:lnTo>
                    <a:pt x="90" y="16"/>
                  </a:lnTo>
                  <a:lnTo>
                    <a:pt x="90" y="16"/>
                  </a:lnTo>
                  <a:lnTo>
                    <a:pt x="128" y="8"/>
                  </a:lnTo>
                  <a:lnTo>
                    <a:pt x="128" y="8"/>
                  </a:lnTo>
                  <a:lnTo>
                    <a:pt x="134" y="6"/>
                  </a:lnTo>
                  <a:lnTo>
                    <a:pt x="134" y="6"/>
                  </a:lnTo>
                  <a:lnTo>
                    <a:pt x="136" y="4"/>
                  </a:lnTo>
                  <a:lnTo>
                    <a:pt x="136" y="4"/>
                  </a:lnTo>
                  <a:lnTo>
                    <a:pt x="134" y="0"/>
                  </a:lnTo>
                  <a:lnTo>
                    <a:pt x="132" y="0"/>
                  </a:lnTo>
                  <a:lnTo>
                    <a:pt x="128" y="0"/>
                  </a:lnTo>
                  <a:lnTo>
                    <a:pt x="128" y="0"/>
                  </a:lnTo>
                  <a:lnTo>
                    <a:pt x="102" y="6"/>
                  </a:lnTo>
                  <a:lnTo>
                    <a:pt x="76" y="10"/>
                  </a:lnTo>
                  <a:lnTo>
                    <a:pt x="76" y="10"/>
                  </a:lnTo>
                  <a:lnTo>
                    <a:pt x="64" y="12"/>
                  </a:lnTo>
                  <a:lnTo>
                    <a:pt x="52" y="16"/>
                  </a:lnTo>
                  <a:lnTo>
                    <a:pt x="40" y="22"/>
                  </a:lnTo>
                  <a:lnTo>
                    <a:pt x="28" y="30"/>
                  </a:lnTo>
                  <a:lnTo>
                    <a:pt x="28" y="30"/>
                  </a:lnTo>
                  <a:lnTo>
                    <a:pt x="26" y="32"/>
                  </a:lnTo>
                  <a:lnTo>
                    <a:pt x="24" y="32"/>
                  </a:lnTo>
                  <a:lnTo>
                    <a:pt x="24" y="32"/>
                  </a:lnTo>
                  <a:lnTo>
                    <a:pt x="20" y="40"/>
                  </a:lnTo>
                  <a:lnTo>
                    <a:pt x="14" y="46"/>
                  </a:lnTo>
                  <a:lnTo>
                    <a:pt x="0" y="56"/>
                  </a:lnTo>
                  <a:lnTo>
                    <a:pt x="0" y="56"/>
                  </a:lnTo>
                  <a:lnTo>
                    <a:pt x="6" y="56"/>
                  </a:lnTo>
                  <a:lnTo>
                    <a:pt x="12" y="58"/>
                  </a:lnTo>
                  <a:lnTo>
                    <a:pt x="22" y="62"/>
                  </a:lnTo>
                  <a:lnTo>
                    <a:pt x="32" y="66"/>
                  </a:lnTo>
                  <a:lnTo>
                    <a:pt x="38" y="66"/>
                  </a:lnTo>
                  <a:lnTo>
                    <a:pt x="44" y="64"/>
                  </a:lnTo>
                  <a:lnTo>
                    <a:pt x="44" y="6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9" name="Freeform 92"/>
            <p:cNvSpPr>
              <a:spLocks/>
            </p:cNvSpPr>
            <p:nvPr/>
          </p:nvSpPr>
          <p:spPr bwMode="auto">
            <a:xfrm>
              <a:off x="5194300" y="339725"/>
              <a:ext cx="76200" cy="41275"/>
            </a:xfrm>
            <a:custGeom>
              <a:avLst/>
              <a:gdLst/>
              <a:ahLst/>
              <a:cxnLst>
                <a:cxn ang="0">
                  <a:pos x="0" y="14"/>
                </a:cxn>
                <a:cxn ang="0">
                  <a:pos x="0" y="14"/>
                </a:cxn>
                <a:cxn ang="0">
                  <a:pos x="6" y="14"/>
                </a:cxn>
                <a:cxn ang="0">
                  <a:pos x="10" y="16"/>
                </a:cxn>
                <a:cxn ang="0">
                  <a:pos x="22" y="22"/>
                </a:cxn>
                <a:cxn ang="0">
                  <a:pos x="32" y="26"/>
                </a:cxn>
                <a:cxn ang="0">
                  <a:pos x="38" y="26"/>
                </a:cxn>
                <a:cxn ang="0">
                  <a:pos x="44" y="24"/>
                </a:cxn>
                <a:cxn ang="0">
                  <a:pos x="44" y="24"/>
                </a:cxn>
                <a:cxn ang="0">
                  <a:pos x="46" y="20"/>
                </a:cxn>
                <a:cxn ang="0">
                  <a:pos x="48" y="18"/>
                </a:cxn>
                <a:cxn ang="0">
                  <a:pos x="48" y="18"/>
                </a:cxn>
                <a:cxn ang="0">
                  <a:pos x="48" y="14"/>
                </a:cxn>
                <a:cxn ang="0">
                  <a:pos x="48" y="14"/>
                </a:cxn>
                <a:cxn ang="0">
                  <a:pos x="44" y="12"/>
                </a:cxn>
                <a:cxn ang="0">
                  <a:pos x="44" y="12"/>
                </a:cxn>
                <a:cxn ang="0">
                  <a:pos x="42" y="12"/>
                </a:cxn>
                <a:cxn ang="0">
                  <a:pos x="40" y="10"/>
                </a:cxn>
                <a:cxn ang="0">
                  <a:pos x="38" y="10"/>
                </a:cxn>
                <a:cxn ang="0">
                  <a:pos x="36" y="8"/>
                </a:cxn>
                <a:cxn ang="0">
                  <a:pos x="36" y="8"/>
                </a:cxn>
                <a:cxn ang="0">
                  <a:pos x="42" y="2"/>
                </a:cxn>
                <a:cxn ang="0">
                  <a:pos x="42" y="2"/>
                </a:cxn>
                <a:cxn ang="0">
                  <a:pos x="40" y="0"/>
                </a:cxn>
                <a:cxn ang="0">
                  <a:pos x="38" y="0"/>
                </a:cxn>
                <a:cxn ang="0">
                  <a:pos x="32" y="0"/>
                </a:cxn>
                <a:cxn ang="0">
                  <a:pos x="28" y="2"/>
                </a:cxn>
                <a:cxn ang="0">
                  <a:pos x="22" y="0"/>
                </a:cxn>
                <a:cxn ang="0">
                  <a:pos x="22" y="0"/>
                </a:cxn>
                <a:cxn ang="0">
                  <a:pos x="16" y="0"/>
                </a:cxn>
                <a:cxn ang="0">
                  <a:pos x="12" y="4"/>
                </a:cxn>
                <a:cxn ang="0">
                  <a:pos x="12" y="4"/>
                </a:cxn>
                <a:cxn ang="0">
                  <a:pos x="16" y="6"/>
                </a:cxn>
                <a:cxn ang="0">
                  <a:pos x="20" y="8"/>
                </a:cxn>
                <a:cxn ang="0">
                  <a:pos x="20" y="8"/>
                </a:cxn>
                <a:cxn ang="0">
                  <a:pos x="18" y="12"/>
                </a:cxn>
                <a:cxn ang="0">
                  <a:pos x="16" y="12"/>
                </a:cxn>
                <a:cxn ang="0">
                  <a:pos x="12" y="12"/>
                </a:cxn>
                <a:cxn ang="0">
                  <a:pos x="6" y="12"/>
                </a:cxn>
                <a:cxn ang="0">
                  <a:pos x="2" y="12"/>
                </a:cxn>
                <a:cxn ang="0">
                  <a:pos x="0" y="14"/>
                </a:cxn>
                <a:cxn ang="0">
                  <a:pos x="0" y="14"/>
                </a:cxn>
              </a:cxnLst>
              <a:rect l="0" t="0" r="r" b="b"/>
              <a:pathLst>
                <a:path w="48" h="26">
                  <a:moveTo>
                    <a:pt x="0" y="14"/>
                  </a:moveTo>
                  <a:lnTo>
                    <a:pt x="0" y="14"/>
                  </a:lnTo>
                  <a:lnTo>
                    <a:pt x="6" y="14"/>
                  </a:lnTo>
                  <a:lnTo>
                    <a:pt x="10" y="16"/>
                  </a:lnTo>
                  <a:lnTo>
                    <a:pt x="22" y="22"/>
                  </a:lnTo>
                  <a:lnTo>
                    <a:pt x="32" y="26"/>
                  </a:lnTo>
                  <a:lnTo>
                    <a:pt x="38" y="26"/>
                  </a:lnTo>
                  <a:lnTo>
                    <a:pt x="44" y="24"/>
                  </a:lnTo>
                  <a:lnTo>
                    <a:pt x="44" y="24"/>
                  </a:lnTo>
                  <a:lnTo>
                    <a:pt x="46" y="20"/>
                  </a:lnTo>
                  <a:lnTo>
                    <a:pt x="48" y="18"/>
                  </a:lnTo>
                  <a:lnTo>
                    <a:pt x="48" y="18"/>
                  </a:lnTo>
                  <a:lnTo>
                    <a:pt x="48" y="14"/>
                  </a:lnTo>
                  <a:lnTo>
                    <a:pt x="48" y="14"/>
                  </a:lnTo>
                  <a:lnTo>
                    <a:pt x="44" y="12"/>
                  </a:lnTo>
                  <a:lnTo>
                    <a:pt x="44" y="12"/>
                  </a:lnTo>
                  <a:lnTo>
                    <a:pt x="42" y="12"/>
                  </a:lnTo>
                  <a:lnTo>
                    <a:pt x="40" y="10"/>
                  </a:lnTo>
                  <a:lnTo>
                    <a:pt x="38" y="10"/>
                  </a:lnTo>
                  <a:lnTo>
                    <a:pt x="36" y="8"/>
                  </a:lnTo>
                  <a:lnTo>
                    <a:pt x="36" y="8"/>
                  </a:lnTo>
                  <a:lnTo>
                    <a:pt x="42" y="2"/>
                  </a:lnTo>
                  <a:lnTo>
                    <a:pt x="42" y="2"/>
                  </a:lnTo>
                  <a:lnTo>
                    <a:pt x="40" y="0"/>
                  </a:lnTo>
                  <a:lnTo>
                    <a:pt x="38" y="0"/>
                  </a:lnTo>
                  <a:lnTo>
                    <a:pt x="32" y="0"/>
                  </a:lnTo>
                  <a:lnTo>
                    <a:pt x="28" y="2"/>
                  </a:lnTo>
                  <a:lnTo>
                    <a:pt x="22" y="0"/>
                  </a:lnTo>
                  <a:lnTo>
                    <a:pt x="22" y="0"/>
                  </a:lnTo>
                  <a:lnTo>
                    <a:pt x="16" y="0"/>
                  </a:lnTo>
                  <a:lnTo>
                    <a:pt x="12" y="4"/>
                  </a:lnTo>
                  <a:lnTo>
                    <a:pt x="12" y="4"/>
                  </a:lnTo>
                  <a:lnTo>
                    <a:pt x="16" y="6"/>
                  </a:lnTo>
                  <a:lnTo>
                    <a:pt x="20" y="8"/>
                  </a:lnTo>
                  <a:lnTo>
                    <a:pt x="20" y="8"/>
                  </a:lnTo>
                  <a:lnTo>
                    <a:pt x="18" y="12"/>
                  </a:lnTo>
                  <a:lnTo>
                    <a:pt x="16" y="12"/>
                  </a:lnTo>
                  <a:lnTo>
                    <a:pt x="12" y="12"/>
                  </a:lnTo>
                  <a:lnTo>
                    <a:pt x="6" y="12"/>
                  </a:lnTo>
                  <a:lnTo>
                    <a:pt x="2" y="12"/>
                  </a:lnTo>
                  <a:lnTo>
                    <a:pt x="0" y="14"/>
                  </a:lnTo>
                  <a:lnTo>
                    <a:pt x="0" y="1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0" name="Freeform 93"/>
            <p:cNvSpPr>
              <a:spLocks/>
            </p:cNvSpPr>
            <p:nvPr/>
          </p:nvSpPr>
          <p:spPr bwMode="auto">
            <a:xfrm>
              <a:off x="5422900" y="1177925"/>
              <a:ext cx="120650" cy="53975"/>
            </a:xfrm>
            <a:custGeom>
              <a:avLst/>
              <a:gdLst/>
              <a:ahLst/>
              <a:cxnLst>
                <a:cxn ang="0">
                  <a:pos x="70" y="34"/>
                </a:cxn>
                <a:cxn ang="0">
                  <a:pos x="70" y="34"/>
                </a:cxn>
                <a:cxn ang="0">
                  <a:pos x="74" y="32"/>
                </a:cxn>
                <a:cxn ang="0">
                  <a:pos x="76" y="32"/>
                </a:cxn>
                <a:cxn ang="0">
                  <a:pos x="76" y="32"/>
                </a:cxn>
                <a:cxn ang="0">
                  <a:pos x="76" y="28"/>
                </a:cxn>
                <a:cxn ang="0">
                  <a:pos x="72" y="26"/>
                </a:cxn>
                <a:cxn ang="0">
                  <a:pos x="72" y="26"/>
                </a:cxn>
                <a:cxn ang="0">
                  <a:pos x="60" y="20"/>
                </a:cxn>
                <a:cxn ang="0">
                  <a:pos x="48" y="12"/>
                </a:cxn>
                <a:cxn ang="0">
                  <a:pos x="48" y="12"/>
                </a:cxn>
                <a:cxn ang="0">
                  <a:pos x="32" y="2"/>
                </a:cxn>
                <a:cxn ang="0">
                  <a:pos x="22" y="0"/>
                </a:cxn>
                <a:cxn ang="0">
                  <a:pos x="12" y="2"/>
                </a:cxn>
                <a:cxn ang="0">
                  <a:pos x="12" y="2"/>
                </a:cxn>
                <a:cxn ang="0">
                  <a:pos x="4" y="4"/>
                </a:cxn>
                <a:cxn ang="0">
                  <a:pos x="2" y="6"/>
                </a:cxn>
                <a:cxn ang="0">
                  <a:pos x="0" y="12"/>
                </a:cxn>
                <a:cxn ang="0">
                  <a:pos x="0" y="12"/>
                </a:cxn>
                <a:cxn ang="0">
                  <a:pos x="4" y="10"/>
                </a:cxn>
                <a:cxn ang="0">
                  <a:pos x="8" y="8"/>
                </a:cxn>
                <a:cxn ang="0">
                  <a:pos x="16" y="4"/>
                </a:cxn>
                <a:cxn ang="0">
                  <a:pos x="16" y="4"/>
                </a:cxn>
                <a:cxn ang="0">
                  <a:pos x="18" y="4"/>
                </a:cxn>
                <a:cxn ang="0">
                  <a:pos x="20" y="8"/>
                </a:cxn>
                <a:cxn ang="0">
                  <a:pos x="22" y="10"/>
                </a:cxn>
                <a:cxn ang="0">
                  <a:pos x="24" y="12"/>
                </a:cxn>
                <a:cxn ang="0">
                  <a:pos x="24" y="12"/>
                </a:cxn>
                <a:cxn ang="0">
                  <a:pos x="38" y="14"/>
                </a:cxn>
                <a:cxn ang="0">
                  <a:pos x="44" y="18"/>
                </a:cxn>
                <a:cxn ang="0">
                  <a:pos x="48" y="24"/>
                </a:cxn>
                <a:cxn ang="0">
                  <a:pos x="48" y="24"/>
                </a:cxn>
                <a:cxn ang="0">
                  <a:pos x="52" y="28"/>
                </a:cxn>
                <a:cxn ang="0">
                  <a:pos x="58" y="32"/>
                </a:cxn>
                <a:cxn ang="0">
                  <a:pos x="64" y="34"/>
                </a:cxn>
                <a:cxn ang="0">
                  <a:pos x="70" y="34"/>
                </a:cxn>
                <a:cxn ang="0">
                  <a:pos x="70" y="34"/>
                </a:cxn>
              </a:cxnLst>
              <a:rect l="0" t="0" r="r" b="b"/>
              <a:pathLst>
                <a:path w="76" h="34">
                  <a:moveTo>
                    <a:pt x="70" y="34"/>
                  </a:moveTo>
                  <a:lnTo>
                    <a:pt x="70" y="34"/>
                  </a:lnTo>
                  <a:lnTo>
                    <a:pt x="74" y="32"/>
                  </a:lnTo>
                  <a:lnTo>
                    <a:pt x="76" y="32"/>
                  </a:lnTo>
                  <a:lnTo>
                    <a:pt x="76" y="32"/>
                  </a:lnTo>
                  <a:lnTo>
                    <a:pt x="76" y="28"/>
                  </a:lnTo>
                  <a:lnTo>
                    <a:pt x="72" y="26"/>
                  </a:lnTo>
                  <a:lnTo>
                    <a:pt x="72" y="26"/>
                  </a:lnTo>
                  <a:lnTo>
                    <a:pt x="60" y="20"/>
                  </a:lnTo>
                  <a:lnTo>
                    <a:pt x="48" y="12"/>
                  </a:lnTo>
                  <a:lnTo>
                    <a:pt x="48" y="12"/>
                  </a:lnTo>
                  <a:lnTo>
                    <a:pt x="32" y="2"/>
                  </a:lnTo>
                  <a:lnTo>
                    <a:pt x="22" y="0"/>
                  </a:lnTo>
                  <a:lnTo>
                    <a:pt x="12" y="2"/>
                  </a:lnTo>
                  <a:lnTo>
                    <a:pt x="12" y="2"/>
                  </a:lnTo>
                  <a:lnTo>
                    <a:pt x="4" y="4"/>
                  </a:lnTo>
                  <a:lnTo>
                    <a:pt x="2" y="6"/>
                  </a:lnTo>
                  <a:lnTo>
                    <a:pt x="0" y="12"/>
                  </a:lnTo>
                  <a:lnTo>
                    <a:pt x="0" y="12"/>
                  </a:lnTo>
                  <a:lnTo>
                    <a:pt x="4" y="10"/>
                  </a:lnTo>
                  <a:lnTo>
                    <a:pt x="8" y="8"/>
                  </a:lnTo>
                  <a:lnTo>
                    <a:pt x="16" y="4"/>
                  </a:lnTo>
                  <a:lnTo>
                    <a:pt x="16" y="4"/>
                  </a:lnTo>
                  <a:lnTo>
                    <a:pt x="18" y="4"/>
                  </a:lnTo>
                  <a:lnTo>
                    <a:pt x="20" y="8"/>
                  </a:lnTo>
                  <a:lnTo>
                    <a:pt x="22" y="10"/>
                  </a:lnTo>
                  <a:lnTo>
                    <a:pt x="24" y="12"/>
                  </a:lnTo>
                  <a:lnTo>
                    <a:pt x="24" y="12"/>
                  </a:lnTo>
                  <a:lnTo>
                    <a:pt x="38" y="14"/>
                  </a:lnTo>
                  <a:lnTo>
                    <a:pt x="44" y="18"/>
                  </a:lnTo>
                  <a:lnTo>
                    <a:pt x="48" y="24"/>
                  </a:lnTo>
                  <a:lnTo>
                    <a:pt x="48" y="24"/>
                  </a:lnTo>
                  <a:lnTo>
                    <a:pt x="52" y="28"/>
                  </a:lnTo>
                  <a:lnTo>
                    <a:pt x="58" y="32"/>
                  </a:lnTo>
                  <a:lnTo>
                    <a:pt x="64" y="34"/>
                  </a:lnTo>
                  <a:lnTo>
                    <a:pt x="70" y="34"/>
                  </a:lnTo>
                  <a:lnTo>
                    <a:pt x="70" y="3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1" name="Freeform 94"/>
            <p:cNvSpPr>
              <a:spLocks/>
            </p:cNvSpPr>
            <p:nvPr/>
          </p:nvSpPr>
          <p:spPr bwMode="auto">
            <a:xfrm>
              <a:off x="8223250" y="676275"/>
              <a:ext cx="28575" cy="120650"/>
            </a:xfrm>
            <a:custGeom>
              <a:avLst/>
              <a:gdLst/>
              <a:ahLst/>
              <a:cxnLst>
                <a:cxn ang="0">
                  <a:pos x="8" y="0"/>
                </a:cxn>
                <a:cxn ang="0">
                  <a:pos x="8" y="0"/>
                </a:cxn>
                <a:cxn ang="0">
                  <a:pos x="4" y="2"/>
                </a:cxn>
                <a:cxn ang="0">
                  <a:pos x="0" y="6"/>
                </a:cxn>
                <a:cxn ang="0">
                  <a:pos x="0" y="6"/>
                </a:cxn>
                <a:cxn ang="0">
                  <a:pos x="0" y="14"/>
                </a:cxn>
                <a:cxn ang="0">
                  <a:pos x="2" y="20"/>
                </a:cxn>
                <a:cxn ang="0">
                  <a:pos x="4" y="28"/>
                </a:cxn>
                <a:cxn ang="0">
                  <a:pos x="4" y="34"/>
                </a:cxn>
                <a:cxn ang="0">
                  <a:pos x="4" y="34"/>
                </a:cxn>
                <a:cxn ang="0">
                  <a:pos x="2" y="44"/>
                </a:cxn>
                <a:cxn ang="0">
                  <a:pos x="2" y="50"/>
                </a:cxn>
                <a:cxn ang="0">
                  <a:pos x="4" y="56"/>
                </a:cxn>
                <a:cxn ang="0">
                  <a:pos x="4" y="56"/>
                </a:cxn>
                <a:cxn ang="0">
                  <a:pos x="2" y="66"/>
                </a:cxn>
                <a:cxn ang="0">
                  <a:pos x="2" y="76"/>
                </a:cxn>
                <a:cxn ang="0">
                  <a:pos x="2" y="76"/>
                </a:cxn>
                <a:cxn ang="0">
                  <a:pos x="6" y="74"/>
                </a:cxn>
                <a:cxn ang="0">
                  <a:pos x="8" y="70"/>
                </a:cxn>
                <a:cxn ang="0">
                  <a:pos x="10" y="66"/>
                </a:cxn>
                <a:cxn ang="0">
                  <a:pos x="6" y="62"/>
                </a:cxn>
                <a:cxn ang="0">
                  <a:pos x="6" y="62"/>
                </a:cxn>
                <a:cxn ang="0">
                  <a:pos x="6" y="58"/>
                </a:cxn>
                <a:cxn ang="0">
                  <a:pos x="6" y="56"/>
                </a:cxn>
                <a:cxn ang="0">
                  <a:pos x="6" y="56"/>
                </a:cxn>
                <a:cxn ang="0">
                  <a:pos x="8" y="50"/>
                </a:cxn>
                <a:cxn ang="0">
                  <a:pos x="10" y="48"/>
                </a:cxn>
                <a:cxn ang="0">
                  <a:pos x="10" y="48"/>
                </a:cxn>
                <a:cxn ang="0">
                  <a:pos x="14" y="46"/>
                </a:cxn>
                <a:cxn ang="0">
                  <a:pos x="16" y="42"/>
                </a:cxn>
                <a:cxn ang="0">
                  <a:pos x="18" y="40"/>
                </a:cxn>
                <a:cxn ang="0">
                  <a:pos x="18" y="36"/>
                </a:cxn>
                <a:cxn ang="0">
                  <a:pos x="14" y="30"/>
                </a:cxn>
                <a:cxn ang="0">
                  <a:pos x="12" y="24"/>
                </a:cxn>
                <a:cxn ang="0">
                  <a:pos x="12" y="24"/>
                </a:cxn>
                <a:cxn ang="0">
                  <a:pos x="12" y="16"/>
                </a:cxn>
                <a:cxn ang="0">
                  <a:pos x="12" y="8"/>
                </a:cxn>
                <a:cxn ang="0">
                  <a:pos x="12" y="8"/>
                </a:cxn>
                <a:cxn ang="0">
                  <a:pos x="12" y="2"/>
                </a:cxn>
                <a:cxn ang="0">
                  <a:pos x="10" y="0"/>
                </a:cxn>
                <a:cxn ang="0">
                  <a:pos x="8" y="0"/>
                </a:cxn>
                <a:cxn ang="0">
                  <a:pos x="8" y="0"/>
                </a:cxn>
              </a:cxnLst>
              <a:rect l="0" t="0" r="r" b="b"/>
              <a:pathLst>
                <a:path w="18" h="76">
                  <a:moveTo>
                    <a:pt x="8" y="0"/>
                  </a:moveTo>
                  <a:lnTo>
                    <a:pt x="8" y="0"/>
                  </a:lnTo>
                  <a:lnTo>
                    <a:pt x="4" y="2"/>
                  </a:lnTo>
                  <a:lnTo>
                    <a:pt x="0" y="6"/>
                  </a:lnTo>
                  <a:lnTo>
                    <a:pt x="0" y="6"/>
                  </a:lnTo>
                  <a:lnTo>
                    <a:pt x="0" y="14"/>
                  </a:lnTo>
                  <a:lnTo>
                    <a:pt x="2" y="20"/>
                  </a:lnTo>
                  <a:lnTo>
                    <a:pt x="4" y="28"/>
                  </a:lnTo>
                  <a:lnTo>
                    <a:pt x="4" y="34"/>
                  </a:lnTo>
                  <a:lnTo>
                    <a:pt x="4" y="34"/>
                  </a:lnTo>
                  <a:lnTo>
                    <a:pt x="2" y="44"/>
                  </a:lnTo>
                  <a:lnTo>
                    <a:pt x="2" y="50"/>
                  </a:lnTo>
                  <a:lnTo>
                    <a:pt x="4" y="56"/>
                  </a:lnTo>
                  <a:lnTo>
                    <a:pt x="4" y="56"/>
                  </a:lnTo>
                  <a:lnTo>
                    <a:pt x="2" y="66"/>
                  </a:lnTo>
                  <a:lnTo>
                    <a:pt x="2" y="76"/>
                  </a:lnTo>
                  <a:lnTo>
                    <a:pt x="2" y="76"/>
                  </a:lnTo>
                  <a:lnTo>
                    <a:pt x="6" y="74"/>
                  </a:lnTo>
                  <a:lnTo>
                    <a:pt x="8" y="70"/>
                  </a:lnTo>
                  <a:lnTo>
                    <a:pt x="10" y="66"/>
                  </a:lnTo>
                  <a:lnTo>
                    <a:pt x="6" y="62"/>
                  </a:lnTo>
                  <a:lnTo>
                    <a:pt x="6" y="62"/>
                  </a:lnTo>
                  <a:lnTo>
                    <a:pt x="6" y="58"/>
                  </a:lnTo>
                  <a:lnTo>
                    <a:pt x="6" y="56"/>
                  </a:lnTo>
                  <a:lnTo>
                    <a:pt x="6" y="56"/>
                  </a:lnTo>
                  <a:lnTo>
                    <a:pt x="8" y="50"/>
                  </a:lnTo>
                  <a:lnTo>
                    <a:pt x="10" y="48"/>
                  </a:lnTo>
                  <a:lnTo>
                    <a:pt x="10" y="48"/>
                  </a:lnTo>
                  <a:lnTo>
                    <a:pt x="14" y="46"/>
                  </a:lnTo>
                  <a:lnTo>
                    <a:pt x="16" y="42"/>
                  </a:lnTo>
                  <a:lnTo>
                    <a:pt x="18" y="40"/>
                  </a:lnTo>
                  <a:lnTo>
                    <a:pt x="18" y="36"/>
                  </a:lnTo>
                  <a:lnTo>
                    <a:pt x="14" y="30"/>
                  </a:lnTo>
                  <a:lnTo>
                    <a:pt x="12" y="24"/>
                  </a:lnTo>
                  <a:lnTo>
                    <a:pt x="12" y="24"/>
                  </a:lnTo>
                  <a:lnTo>
                    <a:pt x="12" y="16"/>
                  </a:lnTo>
                  <a:lnTo>
                    <a:pt x="12" y="8"/>
                  </a:lnTo>
                  <a:lnTo>
                    <a:pt x="12" y="8"/>
                  </a:lnTo>
                  <a:lnTo>
                    <a:pt x="12" y="2"/>
                  </a:lnTo>
                  <a:lnTo>
                    <a:pt x="10" y="0"/>
                  </a:lnTo>
                  <a:lnTo>
                    <a:pt x="8" y="0"/>
                  </a:lnTo>
                  <a:lnTo>
                    <a:pt x="8"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2" name="Freeform 95"/>
            <p:cNvSpPr>
              <a:spLocks/>
            </p:cNvSpPr>
            <p:nvPr/>
          </p:nvSpPr>
          <p:spPr bwMode="auto">
            <a:xfrm>
              <a:off x="7953375" y="1254125"/>
              <a:ext cx="34925" cy="79375"/>
            </a:xfrm>
            <a:custGeom>
              <a:avLst/>
              <a:gdLst/>
              <a:ahLst/>
              <a:cxnLst>
                <a:cxn ang="0">
                  <a:pos x="10" y="50"/>
                </a:cxn>
                <a:cxn ang="0">
                  <a:pos x="10" y="50"/>
                </a:cxn>
                <a:cxn ang="0">
                  <a:pos x="12" y="50"/>
                </a:cxn>
                <a:cxn ang="0">
                  <a:pos x="12" y="50"/>
                </a:cxn>
                <a:cxn ang="0">
                  <a:pos x="14" y="48"/>
                </a:cxn>
                <a:cxn ang="0">
                  <a:pos x="16" y="50"/>
                </a:cxn>
                <a:cxn ang="0">
                  <a:pos x="16" y="50"/>
                </a:cxn>
                <a:cxn ang="0">
                  <a:pos x="20" y="50"/>
                </a:cxn>
                <a:cxn ang="0">
                  <a:pos x="22" y="48"/>
                </a:cxn>
                <a:cxn ang="0">
                  <a:pos x="22" y="48"/>
                </a:cxn>
                <a:cxn ang="0">
                  <a:pos x="22" y="46"/>
                </a:cxn>
                <a:cxn ang="0">
                  <a:pos x="22" y="46"/>
                </a:cxn>
                <a:cxn ang="0">
                  <a:pos x="20" y="44"/>
                </a:cxn>
                <a:cxn ang="0">
                  <a:pos x="20" y="46"/>
                </a:cxn>
                <a:cxn ang="0">
                  <a:pos x="16" y="48"/>
                </a:cxn>
                <a:cxn ang="0">
                  <a:pos x="16" y="48"/>
                </a:cxn>
                <a:cxn ang="0">
                  <a:pos x="14" y="48"/>
                </a:cxn>
                <a:cxn ang="0">
                  <a:pos x="14" y="48"/>
                </a:cxn>
                <a:cxn ang="0">
                  <a:pos x="14" y="42"/>
                </a:cxn>
                <a:cxn ang="0">
                  <a:pos x="12" y="36"/>
                </a:cxn>
                <a:cxn ang="0">
                  <a:pos x="12" y="32"/>
                </a:cxn>
                <a:cxn ang="0">
                  <a:pos x="14" y="28"/>
                </a:cxn>
                <a:cxn ang="0">
                  <a:pos x="14" y="28"/>
                </a:cxn>
                <a:cxn ang="0">
                  <a:pos x="16" y="22"/>
                </a:cxn>
                <a:cxn ang="0">
                  <a:pos x="18" y="18"/>
                </a:cxn>
                <a:cxn ang="0">
                  <a:pos x="18" y="8"/>
                </a:cxn>
                <a:cxn ang="0">
                  <a:pos x="18" y="8"/>
                </a:cxn>
                <a:cxn ang="0">
                  <a:pos x="16" y="4"/>
                </a:cxn>
                <a:cxn ang="0">
                  <a:pos x="14" y="2"/>
                </a:cxn>
                <a:cxn ang="0">
                  <a:pos x="10" y="0"/>
                </a:cxn>
                <a:cxn ang="0">
                  <a:pos x="10" y="0"/>
                </a:cxn>
                <a:cxn ang="0">
                  <a:pos x="6" y="0"/>
                </a:cxn>
                <a:cxn ang="0">
                  <a:pos x="4" y="2"/>
                </a:cxn>
                <a:cxn ang="0">
                  <a:pos x="4" y="8"/>
                </a:cxn>
                <a:cxn ang="0">
                  <a:pos x="4" y="8"/>
                </a:cxn>
                <a:cxn ang="0">
                  <a:pos x="4" y="16"/>
                </a:cxn>
                <a:cxn ang="0">
                  <a:pos x="4" y="20"/>
                </a:cxn>
                <a:cxn ang="0">
                  <a:pos x="2" y="22"/>
                </a:cxn>
                <a:cxn ang="0">
                  <a:pos x="2" y="22"/>
                </a:cxn>
                <a:cxn ang="0">
                  <a:pos x="0" y="26"/>
                </a:cxn>
                <a:cxn ang="0">
                  <a:pos x="0" y="30"/>
                </a:cxn>
                <a:cxn ang="0">
                  <a:pos x="2" y="38"/>
                </a:cxn>
                <a:cxn ang="0">
                  <a:pos x="6" y="44"/>
                </a:cxn>
                <a:cxn ang="0">
                  <a:pos x="10" y="50"/>
                </a:cxn>
                <a:cxn ang="0">
                  <a:pos x="10" y="50"/>
                </a:cxn>
              </a:cxnLst>
              <a:rect l="0" t="0" r="r" b="b"/>
              <a:pathLst>
                <a:path w="22" h="50">
                  <a:moveTo>
                    <a:pt x="10" y="50"/>
                  </a:moveTo>
                  <a:lnTo>
                    <a:pt x="10" y="50"/>
                  </a:lnTo>
                  <a:lnTo>
                    <a:pt x="12" y="50"/>
                  </a:lnTo>
                  <a:lnTo>
                    <a:pt x="12" y="50"/>
                  </a:lnTo>
                  <a:lnTo>
                    <a:pt x="14" y="48"/>
                  </a:lnTo>
                  <a:lnTo>
                    <a:pt x="16" y="50"/>
                  </a:lnTo>
                  <a:lnTo>
                    <a:pt x="16" y="50"/>
                  </a:lnTo>
                  <a:lnTo>
                    <a:pt x="20" y="50"/>
                  </a:lnTo>
                  <a:lnTo>
                    <a:pt x="22" y="48"/>
                  </a:lnTo>
                  <a:lnTo>
                    <a:pt x="22" y="48"/>
                  </a:lnTo>
                  <a:lnTo>
                    <a:pt x="22" y="46"/>
                  </a:lnTo>
                  <a:lnTo>
                    <a:pt x="22" y="46"/>
                  </a:lnTo>
                  <a:lnTo>
                    <a:pt x="20" y="44"/>
                  </a:lnTo>
                  <a:lnTo>
                    <a:pt x="20" y="46"/>
                  </a:lnTo>
                  <a:lnTo>
                    <a:pt x="16" y="48"/>
                  </a:lnTo>
                  <a:lnTo>
                    <a:pt x="16" y="48"/>
                  </a:lnTo>
                  <a:lnTo>
                    <a:pt x="14" y="48"/>
                  </a:lnTo>
                  <a:lnTo>
                    <a:pt x="14" y="48"/>
                  </a:lnTo>
                  <a:lnTo>
                    <a:pt x="14" y="42"/>
                  </a:lnTo>
                  <a:lnTo>
                    <a:pt x="12" y="36"/>
                  </a:lnTo>
                  <a:lnTo>
                    <a:pt x="12" y="32"/>
                  </a:lnTo>
                  <a:lnTo>
                    <a:pt x="14" y="28"/>
                  </a:lnTo>
                  <a:lnTo>
                    <a:pt x="14" y="28"/>
                  </a:lnTo>
                  <a:lnTo>
                    <a:pt x="16" y="22"/>
                  </a:lnTo>
                  <a:lnTo>
                    <a:pt x="18" y="18"/>
                  </a:lnTo>
                  <a:lnTo>
                    <a:pt x="18" y="8"/>
                  </a:lnTo>
                  <a:lnTo>
                    <a:pt x="18" y="8"/>
                  </a:lnTo>
                  <a:lnTo>
                    <a:pt x="16" y="4"/>
                  </a:lnTo>
                  <a:lnTo>
                    <a:pt x="14" y="2"/>
                  </a:lnTo>
                  <a:lnTo>
                    <a:pt x="10" y="0"/>
                  </a:lnTo>
                  <a:lnTo>
                    <a:pt x="10" y="0"/>
                  </a:lnTo>
                  <a:lnTo>
                    <a:pt x="6" y="0"/>
                  </a:lnTo>
                  <a:lnTo>
                    <a:pt x="4" y="2"/>
                  </a:lnTo>
                  <a:lnTo>
                    <a:pt x="4" y="8"/>
                  </a:lnTo>
                  <a:lnTo>
                    <a:pt x="4" y="8"/>
                  </a:lnTo>
                  <a:lnTo>
                    <a:pt x="4" y="16"/>
                  </a:lnTo>
                  <a:lnTo>
                    <a:pt x="4" y="20"/>
                  </a:lnTo>
                  <a:lnTo>
                    <a:pt x="2" y="22"/>
                  </a:lnTo>
                  <a:lnTo>
                    <a:pt x="2" y="22"/>
                  </a:lnTo>
                  <a:lnTo>
                    <a:pt x="0" y="26"/>
                  </a:lnTo>
                  <a:lnTo>
                    <a:pt x="0" y="30"/>
                  </a:lnTo>
                  <a:lnTo>
                    <a:pt x="2" y="38"/>
                  </a:lnTo>
                  <a:lnTo>
                    <a:pt x="6" y="44"/>
                  </a:lnTo>
                  <a:lnTo>
                    <a:pt x="10" y="50"/>
                  </a:lnTo>
                  <a:lnTo>
                    <a:pt x="10" y="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3" name="Freeform 96"/>
            <p:cNvSpPr>
              <a:spLocks/>
            </p:cNvSpPr>
            <p:nvPr/>
          </p:nvSpPr>
          <p:spPr bwMode="auto">
            <a:xfrm>
              <a:off x="8261350" y="2235200"/>
              <a:ext cx="41275" cy="41275"/>
            </a:xfrm>
            <a:custGeom>
              <a:avLst/>
              <a:gdLst/>
              <a:ahLst/>
              <a:cxnLst>
                <a:cxn ang="0">
                  <a:pos x="20" y="2"/>
                </a:cxn>
                <a:cxn ang="0">
                  <a:pos x="20" y="2"/>
                </a:cxn>
                <a:cxn ang="0">
                  <a:pos x="14" y="4"/>
                </a:cxn>
                <a:cxn ang="0">
                  <a:pos x="8" y="2"/>
                </a:cxn>
                <a:cxn ang="0">
                  <a:pos x="8" y="2"/>
                </a:cxn>
                <a:cxn ang="0">
                  <a:pos x="4" y="0"/>
                </a:cxn>
                <a:cxn ang="0">
                  <a:pos x="2" y="0"/>
                </a:cxn>
                <a:cxn ang="0">
                  <a:pos x="0" y="0"/>
                </a:cxn>
                <a:cxn ang="0">
                  <a:pos x="0" y="0"/>
                </a:cxn>
                <a:cxn ang="0">
                  <a:pos x="0" y="2"/>
                </a:cxn>
                <a:cxn ang="0">
                  <a:pos x="0" y="6"/>
                </a:cxn>
                <a:cxn ang="0">
                  <a:pos x="2" y="10"/>
                </a:cxn>
                <a:cxn ang="0">
                  <a:pos x="2" y="10"/>
                </a:cxn>
                <a:cxn ang="0">
                  <a:pos x="4" y="16"/>
                </a:cxn>
                <a:cxn ang="0">
                  <a:pos x="4" y="16"/>
                </a:cxn>
                <a:cxn ang="0">
                  <a:pos x="8" y="24"/>
                </a:cxn>
                <a:cxn ang="0">
                  <a:pos x="10" y="26"/>
                </a:cxn>
                <a:cxn ang="0">
                  <a:pos x="12" y="26"/>
                </a:cxn>
                <a:cxn ang="0">
                  <a:pos x="12" y="26"/>
                </a:cxn>
                <a:cxn ang="0">
                  <a:pos x="16" y="26"/>
                </a:cxn>
                <a:cxn ang="0">
                  <a:pos x="20" y="24"/>
                </a:cxn>
                <a:cxn ang="0">
                  <a:pos x="24" y="18"/>
                </a:cxn>
                <a:cxn ang="0">
                  <a:pos x="24" y="18"/>
                </a:cxn>
                <a:cxn ang="0">
                  <a:pos x="26" y="12"/>
                </a:cxn>
                <a:cxn ang="0">
                  <a:pos x="26" y="8"/>
                </a:cxn>
                <a:cxn ang="0">
                  <a:pos x="26" y="8"/>
                </a:cxn>
                <a:cxn ang="0">
                  <a:pos x="26" y="2"/>
                </a:cxn>
                <a:cxn ang="0">
                  <a:pos x="24" y="0"/>
                </a:cxn>
                <a:cxn ang="0">
                  <a:pos x="20" y="2"/>
                </a:cxn>
                <a:cxn ang="0">
                  <a:pos x="20" y="2"/>
                </a:cxn>
              </a:cxnLst>
              <a:rect l="0" t="0" r="r" b="b"/>
              <a:pathLst>
                <a:path w="26" h="26">
                  <a:moveTo>
                    <a:pt x="20" y="2"/>
                  </a:moveTo>
                  <a:lnTo>
                    <a:pt x="20" y="2"/>
                  </a:lnTo>
                  <a:lnTo>
                    <a:pt x="14" y="4"/>
                  </a:lnTo>
                  <a:lnTo>
                    <a:pt x="8" y="2"/>
                  </a:lnTo>
                  <a:lnTo>
                    <a:pt x="8" y="2"/>
                  </a:lnTo>
                  <a:lnTo>
                    <a:pt x="4" y="0"/>
                  </a:lnTo>
                  <a:lnTo>
                    <a:pt x="2" y="0"/>
                  </a:lnTo>
                  <a:lnTo>
                    <a:pt x="0" y="0"/>
                  </a:lnTo>
                  <a:lnTo>
                    <a:pt x="0" y="0"/>
                  </a:lnTo>
                  <a:lnTo>
                    <a:pt x="0" y="2"/>
                  </a:lnTo>
                  <a:lnTo>
                    <a:pt x="0" y="6"/>
                  </a:lnTo>
                  <a:lnTo>
                    <a:pt x="2" y="10"/>
                  </a:lnTo>
                  <a:lnTo>
                    <a:pt x="2" y="10"/>
                  </a:lnTo>
                  <a:lnTo>
                    <a:pt x="4" y="16"/>
                  </a:lnTo>
                  <a:lnTo>
                    <a:pt x="4" y="16"/>
                  </a:lnTo>
                  <a:lnTo>
                    <a:pt x="8" y="24"/>
                  </a:lnTo>
                  <a:lnTo>
                    <a:pt x="10" y="26"/>
                  </a:lnTo>
                  <a:lnTo>
                    <a:pt x="12" y="26"/>
                  </a:lnTo>
                  <a:lnTo>
                    <a:pt x="12" y="26"/>
                  </a:lnTo>
                  <a:lnTo>
                    <a:pt x="16" y="26"/>
                  </a:lnTo>
                  <a:lnTo>
                    <a:pt x="20" y="24"/>
                  </a:lnTo>
                  <a:lnTo>
                    <a:pt x="24" y="18"/>
                  </a:lnTo>
                  <a:lnTo>
                    <a:pt x="24" y="18"/>
                  </a:lnTo>
                  <a:lnTo>
                    <a:pt x="26" y="12"/>
                  </a:lnTo>
                  <a:lnTo>
                    <a:pt x="26" y="8"/>
                  </a:lnTo>
                  <a:lnTo>
                    <a:pt x="26" y="8"/>
                  </a:lnTo>
                  <a:lnTo>
                    <a:pt x="26" y="2"/>
                  </a:lnTo>
                  <a:lnTo>
                    <a:pt x="24" y="0"/>
                  </a:lnTo>
                  <a:lnTo>
                    <a:pt x="20" y="2"/>
                  </a:lnTo>
                  <a:lnTo>
                    <a:pt x="20"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4" name="Freeform 97"/>
            <p:cNvSpPr>
              <a:spLocks/>
            </p:cNvSpPr>
            <p:nvPr/>
          </p:nvSpPr>
          <p:spPr bwMode="auto">
            <a:xfrm>
              <a:off x="8086725" y="1568450"/>
              <a:ext cx="234950" cy="161925"/>
            </a:xfrm>
            <a:custGeom>
              <a:avLst/>
              <a:gdLst/>
              <a:ahLst/>
              <a:cxnLst>
                <a:cxn ang="0">
                  <a:pos x="124" y="56"/>
                </a:cxn>
                <a:cxn ang="0">
                  <a:pos x="118" y="50"/>
                </a:cxn>
                <a:cxn ang="0">
                  <a:pos x="114" y="42"/>
                </a:cxn>
                <a:cxn ang="0">
                  <a:pos x="94" y="30"/>
                </a:cxn>
                <a:cxn ang="0">
                  <a:pos x="80" y="24"/>
                </a:cxn>
                <a:cxn ang="0">
                  <a:pos x="68" y="18"/>
                </a:cxn>
                <a:cxn ang="0">
                  <a:pos x="52" y="14"/>
                </a:cxn>
                <a:cxn ang="0">
                  <a:pos x="42" y="24"/>
                </a:cxn>
                <a:cxn ang="0">
                  <a:pos x="38" y="28"/>
                </a:cxn>
                <a:cxn ang="0">
                  <a:pos x="32" y="26"/>
                </a:cxn>
                <a:cxn ang="0">
                  <a:pos x="28" y="22"/>
                </a:cxn>
                <a:cxn ang="0">
                  <a:pos x="26" y="16"/>
                </a:cxn>
                <a:cxn ang="0">
                  <a:pos x="24" y="4"/>
                </a:cxn>
                <a:cxn ang="0">
                  <a:pos x="20" y="2"/>
                </a:cxn>
                <a:cxn ang="0">
                  <a:pos x="10" y="2"/>
                </a:cxn>
                <a:cxn ang="0">
                  <a:pos x="0" y="8"/>
                </a:cxn>
                <a:cxn ang="0">
                  <a:pos x="8" y="12"/>
                </a:cxn>
                <a:cxn ang="0">
                  <a:pos x="14" y="18"/>
                </a:cxn>
                <a:cxn ang="0">
                  <a:pos x="16" y="22"/>
                </a:cxn>
                <a:cxn ang="0">
                  <a:pos x="14" y="28"/>
                </a:cxn>
                <a:cxn ang="0">
                  <a:pos x="16" y="30"/>
                </a:cxn>
                <a:cxn ang="0">
                  <a:pos x="16" y="36"/>
                </a:cxn>
                <a:cxn ang="0">
                  <a:pos x="18" y="36"/>
                </a:cxn>
                <a:cxn ang="0">
                  <a:pos x="20" y="36"/>
                </a:cxn>
                <a:cxn ang="0">
                  <a:pos x="22" y="32"/>
                </a:cxn>
                <a:cxn ang="0">
                  <a:pos x="50" y="46"/>
                </a:cxn>
                <a:cxn ang="0">
                  <a:pos x="60" y="60"/>
                </a:cxn>
                <a:cxn ang="0">
                  <a:pos x="58" y="76"/>
                </a:cxn>
                <a:cxn ang="0">
                  <a:pos x="56" y="78"/>
                </a:cxn>
                <a:cxn ang="0">
                  <a:pos x="56" y="80"/>
                </a:cxn>
                <a:cxn ang="0">
                  <a:pos x="60" y="80"/>
                </a:cxn>
                <a:cxn ang="0">
                  <a:pos x="70" y="80"/>
                </a:cxn>
                <a:cxn ang="0">
                  <a:pos x="78" y="86"/>
                </a:cxn>
                <a:cxn ang="0">
                  <a:pos x="80" y="90"/>
                </a:cxn>
                <a:cxn ang="0">
                  <a:pos x="86" y="90"/>
                </a:cxn>
                <a:cxn ang="0">
                  <a:pos x="92" y="90"/>
                </a:cxn>
                <a:cxn ang="0">
                  <a:pos x="94" y="82"/>
                </a:cxn>
                <a:cxn ang="0">
                  <a:pos x="104" y="76"/>
                </a:cxn>
                <a:cxn ang="0">
                  <a:pos x="120" y="78"/>
                </a:cxn>
                <a:cxn ang="0">
                  <a:pos x="126" y="90"/>
                </a:cxn>
                <a:cxn ang="0">
                  <a:pos x="132" y="98"/>
                </a:cxn>
                <a:cxn ang="0">
                  <a:pos x="140" y="102"/>
                </a:cxn>
                <a:cxn ang="0">
                  <a:pos x="146" y="100"/>
                </a:cxn>
                <a:cxn ang="0">
                  <a:pos x="146" y="96"/>
                </a:cxn>
                <a:cxn ang="0">
                  <a:pos x="142" y="90"/>
                </a:cxn>
                <a:cxn ang="0">
                  <a:pos x="138" y="88"/>
                </a:cxn>
                <a:cxn ang="0">
                  <a:pos x="128" y="72"/>
                </a:cxn>
                <a:cxn ang="0">
                  <a:pos x="126" y="70"/>
                </a:cxn>
                <a:cxn ang="0">
                  <a:pos x="128" y="64"/>
                </a:cxn>
                <a:cxn ang="0">
                  <a:pos x="130" y="60"/>
                </a:cxn>
                <a:cxn ang="0">
                  <a:pos x="124" y="56"/>
                </a:cxn>
              </a:cxnLst>
              <a:rect l="0" t="0" r="r" b="b"/>
              <a:pathLst>
                <a:path w="148" h="102">
                  <a:moveTo>
                    <a:pt x="124" y="56"/>
                  </a:moveTo>
                  <a:lnTo>
                    <a:pt x="124" y="56"/>
                  </a:lnTo>
                  <a:lnTo>
                    <a:pt x="120" y="54"/>
                  </a:lnTo>
                  <a:lnTo>
                    <a:pt x="118" y="50"/>
                  </a:lnTo>
                  <a:lnTo>
                    <a:pt x="118" y="50"/>
                  </a:lnTo>
                  <a:lnTo>
                    <a:pt x="114" y="42"/>
                  </a:lnTo>
                  <a:lnTo>
                    <a:pt x="108" y="36"/>
                  </a:lnTo>
                  <a:lnTo>
                    <a:pt x="94" y="30"/>
                  </a:lnTo>
                  <a:lnTo>
                    <a:pt x="94" y="30"/>
                  </a:lnTo>
                  <a:lnTo>
                    <a:pt x="80" y="24"/>
                  </a:lnTo>
                  <a:lnTo>
                    <a:pt x="68" y="18"/>
                  </a:lnTo>
                  <a:lnTo>
                    <a:pt x="68" y="18"/>
                  </a:lnTo>
                  <a:lnTo>
                    <a:pt x="60" y="14"/>
                  </a:lnTo>
                  <a:lnTo>
                    <a:pt x="52" y="14"/>
                  </a:lnTo>
                  <a:lnTo>
                    <a:pt x="46" y="18"/>
                  </a:lnTo>
                  <a:lnTo>
                    <a:pt x="42" y="24"/>
                  </a:lnTo>
                  <a:lnTo>
                    <a:pt x="42" y="24"/>
                  </a:lnTo>
                  <a:lnTo>
                    <a:pt x="38" y="28"/>
                  </a:lnTo>
                  <a:lnTo>
                    <a:pt x="34" y="30"/>
                  </a:lnTo>
                  <a:lnTo>
                    <a:pt x="32" y="26"/>
                  </a:lnTo>
                  <a:lnTo>
                    <a:pt x="28" y="22"/>
                  </a:lnTo>
                  <a:lnTo>
                    <a:pt x="28" y="22"/>
                  </a:lnTo>
                  <a:lnTo>
                    <a:pt x="26" y="16"/>
                  </a:lnTo>
                  <a:lnTo>
                    <a:pt x="26" y="16"/>
                  </a:lnTo>
                  <a:lnTo>
                    <a:pt x="26" y="8"/>
                  </a:lnTo>
                  <a:lnTo>
                    <a:pt x="24" y="4"/>
                  </a:lnTo>
                  <a:lnTo>
                    <a:pt x="20" y="2"/>
                  </a:lnTo>
                  <a:lnTo>
                    <a:pt x="20" y="2"/>
                  </a:lnTo>
                  <a:lnTo>
                    <a:pt x="14" y="0"/>
                  </a:lnTo>
                  <a:lnTo>
                    <a:pt x="10" y="2"/>
                  </a:lnTo>
                  <a:lnTo>
                    <a:pt x="0" y="8"/>
                  </a:lnTo>
                  <a:lnTo>
                    <a:pt x="0" y="8"/>
                  </a:lnTo>
                  <a:lnTo>
                    <a:pt x="4" y="10"/>
                  </a:lnTo>
                  <a:lnTo>
                    <a:pt x="8" y="12"/>
                  </a:lnTo>
                  <a:lnTo>
                    <a:pt x="14" y="18"/>
                  </a:lnTo>
                  <a:lnTo>
                    <a:pt x="14" y="18"/>
                  </a:lnTo>
                  <a:lnTo>
                    <a:pt x="16" y="22"/>
                  </a:lnTo>
                  <a:lnTo>
                    <a:pt x="16" y="22"/>
                  </a:lnTo>
                  <a:lnTo>
                    <a:pt x="14" y="26"/>
                  </a:lnTo>
                  <a:lnTo>
                    <a:pt x="14" y="28"/>
                  </a:lnTo>
                  <a:lnTo>
                    <a:pt x="16" y="30"/>
                  </a:lnTo>
                  <a:lnTo>
                    <a:pt x="16" y="30"/>
                  </a:lnTo>
                  <a:lnTo>
                    <a:pt x="16" y="34"/>
                  </a:lnTo>
                  <a:lnTo>
                    <a:pt x="16" y="36"/>
                  </a:lnTo>
                  <a:lnTo>
                    <a:pt x="18" y="36"/>
                  </a:lnTo>
                  <a:lnTo>
                    <a:pt x="18" y="36"/>
                  </a:lnTo>
                  <a:lnTo>
                    <a:pt x="20" y="36"/>
                  </a:lnTo>
                  <a:lnTo>
                    <a:pt x="20" y="36"/>
                  </a:lnTo>
                  <a:lnTo>
                    <a:pt x="22" y="32"/>
                  </a:lnTo>
                  <a:lnTo>
                    <a:pt x="22" y="32"/>
                  </a:lnTo>
                  <a:lnTo>
                    <a:pt x="50" y="46"/>
                  </a:lnTo>
                  <a:lnTo>
                    <a:pt x="50" y="46"/>
                  </a:lnTo>
                  <a:lnTo>
                    <a:pt x="56" y="52"/>
                  </a:lnTo>
                  <a:lnTo>
                    <a:pt x="60" y="60"/>
                  </a:lnTo>
                  <a:lnTo>
                    <a:pt x="60" y="66"/>
                  </a:lnTo>
                  <a:lnTo>
                    <a:pt x="58" y="76"/>
                  </a:lnTo>
                  <a:lnTo>
                    <a:pt x="58" y="76"/>
                  </a:lnTo>
                  <a:lnTo>
                    <a:pt x="56" y="78"/>
                  </a:lnTo>
                  <a:lnTo>
                    <a:pt x="56" y="80"/>
                  </a:lnTo>
                  <a:lnTo>
                    <a:pt x="56" y="80"/>
                  </a:lnTo>
                  <a:lnTo>
                    <a:pt x="60" y="80"/>
                  </a:lnTo>
                  <a:lnTo>
                    <a:pt x="60" y="80"/>
                  </a:lnTo>
                  <a:lnTo>
                    <a:pt x="66" y="78"/>
                  </a:lnTo>
                  <a:lnTo>
                    <a:pt x="70" y="80"/>
                  </a:lnTo>
                  <a:lnTo>
                    <a:pt x="74" y="82"/>
                  </a:lnTo>
                  <a:lnTo>
                    <a:pt x="78" y="86"/>
                  </a:lnTo>
                  <a:lnTo>
                    <a:pt x="78" y="86"/>
                  </a:lnTo>
                  <a:lnTo>
                    <a:pt x="80" y="90"/>
                  </a:lnTo>
                  <a:lnTo>
                    <a:pt x="86" y="90"/>
                  </a:lnTo>
                  <a:lnTo>
                    <a:pt x="86" y="90"/>
                  </a:lnTo>
                  <a:lnTo>
                    <a:pt x="88" y="90"/>
                  </a:lnTo>
                  <a:lnTo>
                    <a:pt x="92" y="90"/>
                  </a:lnTo>
                  <a:lnTo>
                    <a:pt x="94" y="82"/>
                  </a:lnTo>
                  <a:lnTo>
                    <a:pt x="94" y="82"/>
                  </a:lnTo>
                  <a:lnTo>
                    <a:pt x="98" y="78"/>
                  </a:lnTo>
                  <a:lnTo>
                    <a:pt x="104" y="76"/>
                  </a:lnTo>
                  <a:lnTo>
                    <a:pt x="112" y="76"/>
                  </a:lnTo>
                  <a:lnTo>
                    <a:pt x="120" y="78"/>
                  </a:lnTo>
                  <a:lnTo>
                    <a:pt x="120" y="78"/>
                  </a:lnTo>
                  <a:lnTo>
                    <a:pt x="126" y="90"/>
                  </a:lnTo>
                  <a:lnTo>
                    <a:pt x="132" y="98"/>
                  </a:lnTo>
                  <a:lnTo>
                    <a:pt x="132" y="98"/>
                  </a:lnTo>
                  <a:lnTo>
                    <a:pt x="136" y="100"/>
                  </a:lnTo>
                  <a:lnTo>
                    <a:pt x="140" y="102"/>
                  </a:lnTo>
                  <a:lnTo>
                    <a:pt x="146" y="100"/>
                  </a:lnTo>
                  <a:lnTo>
                    <a:pt x="146" y="100"/>
                  </a:lnTo>
                  <a:lnTo>
                    <a:pt x="148" y="98"/>
                  </a:lnTo>
                  <a:lnTo>
                    <a:pt x="146" y="96"/>
                  </a:lnTo>
                  <a:lnTo>
                    <a:pt x="146" y="96"/>
                  </a:lnTo>
                  <a:lnTo>
                    <a:pt x="142" y="90"/>
                  </a:lnTo>
                  <a:lnTo>
                    <a:pt x="138" y="88"/>
                  </a:lnTo>
                  <a:lnTo>
                    <a:pt x="138" y="88"/>
                  </a:lnTo>
                  <a:lnTo>
                    <a:pt x="134" y="80"/>
                  </a:lnTo>
                  <a:lnTo>
                    <a:pt x="128" y="72"/>
                  </a:lnTo>
                  <a:lnTo>
                    <a:pt x="128" y="72"/>
                  </a:lnTo>
                  <a:lnTo>
                    <a:pt x="126" y="70"/>
                  </a:lnTo>
                  <a:lnTo>
                    <a:pt x="128" y="64"/>
                  </a:lnTo>
                  <a:lnTo>
                    <a:pt x="128" y="64"/>
                  </a:lnTo>
                  <a:lnTo>
                    <a:pt x="130" y="62"/>
                  </a:lnTo>
                  <a:lnTo>
                    <a:pt x="130" y="60"/>
                  </a:lnTo>
                  <a:lnTo>
                    <a:pt x="124" y="56"/>
                  </a:lnTo>
                  <a:lnTo>
                    <a:pt x="124" y="5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5" name="Freeform 98"/>
            <p:cNvSpPr>
              <a:spLocks/>
            </p:cNvSpPr>
            <p:nvPr/>
          </p:nvSpPr>
          <p:spPr bwMode="auto">
            <a:xfrm>
              <a:off x="8169275" y="304800"/>
              <a:ext cx="60325" cy="22225"/>
            </a:xfrm>
            <a:custGeom>
              <a:avLst/>
              <a:gdLst/>
              <a:ahLst/>
              <a:cxnLst>
                <a:cxn ang="0">
                  <a:pos x="10" y="14"/>
                </a:cxn>
                <a:cxn ang="0">
                  <a:pos x="10" y="14"/>
                </a:cxn>
                <a:cxn ang="0">
                  <a:pos x="38" y="10"/>
                </a:cxn>
                <a:cxn ang="0">
                  <a:pos x="38" y="10"/>
                </a:cxn>
                <a:cxn ang="0">
                  <a:pos x="38" y="8"/>
                </a:cxn>
                <a:cxn ang="0">
                  <a:pos x="38" y="4"/>
                </a:cxn>
                <a:cxn ang="0">
                  <a:pos x="38" y="0"/>
                </a:cxn>
                <a:cxn ang="0">
                  <a:pos x="34" y="0"/>
                </a:cxn>
                <a:cxn ang="0">
                  <a:pos x="34" y="0"/>
                </a:cxn>
                <a:cxn ang="0">
                  <a:pos x="28" y="2"/>
                </a:cxn>
                <a:cxn ang="0">
                  <a:pos x="22" y="2"/>
                </a:cxn>
                <a:cxn ang="0">
                  <a:pos x="12" y="0"/>
                </a:cxn>
                <a:cxn ang="0">
                  <a:pos x="12" y="0"/>
                </a:cxn>
                <a:cxn ang="0">
                  <a:pos x="4" y="0"/>
                </a:cxn>
                <a:cxn ang="0">
                  <a:pos x="0" y="2"/>
                </a:cxn>
                <a:cxn ang="0">
                  <a:pos x="0" y="6"/>
                </a:cxn>
                <a:cxn ang="0">
                  <a:pos x="0" y="6"/>
                </a:cxn>
                <a:cxn ang="0">
                  <a:pos x="0" y="10"/>
                </a:cxn>
                <a:cxn ang="0">
                  <a:pos x="2" y="12"/>
                </a:cxn>
                <a:cxn ang="0">
                  <a:pos x="10" y="14"/>
                </a:cxn>
                <a:cxn ang="0">
                  <a:pos x="10" y="14"/>
                </a:cxn>
              </a:cxnLst>
              <a:rect l="0" t="0" r="r" b="b"/>
              <a:pathLst>
                <a:path w="38" h="14">
                  <a:moveTo>
                    <a:pt x="10" y="14"/>
                  </a:moveTo>
                  <a:lnTo>
                    <a:pt x="10" y="14"/>
                  </a:lnTo>
                  <a:lnTo>
                    <a:pt x="38" y="10"/>
                  </a:lnTo>
                  <a:lnTo>
                    <a:pt x="38" y="10"/>
                  </a:lnTo>
                  <a:lnTo>
                    <a:pt x="38" y="8"/>
                  </a:lnTo>
                  <a:lnTo>
                    <a:pt x="38" y="4"/>
                  </a:lnTo>
                  <a:lnTo>
                    <a:pt x="38" y="0"/>
                  </a:lnTo>
                  <a:lnTo>
                    <a:pt x="34" y="0"/>
                  </a:lnTo>
                  <a:lnTo>
                    <a:pt x="34" y="0"/>
                  </a:lnTo>
                  <a:lnTo>
                    <a:pt x="28" y="2"/>
                  </a:lnTo>
                  <a:lnTo>
                    <a:pt x="22" y="2"/>
                  </a:lnTo>
                  <a:lnTo>
                    <a:pt x="12" y="0"/>
                  </a:lnTo>
                  <a:lnTo>
                    <a:pt x="12" y="0"/>
                  </a:lnTo>
                  <a:lnTo>
                    <a:pt x="4" y="0"/>
                  </a:lnTo>
                  <a:lnTo>
                    <a:pt x="0" y="2"/>
                  </a:lnTo>
                  <a:lnTo>
                    <a:pt x="0" y="6"/>
                  </a:lnTo>
                  <a:lnTo>
                    <a:pt x="0" y="6"/>
                  </a:lnTo>
                  <a:lnTo>
                    <a:pt x="0" y="10"/>
                  </a:lnTo>
                  <a:lnTo>
                    <a:pt x="2" y="12"/>
                  </a:lnTo>
                  <a:lnTo>
                    <a:pt x="10" y="14"/>
                  </a:lnTo>
                  <a:lnTo>
                    <a:pt x="10" y="1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6" name="Freeform 99"/>
            <p:cNvSpPr>
              <a:spLocks/>
            </p:cNvSpPr>
            <p:nvPr/>
          </p:nvSpPr>
          <p:spPr bwMode="auto">
            <a:xfrm>
              <a:off x="4943475" y="282575"/>
              <a:ext cx="88900" cy="22225"/>
            </a:xfrm>
            <a:custGeom>
              <a:avLst/>
              <a:gdLst/>
              <a:ahLst/>
              <a:cxnLst>
                <a:cxn ang="0">
                  <a:pos x="36" y="8"/>
                </a:cxn>
                <a:cxn ang="0">
                  <a:pos x="36" y="8"/>
                </a:cxn>
                <a:cxn ang="0">
                  <a:pos x="38" y="8"/>
                </a:cxn>
                <a:cxn ang="0">
                  <a:pos x="38" y="8"/>
                </a:cxn>
                <a:cxn ang="0">
                  <a:pos x="46" y="8"/>
                </a:cxn>
                <a:cxn ang="0">
                  <a:pos x="50" y="8"/>
                </a:cxn>
                <a:cxn ang="0">
                  <a:pos x="52" y="6"/>
                </a:cxn>
                <a:cxn ang="0">
                  <a:pos x="56" y="0"/>
                </a:cxn>
                <a:cxn ang="0">
                  <a:pos x="56" y="0"/>
                </a:cxn>
                <a:cxn ang="0">
                  <a:pos x="42" y="0"/>
                </a:cxn>
                <a:cxn ang="0">
                  <a:pos x="28" y="4"/>
                </a:cxn>
                <a:cxn ang="0">
                  <a:pos x="14" y="8"/>
                </a:cxn>
                <a:cxn ang="0">
                  <a:pos x="0" y="14"/>
                </a:cxn>
                <a:cxn ang="0">
                  <a:pos x="0" y="14"/>
                </a:cxn>
                <a:cxn ang="0">
                  <a:pos x="20" y="14"/>
                </a:cxn>
                <a:cxn ang="0">
                  <a:pos x="28" y="14"/>
                </a:cxn>
                <a:cxn ang="0">
                  <a:pos x="36" y="8"/>
                </a:cxn>
                <a:cxn ang="0">
                  <a:pos x="36" y="8"/>
                </a:cxn>
              </a:cxnLst>
              <a:rect l="0" t="0" r="r" b="b"/>
              <a:pathLst>
                <a:path w="56" h="14">
                  <a:moveTo>
                    <a:pt x="36" y="8"/>
                  </a:moveTo>
                  <a:lnTo>
                    <a:pt x="36" y="8"/>
                  </a:lnTo>
                  <a:lnTo>
                    <a:pt x="38" y="8"/>
                  </a:lnTo>
                  <a:lnTo>
                    <a:pt x="38" y="8"/>
                  </a:lnTo>
                  <a:lnTo>
                    <a:pt x="46" y="8"/>
                  </a:lnTo>
                  <a:lnTo>
                    <a:pt x="50" y="8"/>
                  </a:lnTo>
                  <a:lnTo>
                    <a:pt x="52" y="6"/>
                  </a:lnTo>
                  <a:lnTo>
                    <a:pt x="56" y="0"/>
                  </a:lnTo>
                  <a:lnTo>
                    <a:pt x="56" y="0"/>
                  </a:lnTo>
                  <a:lnTo>
                    <a:pt x="42" y="0"/>
                  </a:lnTo>
                  <a:lnTo>
                    <a:pt x="28" y="4"/>
                  </a:lnTo>
                  <a:lnTo>
                    <a:pt x="14" y="8"/>
                  </a:lnTo>
                  <a:lnTo>
                    <a:pt x="0" y="14"/>
                  </a:lnTo>
                  <a:lnTo>
                    <a:pt x="0" y="14"/>
                  </a:lnTo>
                  <a:lnTo>
                    <a:pt x="20" y="14"/>
                  </a:lnTo>
                  <a:lnTo>
                    <a:pt x="28" y="14"/>
                  </a:lnTo>
                  <a:lnTo>
                    <a:pt x="36" y="8"/>
                  </a:lnTo>
                  <a:lnTo>
                    <a:pt x="36" y="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7" name="Freeform 100"/>
            <p:cNvSpPr>
              <a:spLocks/>
            </p:cNvSpPr>
            <p:nvPr/>
          </p:nvSpPr>
          <p:spPr bwMode="auto">
            <a:xfrm>
              <a:off x="7458075" y="1400175"/>
              <a:ext cx="22225" cy="60325"/>
            </a:xfrm>
            <a:custGeom>
              <a:avLst/>
              <a:gdLst/>
              <a:ahLst/>
              <a:cxnLst>
                <a:cxn ang="0">
                  <a:pos x="4" y="0"/>
                </a:cxn>
                <a:cxn ang="0">
                  <a:pos x="4" y="0"/>
                </a:cxn>
                <a:cxn ang="0">
                  <a:pos x="0" y="10"/>
                </a:cxn>
                <a:cxn ang="0">
                  <a:pos x="0" y="18"/>
                </a:cxn>
                <a:cxn ang="0">
                  <a:pos x="0" y="34"/>
                </a:cxn>
                <a:cxn ang="0">
                  <a:pos x="0" y="34"/>
                </a:cxn>
                <a:cxn ang="0">
                  <a:pos x="2" y="36"/>
                </a:cxn>
                <a:cxn ang="0">
                  <a:pos x="4" y="38"/>
                </a:cxn>
                <a:cxn ang="0">
                  <a:pos x="6" y="38"/>
                </a:cxn>
                <a:cxn ang="0">
                  <a:pos x="10" y="36"/>
                </a:cxn>
                <a:cxn ang="0">
                  <a:pos x="10" y="36"/>
                </a:cxn>
                <a:cxn ang="0">
                  <a:pos x="12" y="34"/>
                </a:cxn>
                <a:cxn ang="0">
                  <a:pos x="14" y="30"/>
                </a:cxn>
                <a:cxn ang="0">
                  <a:pos x="14" y="26"/>
                </a:cxn>
                <a:cxn ang="0">
                  <a:pos x="14" y="22"/>
                </a:cxn>
                <a:cxn ang="0">
                  <a:pos x="14" y="22"/>
                </a:cxn>
                <a:cxn ang="0">
                  <a:pos x="4" y="0"/>
                </a:cxn>
                <a:cxn ang="0">
                  <a:pos x="4" y="0"/>
                </a:cxn>
              </a:cxnLst>
              <a:rect l="0" t="0" r="r" b="b"/>
              <a:pathLst>
                <a:path w="14" h="38">
                  <a:moveTo>
                    <a:pt x="4" y="0"/>
                  </a:moveTo>
                  <a:lnTo>
                    <a:pt x="4" y="0"/>
                  </a:lnTo>
                  <a:lnTo>
                    <a:pt x="0" y="10"/>
                  </a:lnTo>
                  <a:lnTo>
                    <a:pt x="0" y="18"/>
                  </a:lnTo>
                  <a:lnTo>
                    <a:pt x="0" y="34"/>
                  </a:lnTo>
                  <a:lnTo>
                    <a:pt x="0" y="34"/>
                  </a:lnTo>
                  <a:lnTo>
                    <a:pt x="2" y="36"/>
                  </a:lnTo>
                  <a:lnTo>
                    <a:pt x="4" y="38"/>
                  </a:lnTo>
                  <a:lnTo>
                    <a:pt x="6" y="38"/>
                  </a:lnTo>
                  <a:lnTo>
                    <a:pt x="10" y="36"/>
                  </a:lnTo>
                  <a:lnTo>
                    <a:pt x="10" y="36"/>
                  </a:lnTo>
                  <a:lnTo>
                    <a:pt x="12" y="34"/>
                  </a:lnTo>
                  <a:lnTo>
                    <a:pt x="14" y="30"/>
                  </a:lnTo>
                  <a:lnTo>
                    <a:pt x="14" y="26"/>
                  </a:lnTo>
                  <a:lnTo>
                    <a:pt x="14" y="22"/>
                  </a:lnTo>
                  <a:lnTo>
                    <a:pt x="14" y="22"/>
                  </a:lnTo>
                  <a:lnTo>
                    <a:pt x="4" y="0"/>
                  </a:lnTo>
                  <a:lnTo>
                    <a:pt x="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8" name="Freeform 101"/>
            <p:cNvSpPr>
              <a:spLocks/>
            </p:cNvSpPr>
            <p:nvPr/>
          </p:nvSpPr>
          <p:spPr bwMode="auto">
            <a:xfrm>
              <a:off x="7600950" y="219075"/>
              <a:ext cx="101600" cy="38100"/>
            </a:xfrm>
            <a:custGeom>
              <a:avLst/>
              <a:gdLst/>
              <a:ahLst/>
              <a:cxnLst>
                <a:cxn ang="0">
                  <a:pos x="24" y="12"/>
                </a:cxn>
                <a:cxn ang="0">
                  <a:pos x="24" y="12"/>
                </a:cxn>
                <a:cxn ang="0">
                  <a:pos x="22" y="14"/>
                </a:cxn>
                <a:cxn ang="0">
                  <a:pos x="22" y="14"/>
                </a:cxn>
                <a:cxn ang="0">
                  <a:pos x="20" y="18"/>
                </a:cxn>
                <a:cxn ang="0">
                  <a:pos x="22" y="20"/>
                </a:cxn>
                <a:cxn ang="0">
                  <a:pos x="26" y="22"/>
                </a:cxn>
                <a:cxn ang="0">
                  <a:pos x="26" y="22"/>
                </a:cxn>
                <a:cxn ang="0">
                  <a:pos x="58" y="24"/>
                </a:cxn>
                <a:cxn ang="0">
                  <a:pos x="58" y="24"/>
                </a:cxn>
                <a:cxn ang="0">
                  <a:pos x="62" y="24"/>
                </a:cxn>
                <a:cxn ang="0">
                  <a:pos x="64" y="22"/>
                </a:cxn>
                <a:cxn ang="0">
                  <a:pos x="64" y="18"/>
                </a:cxn>
                <a:cxn ang="0">
                  <a:pos x="64" y="18"/>
                </a:cxn>
                <a:cxn ang="0">
                  <a:pos x="64" y="14"/>
                </a:cxn>
                <a:cxn ang="0">
                  <a:pos x="62" y="14"/>
                </a:cxn>
                <a:cxn ang="0">
                  <a:pos x="56" y="12"/>
                </a:cxn>
                <a:cxn ang="0">
                  <a:pos x="56" y="12"/>
                </a:cxn>
                <a:cxn ang="0">
                  <a:pos x="52" y="14"/>
                </a:cxn>
                <a:cxn ang="0">
                  <a:pos x="50" y="14"/>
                </a:cxn>
                <a:cxn ang="0">
                  <a:pos x="48" y="12"/>
                </a:cxn>
                <a:cxn ang="0">
                  <a:pos x="48" y="12"/>
                </a:cxn>
                <a:cxn ang="0">
                  <a:pos x="46" y="10"/>
                </a:cxn>
                <a:cxn ang="0">
                  <a:pos x="46" y="6"/>
                </a:cxn>
                <a:cxn ang="0">
                  <a:pos x="44" y="4"/>
                </a:cxn>
                <a:cxn ang="0">
                  <a:pos x="40" y="2"/>
                </a:cxn>
                <a:cxn ang="0">
                  <a:pos x="40" y="2"/>
                </a:cxn>
                <a:cxn ang="0">
                  <a:pos x="34" y="0"/>
                </a:cxn>
                <a:cxn ang="0">
                  <a:pos x="28" y="0"/>
                </a:cxn>
                <a:cxn ang="0">
                  <a:pos x="18" y="2"/>
                </a:cxn>
                <a:cxn ang="0">
                  <a:pos x="10" y="8"/>
                </a:cxn>
                <a:cxn ang="0">
                  <a:pos x="0" y="14"/>
                </a:cxn>
                <a:cxn ang="0">
                  <a:pos x="0" y="14"/>
                </a:cxn>
                <a:cxn ang="0">
                  <a:pos x="6" y="16"/>
                </a:cxn>
                <a:cxn ang="0">
                  <a:pos x="12" y="14"/>
                </a:cxn>
                <a:cxn ang="0">
                  <a:pos x="18" y="12"/>
                </a:cxn>
                <a:cxn ang="0">
                  <a:pos x="24" y="12"/>
                </a:cxn>
                <a:cxn ang="0">
                  <a:pos x="24" y="12"/>
                </a:cxn>
              </a:cxnLst>
              <a:rect l="0" t="0" r="r" b="b"/>
              <a:pathLst>
                <a:path w="64" h="24">
                  <a:moveTo>
                    <a:pt x="24" y="12"/>
                  </a:moveTo>
                  <a:lnTo>
                    <a:pt x="24" y="12"/>
                  </a:lnTo>
                  <a:lnTo>
                    <a:pt x="22" y="14"/>
                  </a:lnTo>
                  <a:lnTo>
                    <a:pt x="22" y="14"/>
                  </a:lnTo>
                  <a:lnTo>
                    <a:pt x="20" y="18"/>
                  </a:lnTo>
                  <a:lnTo>
                    <a:pt x="22" y="20"/>
                  </a:lnTo>
                  <a:lnTo>
                    <a:pt x="26" y="22"/>
                  </a:lnTo>
                  <a:lnTo>
                    <a:pt x="26" y="22"/>
                  </a:lnTo>
                  <a:lnTo>
                    <a:pt x="58" y="24"/>
                  </a:lnTo>
                  <a:lnTo>
                    <a:pt x="58" y="24"/>
                  </a:lnTo>
                  <a:lnTo>
                    <a:pt x="62" y="24"/>
                  </a:lnTo>
                  <a:lnTo>
                    <a:pt x="64" y="22"/>
                  </a:lnTo>
                  <a:lnTo>
                    <a:pt x="64" y="18"/>
                  </a:lnTo>
                  <a:lnTo>
                    <a:pt x="64" y="18"/>
                  </a:lnTo>
                  <a:lnTo>
                    <a:pt x="64" y="14"/>
                  </a:lnTo>
                  <a:lnTo>
                    <a:pt x="62" y="14"/>
                  </a:lnTo>
                  <a:lnTo>
                    <a:pt x="56" y="12"/>
                  </a:lnTo>
                  <a:lnTo>
                    <a:pt x="56" y="12"/>
                  </a:lnTo>
                  <a:lnTo>
                    <a:pt x="52" y="14"/>
                  </a:lnTo>
                  <a:lnTo>
                    <a:pt x="50" y="14"/>
                  </a:lnTo>
                  <a:lnTo>
                    <a:pt x="48" y="12"/>
                  </a:lnTo>
                  <a:lnTo>
                    <a:pt x="48" y="12"/>
                  </a:lnTo>
                  <a:lnTo>
                    <a:pt x="46" y="10"/>
                  </a:lnTo>
                  <a:lnTo>
                    <a:pt x="46" y="6"/>
                  </a:lnTo>
                  <a:lnTo>
                    <a:pt x="44" y="4"/>
                  </a:lnTo>
                  <a:lnTo>
                    <a:pt x="40" y="2"/>
                  </a:lnTo>
                  <a:lnTo>
                    <a:pt x="40" y="2"/>
                  </a:lnTo>
                  <a:lnTo>
                    <a:pt x="34" y="0"/>
                  </a:lnTo>
                  <a:lnTo>
                    <a:pt x="28" y="0"/>
                  </a:lnTo>
                  <a:lnTo>
                    <a:pt x="18" y="2"/>
                  </a:lnTo>
                  <a:lnTo>
                    <a:pt x="10" y="8"/>
                  </a:lnTo>
                  <a:lnTo>
                    <a:pt x="0" y="14"/>
                  </a:lnTo>
                  <a:lnTo>
                    <a:pt x="0" y="14"/>
                  </a:lnTo>
                  <a:lnTo>
                    <a:pt x="6" y="16"/>
                  </a:lnTo>
                  <a:lnTo>
                    <a:pt x="12" y="14"/>
                  </a:lnTo>
                  <a:lnTo>
                    <a:pt x="18" y="12"/>
                  </a:lnTo>
                  <a:lnTo>
                    <a:pt x="24" y="12"/>
                  </a:lnTo>
                  <a:lnTo>
                    <a:pt x="24" y="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9" name="Freeform 102"/>
            <p:cNvSpPr>
              <a:spLocks/>
            </p:cNvSpPr>
            <p:nvPr/>
          </p:nvSpPr>
          <p:spPr bwMode="auto">
            <a:xfrm>
              <a:off x="7705725" y="250825"/>
              <a:ext cx="66675" cy="19050"/>
            </a:xfrm>
            <a:custGeom>
              <a:avLst/>
              <a:gdLst/>
              <a:ahLst/>
              <a:cxnLst>
                <a:cxn ang="0">
                  <a:pos x="42" y="8"/>
                </a:cxn>
                <a:cxn ang="0">
                  <a:pos x="42" y="8"/>
                </a:cxn>
                <a:cxn ang="0">
                  <a:pos x="28" y="2"/>
                </a:cxn>
                <a:cxn ang="0">
                  <a:pos x="18" y="0"/>
                </a:cxn>
                <a:cxn ang="0">
                  <a:pos x="12" y="2"/>
                </a:cxn>
                <a:cxn ang="0">
                  <a:pos x="8" y="4"/>
                </a:cxn>
                <a:cxn ang="0">
                  <a:pos x="0" y="12"/>
                </a:cxn>
                <a:cxn ang="0">
                  <a:pos x="0" y="12"/>
                </a:cxn>
                <a:cxn ang="0">
                  <a:pos x="20" y="12"/>
                </a:cxn>
                <a:cxn ang="0">
                  <a:pos x="42" y="8"/>
                </a:cxn>
                <a:cxn ang="0">
                  <a:pos x="42" y="8"/>
                </a:cxn>
              </a:cxnLst>
              <a:rect l="0" t="0" r="r" b="b"/>
              <a:pathLst>
                <a:path w="42" h="12">
                  <a:moveTo>
                    <a:pt x="42" y="8"/>
                  </a:moveTo>
                  <a:lnTo>
                    <a:pt x="42" y="8"/>
                  </a:lnTo>
                  <a:lnTo>
                    <a:pt x="28" y="2"/>
                  </a:lnTo>
                  <a:lnTo>
                    <a:pt x="18" y="0"/>
                  </a:lnTo>
                  <a:lnTo>
                    <a:pt x="12" y="2"/>
                  </a:lnTo>
                  <a:lnTo>
                    <a:pt x="8" y="4"/>
                  </a:lnTo>
                  <a:lnTo>
                    <a:pt x="0" y="12"/>
                  </a:lnTo>
                  <a:lnTo>
                    <a:pt x="0" y="12"/>
                  </a:lnTo>
                  <a:lnTo>
                    <a:pt x="20" y="12"/>
                  </a:lnTo>
                  <a:lnTo>
                    <a:pt x="42" y="8"/>
                  </a:lnTo>
                  <a:lnTo>
                    <a:pt x="42" y="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0" name="Freeform 103"/>
            <p:cNvSpPr>
              <a:spLocks/>
            </p:cNvSpPr>
            <p:nvPr/>
          </p:nvSpPr>
          <p:spPr bwMode="auto">
            <a:xfrm>
              <a:off x="5162550" y="250825"/>
              <a:ext cx="79375" cy="22225"/>
            </a:xfrm>
            <a:custGeom>
              <a:avLst/>
              <a:gdLst/>
              <a:ahLst/>
              <a:cxnLst>
                <a:cxn ang="0">
                  <a:pos x="12" y="8"/>
                </a:cxn>
                <a:cxn ang="0">
                  <a:pos x="12" y="8"/>
                </a:cxn>
                <a:cxn ang="0">
                  <a:pos x="4" y="8"/>
                </a:cxn>
                <a:cxn ang="0">
                  <a:pos x="4" y="8"/>
                </a:cxn>
                <a:cxn ang="0">
                  <a:pos x="6" y="10"/>
                </a:cxn>
                <a:cxn ang="0">
                  <a:pos x="10" y="12"/>
                </a:cxn>
                <a:cxn ang="0">
                  <a:pos x="16" y="10"/>
                </a:cxn>
                <a:cxn ang="0">
                  <a:pos x="16" y="10"/>
                </a:cxn>
                <a:cxn ang="0">
                  <a:pos x="24" y="10"/>
                </a:cxn>
                <a:cxn ang="0">
                  <a:pos x="32" y="12"/>
                </a:cxn>
                <a:cxn ang="0">
                  <a:pos x="40" y="14"/>
                </a:cxn>
                <a:cxn ang="0">
                  <a:pos x="50" y="14"/>
                </a:cxn>
                <a:cxn ang="0">
                  <a:pos x="50" y="14"/>
                </a:cxn>
                <a:cxn ang="0">
                  <a:pos x="38" y="6"/>
                </a:cxn>
                <a:cxn ang="0">
                  <a:pos x="26" y="2"/>
                </a:cxn>
                <a:cxn ang="0">
                  <a:pos x="0" y="0"/>
                </a:cxn>
                <a:cxn ang="0">
                  <a:pos x="0" y="0"/>
                </a:cxn>
                <a:cxn ang="0">
                  <a:pos x="4" y="4"/>
                </a:cxn>
                <a:cxn ang="0">
                  <a:pos x="6" y="4"/>
                </a:cxn>
                <a:cxn ang="0">
                  <a:pos x="10" y="4"/>
                </a:cxn>
                <a:cxn ang="0">
                  <a:pos x="12" y="8"/>
                </a:cxn>
                <a:cxn ang="0">
                  <a:pos x="12" y="8"/>
                </a:cxn>
              </a:cxnLst>
              <a:rect l="0" t="0" r="r" b="b"/>
              <a:pathLst>
                <a:path w="50" h="14">
                  <a:moveTo>
                    <a:pt x="12" y="8"/>
                  </a:moveTo>
                  <a:lnTo>
                    <a:pt x="12" y="8"/>
                  </a:lnTo>
                  <a:lnTo>
                    <a:pt x="4" y="8"/>
                  </a:lnTo>
                  <a:lnTo>
                    <a:pt x="4" y="8"/>
                  </a:lnTo>
                  <a:lnTo>
                    <a:pt x="6" y="10"/>
                  </a:lnTo>
                  <a:lnTo>
                    <a:pt x="10" y="12"/>
                  </a:lnTo>
                  <a:lnTo>
                    <a:pt x="16" y="10"/>
                  </a:lnTo>
                  <a:lnTo>
                    <a:pt x="16" y="10"/>
                  </a:lnTo>
                  <a:lnTo>
                    <a:pt x="24" y="10"/>
                  </a:lnTo>
                  <a:lnTo>
                    <a:pt x="32" y="12"/>
                  </a:lnTo>
                  <a:lnTo>
                    <a:pt x="40" y="14"/>
                  </a:lnTo>
                  <a:lnTo>
                    <a:pt x="50" y="14"/>
                  </a:lnTo>
                  <a:lnTo>
                    <a:pt x="50" y="14"/>
                  </a:lnTo>
                  <a:lnTo>
                    <a:pt x="38" y="6"/>
                  </a:lnTo>
                  <a:lnTo>
                    <a:pt x="26" y="2"/>
                  </a:lnTo>
                  <a:lnTo>
                    <a:pt x="0" y="0"/>
                  </a:lnTo>
                  <a:lnTo>
                    <a:pt x="0" y="0"/>
                  </a:lnTo>
                  <a:lnTo>
                    <a:pt x="4" y="4"/>
                  </a:lnTo>
                  <a:lnTo>
                    <a:pt x="6" y="4"/>
                  </a:lnTo>
                  <a:lnTo>
                    <a:pt x="10" y="4"/>
                  </a:lnTo>
                  <a:lnTo>
                    <a:pt x="12" y="8"/>
                  </a:lnTo>
                  <a:lnTo>
                    <a:pt x="12" y="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1" name="Freeform 104"/>
            <p:cNvSpPr>
              <a:spLocks/>
            </p:cNvSpPr>
            <p:nvPr/>
          </p:nvSpPr>
          <p:spPr bwMode="auto">
            <a:xfrm>
              <a:off x="4886325" y="727075"/>
              <a:ext cx="50800" cy="31750"/>
            </a:xfrm>
            <a:custGeom>
              <a:avLst/>
              <a:gdLst/>
              <a:ahLst/>
              <a:cxnLst>
                <a:cxn ang="0">
                  <a:pos x="32" y="20"/>
                </a:cxn>
                <a:cxn ang="0">
                  <a:pos x="32" y="20"/>
                </a:cxn>
                <a:cxn ang="0">
                  <a:pos x="32" y="20"/>
                </a:cxn>
                <a:cxn ang="0">
                  <a:pos x="32" y="20"/>
                </a:cxn>
                <a:cxn ang="0">
                  <a:pos x="32" y="20"/>
                </a:cxn>
                <a:cxn ang="0">
                  <a:pos x="30" y="18"/>
                </a:cxn>
                <a:cxn ang="0">
                  <a:pos x="30" y="16"/>
                </a:cxn>
                <a:cxn ang="0">
                  <a:pos x="24" y="12"/>
                </a:cxn>
                <a:cxn ang="0">
                  <a:pos x="20" y="8"/>
                </a:cxn>
                <a:cxn ang="0">
                  <a:pos x="20" y="6"/>
                </a:cxn>
                <a:cxn ang="0">
                  <a:pos x="20" y="4"/>
                </a:cxn>
                <a:cxn ang="0">
                  <a:pos x="20" y="4"/>
                </a:cxn>
                <a:cxn ang="0">
                  <a:pos x="6" y="0"/>
                </a:cxn>
                <a:cxn ang="0">
                  <a:pos x="6" y="0"/>
                </a:cxn>
                <a:cxn ang="0">
                  <a:pos x="2" y="0"/>
                </a:cxn>
                <a:cxn ang="0">
                  <a:pos x="0" y="0"/>
                </a:cxn>
                <a:cxn ang="0">
                  <a:pos x="0" y="4"/>
                </a:cxn>
                <a:cxn ang="0">
                  <a:pos x="0" y="4"/>
                </a:cxn>
                <a:cxn ang="0">
                  <a:pos x="6" y="6"/>
                </a:cxn>
                <a:cxn ang="0">
                  <a:pos x="10" y="10"/>
                </a:cxn>
                <a:cxn ang="0">
                  <a:pos x="22" y="18"/>
                </a:cxn>
                <a:cxn ang="0">
                  <a:pos x="22" y="18"/>
                </a:cxn>
                <a:cxn ang="0">
                  <a:pos x="26" y="20"/>
                </a:cxn>
                <a:cxn ang="0">
                  <a:pos x="28" y="20"/>
                </a:cxn>
                <a:cxn ang="0">
                  <a:pos x="32" y="20"/>
                </a:cxn>
                <a:cxn ang="0">
                  <a:pos x="32" y="20"/>
                </a:cxn>
              </a:cxnLst>
              <a:rect l="0" t="0" r="r" b="b"/>
              <a:pathLst>
                <a:path w="32" h="20">
                  <a:moveTo>
                    <a:pt x="32" y="20"/>
                  </a:moveTo>
                  <a:lnTo>
                    <a:pt x="32" y="20"/>
                  </a:lnTo>
                  <a:lnTo>
                    <a:pt x="32" y="20"/>
                  </a:lnTo>
                  <a:lnTo>
                    <a:pt x="32" y="20"/>
                  </a:lnTo>
                  <a:lnTo>
                    <a:pt x="32" y="20"/>
                  </a:lnTo>
                  <a:lnTo>
                    <a:pt x="30" y="18"/>
                  </a:lnTo>
                  <a:lnTo>
                    <a:pt x="30" y="16"/>
                  </a:lnTo>
                  <a:lnTo>
                    <a:pt x="24" y="12"/>
                  </a:lnTo>
                  <a:lnTo>
                    <a:pt x="20" y="8"/>
                  </a:lnTo>
                  <a:lnTo>
                    <a:pt x="20" y="6"/>
                  </a:lnTo>
                  <a:lnTo>
                    <a:pt x="20" y="4"/>
                  </a:lnTo>
                  <a:lnTo>
                    <a:pt x="20" y="4"/>
                  </a:lnTo>
                  <a:lnTo>
                    <a:pt x="6" y="0"/>
                  </a:lnTo>
                  <a:lnTo>
                    <a:pt x="6" y="0"/>
                  </a:lnTo>
                  <a:lnTo>
                    <a:pt x="2" y="0"/>
                  </a:lnTo>
                  <a:lnTo>
                    <a:pt x="0" y="0"/>
                  </a:lnTo>
                  <a:lnTo>
                    <a:pt x="0" y="4"/>
                  </a:lnTo>
                  <a:lnTo>
                    <a:pt x="0" y="4"/>
                  </a:lnTo>
                  <a:lnTo>
                    <a:pt x="6" y="6"/>
                  </a:lnTo>
                  <a:lnTo>
                    <a:pt x="10" y="10"/>
                  </a:lnTo>
                  <a:lnTo>
                    <a:pt x="22" y="18"/>
                  </a:lnTo>
                  <a:lnTo>
                    <a:pt x="22" y="18"/>
                  </a:lnTo>
                  <a:lnTo>
                    <a:pt x="26" y="20"/>
                  </a:lnTo>
                  <a:lnTo>
                    <a:pt x="28" y="20"/>
                  </a:lnTo>
                  <a:lnTo>
                    <a:pt x="32" y="20"/>
                  </a:lnTo>
                  <a:lnTo>
                    <a:pt x="32" y="2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2" name="Freeform 105"/>
            <p:cNvSpPr>
              <a:spLocks/>
            </p:cNvSpPr>
            <p:nvPr/>
          </p:nvSpPr>
          <p:spPr bwMode="auto">
            <a:xfrm>
              <a:off x="8074025" y="1003300"/>
              <a:ext cx="25400" cy="38100"/>
            </a:xfrm>
            <a:custGeom>
              <a:avLst/>
              <a:gdLst/>
              <a:ahLst/>
              <a:cxnLst>
                <a:cxn ang="0">
                  <a:pos x="0" y="4"/>
                </a:cxn>
                <a:cxn ang="0">
                  <a:pos x="0" y="4"/>
                </a:cxn>
                <a:cxn ang="0">
                  <a:pos x="0" y="8"/>
                </a:cxn>
                <a:cxn ang="0">
                  <a:pos x="2" y="10"/>
                </a:cxn>
                <a:cxn ang="0">
                  <a:pos x="2" y="10"/>
                </a:cxn>
                <a:cxn ang="0">
                  <a:pos x="6" y="10"/>
                </a:cxn>
                <a:cxn ang="0">
                  <a:pos x="8" y="10"/>
                </a:cxn>
                <a:cxn ang="0">
                  <a:pos x="6" y="16"/>
                </a:cxn>
                <a:cxn ang="0">
                  <a:pos x="6" y="16"/>
                </a:cxn>
                <a:cxn ang="0">
                  <a:pos x="4" y="20"/>
                </a:cxn>
                <a:cxn ang="0">
                  <a:pos x="4" y="22"/>
                </a:cxn>
                <a:cxn ang="0">
                  <a:pos x="8" y="24"/>
                </a:cxn>
                <a:cxn ang="0">
                  <a:pos x="8" y="24"/>
                </a:cxn>
                <a:cxn ang="0">
                  <a:pos x="10" y="24"/>
                </a:cxn>
                <a:cxn ang="0">
                  <a:pos x="12" y="22"/>
                </a:cxn>
                <a:cxn ang="0">
                  <a:pos x="14" y="18"/>
                </a:cxn>
                <a:cxn ang="0">
                  <a:pos x="14" y="18"/>
                </a:cxn>
                <a:cxn ang="0">
                  <a:pos x="16" y="8"/>
                </a:cxn>
                <a:cxn ang="0">
                  <a:pos x="16" y="8"/>
                </a:cxn>
                <a:cxn ang="0">
                  <a:pos x="14" y="2"/>
                </a:cxn>
                <a:cxn ang="0">
                  <a:pos x="8" y="0"/>
                </a:cxn>
                <a:cxn ang="0">
                  <a:pos x="8" y="0"/>
                </a:cxn>
                <a:cxn ang="0">
                  <a:pos x="6" y="0"/>
                </a:cxn>
                <a:cxn ang="0">
                  <a:pos x="4" y="0"/>
                </a:cxn>
                <a:cxn ang="0">
                  <a:pos x="0" y="4"/>
                </a:cxn>
                <a:cxn ang="0">
                  <a:pos x="0" y="4"/>
                </a:cxn>
              </a:cxnLst>
              <a:rect l="0" t="0" r="r" b="b"/>
              <a:pathLst>
                <a:path w="16" h="24">
                  <a:moveTo>
                    <a:pt x="0" y="4"/>
                  </a:moveTo>
                  <a:lnTo>
                    <a:pt x="0" y="4"/>
                  </a:lnTo>
                  <a:lnTo>
                    <a:pt x="0" y="8"/>
                  </a:lnTo>
                  <a:lnTo>
                    <a:pt x="2" y="10"/>
                  </a:lnTo>
                  <a:lnTo>
                    <a:pt x="2" y="10"/>
                  </a:lnTo>
                  <a:lnTo>
                    <a:pt x="6" y="10"/>
                  </a:lnTo>
                  <a:lnTo>
                    <a:pt x="8" y="10"/>
                  </a:lnTo>
                  <a:lnTo>
                    <a:pt x="6" y="16"/>
                  </a:lnTo>
                  <a:lnTo>
                    <a:pt x="6" y="16"/>
                  </a:lnTo>
                  <a:lnTo>
                    <a:pt x="4" y="20"/>
                  </a:lnTo>
                  <a:lnTo>
                    <a:pt x="4" y="22"/>
                  </a:lnTo>
                  <a:lnTo>
                    <a:pt x="8" y="24"/>
                  </a:lnTo>
                  <a:lnTo>
                    <a:pt x="8" y="24"/>
                  </a:lnTo>
                  <a:lnTo>
                    <a:pt x="10" y="24"/>
                  </a:lnTo>
                  <a:lnTo>
                    <a:pt x="12" y="22"/>
                  </a:lnTo>
                  <a:lnTo>
                    <a:pt x="14" y="18"/>
                  </a:lnTo>
                  <a:lnTo>
                    <a:pt x="14" y="18"/>
                  </a:lnTo>
                  <a:lnTo>
                    <a:pt x="16" y="8"/>
                  </a:lnTo>
                  <a:lnTo>
                    <a:pt x="16" y="8"/>
                  </a:lnTo>
                  <a:lnTo>
                    <a:pt x="14" y="2"/>
                  </a:lnTo>
                  <a:lnTo>
                    <a:pt x="8" y="0"/>
                  </a:lnTo>
                  <a:lnTo>
                    <a:pt x="8" y="0"/>
                  </a:lnTo>
                  <a:lnTo>
                    <a:pt x="6" y="0"/>
                  </a:lnTo>
                  <a:lnTo>
                    <a:pt x="4" y="0"/>
                  </a:lnTo>
                  <a:lnTo>
                    <a:pt x="0" y="4"/>
                  </a:lnTo>
                  <a:lnTo>
                    <a:pt x="0" y="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3" name="Freeform 106"/>
            <p:cNvSpPr>
              <a:spLocks/>
            </p:cNvSpPr>
            <p:nvPr/>
          </p:nvSpPr>
          <p:spPr bwMode="auto">
            <a:xfrm>
              <a:off x="5175250" y="292100"/>
              <a:ext cx="82550" cy="31750"/>
            </a:xfrm>
            <a:custGeom>
              <a:avLst/>
              <a:gdLst/>
              <a:ahLst/>
              <a:cxnLst>
                <a:cxn ang="0">
                  <a:pos x="38" y="4"/>
                </a:cxn>
                <a:cxn ang="0">
                  <a:pos x="38" y="4"/>
                </a:cxn>
                <a:cxn ang="0">
                  <a:pos x="30" y="0"/>
                </a:cxn>
                <a:cxn ang="0">
                  <a:pos x="26" y="2"/>
                </a:cxn>
                <a:cxn ang="0">
                  <a:pos x="24" y="6"/>
                </a:cxn>
                <a:cxn ang="0">
                  <a:pos x="24" y="6"/>
                </a:cxn>
                <a:cxn ang="0">
                  <a:pos x="22" y="6"/>
                </a:cxn>
                <a:cxn ang="0">
                  <a:pos x="22" y="6"/>
                </a:cxn>
                <a:cxn ang="0">
                  <a:pos x="12" y="8"/>
                </a:cxn>
                <a:cxn ang="0">
                  <a:pos x="12" y="8"/>
                </a:cxn>
                <a:cxn ang="0">
                  <a:pos x="10" y="6"/>
                </a:cxn>
                <a:cxn ang="0">
                  <a:pos x="6" y="4"/>
                </a:cxn>
                <a:cxn ang="0">
                  <a:pos x="6" y="4"/>
                </a:cxn>
                <a:cxn ang="0">
                  <a:pos x="2" y="2"/>
                </a:cxn>
                <a:cxn ang="0">
                  <a:pos x="0" y="0"/>
                </a:cxn>
                <a:cxn ang="0">
                  <a:pos x="0" y="2"/>
                </a:cxn>
                <a:cxn ang="0">
                  <a:pos x="0" y="2"/>
                </a:cxn>
                <a:cxn ang="0">
                  <a:pos x="0" y="6"/>
                </a:cxn>
                <a:cxn ang="0">
                  <a:pos x="0" y="8"/>
                </a:cxn>
                <a:cxn ang="0">
                  <a:pos x="2" y="8"/>
                </a:cxn>
                <a:cxn ang="0">
                  <a:pos x="2" y="8"/>
                </a:cxn>
                <a:cxn ang="0">
                  <a:pos x="10" y="8"/>
                </a:cxn>
                <a:cxn ang="0">
                  <a:pos x="10" y="8"/>
                </a:cxn>
                <a:cxn ang="0">
                  <a:pos x="12" y="12"/>
                </a:cxn>
                <a:cxn ang="0">
                  <a:pos x="14" y="12"/>
                </a:cxn>
                <a:cxn ang="0">
                  <a:pos x="20" y="10"/>
                </a:cxn>
                <a:cxn ang="0">
                  <a:pos x="20" y="10"/>
                </a:cxn>
                <a:cxn ang="0">
                  <a:pos x="20" y="10"/>
                </a:cxn>
                <a:cxn ang="0">
                  <a:pos x="20" y="10"/>
                </a:cxn>
                <a:cxn ang="0">
                  <a:pos x="22" y="12"/>
                </a:cxn>
                <a:cxn ang="0">
                  <a:pos x="26" y="14"/>
                </a:cxn>
                <a:cxn ang="0">
                  <a:pos x="30" y="14"/>
                </a:cxn>
                <a:cxn ang="0">
                  <a:pos x="32" y="16"/>
                </a:cxn>
                <a:cxn ang="0">
                  <a:pos x="32" y="16"/>
                </a:cxn>
                <a:cxn ang="0">
                  <a:pos x="36" y="18"/>
                </a:cxn>
                <a:cxn ang="0">
                  <a:pos x="40" y="20"/>
                </a:cxn>
                <a:cxn ang="0">
                  <a:pos x="46" y="18"/>
                </a:cxn>
                <a:cxn ang="0">
                  <a:pos x="50" y="16"/>
                </a:cxn>
                <a:cxn ang="0">
                  <a:pos x="50" y="16"/>
                </a:cxn>
                <a:cxn ang="0">
                  <a:pos x="52" y="12"/>
                </a:cxn>
                <a:cxn ang="0">
                  <a:pos x="52" y="6"/>
                </a:cxn>
                <a:cxn ang="0">
                  <a:pos x="52" y="6"/>
                </a:cxn>
                <a:cxn ang="0">
                  <a:pos x="48" y="4"/>
                </a:cxn>
                <a:cxn ang="0">
                  <a:pos x="44" y="2"/>
                </a:cxn>
                <a:cxn ang="0">
                  <a:pos x="42" y="4"/>
                </a:cxn>
                <a:cxn ang="0">
                  <a:pos x="38" y="4"/>
                </a:cxn>
                <a:cxn ang="0">
                  <a:pos x="38" y="4"/>
                </a:cxn>
              </a:cxnLst>
              <a:rect l="0" t="0" r="r" b="b"/>
              <a:pathLst>
                <a:path w="52" h="20">
                  <a:moveTo>
                    <a:pt x="38" y="4"/>
                  </a:moveTo>
                  <a:lnTo>
                    <a:pt x="38" y="4"/>
                  </a:lnTo>
                  <a:lnTo>
                    <a:pt x="30" y="0"/>
                  </a:lnTo>
                  <a:lnTo>
                    <a:pt x="26" y="2"/>
                  </a:lnTo>
                  <a:lnTo>
                    <a:pt x="24" y="6"/>
                  </a:lnTo>
                  <a:lnTo>
                    <a:pt x="24" y="6"/>
                  </a:lnTo>
                  <a:lnTo>
                    <a:pt x="22" y="6"/>
                  </a:lnTo>
                  <a:lnTo>
                    <a:pt x="22" y="6"/>
                  </a:lnTo>
                  <a:lnTo>
                    <a:pt x="12" y="8"/>
                  </a:lnTo>
                  <a:lnTo>
                    <a:pt x="12" y="8"/>
                  </a:lnTo>
                  <a:lnTo>
                    <a:pt x="10" y="6"/>
                  </a:lnTo>
                  <a:lnTo>
                    <a:pt x="6" y="4"/>
                  </a:lnTo>
                  <a:lnTo>
                    <a:pt x="6" y="4"/>
                  </a:lnTo>
                  <a:lnTo>
                    <a:pt x="2" y="2"/>
                  </a:lnTo>
                  <a:lnTo>
                    <a:pt x="0" y="0"/>
                  </a:lnTo>
                  <a:lnTo>
                    <a:pt x="0" y="2"/>
                  </a:lnTo>
                  <a:lnTo>
                    <a:pt x="0" y="2"/>
                  </a:lnTo>
                  <a:lnTo>
                    <a:pt x="0" y="6"/>
                  </a:lnTo>
                  <a:lnTo>
                    <a:pt x="0" y="8"/>
                  </a:lnTo>
                  <a:lnTo>
                    <a:pt x="2" y="8"/>
                  </a:lnTo>
                  <a:lnTo>
                    <a:pt x="2" y="8"/>
                  </a:lnTo>
                  <a:lnTo>
                    <a:pt x="10" y="8"/>
                  </a:lnTo>
                  <a:lnTo>
                    <a:pt x="10" y="8"/>
                  </a:lnTo>
                  <a:lnTo>
                    <a:pt x="12" y="12"/>
                  </a:lnTo>
                  <a:lnTo>
                    <a:pt x="14" y="12"/>
                  </a:lnTo>
                  <a:lnTo>
                    <a:pt x="20" y="10"/>
                  </a:lnTo>
                  <a:lnTo>
                    <a:pt x="20" y="10"/>
                  </a:lnTo>
                  <a:lnTo>
                    <a:pt x="20" y="10"/>
                  </a:lnTo>
                  <a:lnTo>
                    <a:pt x="20" y="10"/>
                  </a:lnTo>
                  <a:lnTo>
                    <a:pt x="22" y="12"/>
                  </a:lnTo>
                  <a:lnTo>
                    <a:pt x="26" y="14"/>
                  </a:lnTo>
                  <a:lnTo>
                    <a:pt x="30" y="14"/>
                  </a:lnTo>
                  <a:lnTo>
                    <a:pt x="32" y="16"/>
                  </a:lnTo>
                  <a:lnTo>
                    <a:pt x="32" y="16"/>
                  </a:lnTo>
                  <a:lnTo>
                    <a:pt x="36" y="18"/>
                  </a:lnTo>
                  <a:lnTo>
                    <a:pt x="40" y="20"/>
                  </a:lnTo>
                  <a:lnTo>
                    <a:pt x="46" y="18"/>
                  </a:lnTo>
                  <a:lnTo>
                    <a:pt x="50" y="16"/>
                  </a:lnTo>
                  <a:lnTo>
                    <a:pt x="50" y="16"/>
                  </a:lnTo>
                  <a:lnTo>
                    <a:pt x="52" y="12"/>
                  </a:lnTo>
                  <a:lnTo>
                    <a:pt x="52" y="6"/>
                  </a:lnTo>
                  <a:lnTo>
                    <a:pt x="52" y="6"/>
                  </a:lnTo>
                  <a:lnTo>
                    <a:pt x="48" y="4"/>
                  </a:lnTo>
                  <a:lnTo>
                    <a:pt x="44" y="2"/>
                  </a:lnTo>
                  <a:lnTo>
                    <a:pt x="42" y="4"/>
                  </a:lnTo>
                  <a:lnTo>
                    <a:pt x="38" y="4"/>
                  </a:lnTo>
                  <a:lnTo>
                    <a:pt x="38" y="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4" name="Freeform 107"/>
            <p:cNvSpPr>
              <a:spLocks/>
            </p:cNvSpPr>
            <p:nvPr/>
          </p:nvSpPr>
          <p:spPr bwMode="auto">
            <a:xfrm>
              <a:off x="7956550" y="1143000"/>
              <a:ext cx="19050" cy="47625"/>
            </a:xfrm>
            <a:custGeom>
              <a:avLst/>
              <a:gdLst/>
              <a:ahLst/>
              <a:cxnLst>
                <a:cxn ang="0">
                  <a:pos x="12" y="0"/>
                </a:cxn>
                <a:cxn ang="0">
                  <a:pos x="12" y="0"/>
                </a:cxn>
                <a:cxn ang="0">
                  <a:pos x="4" y="8"/>
                </a:cxn>
                <a:cxn ang="0">
                  <a:pos x="0" y="16"/>
                </a:cxn>
                <a:cxn ang="0">
                  <a:pos x="0" y="22"/>
                </a:cxn>
                <a:cxn ang="0">
                  <a:pos x="4" y="30"/>
                </a:cxn>
                <a:cxn ang="0">
                  <a:pos x="4" y="30"/>
                </a:cxn>
                <a:cxn ang="0">
                  <a:pos x="8" y="24"/>
                </a:cxn>
                <a:cxn ang="0">
                  <a:pos x="10" y="16"/>
                </a:cxn>
                <a:cxn ang="0">
                  <a:pos x="12" y="0"/>
                </a:cxn>
                <a:cxn ang="0">
                  <a:pos x="12" y="0"/>
                </a:cxn>
              </a:cxnLst>
              <a:rect l="0" t="0" r="r" b="b"/>
              <a:pathLst>
                <a:path w="12" h="30">
                  <a:moveTo>
                    <a:pt x="12" y="0"/>
                  </a:moveTo>
                  <a:lnTo>
                    <a:pt x="12" y="0"/>
                  </a:lnTo>
                  <a:lnTo>
                    <a:pt x="4" y="8"/>
                  </a:lnTo>
                  <a:lnTo>
                    <a:pt x="0" y="16"/>
                  </a:lnTo>
                  <a:lnTo>
                    <a:pt x="0" y="22"/>
                  </a:lnTo>
                  <a:lnTo>
                    <a:pt x="4" y="30"/>
                  </a:lnTo>
                  <a:lnTo>
                    <a:pt x="4" y="30"/>
                  </a:lnTo>
                  <a:lnTo>
                    <a:pt x="8" y="24"/>
                  </a:lnTo>
                  <a:lnTo>
                    <a:pt x="10" y="16"/>
                  </a:lnTo>
                  <a:lnTo>
                    <a:pt x="12" y="0"/>
                  </a:lnTo>
                  <a:lnTo>
                    <a:pt x="1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5" name="Freeform 108"/>
            <p:cNvSpPr>
              <a:spLocks/>
            </p:cNvSpPr>
            <p:nvPr/>
          </p:nvSpPr>
          <p:spPr bwMode="auto">
            <a:xfrm>
              <a:off x="7813675" y="1231900"/>
              <a:ext cx="28575" cy="25400"/>
            </a:xfrm>
            <a:custGeom>
              <a:avLst/>
              <a:gdLst/>
              <a:ahLst/>
              <a:cxnLst>
                <a:cxn ang="0">
                  <a:pos x="18" y="0"/>
                </a:cxn>
                <a:cxn ang="0">
                  <a:pos x="18" y="0"/>
                </a:cxn>
                <a:cxn ang="0">
                  <a:pos x="12" y="0"/>
                </a:cxn>
                <a:cxn ang="0">
                  <a:pos x="6" y="0"/>
                </a:cxn>
                <a:cxn ang="0">
                  <a:pos x="2" y="4"/>
                </a:cxn>
                <a:cxn ang="0">
                  <a:pos x="0" y="8"/>
                </a:cxn>
                <a:cxn ang="0">
                  <a:pos x="0" y="8"/>
                </a:cxn>
                <a:cxn ang="0">
                  <a:pos x="0" y="14"/>
                </a:cxn>
                <a:cxn ang="0">
                  <a:pos x="2" y="16"/>
                </a:cxn>
                <a:cxn ang="0">
                  <a:pos x="4" y="16"/>
                </a:cxn>
                <a:cxn ang="0">
                  <a:pos x="4" y="16"/>
                </a:cxn>
                <a:cxn ang="0">
                  <a:pos x="10" y="14"/>
                </a:cxn>
                <a:cxn ang="0">
                  <a:pos x="14" y="10"/>
                </a:cxn>
                <a:cxn ang="0">
                  <a:pos x="18" y="0"/>
                </a:cxn>
                <a:cxn ang="0">
                  <a:pos x="18" y="0"/>
                </a:cxn>
              </a:cxnLst>
              <a:rect l="0" t="0" r="r" b="b"/>
              <a:pathLst>
                <a:path w="18" h="16">
                  <a:moveTo>
                    <a:pt x="18" y="0"/>
                  </a:moveTo>
                  <a:lnTo>
                    <a:pt x="18" y="0"/>
                  </a:lnTo>
                  <a:lnTo>
                    <a:pt x="12" y="0"/>
                  </a:lnTo>
                  <a:lnTo>
                    <a:pt x="6" y="0"/>
                  </a:lnTo>
                  <a:lnTo>
                    <a:pt x="2" y="4"/>
                  </a:lnTo>
                  <a:lnTo>
                    <a:pt x="0" y="8"/>
                  </a:lnTo>
                  <a:lnTo>
                    <a:pt x="0" y="8"/>
                  </a:lnTo>
                  <a:lnTo>
                    <a:pt x="0" y="14"/>
                  </a:lnTo>
                  <a:lnTo>
                    <a:pt x="2" y="16"/>
                  </a:lnTo>
                  <a:lnTo>
                    <a:pt x="4" y="16"/>
                  </a:lnTo>
                  <a:lnTo>
                    <a:pt x="4" y="16"/>
                  </a:lnTo>
                  <a:lnTo>
                    <a:pt x="10" y="14"/>
                  </a:lnTo>
                  <a:lnTo>
                    <a:pt x="14" y="10"/>
                  </a:lnTo>
                  <a:lnTo>
                    <a:pt x="18" y="0"/>
                  </a:lnTo>
                  <a:lnTo>
                    <a:pt x="18"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6" name="Freeform 109"/>
            <p:cNvSpPr>
              <a:spLocks/>
            </p:cNvSpPr>
            <p:nvPr/>
          </p:nvSpPr>
          <p:spPr bwMode="auto">
            <a:xfrm>
              <a:off x="6572250" y="882650"/>
              <a:ext cx="15875" cy="34925"/>
            </a:xfrm>
            <a:custGeom>
              <a:avLst/>
              <a:gdLst/>
              <a:ahLst/>
              <a:cxnLst>
                <a:cxn ang="0">
                  <a:pos x="0" y="6"/>
                </a:cxn>
                <a:cxn ang="0">
                  <a:pos x="0" y="6"/>
                </a:cxn>
                <a:cxn ang="0">
                  <a:pos x="0" y="22"/>
                </a:cxn>
                <a:cxn ang="0">
                  <a:pos x="0" y="22"/>
                </a:cxn>
                <a:cxn ang="0">
                  <a:pos x="6" y="20"/>
                </a:cxn>
                <a:cxn ang="0">
                  <a:pos x="10" y="14"/>
                </a:cxn>
                <a:cxn ang="0">
                  <a:pos x="10" y="4"/>
                </a:cxn>
                <a:cxn ang="0">
                  <a:pos x="10" y="4"/>
                </a:cxn>
                <a:cxn ang="0">
                  <a:pos x="8" y="2"/>
                </a:cxn>
                <a:cxn ang="0">
                  <a:pos x="6" y="0"/>
                </a:cxn>
                <a:cxn ang="0">
                  <a:pos x="6" y="0"/>
                </a:cxn>
                <a:cxn ang="0">
                  <a:pos x="2" y="2"/>
                </a:cxn>
                <a:cxn ang="0">
                  <a:pos x="0" y="2"/>
                </a:cxn>
                <a:cxn ang="0">
                  <a:pos x="0" y="6"/>
                </a:cxn>
                <a:cxn ang="0">
                  <a:pos x="0" y="6"/>
                </a:cxn>
              </a:cxnLst>
              <a:rect l="0" t="0" r="r" b="b"/>
              <a:pathLst>
                <a:path w="10" h="22">
                  <a:moveTo>
                    <a:pt x="0" y="6"/>
                  </a:moveTo>
                  <a:lnTo>
                    <a:pt x="0" y="6"/>
                  </a:lnTo>
                  <a:lnTo>
                    <a:pt x="0" y="22"/>
                  </a:lnTo>
                  <a:lnTo>
                    <a:pt x="0" y="22"/>
                  </a:lnTo>
                  <a:lnTo>
                    <a:pt x="6" y="20"/>
                  </a:lnTo>
                  <a:lnTo>
                    <a:pt x="10" y="14"/>
                  </a:lnTo>
                  <a:lnTo>
                    <a:pt x="10" y="4"/>
                  </a:lnTo>
                  <a:lnTo>
                    <a:pt x="10" y="4"/>
                  </a:lnTo>
                  <a:lnTo>
                    <a:pt x="8" y="2"/>
                  </a:lnTo>
                  <a:lnTo>
                    <a:pt x="6" y="0"/>
                  </a:lnTo>
                  <a:lnTo>
                    <a:pt x="6" y="0"/>
                  </a:lnTo>
                  <a:lnTo>
                    <a:pt x="2" y="2"/>
                  </a:lnTo>
                  <a:lnTo>
                    <a:pt x="0" y="2"/>
                  </a:lnTo>
                  <a:lnTo>
                    <a:pt x="0" y="6"/>
                  </a:lnTo>
                  <a:lnTo>
                    <a:pt x="0" y="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7" name="Freeform 110"/>
            <p:cNvSpPr>
              <a:spLocks/>
            </p:cNvSpPr>
            <p:nvPr/>
          </p:nvSpPr>
          <p:spPr bwMode="auto">
            <a:xfrm>
              <a:off x="7953375" y="1543050"/>
              <a:ext cx="57150" cy="9525"/>
            </a:xfrm>
            <a:custGeom>
              <a:avLst/>
              <a:gdLst/>
              <a:ahLst/>
              <a:cxnLst>
                <a:cxn ang="0">
                  <a:pos x="0" y="6"/>
                </a:cxn>
                <a:cxn ang="0">
                  <a:pos x="0" y="6"/>
                </a:cxn>
                <a:cxn ang="0">
                  <a:pos x="28" y="6"/>
                </a:cxn>
                <a:cxn ang="0">
                  <a:pos x="32" y="6"/>
                </a:cxn>
                <a:cxn ang="0">
                  <a:pos x="36" y="2"/>
                </a:cxn>
                <a:cxn ang="0">
                  <a:pos x="36" y="2"/>
                </a:cxn>
                <a:cxn ang="0">
                  <a:pos x="32" y="2"/>
                </a:cxn>
                <a:cxn ang="0">
                  <a:pos x="28" y="2"/>
                </a:cxn>
                <a:cxn ang="0">
                  <a:pos x="18" y="0"/>
                </a:cxn>
                <a:cxn ang="0">
                  <a:pos x="10" y="0"/>
                </a:cxn>
                <a:cxn ang="0">
                  <a:pos x="6" y="2"/>
                </a:cxn>
                <a:cxn ang="0">
                  <a:pos x="0" y="6"/>
                </a:cxn>
                <a:cxn ang="0">
                  <a:pos x="0" y="6"/>
                </a:cxn>
              </a:cxnLst>
              <a:rect l="0" t="0" r="r" b="b"/>
              <a:pathLst>
                <a:path w="36" h="6">
                  <a:moveTo>
                    <a:pt x="0" y="6"/>
                  </a:moveTo>
                  <a:lnTo>
                    <a:pt x="0" y="6"/>
                  </a:lnTo>
                  <a:lnTo>
                    <a:pt x="28" y="6"/>
                  </a:lnTo>
                  <a:lnTo>
                    <a:pt x="32" y="6"/>
                  </a:lnTo>
                  <a:lnTo>
                    <a:pt x="36" y="2"/>
                  </a:lnTo>
                  <a:lnTo>
                    <a:pt x="36" y="2"/>
                  </a:lnTo>
                  <a:lnTo>
                    <a:pt x="32" y="2"/>
                  </a:lnTo>
                  <a:lnTo>
                    <a:pt x="28" y="2"/>
                  </a:lnTo>
                  <a:lnTo>
                    <a:pt x="18" y="0"/>
                  </a:lnTo>
                  <a:lnTo>
                    <a:pt x="10" y="0"/>
                  </a:lnTo>
                  <a:lnTo>
                    <a:pt x="6" y="2"/>
                  </a:lnTo>
                  <a:lnTo>
                    <a:pt x="0" y="6"/>
                  </a:lnTo>
                  <a:lnTo>
                    <a:pt x="0" y="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8" name="Freeform 111"/>
            <p:cNvSpPr>
              <a:spLocks/>
            </p:cNvSpPr>
            <p:nvPr/>
          </p:nvSpPr>
          <p:spPr bwMode="auto">
            <a:xfrm>
              <a:off x="6619875" y="930275"/>
              <a:ext cx="38100" cy="25400"/>
            </a:xfrm>
            <a:custGeom>
              <a:avLst/>
              <a:gdLst/>
              <a:ahLst/>
              <a:cxnLst>
                <a:cxn ang="0">
                  <a:pos x="24" y="0"/>
                </a:cxn>
                <a:cxn ang="0">
                  <a:pos x="24" y="0"/>
                </a:cxn>
                <a:cxn ang="0">
                  <a:pos x="18" y="2"/>
                </a:cxn>
                <a:cxn ang="0">
                  <a:pos x="12" y="2"/>
                </a:cxn>
                <a:cxn ang="0">
                  <a:pos x="6" y="2"/>
                </a:cxn>
                <a:cxn ang="0">
                  <a:pos x="0" y="4"/>
                </a:cxn>
                <a:cxn ang="0">
                  <a:pos x="0" y="4"/>
                </a:cxn>
                <a:cxn ang="0">
                  <a:pos x="20" y="16"/>
                </a:cxn>
                <a:cxn ang="0">
                  <a:pos x="20" y="16"/>
                </a:cxn>
                <a:cxn ang="0">
                  <a:pos x="24" y="0"/>
                </a:cxn>
                <a:cxn ang="0">
                  <a:pos x="24" y="0"/>
                </a:cxn>
              </a:cxnLst>
              <a:rect l="0" t="0" r="r" b="b"/>
              <a:pathLst>
                <a:path w="24" h="16">
                  <a:moveTo>
                    <a:pt x="24" y="0"/>
                  </a:moveTo>
                  <a:lnTo>
                    <a:pt x="24" y="0"/>
                  </a:lnTo>
                  <a:lnTo>
                    <a:pt x="18" y="2"/>
                  </a:lnTo>
                  <a:lnTo>
                    <a:pt x="12" y="2"/>
                  </a:lnTo>
                  <a:lnTo>
                    <a:pt x="6" y="2"/>
                  </a:lnTo>
                  <a:lnTo>
                    <a:pt x="0" y="4"/>
                  </a:lnTo>
                  <a:lnTo>
                    <a:pt x="0" y="4"/>
                  </a:lnTo>
                  <a:lnTo>
                    <a:pt x="20" y="16"/>
                  </a:lnTo>
                  <a:lnTo>
                    <a:pt x="20" y="16"/>
                  </a:lnTo>
                  <a:lnTo>
                    <a:pt x="24" y="0"/>
                  </a:lnTo>
                  <a:lnTo>
                    <a:pt x="2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9" name="Freeform 112"/>
            <p:cNvSpPr>
              <a:spLocks/>
            </p:cNvSpPr>
            <p:nvPr/>
          </p:nvSpPr>
          <p:spPr bwMode="auto">
            <a:xfrm>
              <a:off x="7997825" y="1701800"/>
              <a:ext cx="41275" cy="28575"/>
            </a:xfrm>
            <a:custGeom>
              <a:avLst/>
              <a:gdLst/>
              <a:ahLst/>
              <a:cxnLst>
                <a:cxn ang="0">
                  <a:pos x="6" y="16"/>
                </a:cxn>
                <a:cxn ang="0">
                  <a:pos x="6" y="16"/>
                </a:cxn>
                <a:cxn ang="0">
                  <a:pos x="10" y="12"/>
                </a:cxn>
                <a:cxn ang="0">
                  <a:pos x="14" y="8"/>
                </a:cxn>
                <a:cxn ang="0">
                  <a:pos x="26" y="0"/>
                </a:cxn>
                <a:cxn ang="0">
                  <a:pos x="26" y="0"/>
                </a:cxn>
                <a:cxn ang="0">
                  <a:pos x="18" y="0"/>
                </a:cxn>
                <a:cxn ang="0">
                  <a:pos x="12" y="2"/>
                </a:cxn>
                <a:cxn ang="0">
                  <a:pos x="2" y="10"/>
                </a:cxn>
                <a:cxn ang="0">
                  <a:pos x="2" y="10"/>
                </a:cxn>
                <a:cxn ang="0">
                  <a:pos x="0" y="12"/>
                </a:cxn>
                <a:cxn ang="0">
                  <a:pos x="2" y="16"/>
                </a:cxn>
                <a:cxn ang="0">
                  <a:pos x="2" y="16"/>
                </a:cxn>
                <a:cxn ang="0">
                  <a:pos x="4" y="18"/>
                </a:cxn>
                <a:cxn ang="0">
                  <a:pos x="6" y="16"/>
                </a:cxn>
                <a:cxn ang="0">
                  <a:pos x="6" y="16"/>
                </a:cxn>
              </a:cxnLst>
              <a:rect l="0" t="0" r="r" b="b"/>
              <a:pathLst>
                <a:path w="26" h="18">
                  <a:moveTo>
                    <a:pt x="6" y="16"/>
                  </a:moveTo>
                  <a:lnTo>
                    <a:pt x="6" y="16"/>
                  </a:lnTo>
                  <a:lnTo>
                    <a:pt x="10" y="12"/>
                  </a:lnTo>
                  <a:lnTo>
                    <a:pt x="14" y="8"/>
                  </a:lnTo>
                  <a:lnTo>
                    <a:pt x="26" y="0"/>
                  </a:lnTo>
                  <a:lnTo>
                    <a:pt x="26" y="0"/>
                  </a:lnTo>
                  <a:lnTo>
                    <a:pt x="18" y="0"/>
                  </a:lnTo>
                  <a:lnTo>
                    <a:pt x="12" y="2"/>
                  </a:lnTo>
                  <a:lnTo>
                    <a:pt x="2" y="10"/>
                  </a:lnTo>
                  <a:lnTo>
                    <a:pt x="2" y="10"/>
                  </a:lnTo>
                  <a:lnTo>
                    <a:pt x="0" y="12"/>
                  </a:lnTo>
                  <a:lnTo>
                    <a:pt x="2" y="16"/>
                  </a:lnTo>
                  <a:lnTo>
                    <a:pt x="2" y="16"/>
                  </a:lnTo>
                  <a:lnTo>
                    <a:pt x="4" y="18"/>
                  </a:lnTo>
                  <a:lnTo>
                    <a:pt x="6" y="16"/>
                  </a:lnTo>
                  <a:lnTo>
                    <a:pt x="6" y="1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0" name="Freeform 113"/>
            <p:cNvSpPr>
              <a:spLocks/>
            </p:cNvSpPr>
            <p:nvPr/>
          </p:nvSpPr>
          <p:spPr bwMode="auto">
            <a:xfrm>
              <a:off x="5276850" y="311150"/>
              <a:ext cx="31750" cy="19050"/>
            </a:xfrm>
            <a:custGeom>
              <a:avLst/>
              <a:gdLst/>
              <a:ahLst/>
              <a:cxnLst>
                <a:cxn ang="0">
                  <a:pos x="6" y="2"/>
                </a:cxn>
                <a:cxn ang="0">
                  <a:pos x="6" y="2"/>
                </a:cxn>
                <a:cxn ang="0">
                  <a:pos x="2" y="4"/>
                </a:cxn>
                <a:cxn ang="0">
                  <a:pos x="0" y="8"/>
                </a:cxn>
                <a:cxn ang="0">
                  <a:pos x="0" y="8"/>
                </a:cxn>
                <a:cxn ang="0">
                  <a:pos x="4" y="8"/>
                </a:cxn>
                <a:cxn ang="0">
                  <a:pos x="8" y="10"/>
                </a:cxn>
                <a:cxn ang="0">
                  <a:pos x="8" y="10"/>
                </a:cxn>
                <a:cxn ang="0">
                  <a:pos x="14" y="12"/>
                </a:cxn>
                <a:cxn ang="0">
                  <a:pos x="16" y="10"/>
                </a:cxn>
                <a:cxn ang="0">
                  <a:pos x="20" y="8"/>
                </a:cxn>
                <a:cxn ang="0">
                  <a:pos x="20" y="8"/>
                </a:cxn>
                <a:cxn ang="0">
                  <a:pos x="18" y="4"/>
                </a:cxn>
                <a:cxn ang="0">
                  <a:pos x="18" y="4"/>
                </a:cxn>
                <a:cxn ang="0">
                  <a:pos x="16" y="2"/>
                </a:cxn>
                <a:cxn ang="0">
                  <a:pos x="12" y="0"/>
                </a:cxn>
                <a:cxn ang="0">
                  <a:pos x="6" y="2"/>
                </a:cxn>
                <a:cxn ang="0">
                  <a:pos x="6" y="2"/>
                </a:cxn>
              </a:cxnLst>
              <a:rect l="0" t="0" r="r" b="b"/>
              <a:pathLst>
                <a:path w="20" h="12">
                  <a:moveTo>
                    <a:pt x="6" y="2"/>
                  </a:moveTo>
                  <a:lnTo>
                    <a:pt x="6" y="2"/>
                  </a:lnTo>
                  <a:lnTo>
                    <a:pt x="2" y="4"/>
                  </a:lnTo>
                  <a:lnTo>
                    <a:pt x="0" y="8"/>
                  </a:lnTo>
                  <a:lnTo>
                    <a:pt x="0" y="8"/>
                  </a:lnTo>
                  <a:lnTo>
                    <a:pt x="4" y="8"/>
                  </a:lnTo>
                  <a:lnTo>
                    <a:pt x="8" y="10"/>
                  </a:lnTo>
                  <a:lnTo>
                    <a:pt x="8" y="10"/>
                  </a:lnTo>
                  <a:lnTo>
                    <a:pt x="14" y="12"/>
                  </a:lnTo>
                  <a:lnTo>
                    <a:pt x="16" y="10"/>
                  </a:lnTo>
                  <a:lnTo>
                    <a:pt x="20" y="8"/>
                  </a:lnTo>
                  <a:lnTo>
                    <a:pt x="20" y="8"/>
                  </a:lnTo>
                  <a:lnTo>
                    <a:pt x="18" y="4"/>
                  </a:lnTo>
                  <a:lnTo>
                    <a:pt x="18" y="4"/>
                  </a:lnTo>
                  <a:lnTo>
                    <a:pt x="16" y="2"/>
                  </a:lnTo>
                  <a:lnTo>
                    <a:pt x="12" y="0"/>
                  </a:lnTo>
                  <a:lnTo>
                    <a:pt x="6" y="2"/>
                  </a:lnTo>
                  <a:lnTo>
                    <a:pt x="6"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1" name="Freeform 114"/>
            <p:cNvSpPr>
              <a:spLocks/>
            </p:cNvSpPr>
            <p:nvPr/>
          </p:nvSpPr>
          <p:spPr bwMode="auto">
            <a:xfrm>
              <a:off x="5248275" y="260350"/>
              <a:ext cx="41275" cy="15875"/>
            </a:xfrm>
            <a:custGeom>
              <a:avLst/>
              <a:gdLst/>
              <a:ahLst/>
              <a:cxnLst>
                <a:cxn ang="0">
                  <a:pos x="22" y="10"/>
                </a:cxn>
                <a:cxn ang="0">
                  <a:pos x="22" y="10"/>
                </a:cxn>
                <a:cxn ang="0">
                  <a:pos x="26" y="6"/>
                </a:cxn>
                <a:cxn ang="0">
                  <a:pos x="26" y="6"/>
                </a:cxn>
                <a:cxn ang="0">
                  <a:pos x="26" y="4"/>
                </a:cxn>
                <a:cxn ang="0">
                  <a:pos x="24" y="4"/>
                </a:cxn>
                <a:cxn ang="0">
                  <a:pos x="24" y="4"/>
                </a:cxn>
                <a:cxn ang="0">
                  <a:pos x="12" y="0"/>
                </a:cxn>
                <a:cxn ang="0">
                  <a:pos x="6" y="0"/>
                </a:cxn>
                <a:cxn ang="0">
                  <a:pos x="0" y="0"/>
                </a:cxn>
                <a:cxn ang="0">
                  <a:pos x="0" y="0"/>
                </a:cxn>
                <a:cxn ang="0">
                  <a:pos x="6" y="6"/>
                </a:cxn>
                <a:cxn ang="0">
                  <a:pos x="10" y="8"/>
                </a:cxn>
                <a:cxn ang="0">
                  <a:pos x="16" y="10"/>
                </a:cxn>
                <a:cxn ang="0">
                  <a:pos x="22" y="10"/>
                </a:cxn>
                <a:cxn ang="0">
                  <a:pos x="22" y="10"/>
                </a:cxn>
              </a:cxnLst>
              <a:rect l="0" t="0" r="r" b="b"/>
              <a:pathLst>
                <a:path w="26" h="10">
                  <a:moveTo>
                    <a:pt x="22" y="10"/>
                  </a:moveTo>
                  <a:lnTo>
                    <a:pt x="22" y="10"/>
                  </a:lnTo>
                  <a:lnTo>
                    <a:pt x="26" y="6"/>
                  </a:lnTo>
                  <a:lnTo>
                    <a:pt x="26" y="6"/>
                  </a:lnTo>
                  <a:lnTo>
                    <a:pt x="26" y="4"/>
                  </a:lnTo>
                  <a:lnTo>
                    <a:pt x="24" y="4"/>
                  </a:lnTo>
                  <a:lnTo>
                    <a:pt x="24" y="4"/>
                  </a:lnTo>
                  <a:lnTo>
                    <a:pt x="12" y="0"/>
                  </a:lnTo>
                  <a:lnTo>
                    <a:pt x="6" y="0"/>
                  </a:lnTo>
                  <a:lnTo>
                    <a:pt x="0" y="0"/>
                  </a:lnTo>
                  <a:lnTo>
                    <a:pt x="0" y="0"/>
                  </a:lnTo>
                  <a:lnTo>
                    <a:pt x="6" y="6"/>
                  </a:lnTo>
                  <a:lnTo>
                    <a:pt x="10" y="8"/>
                  </a:lnTo>
                  <a:lnTo>
                    <a:pt x="16" y="10"/>
                  </a:lnTo>
                  <a:lnTo>
                    <a:pt x="22" y="10"/>
                  </a:lnTo>
                  <a:lnTo>
                    <a:pt x="22" y="1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2" name="Freeform 115"/>
            <p:cNvSpPr>
              <a:spLocks/>
            </p:cNvSpPr>
            <p:nvPr/>
          </p:nvSpPr>
          <p:spPr bwMode="auto">
            <a:xfrm>
              <a:off x="8277225" y="317500"/>
              <a:ext cx="53975" cy="6350"/>
            </a:xfrm>
            <a:custGeom>
              <a:avLst/>
              <a:gdLst/>
              <a:ahLst/>
              <a:cxnLst>
                <a:cxn ang="0">
                  <a:pos x="34" y="4"/>
                </a:cxn>
                <a:cxn ang="0">
                  <a:pos x="34" y="4"/>
                </a:cxn>
                <a:cxn ang="0">
                  <a:pos x="18" y="0"/>
                </a:cxn>
                <a:cxn ang="0">
                  <a:pos x="0" y="0"/>
                </a:cxn>
                <a:cxn ang="0">
                  <a:pos x="0" y="0"/>
                </a:cxn>
                <a:cxn ang="0">
                  <a:pos x="18" y="4"/>
                </a:cxn>
                <a:cxn ang="0">
                  <a:pos x="26" y="4"/>
                </a:cxn>
                <a:cxn ang="0">
                  <a:pos x="34" y="4"/>
                </a:cxn>
                <a:cxn ang="0">
                  <a:pos x="34" y="4"/>
                </a:cxn>
              </a:cxnLst>
              <a:rect l="0" t="0" r="r" b="b"/>
              <a:pathLst>
                <a:path w="34" h="4">
                  <a:moveTo>
                    <a:pt x="34" y="4"/>
                  </a:moveTo>
                  <a:lnTo>
                    <a:pt x="34" y="4"/>
                  </a:lnTo>
                  <a:lnTo>
                    <a:pt x="18" y="0"/>
                  </a:lnTo>
                  <a:lnTo>
                    <a:pt x="0" y="0"/>
                  </a:lnTo>
                  <a:lnTo>
                    <a:pt x="0" y="0"/>
                  </a:lnTo>
                  <a:lnTo>
                    <a:pt x="18" y="4"/>
                  </a:lnTo>
                  <a:lnTo>
                    <a:pt x="26" y="4"/>
                  </a:lnTo>
                  <a:lnTo>
                    <a:pt x="34" y="4"/>
                  </a:lnTo>
                  <a:lnTo>
                    <a:pt x="34" y="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3" name="Freeform 116"/>
            <p:cNvSpPr>
              <a:spLocks/>
            </p:cNvSpPr>
            <p:nvPr/>
          </p:nvSpPr>
          <p:spPr bwMode="auto">
            <a:xfrm>
              <a:off x="5511800" y="434975"/>
              <a:ext cx="25400" cy="15875"/>
            </a:xfrm>
            <a:custGeom>
              <a:avLst/>
              <a:gdLst/>
              <a:ahLst/>
              <a:cxnLst>
                <a:cxn ang="0">
                  <a:pos x="8" y="10"/>
                </a:cxn>
                <a:cxn ang="0">
                  <a:pos x="8" y="10"/>
                </a:cxn>
                <a:cxn ang="0">
                  <a:pos x="12" y="8"/>
                </a:cxn>
                <a:cxn ang="0">
                  <a:pos x="14" y="8"/>
                </a:cxn>
                <a:cxn ang="0">
                  <a:pos x="16" y="4"/>
                </a:cxn>
                <a:cxn ang="0">
                  <a:pos x="16" y="4"/>
                </a:cxn>
                <a:cxn ang="0">
                  <a:pos x="16" y="2"/>
                </a:cxn>
                <a:cxn ang="0">
                  <a:pos x="14" y="0"/>
                </a:cxn>
                <a:cxn ang="0">
                  <a:pos x="8" y="0"/>
                </a:cxn>
                <a:cxn ang="0">
                  <a:pos x="8" y="0"/>
                </a:cxn>
                <a:cxn ang="0">
                  <a:pos x="2" y="0"/>
                </a:cxn>
                <a:cxn ang="0">
                  <a:pos x="0" y="2"/>
                </a:cxn>
                <a:cxn ang="0">
                  <a:pos x="0" y="6"/>
                </a:cxn>
                <a:cxn ang="0">
                  <a:pos x="0" y="6"/>
                </a:cxn>
                <a:cxn ang="0">
                  <a:pos x="0" y="8"/>
                </a:cxn>
                <a:cxn ang="0">
                  <a:pos x="2" y="10"/>
                </a:cxn>
                <a:cxn ang="0">
                  <a:pos x="8" y="10"/>
                </a:cxn>
                <a:cxn ang="0">
                  <a:pos x="8" y="10"/>
                </a:cxn>
              </a:cxnLst>
              <a:rect l="0" t="0" r="r" b="b"/>
              <a:pathLst>
                <a:path w="16" h="10">
                  <a:moveTo>
                    <a:pt x="8" y="10"/>
                  </a:moveTo>
                  <a:lnTo>
                    <a:pt x="8" y="10"/>
                  </a:lnTo>
                  <a:lnTo>
                    <a:pt x="12" y="8"/>
                  </a:lnTo>
                  <a:lnTo>
                    <a:pt x="14" y="8"/>
                  </a:lnTo>
                  <a:lnTo>
                    <a:pt x="16" y="4"/>
                  </a:lnTo>
                  <a:lnTo>
                    <a:pt x="16" y="4"/>
                  </a:lnTo>
                  <a:lnTo>
                    <a:pt x="16" y="2"/>
                  </a:lnTo>
                  <a:lnTo>
                    <a:pt x="14" y="0"/>
                  </a:lnTo>
                  <a:lnTo>
                    <a:pt x="8" y="0"/>
                  </a:lnTo>
                  <a:lnTo>
                    <a:pt x="8" y="0"/>
                  </a:lnTo>
                  <a:lnTo>
                    <a:pt x="2" y="0"/>
                  </a:lnTo>
                  <a:lnTo>
                    <a:pt x="0" y="2"/>
                  </a:lnTo>
                  <a:lnTo>
                    <a:pt x="0" y="6"/>
                  </a:lnTo>
                  <a:lnTo>
                    <a:pt x="0" y="6"/>
                  </a:lnTo>
                  <a:lnTo>
                    <a:pt x="0" y="8"/>
                  </a:lnTo>
                  <a:lnTo>
                    <a:pt x="2" y="10"/>
                  </a:lnTo>
                  <a:lnTo>
                    <a:pt x="8" y="10"/>
                  </a:lnTo>
                  <a:lnTo>
                    <a:pt x="8" y="1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4" name="Freeform 117"/>
            <p:cNvSpPr>
              <a:spLocks/>
            </p:cNvSpPr>
            <p:nvPr/>
          </p:nvSpPr>
          <p:spPr bwMode="auto">
            <a:xfrm>
              <a:off x="8108950" y="996950"/>
              <a:ext cx="25400" cy="22225"/>
            </a:xfrm>
            <a:custGeom>
              <a:avLst/>
              <a:gdLst/>
              <a:ahLst/>
              <a:cxnLst>
                <a:cxn ang="0">
                  <a:pos x="14" y="6"/>
                </a:cxn>
                <a:cxn ang="0">
                  <a:pos x="14" y="6"/>
                </a:cxn>
                <a:cxn ang="0">
                  <a:pos x="16" y="4"/>
                </a:cxn>
                <a:cxn ang="0">
                  <a:pos x="16" y="2"/>
                </a:cxn>
                <a:cxn ang="0">
                  <a:pos x="16" y="2"/>
                </a:cxn>
                <a:cxn ang="0">
                  <a:pos x="14" y="0"/>
                </a:cxn>
                <a:cxn ang="0">
                  <a:pos x="14" y="0"/>
                </a:cxn>
                <a:cxn ang="0">
                  <a:pos x="8" y="0"/>
                </a:cxn>
                <a:cxn ang="0">
                  <a:pos x="2" y="2"/>
                </a:cxn>
                <a:cxn ang="0">
                  <a:pos x="2" y="2"/>
                </a:cxn>
                <a:cxn ang="0">
                  <a:pos x="0" y="4"/>
                </a:cxn>
                <a:cxn ang="0">
                  <a:pos x="0" y="8"/>
                </a:cxn>
                <a:cxn ang="0">
                  <a:pos x="0" y="10"/>
                </a:cxn>
                <a:cxn ang="0">
                  <a:pos x="2" y="14"/>
                </a:cxn>
                <a:cxn ang="0">
                  <a:pos x="2" y="14"/>
                </a:cxn>
                <a:cxn ang="0">
                  <a:pos x="6" y="8"/>
                </a:cxn>
                <a:cxn ang="0">
                  <a:pos x="10" y="6"/>
                </a:cxn>
                <a:cxn ang="0">
                  <a:pos x="14" y="6"/>
                </a:cxn>
                <a:cxn ang="0">
                  <a:pos x="14" y="6"/>
                </a:cxn>
              </a:cxnLst>
              <a:rect l="0" t="0" r="r" b="b"/>
              <a:pathLst>
                <a:path w="16" h="14">
                  <a:moveTo>
                    <a:pt x="14" y="6"/>
                  </a:moveTo>
                  <a:lnTo>
                    <a:pt x="14" y="6"/>
                  </a:lnTo>
                  <a:lnTo>
                    <a:pt x="16" y="4"/>
                  </a:lnTo>
                  <a:lnTo>
                    <a:pt x="16" y="2"/>
                  </a:lnTo>
                  <a:lnTo>
                    <a:pt x="16" y="2"/>
                  </a:lnTo>
                  <a:lnTo>
                    <a:pt x="14" y="0"/>
                  </a:lnTo>
                  <a:lnTo>
                    <a:pt x="14" y="0"/>
                  </a:lnTo>
                  <a:lnTo>
                    <a:pt x="8" y="0"/>
                  </a:lnTo>
                  <a:lnTo>
                    <a:pt x="2" y="2"/>
                  </a:lnTo>
                  <a:lnTo>
                    <a:pt x="2" y="2"/>
                  </a:lnTo>
                  <a:lnTo>
                    <a:pt x="0" y="4"/>
                  </a:lnTo>
                  <a:lnTo>
                    <a:pt x="0" y="8"/>
                  </a:lnTo>
                  <a:lnTo>
                    <a:pt x="0" y="10"/>
                  </a:lnTo>
                  <a:lnTo>
                    <a:pt x="2" y="14"/>
                  </a:lnTo>
                  <a:lnTo>
                    <a:pt x="2" y="14"/>
                  </a:lnTo>
                  <a:lnTo>
                    <a:pt x="6" y="8"/>
                  </a:lnTo>
                  <a:lnTo>
                    <a:pt x="10" y="6"/>
                  </a:lnTo>
                  <a:lnTo>
                    <a:pt x="14" y="6"/>
                  </a:lnTo>
                  <a:lnTo>
                    <a:pt x="14" y="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5" name="Freeform 118"/>
            <p:cNvSpPr>
              <a:spLocks/>
            </p:cNvSpPr>
            <p:nvPr/>
          </p:nvSpPr>
          <p:spPr bwMode="auto">
            <a:xfrm>
              <a:off x="8229600" y="320675"/>
              <a:ext cx="1588" cy="1588"/>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6" name="Freeform 119"/>
            <p:cNvSpPr>
              <a:spLocks/>
            </p:cNvSpPr>
            <p:nvPr/>
          </p:nvSpPr>
          <p:spPr bwMode="auto">
            <a:xfrm>
              <a:off x="8229600" y="307975"/>
              <a:ext cx="31750" cy="15875"/>
            </a:xfrm>
            <a:custGeom>
              <a:avLst/>
              <a:gdLst/>
              <a:ahLst/>
              <a:cxnLst>
                <a:cxn ang="0">
                  <a:pos x="18" y="8"/>
                </a:cxn>
                <a:cxn ang="0">
                  <a:pos x="18" y="8"/>
                </a:cxn>
                <a:cxn ang="0">
                  <a:pos x="20" y="4"/>
                </a:cxn>
                <a:cxn ang="0">
                  <a:pos x="20" y="4"/>
                </a:cxn>
                <a:cxn ang="0">
                  <a:pos x="18" y="2"/>
                </a:cxn>
                <a:cxn ang="0">
                  <a:pos x="16" y="2"/>
                </a:cxn>
                <a:cxn ang="0">
                  <a:pos x="16" y="2"/>
                </a:cxn>
                <a:cxn ang="0">
                  <a:pos x="12" y="0"/>
                </a:cxn>
                <a:cxn ang="0">
                  <a:pos x="8" y="2"/>
                </a:cxn>
                <a:cxn ang="0">
                  <a:pos x="0" y="8"/>
                </a:cxn>
                <a:cxn ang="0">
                  <a:pos x="0" y="8"/>
                </a:cxn>
                <a:cxn ang="0">
                  <a:pos x="4" y="10"/>
                </a:cxn>
                <a:cxn ang="0">
                  <a:pos x="8" y="10"/>
                </a:cxn>
                <a:cxn ang="0">
                  <a:pos x="14" y="8"/>
                </a:cxn>
                <a:cxn ang="0">
                  <a:pos x="18" y="8"/>
                </a:cxn>
                <a:cxn ang="0">
                  <a:pos x="18" y="8"/>
                </a:cxn>
              </a:cxnLst>
              <a:rect l="0" t="0" r="r" b="b"/>
              <a:pathLst>
                <a:path w="20" h="10">
                  <a:moveTo>
                    <a:pt x="18" y="8"/>
                  </a:moveTo>
                  <a:lnTo>
                    <a:pt x="18" y="8"/>
                  </a:lnTo>
                  <a:lnTo>
                    <a:pt x="20" y="4"/>
                  </a:lnTo>
                  <a:lnTo>
                    <a:pt x="20" y="4"/>
                  </a:lnTo>
                  <a:lnTo>
                    <a:pt x="18" y="2"/>
                  </a:lnTo>
                  <a:lnTo>
                    <a:pt x="16" y="2"/>
                  </a:lnTo>
                  <a:lnTo>
                    <a:pt x="16" y="2"/>
                  </a:lnTo>
                  <a:lnTo>
                    <a:pt x="12" y="0"/>
                  </a:lnTo>
                  <a:lnTo>
                    <a:pt x="8" y="2"/>
                  </a:lnTo>
                  <a:lnTo>
                    <a:pt x="0" y="8"/>
                  </a:lnTo>
                  <a:lnTo>
                    <a:pt x="0" y="8"/>
                  </a:lnTo>
                  <a:lnTo>
                    <a:pt x="4" y="10"/>
                  </a:lnTo>
                  <a:lnTo>
                    <a:pt x="8" y="10"/>
                  </a:lnTo>
                  <a:lnTo>
                    <a:pt x="14" y="8"/>
                  </a:lnTo>
                  <a:lnTo>
                    <a:pt x="18" y="8"/>
                  </a:lnTo>
                  <a:lnTo>
                    <a:pt x="18" y="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7" name="Freeform 120"/>
            <p:cNvSpPr>
              <a:spLocks/>
            </p:cNvSpPr>
            <p:nvPr/>
          </p:nvSpPr>
          <p:spPr bwMode="auto">
            <a:xfrm>
              <a:off x="4552950" y="600075"/>
              <a:ext cx="25400" cy="19050"/>
            </a:xfrm>
            <a:custGeom>
              <a:avLst/>
              <a:gdLst/>
              <a:ahLst/>
              <a:cxnLst>
                <a:cxn ang="0">
                  <a:pos x="0" y="12"/>
                </a:cxn>
                <a:cxn ang="0">
                  <a:pos x="0" y="12"/>
                </a:cxn>
                <a:cxn ang="0">
                  <a:pos x="6" y="12"/>
                </a:cxn>
                <a:cxn ang="0">
                  <a:pos x="10" y="12"/>
                </a:cxn>
                <a:cxn ang="0">
                  <a:pos x="16" y="6"/>
                </a:cxn>
                <a:cxn ang="0">
                  <a:pos x="16" y="6"/>
                </a:cxn>
                <a:cxn ang="0">
                  <a:pos x="14" y="0"/>
                </a:cxn>
                <a:cxn ang="0">
                  <a:pos x="14" y="0"/>
                </a:cxn>
                <a:cxn ang="0">
                  <a:pos x="10" y="4"/>
                </a:cxn>
                <a:cxn ang="0">
                  <a:pos x="6" y="4"/>
                </a:cxn>
                <a:cxn ang="0">
                  <a:pos x="2" y="8"/>
                </a:cxn>
                <a:cxn ang="0">
                  <a:pos x="0" y="12"/>
                </a:cxn>
                <a:cxn ang="0">
                  <a:pos x="0" y="12"/>
                </a:cxn>
              </a:cxnLst>
              <a:rect l="0" t="0" r="r" b="b"/>
              <a:pathLst>
                <a:path w="16" h="12">
                  <a:moveTo>
                    <a:pt x="0" y="12"/>
                  </a:moveTo>
                  <a:lnTo>
                    <a:pt x="0" y="12"/>
                  </a:lnTo>
                  <a:lnTo>
                    <a:pt x="6" y="12"/>
                  </a:lnTo>
                  <a:lnTo>
                    <a:pt x="10" y="12"/>
                  </a:lnTo>
                  <a:lnTo>
                    <a:pt x="16" y="6"/>
                  </a:lnTo>
                  <a:lnTo>
                    <a:pt x="16" y="6"/>
                  </a:lnTo>
                  <a:lnTo>
                    <a:pt x="14" y="0"/>
                  </a:lnTo>
                  <a:lnTo>
                    <a:pt x="14" y="0"/>
                  </a:lnTo>
                  <a:lnTo>
                    <a:pt x="10" y="4"/>
                  </a:lnTo>
                  <a:lnTo>
                    <a:pt x="6" y="4"/>
                  </a:lnTo>
                  <a:lnTo>
                    <a:pt x="2" y="8"/>
                  </a:lnTo>
                  <a:lnTo>
                    <a:pt x="0" y="12"/>
                  </a:lnTo>
                  <a:lnTo>
                    <a:pt x="0" y="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8" name="Freeform 121"/>
            <p:cNvSpPr>
              <a:spLocks/>
            </p:cNvSpPr>
            <p:nvPr/>
          </p:nvSpPr>
          <p:spPr bwMode="auto">
            <a:xfrm>
              <a:off x="8054975" y="1606550"/>
              <a:ext cx="28575" cy="9525"/>
            </a:xfrm>
            <a:custGeom>
              <a:avLst/>
              <a:gdLst/>
              <a:ahLst/>
              <a:cxnLst>
                <a:cxn ang="0">
                  <a:pos x="0" y="6"/>
                </a:cxn>
                <a:cxn ang="0">
                  <a:pos x="0" y="6"/>
                </a:cxn>
                <a:cxn ang="0">
                  <a:pos x="10" y="6"/>
                </a:cxn>
                <a:cxn ang="0">
                  <a:pos x="18" y="6"/>
                </a:cxn>
                <a:cxn ang="0">
                  <a:pos x="18" y="6"/>
                </a:cxn>
                <a:cxn ang="0">
                  <a:pos x="12" y="2"/>
                </a:cxn>
                <a:cxn ang="0">
                  <a:pos x="8" y="0"/>
                </a:cxn>
                <a:cxn ang="0">
                  <a:pos x="4" y="2"/>
                </a:cxn>
                <a:cxn ang="0">
                  <a:pos x="0" y="6"/>
                </a:cxn>
                <a:cxn ang="0">
                  <a:pos x="0" y="6"/>
                </a:cxn>
              </a:cxnLst>
              <a:rect l="0" t="0" r="r" b="b"/>
              <a:pathLst>
                <a:path w="18" h="6">
                  <a:moveTo>
                    <a:pt x="0" y="6"/>
                  </a:moveTo>
                  <a:lnTo>
                    <a:pt x="0" y="6"/>
                  </a:lnTo>
                  <a:lnTo>
                    <a:pt x="10" y="6"/>
                  </a:lnTo>
                  <a:lnTo>
                    <a:pt x="18" y="6"/>
                  </a:lnTo>
                  <a:lnTo>
                    <a:pt x="18" y="6"/>
                  </a:lnTo>
                  <a:lnTo>
                    <a:pt x="12" y="2"/>
                  </a:lnTo>
                  <a:lnTo>
                    <a:pt x="8" y="0"/>
                  </a:lnTo>
                  <a:lnTo>
                    <a:pt x="4" y="2"/>
                  </a:lnTo>
                  <a:lnTo>
                    <a:pt x="0" y="6"/>
                  </a:lnTo>
                  <a:lnTo>
                    <a:pt x="0" y="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9" name="Freeform 122"/>
            <p:cNvSpPr>
              <a:spLocks/>
            </p:cNvSpPr>
            <p:nvPr/>
          </p:nvSpPr>
          <p:spPr bwMode="auto">
            <a:xfrm>
              <a:off x="8207375" y="339725"/>
              <a:ext cx="34925" cy="12700"/>
            </a:xfrm>
            <a:custGeom>
              <a:avLst/>
              <a:gdLst/>
              <a:ahLst/>
              <a:cxnLst>
                <a:cxn ang="0">
                  <a:pos x="0" y="6"/>
                </a:cxn>
                <a:cxn ang="0">
                  <a:pos x="0" y="6"/>
                </a:cxn>
                <a:cxn ang="0">
                  <a:pos x="22" y="8"/>
                </a:cxn>
                <a:cxn ang="0">
                  <a:pos x="22" y="8"/>
                </a:cxn>
                <a:cxn ang="0">
                  <a:pos x="18" y="4"/>
                </a:cxn>
                <a:cxn ang="0">
                  <a:pos x="12" y="0"/>
                </a:cxn>
                <a:cxn ang="0">
                  <a:pos x="6" y="2"/>
                </a:cxn>
                <a:cxn ang="0">
                  <a:pos x="0" y="6"/>
                </a:cxn>
                <a:cxn ang="0">
                  <a:pos x="0" y="6"/>
                </a:cxn>
              </a:cxnLst>
              <a:rect l="0" t="0" r="r" b="b"/>
              <a:pathLst>
                <a:path w="22" h="8">
                  <a:moveTo>
                    <a:pt x="0" y="6"/>
                  </a:moveTo>
                  <a:lnTo>
                    <a:pt x="0" y="6"/>
                  </a:lnTo>
                  <a:lnTo>
                    <a:pt x="22" y="8"/>
                  </a:lnTo>
                  <a:lnTo>
                    <a:pt x="22" y="8"/>
                  </a:lnTo>
                  <a:lnTo>
                    <a:pt x="18" y="4"/>
                  </a:lnTo>
                  <a:lnTo>
                    <a:pt x="12" y="0"/>
                  </a:lnTo>
                  <a:lnTo>
                    <a:pt x="6" y="2"/>
                  </a:lnTo>
                  <a:lnTo>
                    <a:pt x="0" y="6"/>
                  </a:lnTo>
                  <a:lnTo>
                    <a:pt x="0" y="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0" name="Freeform 123"/>
            <p:cNvSpPr>
              <a:spLocks/>
            </p:cNvSpPr>
            <p:nvPr/>
          </p:nvSpPr>
          <p:spPr bwMode="auto">
            <a:xfrm>
              <a:off x="5067300" y="260350"/>
              <a:ext cx="44450" cy="22225"/>
            </a:xfrm>
            <a:custGeom>
              <a:avLst/>
              <a:gdLst/>
              <a:ahLst/>
              <a:cxnLst>
                <a:cxn ang="0">
                  <a:pos x="20" y="10"/>
                </a:cxn>
                <a:cxn ang="0">
                  <a:pos x="20" y="10"/>
                </a:cxn>
                <a:cxn ang="0">
                  <a:pos x="22" y="8"/>
                </a:cxn>
                <a:cxn ang="0">
                  <a:pos x="24" y="8"/>
                </a:cxn>
                <a:cxn ang="0">
                  <a:pos x="24" y="6"/>
                </a:cxn>
                <a:cxn ang="0">
                  <a:pos x="24" y="6"/>
                </a:cxn>
                <a:cxn ang="0">
                  <a:pos x="22" y="6"/>
                </a:cxn>
                <a:cxn ang="0">
                  <a:pos x="18" y="6"/>
                </a:cxn>
                <a:cxn ang="0">
                  <a:pos x="14" y="6"/>
                </a:cxn>
                <a:cxn ang="0">
                  <a:pos x="12" y="4"/>
                </a:cxn>
                <a:cxn ang="0">
                  <a:pos x="12" y="4"/>
                </a:cxn>
                <a:cxn ang="0">
                  <a:pos x="20" y="4"/>
                </a:cxn>
                <a:cxn ang="0">
                  <a:pos x="24" y="4"/>
                </a:cxn>
                <a:cxn ang="0">
                  <a:pos x="28" y="2"/>
                </a:cxn>
                <a:cxn ang="0">
                  <a:pos x="28" y="2"/>
                </a:cxn>
                <a:cxn ang="0">
                  <a:pos x="20" y="0"/>
                </a:cxn>
                <a:cxn ang="0">
                  <a:pos x="12" y="2"/>
                </a:cxn>
                <a:cxn ang="0">
                  <a:pos x="12" y="2"/>
                </a:cxn>
                <a:cxn ang="0">
                  <a:pos x="8" y="2"/>
                </a:cxn>
                <a:cxn ang="0">
                  <a:pos x="8" y="4"/>
                </a:cxn>
                <a:cxn ang="0">
                  <a:pos x="8" y="6"/>
                </a:cxn>
                <a:cxn ang="0">
                  <a:pos x="8" y="8"/>
                </a:cxn>
                <a:cxn ang="0">
                  <a:pos x="8" y="8"/>
                </a:cxn>
                <a:cxn ang="0">
                  <a:pos x="2" y="8"/>
                </a:cxn>
                <a:cxn ang="0">
                  <a:pos x="0" y="8"/>
                </a:cxn>
                <a:cxn ang="0">
                  <a:pos x="0" y="12"/>
                </a:cxn>
                <a:cxn ang="0">
                  <a:pos x="0" y="12"/>
                </a:cxn>
                <a:cxn ang="0">
                  <a:pos x="2" y="14"/>
                </a:cxn>
                <a:cxn ang="0">
                  <a:pos x="8" y="14"/>
                </a:cxn>
                <a:cxn ang="0">
                  <a:pos x="16" y="14"/>
                </a:cxn>
                <a:cxn ang="0">
                  <a:pos x="20" y="10"/>
                </a:cxn>
                <a:cxn ang="0">
                  <a:pos x="20" y="10"/>
                </a:cxn>
              </a:cxnLst>
              <a:rect l="0" t="0" r="r" b="b"/>
              <a:pathLst>
                <a:path w="28" h="14">
                  <a:moveTo>
                    <a:pt x="20" y="10"/>
                  </a:moveTo>
                  <a:lnTo>
                    <a:pt x="20" y="10"/>
                  </a:lnTo>
                  <a:lnTo>
                    <a:pt x="22" y="8"/>
                  </a:lnTo>
                  <a:lnTo>
                    <a:pt x="24" y="8"/>
                  </a:lnTo>
                  <a:lnTo>
                    <a:pt x="24" y="6"/>
                  </a:lnTo>
                  <a:lnTo>
                    <a:pt x="24" y="6"/>
                  </a:lnTo>
                  <a:lnTo>
                    <a:pt x="22" y="6"/>
                  </a:lnTo>
                  <a:lnTo>
                    <a:pt x="18" y="6"/>
                  </a:lnTo>
                  <a:lnTo>
                    <a:pt x="14" y="6"/>
                  </a:lnTo>
                  <a:lnTo>
                    <a:pt x="12" y="4"/>
                  </a:lnTo>
                  <a:lnTo>
                    <a:pt x="12" y="4"/>
                  </a:lnTo>
                  <a:lnTo>
                    <a:pt x="20" y="4"/>
                  </a:lnTo>
                  <a:lnTo>
                    <a:pt x="24" y="4"/>
                  </a:lnTo>
                  <a:lnTo>
                    <a:pt x="28" y="2"/>
                  </a:lnTo>
                  <a:lnTo>
                    <a:pt x="28" y="2"/>
                  </a:lnTo>
                  <a:lnTo>
                    <a:pt x="20" y="0"/>
                  </a:lnTo>
                  <a:lnTo>
                    <a:pt x="12" y="2"/>
                  </a:lnTo>
                  <a:lnTo>
                    <a:pt x="12" y="2"/>
                  </a:lnTo>
                  <a:lnTo>
                    <a:pt x="8" y="2"/>
                  </a:lnTo>
                  <a:lnTo>
                    <a:pt x="8" y="4"/>
                  </a:lnTo>
                  <a:lnTo>
                    <a:pt x="8" y="6"/>
                  </a:lnTo>
                  <a:lnTo>
                    <a:pt x="8" y="8"/>
                  </a:lnTo>
                  <a:lnTo>
                    <a:pt x="8" y="8"/>
                  </a:lnTo>
                  <a:lnTo>
                    <a:pt x="2" y="8"/>
                  </a:lnTo>
                  <a:lnTo>
                    <a:pt x="0" y="8"/>
                  </a:lnTo>
                  <a:lnTo>
                    <a:pt x="0" y="12"/>
                  </a:lnTo>
                  <a:lnTo>
                    <a:pt x="0" y="12"/>
                  </a:lnTo>
                  <a:lnTo>
                    <a:pt x="2" y="14"/>
                  </a:lnTo>
                  <a:lnTo>
                    <a:pt x="8" y="14"/>
                  </a:lnTo>
                  <a:lnTo>
                    <a:pt x="16" y="14"/>
                  </a:lnTo>
                  <a:lnTo>
                    <a:pt x="20" y="10"/>
                  </a:lnTo>
                  <a:lnTo>
                    <a:pt x="20" y="1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1" name="Freeform 124"/>
            <p:cNvSpPr>
              <a:spLocks/>
            </p:cNvSpPr>
            <p:nvPr/>
          </p:nvSpPr>
          <p:spPr bwMode="auto">
            <a:xfrm>
              <a:off x="8007350" y="1352550"/>
              <a:ext cx="15875" cy="38100"/>
            </a:xfrm>
            <a:custGeom>
              <a:avLst/>
              <a:gdLst/>
              <a:ahLst/>
              <a:cxnLst>
                <a:cxn ang="0">
                  <a:pos x="6" y="24"/>
                </a:cxn>
                <a:cxn ang="0">
                  <a:pos x="6" y="24"/>
                </a:cxn>
                <a:cxn ang="0">
                  <a:pos x="6" y="14"/>
                </a:cxn>
                <a:cxn ang="0">
                  <a:pos x="6" y="14"/>
                </a:cxn>
                <a:cxn ang="0">
                  <a:pos x="10" y="12"/>
                </a:cxn>
                <a:cxn ang="0">
                  <a:pos x="10" y="8"/>
                </a:cxn>
                <a:cxn ang="0">
                  <a:pos x="6" y="2"/>
                </a:cxn>
                <a:cxn ang="0">
                  <a:pos x="6" y="2"/>
                </a:cxn>
                <a:cxn ang="0">
                  <a:pos x="4" y="0"/>
                </a:cxn>
                <a:cxn ang="0">
                  <a:pos x="2" y="2"/>
                </a:cxn>
                <a:cxn ang="0">
                  <a:pos x="2" y="2"/>
                </a:cxn>
                <a:cxn ang="0">
                  <a:pos x="2" y="4"/>
                </a:cxn>
                <a:cxn ang="0">
                  <a:pos x="2" y="6"/>
                </a:cxn>
                <a:cxn ang="0">
                  <a:pos x="4" y="10"/>
                </a:cxn>
                <a:cxn ang="0">
                  <a:pos x="4" y="10"/>
                </a:cxn>
                <a:cxn ang="0">
                  <a:pos x="4" y="12"/>
                </a:cxn>
                <a:cxn ang="0">
                  <a:pos x="4" y="12"/>
                </a:cxn>
                <a:cxn ang="0">
                  <a:pos x="0" y="16"/>
                </a:cxn>
                <a:cxn ang="0">
                  <a:pos x="2" y="18"/>
                </a:cxn>
                <a:cxn ang="0">
                  <a:pos x="4" y="20"/>
                </a:cxn>
                <a:cxn ang="0">
                  <a:pos x="6" y="24"/>
                </a:cxn>
                <a:cxn ang="0">
                  <a:pos x="6" y="24"/>
                </a:cxn>
              </a:cxnLst>
              <a:rect l="0" t="0" r="r" b="b"/>
              <a:pathLst>
                <a:path w="10" h="24">
                  <a:moveTo>
                    <a:pt x="6" y="24"/>
                  </a:moveTo>
                  <a:lnTo>
                    <a:pt x="6" y="24"/>
                  </a:lnTo>
                  <a:lnTo>
                    <a:pt x="6" y="14"/>
                  </a:lnTo>
                  <a:lnTo>
                    <a:pt x="6" y="14"/>
                  </a:lnTo>
                  <a:lnTo>
                    <a:pt x="10" y="12"/>
                  </a:lnTo>
                  <a:lnTo>
                    <a:pt x="10" y="8"/>
                  </a:lnTo>
                  <a:lnTo>
                    <a:pt x="6" y="2"/>
                  </a:lnTo>
                  <a:lnTo>
                    <a:pt x="6" y="2"/>
                  </a:lnTo>
                  <a:lnTo>
                    <a:pt x="4" y="0"/>
                  </a:lnTo>
                  <a:lnTo>
                    <a:pt x="2" y="2"/>
                  </a:lnTo>
                  <a:lnTo>
                    <a:pt x="2" y="2"/>
                  </a:lnTo>
                  <a:lnTo>
                    <a:pt x="2" y="4"/>
                  </a:lnTo>
                  <a:lnTo>
                    <a:pt x="2" y="6"/>
                  </a:lnTo>
                  <a:lnTo>
                    <a:pt x="4" y="10"/>
                  </a:lnTo>
                  <a:lnTo>
                    <a:pt x="4" y="10"/>
                  </a:lnTo>
                  <a:lnTo>
                    <a:pt x="4" y="12"/>
                  </a:lnTo>
                  <a:lnTo>
                    <a:pt x="4" y="12"/>
                  </a:lnTo>
                  <a:lnTo>
                    <a:pt x="0" y="16"/>
                  </a:lnTo>
                  <a:lnTo>
                    <a:pt x="2" y="18"/>
                  </a:lnTo>
                  <a:lnTo>
                    <a:pt x="4" y="20"/>
                  </a:lnTo>
                  <a:lnTo>
                    <a:pt x="6" y="24"/>
                  </a:lnTo>
                  <a:lnTo>
                    <a:pt x="6" y="2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2" name="Freeform 125"/>
            <p:cNvSpPr>
              <a:spLocks/>
            </p:cNvSpPr>
            <p:nvPr/>
          </p:nvSpPr>
          <p:spPr bwMode="auto">
            <a:xfrm>
              <a:off x="5016500" y="292100"/>
              <a:ext cx="142875" cy="41275"/>
            </a:xfrm>
            <a:custGeom>
              <a:avLst/>
              <a:gdLst/>
              <a:ahLst/>
              <a:cxnLst>
                <a:cxn ang="0">
                  <a:pos x="4" y="10"/>
                </a:cxn>
                <a:cxn ang="0">
                  <a:pos x="4" y="10"/>
                </a:cxn>
                <a:cxn ang="0">
                  <a:pos x="0" y="12"/>
                </a:cxn>
                <a:cxn ang="0">
                  <a:pos x="0" y="14"/>
                </a:cxn>
                <a:cxn ang="0">
                  <a:pos x="0" y="16"/>
                </a:cxn>
                <a:cxn ang="0">
                  <a:pos x="0" y="16"/>
                </a:cxn>
                <a:cxn ang="0">
                  <a:pos x="0" y="18"/>
                </a:cxn>
                <a:cxn ang="0">
                  <a:pos x="2" y="18"/>
                </a:cxn>
                <a:cxn ang="0">
                  <a:pos x="6" y="18"/>
                </a:cxn>
                <a:cxn ang="0">
                  <a:pos x="6" y="18"/>
                </a:cxn>
                <a:cxn ang="0">
                  <a:pos x="16" y="18"/>
                </a:cxn>
                <a:cxn ang="0">
                  <a:pos x="16" y="18"/>
                </a:cxn>
                <a:cxn ang="0">
                  <a:pos x="20" y="16"/>
                </a:cxn>
                <a:cxn ang="0">
                  <a:pos x="24" y="16"/>
                </a:cxn>
                <a:cxn ang="0">
                  <a:pos x="30" y="18"/>
                </a:cxn>
                <a:cxn ang="0">
                  <a:pos x="30" y="18"/>
                </a:cxn>
                <a:cxn ang="0">
                  <a:pos x="30" y="20"/>
                </a:cxn>
                <a:cxn ang="0">
                  <a:pos x="30" y="20"/>
                </a:cxn>
                <a:cxn ang="0">
                  <a:pos x="28" y="20"/>
                </a:cxn>
                <a:cxn ang="0">
                  <a:pos x="24" y="22"/>
                </a:cxn>
                <a:cxn ang="0">
                  <a:pos x="24" y="22"/>
                </a:cxn>
                <a:cxn ang="0">
                  <a:pos x="28" y="24"/>
                </a:cxn>
                <a:cxn ang="0">
                  <a:pos x="34" y="26"/>
                </a:cxn>
                <a:cxn ang="0">
                  <a:pos x="44" y="24"/>
                </a:cxn>
                <a:cxn ang="0">
                  <a:pos x="44" y="24"/>
                </a:cxn>
                <a:cxn ang="0">
                  <a:pos x="62" y="20"/>
                </a:cxn>
                <a:cxn ang="0">
                  <a:pos x="70" y="18"/>
                </a:cxn>
                <a:cxn ang="0">
                  <a:pos x="80" y="18"/>
                </a:cxn>
                <a:cxn ang="0">
                  <a:pos x="80" y="18"/>
                </a:cxn>
                <a:cxn ang="0">
                  <a:pos x="86" y="18"/>
                </a:cxn>
                <a:cxn ang="0">
                  <a:pos x="90" y="14"/>
                </a:cxn>
                <a:cxn ang="0">
                  <a:pos x="90" y="14"/>
                </a:cxn>
                <a:cxn ang="0">
                  <a:pos x="90" y="10"/>
                </a:cxn>
                <a:cxn ang="0">
                  <a:pos x="88" y="10"/>
                </a:cxn>
                <a:cxn ang="0">
                  <a:pos x="88" y="10"/>
                </a:cxn>
                <a:cxn ang="0">
                  <a:pos x="80" y="10"/>
                </a:cxn>
                <a:cxn ang="0">
                  <a:pos x="74" y="10"/>
                </a:cxn>
                <a:cxn ang="0">
                  <a:pos x="68" y="6"/>
                </a:cxn>
                <a:cxn ang="0">
                  <a:pos x="62" y="0"/>
                </a:cxn>
                <a:cxn ang="0">
                  <a:pos x="62" y="0"/>
                </a:cxn>
                <a:cxn ang="0">
                  <a:pos x="60" y="2"/>
                </a:cxn>
                <a:cxn ang="0">
                  <a:pos x="60" y="2"/>
                </a:cxn>
                <a:cxn ang="0">
                  <a:pos x="58" y="2"/>
                </a:cxn>
                <a:cxn ang="0">
                  <a:pos x="56" y="4"/>
                </a:cxn>
                <a:cxn ang="0">
                  <a:pos x="58" y="8"/>
                </a:cxn>
                <a:cxn ang="0">
                  <a:pos x="62" y="10"/>
                </a:cxn>
                <a:cxn ang="0">
                  <a:pos x="62" y="12"/>
                </a:cxn>
                <a:cxn ang="0">
                  <a:pos x="62" y="14"/>
                </a:cxn>
                <a:cxn ang="0">
                  <a:pos x="62" y="14"/>
                </a:cxn>
                <a:cxn ang="0">
                  <a:pos x="48" y="12"/>
                </a:cxn>
                <a:cxn ang="0">
                  <a:pos x="36" y="8"/>
                </a:cxn>
                <a:cxn ang="0">
                  <a:pos x="36" y="8"/>
                </a:cxn>
                <a:cxn ang="0">
                  <a:pos x="34" y="6"/>
                </a:cxn>
                <a:cxn ang="0">
                  <a:pos x="30" y="6"/>
                </a:cxn>
                <a:cxn ang="0">
                  <a:pos x="24" y="6"/>
                </a:cxn>
                <a:cxn ang="0">
                  <a:pos x="24" y="6"/>
                </a:cxn>
                <a:cxn ang="0">
                  <a:pos x="20" y="4"/>
                </a:cxn>
                <a:cxn ang="0">
                  <a:pos x="14" y="4"/>
                </a:cxn>
                <a:cxn ang="0">
                  <a:pos x="14" y="4"/>
                </a:cxn>
                <a:cxn ang="0">
                  <a:pos x="8" y="6"/>
                </a:cxn>
                <a:cxn ang="0">
                  <a:pos x="6" y="8"/>
                </a:cxn>
                <a:cxn ang="0">
                  <a:pos x="4" y="10"/>
                </a:cxn>
                <a:cxn ang="0">
                  <a:pos x="4" y="10"/>
                </a:cxn>
              </a:cxnLst>
              <a:rect l="0" t="0" r="r" b="b"/>
              <a:pathLst>
                <a:path w="90" h="26">
                  <a:moveTo>
                    <a:pt x="4" y="10"/>
                  </a:moveTo>
                  <a:lnTo>
                    <a:pt x="4" y="10"/>
                  </a:lnTo>
                  <a:lnTo>
                    <a:pt x="0" y="12"/>
                  </a:lnTo>
                  <a:lnTo>
                    <a:pt x="0" y="14"/>
                  </a:lnTo>
                  <a:lnTo>
                    <a:pt x="0" y="16"/>
                  </a:lnTo>
                  <a:lnTo>
                    <a:pt x="0" y="16"/>
                  </a:lnTo>
                  <a:lnTo>
                    <a:pt x="0" y="18"/>
                  </a:lnTo>
                  <a:lnTo>
                    <a:pt x="2" y="18"/>
                  </a:lnTo>
                  <a:lnTo>
                    <a:pt x="6" y="18"/>
                  </a:lnTo>
                  <a:lnTo>
                    <a:pt x="6" y="18"/>
                  </a:lnTo>
                  <a:lnTo>
                    <a:pt x="16" y="18"/>
                  </a:lnTo>
                  <a:lnTo>
                    <a:pt x="16" y="18"/>
                  </a:lnTo>
                  <a:lnTo>
                    <a:pt x="20" y="16"/>
                  </a:lnTo>
                  <a:lnTo>
                    <a:pt x="24" y="16"/>
                  </a:lnTo>
                  <a:lnTo>
                    <a:pt x="30" y="18"/>
                  </a:lnTo>
                  <a:lnTo>
                    <a:pt x="30" y="18"/>
                  </a:lnTo>
                  <a:lnTo>
                    <a:pt x="30" y="20"/>
                  </a:lnTo>
                  <a:lnTo>
                    <a:pt x="30" y="20"/>
                  </a:lnTo>
                  <a:lnTo>
                    <a:pt x="28" y="20"/>
                  </a:lnTo>
                  <a:lnTo>
                    <a:pt x="24" y="22"/>
                  </a:lnTo>
                  <a:lnTo>
                    <a:pt x="24" y="22"/>
                  </a:lnTo>
                  <a:lnTo>
                    <a:pt x="28" y="24"/>
                  </a:lnTo>
                  <a:lnTo>
                    <a:pt x="34" y="26"/>
                  </a:lnTo>
                  <a:lnTo>
                    <a:pt x="44" y="24"/>
                  </a:lnTo>
                  <a:lnTo>
                    <a:pt x="44" y="24"/>
                  </a:lnTo>
                  <a:lnTo>
                    <a:pt x="62" y="20"/>
                  </a:lnTo>
                  <a:lnTo>
                    <a:pt x="70" y="18"/>
                  </a:lnTo>
                  <a:lnTo>
                    <a:pt x="80" y="18"/>
                  </a:lnTo>
                  <a:lnTo>
                    <a:pt x="80" y="18"/>
                  </a:lnTo>
                  <a:lnTo>
                    <a:pt x="86" y="18"/>
                  </a:lnTo>
                  <a:lnTo>
                    <a:pt x="90" y="14"/>
                  </a:lnTo>
                  <a:lnTo>
                    <a:pt x="90" y="14"/>
                  </a:lnTo>
                  <a:lnTo>
                    <a:pt x="90" y="10"/>
                  </a:lnTo>
                  <a:lnTo>
                    <a:pt x="88" y="10"/>
                  </a:lnTo>
                  <a:lnTo>
                    <a:pt x="88" y="10"/>
                  </a:lnTo>
                  <a:lnTo>
                    <a:pt x="80" y="10"/>
                  </a:lnTo>
                  <a:lnTo>
                    <a:pt x="74" y="10"/>
                  </a:lnTo>
                  <a:lnTo>
                    <a:pt x="68" y="6"/>
                  </a:lnTo>
                  <a:lnTo>
                    <a:pt x="62" y="0"/>
                  </a:lnTo>
                  <a:lnTo>
                    <a:pt x="62" y="0"/>
                  </a:lnTo>
                  <a:lnTo>
                    <a:pt x="60" y="2"/>
                  </a:lnTo>
                  <a:lnTo>
                    <a:pt x="60" y="2"/>
                  </a:lnTo>
                  <a:lnTo>
                    <a:pt x="58" y="2"/>
                  </a:lnTo>
                  <a:lnTo>
                    <a:pt x="56" y="4"/>
                  </a:lnTo>
                  <a:lnTo>
                    <a:pt x="58" y="8"/>
                  </a:lnTo>
                  <a:lnTo>
                    <a:pt x="62" y="10"/>
                  </a:lnTo>
                  <a:lnTo>
                    <a:pt x="62" y="12"/>
                  </a:lnTo>
                  <a:lnTo>
                    <a:pt x="62" y="14"/>
                  </a:lnTo>
                  <a:lnTo>
                    <a:pt x="62" y="14"/>
                  </a:lnTo>
                  <a:lnTo>
                    <a:pt x="48" y="12"/>
                  </a:lnTo>
                  <a:lnTo>
                    <a:pt x="36" y="8"/>
                  </a:lnTo>
                  <a:lnTo>
                    <a:pt x="36" y="8"/>
                  </a:lnTo>
                  <a:lnTo>
                    <a:pt x="34" y="6"/>
                  </a:lnTo>
                  <a:lnTo>
                    <a:pt x="30" y="6"/>
                  </a:lnTo>
                  <a:lnTo>
                    <a:pt x="24" y="6"/>
                  </a:lnTo>
                  <a:lnTo>
                    <a:pt x="24" y="6"/>
                  </a:lnTo>
                  <a:lnTo>
                    <a:pt x="20" y="4"/>
                  </a:lnTo>
                  <a:lnTo>
                    <a:pt x="14" y="4"/>
                  </a:lnTo>
                  <a:lnTo>
                    <a:pt x="14" y="4"/>
                  </a:lnTo>
                  <a:lnTo>
                    <a:pt x="8" y="6"/>
                  </a:lnTo>
                  <a:lnTo>
                    <a:pt x="6" y="8"/>
                  </a:lnTo>
                  <a:lnTo>
                    <a:pt x="4" y="10"/>
                  </a:lnTo>
                  <a:lnTo>
                    <a:pt x="4" y="1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3" name="Freeform 126"/>
            <p:cNvSpPr>
              <a:spLocks/>
            </p:cNvSpPr>
            <p:nvPr/>
          </p:nvSpPr>
          <p:spPr bwMode="auto">
            <a:xfrm>
              <a:off x="7064375" y="412750"/>
              <a:ext cx="25400" cy="12700"/>
            </a:xfrm>
            <a:custGeom>
              <a:avLst/>
              <a:gdLst/>
              <a:ahLst/>
              <a:cxnLst>
                <a:cxn ang="0">
                  <a:pos x="2" y="6"/>
                </a:cxn>
                <a:cxn ang="0">
                  <a:pos x="2" y="6"/>
                </a:cxn>
                <a:cxn ang="0">
                  <a:pos x="6" y="8"/>
                </a:cxn>
                <a:cxn ang="0">
                  <a:pos x="8" y="8"/>
                </a:cxn>
                <a:cxn ang="0">
                  <a:pos x="16" y="4"/>
                </a:cxn>
                <a:cxn ang="0">
                  <a:pos x="16" y="4"/>
                </a:cxn>
                <a:cxn ang="0">
                  <a:pos x="8" y="0"/>
                </a:cxn>
                <a:cxn ang="0">
                  <a:pos x="4" y="2"/>
                </a:cxn>
                <a:cxn ang="0">
                  <a:pos x="2" y="2"/>
                </a:cxn>
                <a:cxn ang="0">
                  <a:pos x="2" y="2"/>
                </a:cxn>
                <a:cxn ang="0">
                  <a:pos x="0" y="4"/>
                </a:cxn>
                <a:cxn ang="0">
                  <a:pos x="2" y="6"/>
                </a:cxn>
                <a:cxn ang="0">
                  <a:pos x="2" y="6"/>
                </a:cxn>
              </a:cxnLst>
              <a:rect l="0" t="0" r="r" b="b"/>
              <a:pathLst>
                <a:path w="16" h="8">
                  <a:moveTo>
                    <a:pt x="2" y="6"/>
                  </a:moveTo>
                  <a:lnTo>
                    <a:pt x="2" y="6"/>
                  </a:lnTo>
                  <a:lnTo>
                    <a:pt x="6" y="8"/>
                  </a:lnTo>
                  <a:lnTo>
                    <a:pt x="8" y="8"/>
                  </a:lnTo>
                  <a:lnTo>
                    <a:pt x="16" y="4"/>
                  </a:lnTo>
                  <a:lnTo>
                    <a:pt x="16" y="4"/>
                  </a:lnTo>
                  <a:lnTo>
                    <a:pt x="8" y="0"/>
                  </a:lnTo>
                  <a:lnTo>
                    <a:pt x="4" y="2"/>
                  </a:lnTo>
                  <a:lnTo>
                    <a:pt x="2" y="2"/>
                  </a:lnTo>
                  <a:lnTo>
                    <a:pt x="2" y="2"/>
                  </a:lnTo>
                  <a:lnTo>
                    <a:pt x="0" y="4"/>
                  </a:lnTo>
                  <a:lnTo>
                    <a:pt x="2" y="6"/>
                  </a:lnTo>
                  <a:lnTo>
                    <a:pt x="2" y="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4" name="Freeform 127"/>
            <p:cNvSpPr>
              <a:spLocks/>
            </p:cNvSpPr>
            <p:nvPr/>
          </p:nvSpPr>
          <p:spPr bwMode="auto">
            <a:xfrm>
              <a:off x="8045450" y="1530350"/>
              <a:ext cx="9525" cy="38100"/>
            </a:xfrm>
            <a:custGeom>
              <a:avLst/>
              <a:gdLst/>
              <a:ahLst/>
              <a:cxnLst>
                <a:cxn ang="0">
                  <a:pos x="2" y="14"/>
                </a:cxn>
                <a:cxn ang="0">
                  <a:pos x="2" y="14"/>
                </a:cxn>
                <a:cxn ang="0">
                  <a:pos x="2" y="18"/>
                </a:cxn>
                <a:cxn ang="0">
                  <a:pos x="2" y="22"/>
                </a:cxn>
                <a:cxn ang="0">
                  <a:pos x="4" y="24"/>
                </a:cxn>
                <a:cxn ang="0">
                  <a:pos x="4" y="24"/>
                </a:cxn>
                <a:cxn ang="0">
                  <a:pos x="6" y="12"/>
                </a:cxn>
                <a:cxn ang="0">
                  <a:pos x="6" y="12"/>
                </a:cxn>
                <a:cxn ang="0">
                  <a:pos x="6" y="8"/>
                </a:cxn>
                <a:cxn ang="0">
                  <a:pos x="6" y="6"/>
                </a:cxn>
                <a:cxn ang="0">
                  <a:pos x="4" y="0"/>
                </a:cxn>
                <a:cxn ang="0">
                  <a:pos x="4" y="0"/>
                </a:cxn>
                <a:cxn ang="0">
                  <a:pos x="0" y="4"/>
                </a:cxn>
                <a:cxn ang="0">
                  <a:pos x="0" y="6"/>
                </a:cxn>
                <a:cxn ang="0">
                  <a:pos x="0" y="10"/>
                </a:cxn>
                <a:cxn ang="0">
                  <a:pos x="2" y="14"/>
                </a:cxn>
                <a:cxn ang="0">
                  <a:pos x="2" y="14"/>
                </a:cxn>
              </a:cxnLst>
              <a:rect l="0" t="0" r="r" b="b"/>
              <a:pathLst>
                <a:path w="6" h="24">
                  <a:moveTo>
                    <a:pt x="2" y="14"/>
                  </a:moveTo>
                  <a:lnTo>
                    <a:pt x="2" y="14"/>
                  </a:lnTo>
                  <a:lnTo>
                    <a:pt x="2" y="18"/>
                  </a:lnTo>
                  <a:lnTo>
                    <a:pt x="2" y="22"/>
                  </a:lnTo>
                  <a:lnTo>
                    <a:pt x="4" y="24"/>
                  </a:lnTo>
                  <a:lnTo>
                    <a:pt x="4" y="24"/>
                  </a:lnTo>
                  <a:lnTo>
                    <a:pt x="6" y="12"/>
                  </a:lnTo>
                  <a:lnTo>
                    <a:pt x="6" y="12"/>
                  </a:lnTo>
                  <a:lnTo>
                    <a:pt x="6" y="8"/>
                  </a:lnTo>
                  <a:lnTo>
                    <a:pt x="6" y="6"/>
                  </a:lnTo>
                  <a:lnTo>
                    <a:pt x="4" y="0"/>
                  </a:lnTo>
                  <a:lnTo>
                    <a:pt x="4" y="0"/>
                  </a:lnTo>
                  <a:lnTo>
                    <a:pt x="0" y="4"/>
                  </a:lnTo>
                  <a:lnTo>
                    <a:pt x="0" y="6"/>
                  </a:lnTo>
                  <a:lnTo>
                    <a:pt x="0" y="10"/>
                  </a:lnTo>
                  <a:lnTo>
                    <a:pt x="2" y="14"/>
                  </a:lnTo>
                  <a:lnTo>
                    <a:pt x="2" y="1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5" name="Freeform 128"/>
            <p:cNvSpPr>
              <a:spLocks/>
            </p:cNvSpPr>
            <p:nvPr/>
          </p:nvSpPr>
          <p:spPr bwMode="auto">
            <a:xfrm>
              <a:off x="5429250" y="520700"/>
              <a:ext cx="19050" cy="12700"/>
            </a:xfrm>
            <a:custGeom>
              <a:avLst/>
              <a:gdLst/>
              <a:ahLst/>
              <a:cxnLst>
                <a:cxn ang="0">
                  <a:pos x="8" y="0"/>
                </a:cxn>
                <a:cxn ang="0">
                  <a:pos x="8" y="0"/>
                </a:cxn>
                <a:cxn ang="0">
                  <a:pos x="4" y="2"/>
                </a:cxn>
                <a:cxn ang="0">
                  <a:pos x="2" y="4"/>
                </a:cxn>
                <a:cxn ang="0">
                  <a:pos x="0" y="6"/>
                </a:cxn>
                <a:cxn ang="0">
                  <a:pos x="0" y="6"/>
                </a:cxn>
                <a:cxn ang="0">
                  <a:pos x="2" y="8"/>
                </a:cxn>
                <a:cxn ang="0">
                  <a:pos x="4" y="8"/>
                </a:cxn>
                <a:cxn ang="0">
                  <a:pos x="4" y="8"/>
                </a:cxn>
                <a:cxn ang="0">
                  <a:pos x="8" y="6"/>
                </a:cxn>
                <a:cxn ang="0">
                  <a:pos x="12" y="2"/>
                </a:cxn>
                <a:cxn ang="0">
                  <a:pos x="12" y="2"/>
                </a:cxn>
                <a:cxn ang="0">
                  <a:pos x="10" y="2"/>
                </a:cxn>
                <a:cxn ang="0">
                  <a:pos x="8" y="0"/>
                </a:cxn>
                <a:cxn ang="0">
                  <a:pos x="8" y="0"/>
                </a:cxn>
              </a:cxnLst>
              <a:rect l="0" t="0" r="r" b="b"/>
              <a:pathLst>
                <a:path w="12" h="8">
                  <a:moveTo>
                    <a:pt x="8" y="0"/>
                  </a:moveTo>
                  <a:lnTo>
                    <a:pt x="8" y="0"/>
                  </a:lnTo>
                  <a:lnTo>
                    <a:pt x="4" y="2"/>
                  </a:lnTo>
                  <a:lnTo>
                    <a:pt x="2" y="4"/>
                  </a:lnTo>
                  <a:lnTo>
                    <a:pt x="0" y="6"/>
                  </a:lnTo>
                  <a:lnTo>
                    <a:pt x="0" y="6"/>
                  </a:lnTo>
                  <a:lnTo>
                    <a:pt x="2" y="8"/>
                  </a:lnTo>
                  <a:lnTo>
                    <a:pt x="4" y="8"/>
                  </a:lnTo>
                  <a:lnTo>
                    <a:pt x="4" y="8"/>
                  </a:lnTo>
                  <a:lnTo>
                    <a:pt x="8" y="6"/>
                  </a:lnTo>
                  <a:lnTo>
                    <a:pt x="12" y="2"/>
                  </a:lnTo>
                  <a:lnTo>
                    <a:pt x="12" y="2"/>
                  </a:lnTo>
                  <a:lnTo>
                    <a:pt x="10" y="2"/>
                  </a:lnTo>
                  <a:lnTo>
                    <a:pt x="8" y="0"/>
                  </a:lnTo>
                  <a:lnTo>
                    <a:pt x="8"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6" name="Freeform 129"/>
            <p:cNvSpPr>
              <a:spLocks/>
            </p:cNvSpPr>
            <p:nvPr/>
          </p:nvSpPr>
          <p:spPr bwMode="auto">
            <a:xfrm>
              <a:off x="6870700" y="977900"/>
              <a:ext cx="19050" cy="9525"/>
            </a:xfrm>
            <a:custGeom>
              <a:avLst/>
              <a:gdLst/>
              <a:ahLst/>
              <a:cxnLst>
                <a:cxn ang="0">
                  <a:pos x="12" y="0"/>
                </a:cxn>
                <a:cxn ang="0">
                  <a:pos x="12" y="0"/>
                </a:cxn>
                <a:cxn ang="0">
                  <a:pos x="4" y="0"/>
                </a:cxn>
                <a:cxn ang="0">
                  <a:pos x="0" y="4"/>
                </a:cxn>
                <a:cxn ang="0">
                  <a:pos x="0" y="4"/>
                </a:cxn>
                <a:cxn ang="0">
                  <a:pos x="0" y="6"/>
                </a:cxn>
                <a:cxn ang="0">
                  <a:pos x="0" y="6"/>
                </a:cxn>
                <a:cxn ang="0">
                  <a:pos x="4" y="6"/>
                </a:cxn>
                <a:cxn ang="0">
                  <a:pos x="6" y="6"/>
                </a:cxn>
                <a:cxn ang="0">
                  <a:pos x="12" y="0"/>
                </a:cxn>
                <a:cxn ang="0">
                  <a:pos x="12" y="0"/>
                </a:cxn>
              </a:cxnLst>
              <a:rect l="0" t="0" r="r" b="b"/>
              <a:pathLst>
                <a:path w="12" h="6">
                  <a:moveTo>
                    <a:pt x="12" y="0"/>
                  </a:moveTo>
                  <a:lnTo>
                    <a:pt x="12" y="0"/>
                  </a:lnTo>
                  <a:lnTo>
                    <a:pt x="4" y="0"/>
                  </a:lnTo>
                  <a:lnTo>
                    <a:pt x="0" y="4"/>
                  </a:lnTo>
                  <a:lnTo>
                    <a:pt x="0" y="4"/>
                  </a:lnTo>
                  <a:lnTo>
                    <a:pt x="0" y="6"/>
                  </a:lnTo>
                  <a:lnTo>
                    <a:pt x="0" y="6"/>
                  </a:lnTo>
                  <a:lnTo>
                    <a:pt x="4" y="6"/>
                  </a:lnTo>
                  <a:lnTo>
                    <a:pt x="6" y="6"/>
                  </a:lnTo>
                  <a:lnTo>
                    <a:pt x="12" y="0"/>
                  </a:lnTo>
                  <a:lnTo>
                    <a:pt x="1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7" name="Freeform 130"/>
            <p:cNvSpPr>
              <a:spLocks/>
            </p:cNvSpPr>
            <p:nvPr/>
          </p:nvSpPr>
          <p:spPr bwMode="auto">
            <a:xfrm>
              <a:off x="5499100" y="1254125"/>
              <a:ext cx="22225" cy="12700"/>
            </a:xfrm>
            <a:custGeom>
              <a:avLst/>
              <a:gdLst/>
              <a:ahLst/>
              <a:cxnLst>
                <a:cxn ang="0">
                  <a:pos x="2" y="0"/>
                </a:cxn>
                <a:cxn ang="0">
                  <a:pos x="2" y="0"/>
                </a:cxn>
                <a:cxn ang="0">
                  <a:pos x="0" y="2"/>
                </a:cxn>
                <a:cxn ang="0">
                  <a:pos x="2" y="4"/>
                </a:cxn>
                <a:cxn ang="0">
                  <a:pos x="2" y="4"/>
                </a:cxn>
                <a:cxn ang="0">
                  <a:pos x="4" y="6"/>
                </a:cxn>
                <a:cxn ang="0">
                  <a:pos x="8" y="8"/>
                </a:cxn>
                <a:cxn ang="0">
                  <a:pos x="14" y="6"/>
                </a:cxn>
                <a:cxn ang="0">
                  <a:pos x="14" y="6"/>
                </a:cxn>
                <a:cxn ang="0">
                  <a:pos x="8" y="2"/>
                </a:cxn>
                <a:cxn ang="0">
                  <a:pos x="2" y="0"/>
                </a:cxn>
                <a:cxn ang="0">
                  <a:pos x="2" y="0"/>
                </a:cxn>
              </a:cxnLst>
              <a:rect l="0" t="0" r="r" b="b"/>
              <a:pathLst>
                <a:path w="14" h="8">
                  <a:moveTo>
                    <a:pt x="2" y="0"/>
                  </a:moveTo>
                  <a:lnTo>
                    <a:pt x="2" y="0"/>
                  </a:lnTo>
                  <a:lnTo>
                    <a:pt x="0" y="2"/>
                  </a:lnTo>
                  <a:lnTo>
                    <a:pt x="2" y="4"/>
                  </a:lnTo>
                  <a:lnTo>
                    <a:pt x="2" y="4"/>
                  </a:lnTo>
                  <a:lnTo>
                    <a:pt x="4" y="6"/>
                  </a:lnTo>
                  <a:lnTo>
                    <a:pt x="8" y="8"/>
                  </a:lnTo>
                  <a:lnTo>
                    <a:pt x="14" y="6"/>
                  </a:lnTo>
                  <a:lnTo>
                    <a:pt x="14" y="6"/>
                  </a:lnTo>
                  <a:lnTo>
                    <a:pt x="8" y="2"/>
                  </a:lnTo>
                  <a:lnTo>
                    <a:pt x="2" y="0"/>
                  </a:lnTo>
                  <a:lnTo>
                    <a:pt x="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8" name="Freeform 131"/>
            <p:cNvSpPr>
              <a:spLocks/>
            </p:cNvSpPr>
            <p:nvPr/>
          </p:nvSpPr>
          <p:spPr bwMode="auto">
            <a:xfrm>
              <a:off x="5711825" y="781050"/>
              <a:ext cx="9525" cy="22225"/>
            </a:xfrm>
            <a:custGeom>
              <a:avLst/>
              <a:gdLst/>
              <a:ahLst/>
              <a:cxnLst>
                <a:cxn ang="0">
                  <a:pos x="4" y="14"/>
                </a:cxn>
                <a:cxn ang="0">
                  <a:pos x="4" y="14"/>
                </a:cxn>
                <a:cxn ang="0">
                  <a:pos x="6" y="10"/>
                </a:cxn>
                <a:cxn ang="0">
                  <a:pos x="6" y="8"/>
                </a:cxn>
                <a:cxn ang="0">
                  <a:pos x="6" y="4"/>
                </a:cxn>
                <a:cxn ang="0">
                  <a:pos x="6" y="0"/>
                </a:cxn>
                <a:cxn ang="0">
                  <a:pos x="6" y="0"/>
                </a:cxn>
                <a:cxn ang="0">
                  <a:pos x="0" y="8"/>
                </a:cxn>
                <a:cxn ang="0">
                  <a:pos x="0" y="10"/>
                </a:cxn>
                <a:cxn ang="0">
                  <a:pos x="0" y="12"/>
                </a:cxn>
                <a:cxn ang="0">
                  <a:pos x="0" y="12"/>
                </a:cxn>
                <a:cxn ang="0">
                  <a:pos x="4" y="14"/>
                </a:cxn>
                <a:cxn ang="0">
                  <a:pos x="4" y="14"/>
                </a:cxn>
              </a:cxnLst>
              <a:rect l="0" t="0" r="r" b="b"/>
              <a:pathLst>
                <a:path w="6" h="14">
                  <a:moveTo>
                    <a:pt x="4" y="14"/>
                  </a:moveTo>
                  <a:lnTo>
                    <a:pt x="4" y="14"/>
                  </a:lnTo>
                  <a:lnTo>
                    <a:pt x="6" y="10"/>
                  </a:lnTo>
                  <a:lnTo>
                    <a:pt x="6" y="8"/>
                  </a:lnTo>
                  <a:lnTo>
                    <a:pt x="6" y="4"/>
                  </a:lnTo>
                  <a:lnTo>
                    <a:pt x="6" y="0"/>
                  </a:lnTo>
                  <a:lnTo>
                    <a:pt x="6" y="0"/>
                  </a:lnTo>
                  <a:lnTo>
                    <a:pt x="0" y="8"/>
                  </a:lnTo>
                  <a:lnTo>
                    <a:pt x="0" y="10"/>
                  </a:lnTo>
                  <a:lnTo>
                    <a:pt x="0" y="12"/>
                  </a:lnTo>
                  <a:lnTo>
                    <a:pt x="0" y="12"/>
                  </a:lnTo>
                  <a:lnTo>
                    <a:pt x="4" y="14"/>
                  </a:lnTo>
                  <a:lnTo>
                    <a:pt x="4" y="1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9" name="Freeform 132"/>
            <p:cNvSpPr>
              <a:spLocks/>
            </p:cNvSpPr>
            <p:nvPr/>
          </p:nvSpPr>
          <p:spPr bwMode="auto">
            <a:xfrm>
              <a:off x="5797550" y="774700"/>
              <a:ext cx="15875" cy="12700"/>
            </a:xfrm>
            <a:custGeom>
              <a:avLst/>
              <a:gdLst/>
              <a:ahLst/>
              <a:cxnLst>
                <a:cxn ang="0">
                  <a:pos x="8" y="8"/>
                </a:cxn>
                <a:cxn ang="0">
                  <a:pos x="8" y="8"/>
                </a:cxn>
                <a:cxn ang="0">
                  <a:pos x="8" y="6"/>
                </a:cxn>
                <a:cxn ang="0">
                  <a:pos x="10" y="2"/>
                </a:cxn>
                <a:cxn ang="0">
                  <a:pos x="10" y="2"/>
                </a:cxn>
                <a:cxn ang="0">
                  <a:pos x="10" y="0"/>
                </a:cxn>
                <a:cxn ang="0">
                  <a:pos x="8" y="0"/>
                </a:cxn>
                <a:cxn ang="0">
                  <a:pos x="4" y="0"/>
                </a:cxn>
                <a:cxn ang="0">
                  <a:pos x="4" y="0"/>
                </a:cxn>
                <a:cxn ang="0">
                  <a:pos x="4" y="0"/>
                </a:cxn>
                <a:cxn ang="0">
                  <a:pos x="2" y="0"/>
                </a:cxn>
                <a:cxn ang="0">
                  <a:pos x="0" y="4"/>
                </a:cxn>
                <a:cxn ang="0">
                  <a:pos x="0" y="4"/>
                </a:cxn>
                <a:cxn ang="0">
                  <a:pos x="4" y="8"/>
                </a:cxn>
                <a:cxn ang="0">
                  <a:pos x="8" y="8"/>
                </a:cxn>
                <a:cxn ang="0">
                  <a:pos x="8" y="8"/>
                </a:cxn>
              </a:cxnLst>
              <a:rect l="0" t="0" r="r" b="b"/>
              <a:pathLst>
                <a:path w="10" h="8">
                  <a:moveTo>
                    <a:pt x="8" y="8"/>
                  </a:moveTo>
                  <a:lnTo>
                    <a:pt x="8" y="8"/>
                  </a:lnTo>
                  <a:lnTo>
                    <a:pt x="8" y="6"/>
                  </a:lnTo>
                  <a:lnTo>
                    <a:pt x="10" y="2"/>
                  </a:lnTo>
                  <a:lnTo>
                    <a:pt x="10" y="2"/>
                  </a:lnTo>
                  <a:lnTo>
                    <a:pt x="10" y="0"/>
                  </a:lnTo>
                  <a:lnTo>
                    <a:pt x="8" y="0"/>
                  </a:lnTo>
                  <a:lnTo>
                    <a:pt x="4" y="0"/>
                  </a:lnTo>
                  <a:lnTo>
                    <a:pt x="4" y="0"/>
                  </a:lnTo>
                  <a:lnTo>
                    <a:pt x="4" y="0"/>
                  </a:lnTo>
                  <a:lnTo>
                    <a:pt x="2" y="0"/>
                  </a:lnTo>
                  <a:lnTo>
                    <a:pt x="0" y="4"/>
                  </a:lnTo>
                  <a:lnTo>
                    <a:pt x="0" y="4"/>
                  </a:lnTo>
                  <a:lnTo>
                    <a:pt x="4" y="8"/>
                  </a:lnTo>
                  <a:lnTo>
                    <a:pt x="8" y="8"/>
                  </a:lnTo>
                  <a:lnTo>
                    <a:pt x="8" y="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0" name="Freeform 133"/>
            <p:cNvSpPr>
              <a:spLocks/>
            </p:cNvSpPr>
            <p:nvPr/>
          </p:nvSpPr>
          <p:spPr bwMode="auto">
            <a:xfrm>
              <a:off x="5556250" y="2251075"/>
              <a:ext cx="1588" cy="1588"/>
            </a:xfrm>
            <a:custGeom>
              <a:avLst/>
              <a:gdLst/>
              <a:ahLst/>
              <a:cxnLst>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1" name="Freeform 134"/>
            <p:cNvSpPr>
              <a:spLocks/>
            </p:cNvSpPr>
            <p:nvPr/>
          </p:nvSpPr>
          <p:spPr bwMode="auto">
            <a:xfrm>
              <a:off x="5549900" y="2251075"/>
              <a:ext cx="6350" cy="22225"/>
            </a:xfrm>
            <a:custGeom>
              <a:avLst/>
              <a:gdLst/>
              <a:ahLst/>
              <a:cxnLst>
                <a:cxn ang="0">
                  <a:pos x="0" y="14"/>
                </a:cxn>
                <a:cxn ang="0">
                  <a:pos x="0" y="14"/>
                </a:cxn>
                <a:cxn ang="0">
                  <a:pos x="2" y="10"/>
                </a:cxn>
                <a:cxn ang="0">
                  <a:pos x="4" y="8"/>
                </a:cxn>
                <a:cxn ang="0">
                  <a:pos x="4" y="0"/>
                </a:cxn>
                <a:cxn ang="0">
                  <a:pos x="4" y="0"/>
                </a:cxn>
                <a:cxn ang="0">
                  <a:pos x="0" y="2"/>
                </a:cxn>
                <a:cxn ang="0">
                  <a:pos x="0" y="6"/>
                </a:cxn>
                <a:cxn ang="0">
                  <a:pos x="0" y="14"/>
                </a:cxn>
                <a:cxn ang="0">
                  <a:pos x="0" y="14"/>
                </a:cxn>
              </a:cxnLst>
              <a:rect l="0" t="0" r="r" b="b"/>
              <a:pathLst>
                <a:path w="4" h="14">
                  <a:moveTo>
                    <a:pt x="0" y="14"/>
                  </a:moveTo>
                  <a:lnTo>
                    <a:pt x="0" y="14"/>
                  </a:lnTo>
                  <a:lnTo>
                    <a:pt x="2" y="10"/>
                  </a:lnTo>
                  <a:lnTo>
                    <a:pt x="4" y="8"/>
                  </a:lnTo>
                  <a:lnTo>
                    <a:pt x="4" y="0"/>
                  </a:lnTo>
                  <a:lnTo>
                    <a:pt x="4" y="0"/>
                  </a:lnTo>
                  <a:lnTo>
                    <a:pt x="0" y="2"/>
                  </a:lnTo>
                  <a:lnTo>
                    <a:pt x="0" y="6"/>
                  </a:lnTo>
                  <a:lnTo>
                    <a:pt x="0" y="14"/>
                  </a:lnTo>
                  <a:lnTo>
                    <a:pt x="0" y="1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2" name="Freeform 135"/>
            <p:cNvSpPr>
              <a:spLocks/>
            </p:cNvSpPr>
            <p:nvPr/>
          </p:nvSpPr>
          <p:spPr bwMode="auto">
            <a:xfrm>
              <a:off x="7991475" y="1377950"/>
              <a:ext cx="1588" cy="1588"/>
            </a:xfrm>
            <a:custGeom>
              <a:avLst/>
              <a:gdLst/>
              <a:ahLst/>
              <a:cxnLst>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3" name="Freeform 136"/>
            <p:cNvSpPr>
              <a:spLocks/>
            </p:cNvSpPr>
            <p:nvPr/>
          </p:nvSpPr>
          <p:spPr bwMode="auto">
            <a:xfrm>
              <a:off x="7978775" y="1368425"/>
              <a:ext cx="12700" cy="15875"/>
            </a:xfrm>
            <a:custGeom>
              <a:avLst/>
              <a:gdLst/>
              <a:ahLst/>
              <a:cxnLst>
                <a:cxn ang="0">
                  <a:pos x="2" y="0"/>
                </a:cxn>
                <a:cxn ang="0">
                  <a:pos x="2" y="0"/>
                </a:cxn>
                <a:cxn ang="0">
                  <a:pos x="0" y="4"/>
                </a:cxn>
                <a:cxn ang="0">
                  <a:pos x="0" y="8"/>
                </a:cxn>
                <a:cxn ang="0">
                  <a:pos x="0" y="8"/>
                </a:cxn>
                <a:cxn ang="0">
                  <a:pos x="2" y="10"/>
                </a:cxn>
                <a:cxn ang="0">
                  <a:pos x="4" y="8"/>
                </a:cxn>
                <a:cxn ang="0">
                  <a:pos x="8" y="6"/>
                </a:cxn>
                <a:cxn ang="0">
                  <a:pos x="8" y="6"/>
                </a:cxn>
                <a:cxn ang="0">
                  <a:pos x="6" y="2"/>
                </a:cxn>
                <a:cxn ang="0">
                  <a:pos x="4" y="0"/>
                </a:cxn>
                <a:cxn ang="0">
                  <a:pos x="2" y="0"/>
                </a:cxn>
                <a:cxn ang="0">
                  <a:pos x="2" y="0"/>
                </a:cxn>
              </a:cxnLst>
              <a:rect l="0" t="0" r="r" b="b"/>
              <a:pathLst>
                <a:path w="8" h="10">
                  <a:moveTo>
                    <a:pt x="2" y="0"/>
                  </a:moveTo>
                  <a:lnTo>
                    <a:pt x="2" y="0"/>
                  </a:lnTo>
                  <a:lnTo>
                    <a:pt x="0" y="4"/>
                  </a:lnTo>
                  <a:lnTo>
                    <a:pt x="0" y="8"/>
                  </a:lnTo>
                  <a:lnTo>
                    <a:pt x="0" y="8"/>
                  </a:lnTo>
                  <a:lnTo>
                    <a:pt x="2" y="10"/>
                  </a:lnTo>
                  <a:lnTo>
                    <a:pt x="4" y="8"/>
                  </a:lnTo>
                  <a:lnTo>
                    <a:pt x="8" y="6"/>
                  </a:lnTo>
                  <a:lnTo>
                    <a:pt x="8" y="6"/>
                  </a:lnTo>
                  <a:lnTo>
                    <a:pt x="6" y="2"/>
                  </a:lnTo>
                  <a:lnTo>
                    <a:pt x="4" y="0"/>
                  </a:lnTo>
                  <a:lnTo>
                    <a:pt x="2" y="0"/>
                  </a:lnTo>
                  <a:lnTo>
                    <a:pt x="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4" name="Freeform 137"/>
            <p:cNvSpPr>
              <a:spLocks/>
            </p:cNvSpPr>
            <p:nvPr/>
          </p:nvSpPr>
          <p:spPr bwMode="auto">
            <a:xfrm>
              <a:off x="6607175" y="638175"/>
              <a:ext cx="15875" cy="12700"/>
            </a:xfrm>
            <a:custGeom>
              <a:avLst/>
              <a:gdLst/>
              <a:ahLst/>
              <a:cxnLst>
                <a:cxn ang="0">
                  <a:pos x="10" y="0"/>
                </a:cxn>
                <a:cxn ang="0">
                  <a:pos x="10" y="0"/>
                </a:cxn>
                <a:cxn ang="0">
                  <a:pos x="0" y="0"/>
                </a:cxn>
                <a:cxn ang="0">
                  <a:pos x="0" y="0"/>
                </a:cxn>
                <a:cxn ang="0">
                  <a:pos x="0" y="6"/>
                </a:cxn>
                <a:cxn ang="0">
                  <a:pos x="0" y="8"/>
                </a:cxn>
                <a:cxn ang="0">
                  <a:pos x="4" y="8"/>
                </a:cxn>
                <a:cxn ang="0">
                  <a:pos x="4" y="8"/>
                </a:cxn>
                <a:cxn ang="0">
                  <a:pos x="6" y="8"/>
                </a:cxn>
                <a:cxn ang="0">
                  <a:pos x="8" y="6"/>
                </a:cxn>
                <a:cxn ang="0">
                  <a:pos x="10" y="0"/>
                </a:cxn>
                <a:cxn ang="0">
                  <a:pos x="10" y="0"/>
                </a:cxn>
              </a:cxnLst>
              <a:rect l="0" t="0" r="r" b="b"/>
              <a:pathLst>
                <a:path w="10" h="8">
                  <a:moveTo>
                    <a:pt x="10" y="0"/>
                  </a:moveTo>
                  <a:lnTo>
                    <a:pt x="10" y="0"/>
                  </a:lnTo>
                  <a:lnTo>
                    <a:pt x="0" y="0"/>
                  </a:lnTo>
                  <a:lnTo>
                    <a:pt x="0" y="0"/>
                  </a:lnTo>
                  <a:lnTo>
                    <a:pt x="0" y="6"/>
                  </a:lnTo>
                  <a:lnTo>
                    <a:pt x="0" y="8"/>
                  </a:lnTo>
                  <a:lnTo>
                    <a:pt x="4" y="8"/>
                  </a:lnTo>
                  <a:lnTo>
                    <a:pt x="4" y="8"/>
                  </a:lnTo>
                  <a:lnTo>
                    <a:pt x="6" y="8"/>
                  </a:lnTo>
                  <a:lnTo>
                    <a:pt x="8" y="6"/>
                  </a:lnTo>
                  <a:lnTo>
                    <a:pt x="10" y="0"/>
                  </a:lnTo>
                  <a:lnTo>
                    <a:pt x="1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5" name="Freeform 138"/>
            <p:cNvSpPr>
              <a:spLocks/>
            </p:cNvSpPr>
            <p:nvPr/>
          </p:nvSpPr>
          <p:spPr bwMode="auto">
            <a:xfrm>
              <a:off x="7194550" y="400050"/>
              <a:ext cx="19050" cy="12700"/>
            </a:xfrm>
            <a:custGeom>
              <a:avLst/>
              <a:gdLst/>
              <a:ahLst/>
              <a:cxnLst>
                <a:cxn ang="0">
                  <a:pos x="0" y="0"/>
                </a:cxn>
                <a:cxn ang="0">
                  <a:pos x="0" y="0"/>
                </a:cxn>
                <a:cxn ang="0">
                  <a:pos x="2" y="4"/>
                </a:cxn>
                <a:cxn ang="0">
                  <a:pos x="6" y="4"/>
                </a:cxn>
                <a:cxn ang="0">
                  <a:pos x="10" y="6"/>
                </a:cxn>
                <a:cxn ang="0">
                  <a:pos x="12" y="8"/>
                </a:cxn>
                <a:cxn ang="0">
                  <a:pos x="12" y="8"/>
                </a:cxn>
                <a:cxn ang="0">
                  <a:pos x="10" y="2"/>
                </a:cxn>
                <a:cxn ang="0">
                  <a:pos x="8" y="2"/>
                </a:cxn>
                <a:cxn ang="0">
                  <a:pos x="4" y="0"/>
                </a:cxn>
                <a:cxn ang="0">
                  <a:pos x="0" y="0"/>
                </a:cxn>
                <a:cxn ang="0">
                  <a:pos x="0" y="0"/>
                </a:cxn>
              </a:cxnLst>
              <a:rect l="0" t="0" r="r" b="b"/>
              <a:pathLst>
                <a:path w="12" h="8">
                  <a:moveTo>
                    <a:pt x="0" y="0"/>
                  </a:moveTo>
                  <a:lnTo>
                    <a:pt x="0" y="0"/>
                  </a:lnTo>
                  <a:lnTo>
                    <a:pt x="2" y="4"/>
                  </a:lnTo>
                  <a:lnTo>
                    <a:pt x="6" y="4"/>
                  </a:lnTo>
                  <a:lnTo>
                    <a:pt x="10" y="6"/>
                  </a:lnTo>
                  <a:lnTo>
                    <a:pt x="12" y="8"/>
                  </a:lnTo>
                  <a:lnTo>
                    <a:pt x="12" y="8"/>
                  </a:lnTo>
                  <a:lnTo>
                    <a:pt x="10" y="2"/>
                  </a:lnTo>
                  <a:lnTo>
                    <a:pt x="8" y="2"/>
                  </a:lnTo>
                  <a:lnTo>
                    <a:pt x="4"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6" name="Freeform 139"/>
            <p:cNvSpPr>
              <a:spLocks/>
            </p:cNvSpPr>
            <p:nvPr/>
          </p:nvSpPr>
          <p:spPr bwMode="auto">
            <a:xfrm>
              <a:off x="7213600" y="412750"/>
              <a:ext cx="1588" cy="1588"/>
            </a:xfrm>
            <a:custGeom>
              <a:avLst/>
              <a:gdLst/>
              <a:ahLst/>
              <a:cxnLst>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7" name="Freeform 140"/>
            <p:cNvSpPr>
              <a:spLocks/>
            </p:cNvSpPr>
            <p:nvPr/>
          </p:nvSpPr>
          <p:spPr bwMode="auto">
            <a:xfrm>
              <a:off x="4816475" y="669925"/>
              <a:ext cx="15875" cy="12700"/>
            </a:xfrm>
            <a:custGeom>
              <a:avLst/>
              <a:gdLst/>
              <a:ahLst/>
              <a:cxnLst>
                <a:cxn ang="0">
                  <a:pos x="0" y="0"/>
                </a:cxn>
                <a:cxn ang="0">
                  <a:pos x="0" y="0"/>
                </a:cxn>
                <a:cxn ang="0">
                  <a:pos x="4" y="4"/>
                </a:cxn>
                <a:cxn ang="0">
                  <a:pos x="8" y="8"/>
                </a:cxn>
                <a:cxn ang="0">
                  <a:pos x="8" y="8"/>
                </a:cxn>
                <a:cxn ang="0">
                  <a:pos x="10" y="4"/>
                </a:cxn>
                <a:cxn ang="0">
                  <a:pos x="10" y="0"/>
                </a:cxn>
                <a:cxn ang="0">
                  <a:pos x="6" y="0"/>
                </a:cxn>
                <a:cxn ang="0">
                  <a:pos x="0" y="0"/>
                </a:cxn>
                <a:cxn ang="0">
                  <a:pos x="0" y="0"/>
                </a:cxn>
              </a:cxnLst>
              <a:rect l="0" t="0" r="r" b="b"/>
              <a:pathLst>
                <a:path w="10" h="8">
                  <a:moveTo>
                    <a:pt x="0" y="0"/>
                  </a:moveTo>
                  <a:lnTo>
                    <a:pt x="0" y="0"/>
                  </a:lnTo>
                  <a:lnTo>
                    <a:pt x="4" y="4"/>
                  </a:lnTo>
                  <a:lnTo>
                    <a:pt x="8" y="8"/>
                  </a:lnTo>
                  <a:lnTo>
                    <a:pt x="8" y="8"/>
                  </a:lnTo>
                  <a:lnTo>
                    <a:pt x="10" y="4"/>
                  </a:lnTo>
                  <a:lnTo>
                    <a:pt x="10" y="0"/>
                  </a:lnTo>
                  <a:lnTo>
                    <a:pt x="6"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8" name="Freeform 141"/>
            <p:cNvSpPr>
              <a:spLocks/>
            </p:cNvSpPr>
            <p:nvPr/>
          </p:nvSpPr>
          <p:spPr bwMode="auto">
            <a:xfrm>
              <a:off x="8308975" y="1641475"/>
              <a:ext cx="41275" cy="22225"/>
            </a:xfrm>
            <a:custGeom>
              <a:avLst/>
              <a:gdLst/>
              <a:ahLst/>
              <a:cxnLst>
                <a:cxn ang="0">
                  <a:pos x="14" y="12"/>
                </a:cxn>
                <a:cxn ang="0">
                  <a:pos x="14" y="12"/>
                </a:cxn>
                <a:cxn ang="0">
                  <a:pos x="18" y="12"/>
                </a:cxn>
                <a:cxn ang="0">
                  <a:pos x="20" y="10"/>
                </a:cxn>
                <a:cxn ang="0">
                  <a:pos x="20" y="10"/>
                </a:cxn>
                <a:cxn ang="0">
                  <a:pos x="24" y="6"/>
                </a:cxn>
                <a:cxn ang="0">
                  <a:pos x="26" y="4"/>
                </a:cxn>
                <a:cxn ang="0">
                  <a:pos x="24" y="2"/>
                </a:cxn>
                <a:cxn ang="0">
                  <a:pos x="24" y="2"/>
                </a:cxn>
                <a:cxn ang="0">
                  <a:pos x="22" y="0"/>
                </a:cxn>
                <a:cxn ang="0">
                  <a:pos x="20" y="0"/>
                </a:cxn>
                <a:cxn ang="0">
                  <a:pos x="20" y="4"/>
                </a:cxn>
                <a:cxn ang="0">
                  <a:pos x="20" y="4"/>
                </a:cxn>
                <a:cxn ang="0">
                  <a:pos x="16" y="6"/>
                </a:cxn>
                <a:cxn ang="0">
                  <a:pos x="14" y="6"/>
                </a:cxn>
                <a:cxn ang="0">
                  <a:pos x="12" y="6"/>
                </a:cxn>
                <a:cxn ang="0">
                  <a:pos x="8" y="8"/>
                </a:cxn>
                <a:cxn ang="0">
                  <a:pos x="8" y="8"/>
                </a:cxn>
                <a:cxn ang="0">
                  <a:pos x="4" y="8"/>
                </a:cxn>
                <a:cxn ang="0">
                  <a:pos x="2" y="8"/>
                </a:cxn>
                <a:cxn ang="0">
                  <a:pos x="0" y="10"/>
                </a:cxn>
                <a:cxn ang="0">
                  <a:pos x="0" y="10"/>
                </a:cxn>
                <a:cxn ang="0">
                  <a:pos x="4" y="12"/>
                </a:cxn>
                <a:cxn ang="0">
                  <a:pos x="6" y="14"/>
                </a:cxn>
                <a:cxn ang="0">
                  <a:pos x="14" y="12"/>
                </a:cxn>
                <a:cxn ang="0">
                  <a:pos x="14" y="12"/>
                </a:cxn>
              </a:cxnLst>
              <a:rect l="0" t="0" r="r" b="b"/>
              <a:pathLst>
                <a:path w="26" h="14">
                  <a:moveTo>
                    <a:pt x="14" y="12"/>
                  </a:moveTo>
                  <a:lnTo>
                    <a:pt x="14" y="12"/>
                  </a:lnTo>
                  <a:lnTo>
                    <a:pt x="18" y="12"/>
                  </a:lnTo>
                  <a:lnTo>
                    <a:pt x="20" y="10"/>
                  </a:lnTo>
                  <a:lnTo>
                    <a:pt x="20" y="10"/>
                  </a:lnTo>
                  <a:lnTo>
                    <a:pt x="24" y="6"/>
                  </a:lnTo>
                  <a:lnTo>
                    <a:pt x="26" y="4"/>
                  </a:lnTo>
                  <a:lnTo>
                    <a:pt x="24" y="2"/>
                  </a:lnTo>
                  <a:lnTo>
                    <a:pt x="24" y="2"/>
                  </a:lnTo>
                  <a:lnTo>
                    <a:pt x="22" y="0"/>
                  </a:lnTo>
                  <a:lnTo>
                    <a:pt x="20" y="0"/>
                  </a:lnTo>
                  <a:lnTo>
                    <a:pt x="20" y="4"/>
                  </a:lnTo>
                  <a:lnTo>
                    <a:pt x="20" y="4"/>
                  </a:lnTo>
                  <a:lnTo>
                    <a:pt x="16" y="6"/>
                  </a:lnTo>
                  <a:lnTo>
                    <a:pt x="14" y="6"/>
                  </a:lnTo>
                  <a:lnTo>
                    <a:pt x="12" y="6"/>
                  </a:lnTo>
                  <a:lnTo>
                    <a:pt x="8" y="8"/>
                  </a:lnTo>
                  <a:lnTo>
                    <a:pt x="8" y="8"/>
                  </a:lnTo>
                  <a:lnTo>
                    <a:pt x="4" y="8"/>
                  </a:lnTo>
                  <a:lnTo>
                    <a:pt x="2" y="8"/>
                  </a:lnTo>
                  <a:lnTo>
                    <a:pt x="0" y="10"/>
                  </a:lnTo>
                  <a:lnTo>
                    <a:pt x="0" y="10"/>
                  </a:lnTo>
                  <a:lnTo>
                    <a:pt x="4" y="12"/>
                  </a:lnTo>
                  <a:lnTo>
                    <a:pt x="6" y="14"/>
                  </a:lnTo>
                  <a:lnTo>
                    <a:pt x="14" y="12"/>
                  </a:lnTo>
                  <a:lnTo>
                    <a:pt x="14" y="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9" name="Freeform 142"/>
            <p:cNvSpPr>
              <a:spLocks/>
            </p:cNvSpPr>
            <p:nvPr/>
          </p:nvSpPr>
          <p:spPr bwMode="auto">
            <a:xfrm>
              <a:off x="4791075" y="609600"/>
              <a:ext cx="12700" cy="19050"/>
            </a:xfrm>
            <a:custGeom>
              <a:avLst/>
              <a:gdLst/>
              <a:ahLst/>
              <a:cxnLst>
                <a:cxn ang="0">
                  <a:pos x="6" y="4"/>
                </a:cxn>
                <a:cxn ang="0">
                  <a:pos x="6" y="4"/>
                </a:cxn>
                <a:cxn ang="0">
                  <a:pos x="0" y="0"/>
                </a:cxn>
                <a:cxn ang="0">
                  <a:pos x="0" y="0"/>
                </a:cxn>
                <a:cxn ang="0">
                  <a:pos x="0" y="0"/>
                </a:cxn>
                <a:cxn ang="0">
                  <a:pos x="0" y="2"/>
                </a:cxn>
                <a:cxn ang="0">
                  <a:pos x="0" y="2"/>
                </a:cxn>
                <a:cxn ang="0">
                  <a:pos x="0" y="8"/>
                </a:cxn>
                <a:cxn ang="0">
                  <a:pos x="2" y="12"/>
                </a:cxn>
                <a:cxn ang="0">
                  <a:pos x="6" y="12"/>
                </a:cxn>
                <a:cxn ang="0">
                  <a:pos x="6" y="12"/>
                </a:cxn>
                <a:cxn ang="0">
                  <a:pos x="6" y="10"/>
                </a:cxn>
                <a:cxn ang="0">
                  <a:pos x="6" y="10"/>
                </a:cxn>
                <a:cxn ang="0">
                  <a:pos x="8" y="6"/>
                </a:cxn>
                <a:cxn ang="0">
                  <a:pos x="8" y="6"/>
                </a:cxn>
                <a:cxn ang="0">
                  <a:pos x="6" y="4"/>
                </a:cxn>
                <a:cxn ang="0">
                  <a:pos x="6" y="4"/>
                </a:cxn>
              </a:cxnLst>
              <a:rect l="0" t="0" r="r" b="b"/>
              <a:pathLst>
                <a:path w="8" h="12">
                  <a:moveTo>
                    <a:pt x="6" y="4"/>
                  </a:moveTo>
                  <a:lnTo>
                    <a:pt x="6" y="4"/>
                  </a:lnTo>
                  <a:lnTo>
                    <a:pt x="0" y="0"/>
                  </a:lnTo>
                  <a:lnTo>
                    <a:pt x="0" y="0"/>
                  </a:lnTo>
                  <a:lnTo>
                    <a:pt x="0" y="0"/>
                  </a:lnTo>
                  <a:lnTo>
                    <a:pt x="0" y="2"/>
                  </a:lnTo>
                  <a:lnTo>
                    <a:pt x="0" y="2"/>
                  </a:lnTo>
                  <a:lnTo>
                    <a:pt x="0" y="8"/>
                  </a:lnTo>
                  <a:lnTo>
                    <a:pt x="2" y="12"/>
                  </a:lnTo>
                  <a:lnTo>
                    <a:pt x="6" y="12"/>
                  </a:lnTo>
                  <a:lnTo>
                    <a:pt x="6" y="12"/>
                  </a:lnTo>
                  <a:lnTo>
                    <a:pt x="6" y="10"/>
                  </a:lnTo>
                  <a:lnTo>
                    <a:pt x="6" y="10"/>
                  </a:lnTo>
                  <a:lnTo>
                    <a:pt x="8" y="6"/>
                  </a:lnTo>
                  <a:lnTo>
                    <a:pt x="8" y="6"/>
                  </a:lnTo>
                  <a:lnTo>
                    <a:pt x="6" y="4"/>
                  </a:lnTo>
                  <a:lnTo>
                    <a:pt x="6" y="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0" name="Freeform 143"/>
            <p:cNvSpPr>
              <a:spLocks/>
            </p:cNvSpPr>
            <p:nvPr/>
          </p:nvSpPr>
          <p:spPr bwMode="auto">
            <a:xfrm>
              <a:off x="6394450" y="593725"/>
              <a:ext cx="92075" cy="136525"/>
            </a:xfrm>
            <a:custGeom>
              <a:avLst/>
              <a:gdLst/>
              <a:ahLst/>
              <a:cxnLst>
                <a:cxn ang="0">
                  <a:pos x="2" y="32"/>
                </a:cxn>
                <a:cxn ang="0">
                  <a:pos x="6" y="30"/>
                </a:cxn>
                <a:cxn ang="0">
                  <a:pos x="6" y="26"/>
                </a:cxn>
                <a:cxn ang="0">
                  <a:pos x="8" y="28"/>
                </a:cxn>
                <a:cxn ang="0">
                  <a:pos x="12" y="38"/>
                </a:cxn>
                <a:cxn ang="0">
                  <a:pos x="18" y="38"/>
                </a:cxn>
                <a:cxn ang="0">
                  <a:pos x="22" y="50"/>
                </a:cxn>
                <a:cxn ang="0">
                  <a:pos x="22" y="54"/>
                </a:cxn>
                <a:cxn ang="0">
                  <a:pos x="16" y="56"/>
                </a:cxn>
                <a:cxn ang="0">
                  <a:pos x="12" y="56"/>
                </a:cxn>
                <a:cxn ang="0">
                  <a:pos x="12" y="58"/>
                </a:cxn>
                <a:cxn ang="0">
                  <a:pos x="14" y="66"/>
                </a:cxn>
                <a:cxn ang="0">
                  <a:pos x="8" y="70"/>
                </a:cxn>
                <a:cxn ang="0">
                  <a:pos x="16" y="72"/>
                </a:cxn>
                <a:cxn ang="0">
                  <a:pos x="26" y="74"/>
                </a:cxn>
                <a:cxn ang="0">
                  <a:pos x="14" y="78"/>
                </a:cxn>
                <a:cxn ang="0">
                  <a:pos x="8" y="86"/>
                </a:cxn>
                <a:cxn ang="0">
                  <a:pos x="30" y="82"/>
                </a:cxn>
                <a:cxn ang="0">
                  <a:pos x="50" y="78"/>
                </a:cxn>
                <a:cxn ang="0">
                  <a:pos x="56" y="72"/>
                </a:cxn>
                <a:cxn ang="0">
                  <a:pos x="58" y="62"/>
                </a:cxn>
                <a:cxn ang="0">
                  <a:pos x="54" y="58"/>
                </a:cxn>
                <a:cxn ang="0">
                  <a:pos x="50" y="60"/>
                </a:cxn>
                <a:cxn ang="0">
                  <a:pos x="46" y="52"/>
                </a:cxn>
                <a:cxn ang="0">
                  <a:pos x="38" y="40"/>
                </a:cxn>
                <a:cxn ang="0">
                  <a:pos x="28" y="28"/>
                </a:cxn>
                <a:cxn ang="0">
                  <a:pos x="24" y="20"/>
                </a:cxn>
                <a:cxn ang="0">
                  <a:pos x="28" y="16"/>
                </a:cxn>
                <a:cxn ang="0">
                  <a:pos x="30" y="12"/>
                </a:cxn>
                <a:cxn ang="0">
                  <a:pos x="28" y="10"/>
                </a:cxn>
                <a:cxn ang="0">
                  <a:pos x="22" y="10"/>
                </a:cxn>
                <a:cxn ang="0">
                  <a:pos x="16" y="10"/>
                </a:cxn>
                <a:cxn ang="0">
                  <a:pos x="16" y="6"/>
                </a:cxn>
                <a:cxn ang="0">
                  <a:pos x="20" y="2"/>
                </a:cxn>
                <a:cxn ang="0">
                  <a:pos x="10" y="2"/>
                </a:cxn>
                <a:cxn ang="0">
                  <a:pos x="4" y="4"/>
                </a:cxn>
                <a:cxn ang="0">
                  <a:pos x="0" y="18"/>
                </a:cxn>
                <a:cxn ang="0">
                  <a:pos x="0" y="28"/>
                </a:cxn>
                <a:cxn ang="0">
                  <a:pos x="0" y="30"/>
                </a:cxn>
                <a:cxn ang="0">
                  <a:pos x="2" y="32"/>
                </a:cxn>
              </a:cxnLst>
              <a:rect l="0" t="0" r="r" b="b"/>
              <a:pathLst>
                <a:path w="58" h="86">
                  <a:moveTo>
                    <a:pt x="2" y="32"/>
                  </a:moveTo>
                  <a:lnTo>
                    <a:pt x="2" y="32"/>
                  </a:lnTo>
                  <a:lnTo>
                    <a:pt x="4" y="32"/>
                  </a:lnTo>
                  <a:lnTo>
                    <a:pt x="6" y="30"/>
                  </a:lnTo>
                  <a:lnTo>
                    <a:pt x="6" y="26"/>
                  </a:lnTo>
                  <a:lnTo>
                    <a:pt x="6" y="26"/>
                  </a:lnTo>
                  <a:lnTo>
                    <a:pt x="8" y="28"/>
                  </a:lnTo>
                  <a:lnTo>
                    <a:pt x="8" y="28"/>
                  </a:lnTo>
                  <a:lnTo>
                    <a:pt x="8" y="36"/>
                  </a:lnTo>
                  <a:lnTo>
                    <a:pt x="12" y="38"/>
                  </a:lnTo>
                  <a:lnTo>
                    <a:pt x="18" y="38"/>
                  </a:lnTo>
                  <a:lnTo>
                    <a:pt x="18" y="38"/>
                  </a:lnTo>
                  <a:lnTo>
                    <a:pt x="20" y="42"/>
                  </a:lnTo>
                  <a:lnTo>
                    <a:pt x="22" y="50"/>
                  </a:lnTo>
                  <a:lnTo>
                    <a:pt x="22" y="50"/>
                  </a:lnTo>
                  <a:lnTo>
                    <a:pt x="22" y="54"/>
                  </a:lnTo>
                  <a:lnTo>
                    <a:pt x="16" y="56"/>
                  </a:lnTo>
                  <a:lnTo>
                    <a:pt x="16" y="56"/>
                  </a:lnTo>
                  <a:lnTo>
                    <a:pt x="12" y="56"/>
                  </a:lnTo>
                  <a:lnTo>
                    <a:pt x="12" y="56"/>
                  </a:lnTo>
                  <a:lnTo>
                    <a:pt x="12" y="58"/>
                  </a:lnTo>
                  <a:lnTo>
                    <a:pt x="12" y="58"/>
                  </a:lnTo>
                  <a:lnTo>
                    <a:pt x="14" y="62"/>
                  </a:lnTo>
                  <a:lnTo>
                    <a:pt x="14" y="66"/>
                  </a:lnTo>
                  <a:lnTo>
                    <a:pt x="10" y="68"/>
                  </a:lnTo>
                  <a:lnTo>
                    <a:pt x="8" y="70"/>
                  </a:lnTo>
                  <a:lnTo>
                    <a:pt x="8" y="70"/>
                  </a:lnTo>
                  <a:lnTo>
                    <a:pt x="16" y="72"/>
                  </a:lnTo>
                  <a:lnTo>
                    <a:pt x="26" y="74"/>
                  </a:lnTo>
                  <a:lnTo>
                    <a:pt x="26" y="74"/>
                  </a:lnTo>
                  <a:lnTo>
                    <a:pt x="20" y="76"/>
                  </a:lnTo>
                  <a:lnTo>
                    <a:pt x="14" y="78"/>
                  </a:lnTo>
                  <a:lnTo>
                    <a:pt x="10" y="80"/>
                  </a:lnTo>
                  <a:lnTo>
                    <a:pt x="8" y="86"/>
                  </a:lnTo>
                  <a:lnTo>
                    <a:pt x="8" y="86"/>
                  </a:lnTo>
                  <a:lnTo>
                    <a:pt x="30" y="82"/>
                  </a:lnTo>
                  <a:lnTo>
                    <a:pt x="50" y="78"/>
                  </a:lnTo>
                  <a:lnTo>
                    <a:pt x="50" y="78"/>
                  </a:lnTo>
                  <a:lnTo>
                    <a:pt x="54" y="76"/>
                  </a:lnTo>
                  <a:lnTo>
                    <a:pt x="56" y="72"/>
                  </a:lnTo>
                  <a:lnTo>
                    <a:pt x="58" y="62"/>
                  </a:lnTo>
                  <a:lnTo>
                    <a:pt x="58" y="62"/>
                  </a:lnTo>
                  <a:lnTo>
                    <a:pt x="56" y="60"/>
                  </a:lnTo>
                  <a:lnTo>
                    <a:pt x="54" y="58"/>
                  </a:lnTo>
                  <a:lnTo>
                    <a:pt x="54" y="58"/>
                  </a:lnTo>
                  <a:lnTo>
                    <a:pt x="50" y="60"/>
                  </a:lnTo>
                  <a:lnTo>
                    <a:pt x="48" y="58"/>
                  </a:lnTo>
                  <a:lnTo>
                    <a:pt x="46" y="52"/>
                  </a:lnTo>
                  <a:lnTo>
                    <a:pt x="46" y="52"/>
                  </a:lnTo>
                  <a:lnTo>
                    <a:pt x="38" y="40"/>
                  </a:lnTo>
                  <a:lnTo>
                    <a:pt x="28" y="28"/>
                  </a:lnTo>
                  <a:lnTo>
                    <a:pt x="28" y="28"/>
                  </a:lnTo>
                  <a:lnTo>
                    <a:pt x="26" y="24"/>
                  </a:lnTo>
                  <a:lnTo>
                    <a:pt x="24" y="20"/>
                  </a:lnTo>
                  <a:lnTo>
                    <a:pt x="24" y="20"/>
                  </a:lnTo>
                  <a:lnTo>
                    <a:pt x="28" y="16"/>
                  </a:lnTo>
                  <a:lnTo>
                    <a:pt x="30" y="14"/>
                  </a:lnTo>
                  <a:lnTo>
                    <a:pt x="30" y="12"/>
                  </a:lnTo>
                  <a:lnTo>
                    <a:pt x="30" y="12"/>
                  </a:lnTo>
                  <a:lnTo>
                    <a:pt x="28" y="10"/>
                  </a:lnTo>
                  <a:lnTo>
                    <a:pt x="26" y="8"/>
                  </a:lnTo>
                  <a:lnTo>
                    <a:pt x="22" y="10"/>
                  </a:lnTo>
                  <a:lnTo>
                    <a:pt x="22" y="10"/>
                  </a:lnTo>
                  <a:lnTo>
                    <a:pt x="16" y="10"/>
                  </a:lnTo>
                  <a:lnTo>
                    <a:pt x="16" y="8"/>
                  </a:lnTo>
                  <a:lnTo>
                    <a:pt x="16" y="6"/>
                  </a:lnTo>
                  <a:lnTo>
                    <a:pt x="20" y="2"/>
                  </a:lnTo>
                  <a:lnTo>
                    <a:pt x="20" y="2"/>
                  </a:lnTo>
                  <a:lnTo>
                    <a:pt x="14" y="0"/>
                  </a:lnTo>
                  <a:lnTo>
                    <a:pt x="10" y="2"/>
                  </a:lnTo>
                  <a:lnTo>
                    <a:pt x="8" y="2"/>
                  </a:lnTo>
                  <a:lnTo>
                    <a:pt x="4" y="4"/>
                  </a:lnTo>
                  <a:lnTo>
                    <a:pt x="2" y="10"/>
                  </a:lnTo>
                  <a:lnTo>
                    <a:pt x="0" y="18"/>
                  </a:lnTo>
                  <a:lnTo>
                    <a:pt x="0" y="18"/>
                  </a:lnTo>
                  <a:lnTo>
                    <a:pt x="0" y="28"/>
                  </a:lnTo>
                  <a:lnTo>
                    <a:pt x="0" y="28"/>
                  </a:lnTo>
                  <a:lnTo>
                    <a:pt x="0" y="30"/>
                  </a:lnTo>
                  <a:lnTo>
                    <a:pt x="2" y="32"/>
                  </a:lnTo>
                  <a:lnTo>
                    <a:pt x="2" y="3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1" name="Freeform 144"/>
            <p:cNvSpPr>
              <a:spLocks/>
            </p:cNvSpPr>
            <p:nvPr/>
          </p:nvSpPr>
          <p:spPr bwMode="auto">
            <a:xfrm>
              <a:off x="7950200" y="1698625"/>
              <a:ext cx="22225" cy="6350"/>
            </a:xfrm>
            <a:custGeom>
              <a:avLst/>
              <a:gdLst/>
              <a:ahLst/>
              <a:cxnLst>
                <a:cxn ang="0">
                  <a:pos x="14" y="4"/>
                </a:cxn>
                <a:cxn ang="0">
                  <a:pos x="14" y="4"/>
                </a:cxn>
                <a:cxn ang="0">
                  <a:pos x="8" y="0"/>
                </a:cxn>
                <a:cxn ang="0">
                  <a:pos x="4" y="0"/>
                </a:cxn>
                <a:cxn ang="0">
                  <a:pos x="0" y="4"/>
                </a:cxn>
                <a:cxn ang="0">
                  <a:pos x="0" y="4"/>
                </a:cxn>
                <a:cxn ang="0">
                  <a:pos x="8" y="4"/>
                </a:cxn>
                <a:cxn ang="0">
                  <a:pos x="10" y="4"/>
                </a:cxn>
                <a:cxn ang="0">
                  <a:pos x="14" y="4"/>
                </a:cxn>
                <a:cxn ang="0">
                  <a:pos x="14" y="4"/>
                </a:cxn>
              </a:cxnLst>
              <a:rect l="0" t="0" r="r" b="b"/>
              <a:pathLst>
                <a:path w="14" h="4">
                  <a:moveTo>
                    <a:pt x="14" y="4"/>
                  </a:moveTo>
                  <a:lnTo>
                    <a:pt x="14" y="4"/>
                  </a:lnTo>
                  <a:lnTo>
                    <a:pt x="8" y="0"/>
                  </a:lnTo>
                  <a:lnTo>
                    <a:pt x="4" y="0"/>
                  </a:lnTo>
                  <a:lnTo>
                    <a:pt x="0" y="4"/>
                  </a:lnTo>
                  <a:lnTo>
                    <a:pt x="0" y="4"/>
                  </a:lnTo>
                  <a:lnTo>
                    <a:pt x="8" y="4"/>
                  </a:lnTo>
                  <a:lnTo>
                    <a:pt x="10" y="4"/>
                  </a:lnTo>
                  <a:lnTo>
                    <a:pt x="14" y="4"/>
                  </a:lnTo>
                  <a:lnTo>
                    <a:pt x="14" y="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2" name="Freeform 145"/>
            <p:cNvSpPr>
              <a:spLocks/>
            </p:cNvSpPr>
            <p:nvPr/>
          </p:nvSpPr>
          <p:spPr bwMode="auto">
            <a:xfrm>
              <a:off x="5391150" y="473075"/>
              <a:ext cx="79375" cy="44450"/>
            </a:xfrm>
            <a:custGeom>
              <a:avLst/>
              <a:gdLst/>
              <a:ahLst/>
              <a:cxnLst>
                <a:cxn ang="0">
                  <a:pos x="50" y="20"/>
                </a:cxn>
                <a:cxn ang="0">
                  <a:pos x="50" y="20"/>
                </a:cxn>
                <a:cxn ang="0">
                  <a:pos x="40" y="18"/>
                </a:cxn>
                <a:cxn ang="0">
                  <a:pos x="40" y="18"/>
                </a:cxn>
                <a:cxn ang="0">
                  <a:pos x="38" y="14"/>
                </a:cxn>
                <a:cxn ang="0">
                  <a:pos x="38" y="14"/>
                </a:cxn>
                <a:cxn ang="0">
                  <a:pos x="32" y="10"/>
                </a:cxn>
                <a:cxn ang="0">
                  <a:pos x="24" y="8"/>
                </a:cxn>
                <a:cxn ang="0">
                  <a:pos x="16" y="6"/>
                </a:cxn>
                <a:cxn ang="0">
                  <a:pos x="10" y="0"/>
                </a:cxn>
                <a:cxn ang="0">
                  <a:pos x="10" y="0"/>
                </a:cxn>
                <a:cxn ang="0">
                  <a:pos x="8" y="2"/>
                </a:cxn>
                <a:cxn ang="0">
                  <a:pos x="8" y="2"/>
                </a:cxn>
                <a:cxn ang="0">
                  <a:pos x="6" y="6"/>
                </a:cxn>
                <a:cxn ang="0">
                  <a:pos x="6" y="12"/>
                </a:cxn>
                <a:cxn ang="0">
                  <a:pos x="4" y="18"/>
                </a:cxn>
                <a:cxn ang="0">
                  <a:pos x="0" y="22"/>
                </a:cxn>
                <a:cxn ang="0">
                  <a:pos x="0" y="22"/>
                </a:cxn>
                <a:cxn ang="0">
                  <a:pos x="2" y="22"/>
                </a:cxn>
                <a:cxn ang="0">
                  <a:pos x="6" y="22"/>
                </a:cxn>
                <a:cxn ang="0">
                  <a:pos x="8" y="22"/>
                </a:cxn>
                <a:cxn ang="0">
                  <a:pos x="10" y="24"/>
                </a:cxn>
                <a:cxn ang="0">
                  <a:pos x="10" y="24"/>
                </a:cxn>
                <a:cxn ang="0">
                  <a:pos x="14" y="28"/>
                </a:cxn>
                <a:cxn ang="0">
                  <a:pos x="16" y="28"/>
                </a:cxn>
                <a:cxn ang="0">
                  <a:pos x="22" y="22"/>
                </a:cxn>
                <a:cxn ang="0">
                  <a:pos x="22" y="22"/>
                </a:cxn>
                <a:cxn ang="0">
                  <a:pos x="28" y="18"/>
                </a:cxn>
                <a:cxn ang="0">
                  <a:pos x="32" y="18"/>
                </a:cxn>
                <a:cxn ang="0">
                  <a:pos x="34" y="20"/>
                </a:cxn>
                <a:cxn ang="0">
                  <a:pos x="34" y="20"/>
                </a:cxn>
                <a:cxn ang="0">
                  <a:pos x="42" y="24"/>
                </a:cxn>
                <a:cxn ang="0">
                  <a:pos x="46" y="24"/>
                </a:cxn>
                <a:cxn ang="0">
                  <a:pos x="50" y="20"/>
                </a:cxn>
                <a:cxn ang="0">
                  <a:pos x="50" y="20"/>
                </a:cxn>
              </a:cxnLst>
              <a:rect l="0" t="0" r="r" b="b"/>
              <a:pathLst>
                <a:path w="50" h="28">
                  <a:moveTo>
                    <a:pt x="50" y="20"/>
                  </a:moveTo>
                  <a:lnTo>
                    <a:pt x="50" y="20"/>
                  </a:lnTo>
                  <a:lnTo>
                    <a:pt x="40" y="18"/>
                  </a:lnTo>
                  <a:lnTo>
                    <a:pt x="40" y="18"/>
                  </a:lnTo>
                  <a:lnTo>
                    <a:pt x="38" y="14"/>
                  </a:lnTo>
                  <a:lnTo>
                    <a:pt x="38" y="14"/>
                  </a:lnTo>
                  <a:lnTo>
                    <a:pt x="32" y="10"/>
                  </a:lnTo>
                  <a:lnTo>
                    <a:pt x="24" y="8"/>
                  </a:lnTo>
                  <a:lnTo>
                    <a:pt x="16" y="6"/>
                  </a:lnTo>
                  <a:lnTo>
                    <a:pt x="10" y="0"/>
                  </a:lnTo>
                  <a:lnTo>
                    <a:pt x="10" y="0"/>
                  </a:lnTo>
                  <a:lnTo>
                    <a:pt x="8" y="2"/>
                  </a:lnTo>
                  <a:lnTo>
                    <a:pt x="8" y="2"/>
                  </a:lnTo>
                  <a:lnTo>
                    <a:pt x="6" y="6"/>
                  </a:lnTo>
                  <a:lnTo>
                    <a:pt x="6" y="12"/>
                  </a:lnTo>
                  <a:lnTo>
                    <a:pt x="4" y="18"/>
                  </a:lnTo>
                  <a:lnTo>
                    <a:pt x="0" y="22"/>
                  </a:lnTo>
                  <a:lnTo>
                    <a:pt x="0" y="22"/>
                  </a:lnTo>
                  <a:lnTo>
                    <a:pt x="2" y="22"/>
                  </a:lnTo>
                  <a:lnTo>
                    <a:pt x="6" y="22"/>
                  </a:lnTo>
                  <a:lnTo>
                    <a:pt x="8" y="22"/>
                  </a:lnTo>
                  <a:lnTo>
                    <a:pt x="10" y="24"/>
                  </a:lnTo>
                  <a:lnTo>
                    <a:pt x="10" y="24"/>
                  </a:lnTo>
                  <a:lnTo>
                    <a:pt x="14" y="28"/>
                  </a:lnTo>
                  <a:lnTo>
                    <a:pt x="16" y="28"/>
                  </a:lnTo>
                  <a:lnTo>
                    <a:pt x="22" y="22"/>
                  </a:lnTo>
                  <a:lnTo>
                    <a:pt x="22" y="22"/>
                  </a:lnTo>
                  <a:lnTo>
                    <a:pt x="28" y="18"/>
                  </a:lnTo>
                  <a:lnTo>
                    <a:pt x="32" y="18"/>
                  </a:lnTo>
                  <a:lnTo>
                    <a:pt x="34" y="20"/>
                  </a:lnTo>
                  <a:lnTo>
                    <a:pt x="34" y="20"/>
                  </a:lnTo>
                  <a:lnTo>
                    <a:pt x="42" y="24"/>
                  </a:lnTo>
                  <a:lnTo>
                    <a:pt x="46" y="24"/>
                  </a:lnTo>
                  <a:lnTo>
                    <a:pt x="50" y="20"/>
                  </a:lnTo>
                  <a:lnTo>
                    <a:pt x="50" y="2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3" name="Freeform 146"/>
            <p:cNvSpPr>
              <a:spLocks/>
            </p:cNvSpPr>
            <p:nvPr/>
          </p:nvSpPr>
          <p:spPr bwMode="auto">
            <a:xfrm>
              <a:off x="8613775" y="2139950"/>
              <a:ext cx="19050" cy="28575"/>
            </a:xfrm>
            <a:custGeom>
              <a:avLst/>
              <a:gdLst/>
              <a:ahLst/>
              <a:cxnLst>
                <a:cxn ang="0">
                  <a:pos x="12" y="18"/>
                </a:cxn>
                <a:cxn ang="0">
                  <a:pos x="12" y="18"/>
                </a:cxn>
                <a:cxn ang="0">
                  <a:pos x="10" y="10"/>
                </a:cxn>
                <a:cxn ang="0">
                  <a:pos x="8" y="2"/>
                </a:cxn>
                <a:cxn ang="0">
                  <a:pos x="8" y="2"/>
                </a:cxn>
                <a:cxn ang="0">
                  <a:pos x="4" y="0"/>
                </a:cxn>
                <a:cxn ang="0">
                  <a:pos x="2" y="0"/>
                </a:cxn>
                <a:cxn ang="0">
                  <a:pos x="0" y="0"/>
                </a:cxn>
                <a:cxn ang="0">
                  <a:pos x="0" y="0"/>
                </a:cxn>
                <a:cxn ang="0">
                  <a:pos x="0" y="2"/>
                </a:cxn>
                <a:cxn ang="0">
                  <a:pos x="0" y="2"/>
                </a:cxn>
                <a:cxn ang="0">
                  <a:pos x="2" y="6"/>
                </a:cxn>
                <a:cxn ang="0">
                  <a:pos x="2" y="6"/>
                </a:cxn>
                <a:cxn ang="0">
                  <a:pos x="6" y="10"/>
                </a:cxn>
                <a:cxn ang="0">
                  <a:pos x="6" y="10"/>
                </a:cxn>
                <a:cxn ang="0">
                  <a:pos x="8" y="14"/>
                </a:cxn>
                <a:cxn ang="0">
                  <a:pos x="8" y="16"/>
                </a:cxn>
                <a:cxn ang="0">
                  <a:pos x="12" y="18"/>
                </a:cxn>
                <a:cxn ang="0">
                  <a:pos x="12" y="18"/>
                </a:cxn>
              </a:cxnLst>
              <a:rect l="0" t="0" r="r" b="b"/>
              <a:pathLst>
                <a:path w="12" h="18">
                  <a:moveTo>
                    <a:pt x="12" y="18"/>
                  </a:moveTo>
                  <a:lnTo>
                    <a:pt x="12" y="18"/>
                  </a:lnTo>
                  <a:lnTo>
                    <a:pt x="10" y="10"/>
                  </a:lnTo>
                  <a:lnTo>
                    <a:pt x="8" y="2"/>
                  </a:lnTo>
                  <a:lnTo>
                    <a:pt x="8" y="2"/>
                  </a:lnTo>
                  <a:lnTo>
                    <a:pt x="4" y="0"/>
                  </a:lnTo>
                  <a:lnTo>
                    <a:pt x="2" y="0"/>
                  </a:lnTo>
                  <a:lnTo>
                    <a:pt x="0" y="0"/>
                  </a:lnTo>
                  <a:lnTo>
                    <a:pt x="0" y="0"/>
                  </a:lnTo>
                  <a:lnTo>
                    <a:pt x="0" y="2"/>
                  </a:lnTo>
                  <a:lnTo>
                    <a:pt x="0" y="2"/>
                  </a:lnTo>
                  <a:lnTo>
                    <a:pt x="2" y="6"/>
                  </a:lnTo>
                  <a:lnTo>
                    <a:pt x="2" y="6"/>
                  </a:lnTo>
                  <a:lnTo>
                    <a:pt x="6" y="10"/>
                  </a:lnTo>
                  <a:lnTo>
                    <a:pt x="6" y="10"/>
                  </a:lnTo>
                  <a:lnTo>
                    <a:pt x="8" y="14"/>
                  </a:lnTo>
                  <a:lnTo>
                    <a:pt x="8" y="16"/>
                  </a:lnTo>
                  <a:lnTo>
                    <a:pt x="12" y="18"/>
                  </a:lnTo>
                  <a:lnTo>
                    <a:pt x="12" y="1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4" name="Freeform 147"/>
            <p:cNvSpPr>
              <a:spLocks/>
            </p:cNvSpPr>
            <p:nvPr/>
          </p:nvSpPr>
          <p:spPr bwMode="auto">
            <a:xfrm>
              <a:off x="5635625" y="1254125"/>
              <a:ext cx="19050" cy="9525"/>
            </a:xfrm>
            <a:custGeom>
              <a:avLst/>
              <a:gdLst/>
              <a:ahLst/>
              <a:cxnLst>
                <a:cxn ang="0">
                  <a:pos x="0" y="4"/>
                </a:cxn>
                <a:cxn ang="0">
                  <a:pos x="0" y="4"/>
                </a:cxn>
                <a:cxn ang="0">
                  <a:pos x="4" y="6"/>
                </a:cxn>
                <a:cxn ang="0">
                  <a:pos x="12" y="4"/>
                </a:cxn>
                <a:cxn ang="0">
                  <a:pos x="12" y="4"/>
                </a:cxn>
                <a:cxn ang="0">
                  <a:pos x="4" y="0"/>
                </a:cxn>
                <a:cxn ang="0">
                  <a:pos x="2" y="2"/>
                </a:cxn>
                <a:cxn ang="0">
                  <a:pos x="0" y="4"/>
                </a:cxn>
                <a:cxn ang="0">
                  <a:pos x="0" y="4"/>
                </a:cxn>
              </a:cxnLst>
              <a:rect l="0" t="0" r="r" b="b"/>
              <a:pathLst>
                <a:path w="12" h="6">
                  <a:moveTo>
                    <a:pt x="0" y="4"/>
                  </a:moveTo>
                  <a:lnTo>
                    <a:pt x="0" y="4"/>
                  </a:lnTo>
                  <a:lnTo>
                    <a:pt x="4" y="6"/>
                  </a:lnTo>
                  <a:lnTo>
                    <a:pt x="12" y="4"/>
                  </a:lnTo>
                  <a:lnTo>
                    <a:pt x="12" y="4"/>
                  </a:lnTo>
                  <a:lnTo>
                    <a:pt x="4" y="0"/>
                  </a:lnTo>
                  <a:lnTo>
                    <a:pt x="2" y="2"/>
                  </a:lnTo>
                  <a:lnTo>
                    <a:pt x="0" y="4"/>
                  </a:lnTo>
                  <a:lnTo>
                    <a:pt x="0" y="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5" name="Freeform 148"/>
            <p:cNvSpPr>
              <a:spLocks/>
            </p:cNvSpPr>
            <p:nvPr/>
          </p:nvSpPr>
          <p:spPr bwMode="auto">
            <a:xfrm>
              <a:off x="6575425" y="854075"/>
              <a:ext cx="9525" cy="22225"/>
            </a:xfrm>
            <a:custGeom>
              <a:avLst/>
              <a:gdLst/>
              <a:ahLst/>
              <a:cxnLst>
                <a:cxn ang="0">
                  <a:pos x="4" y="0"/>
                </a:cxn>
                <a:cxn ang="0">
                  <a:pos x="4" y="0"/>
                </a:cxn>
                <a:cxn ang="0">
                  <a:pos x="0" y="4"/>
                </a:cxn>
                <a:cxn ang="0">
                  <a:pos x="0" y="6"/>
                </a:cxn>
                <a:cxn ang="0">
                  <a:pos x="4" y="14"/>
                </a:cxn>
                <a:cxn ang="0">
                  <a:pos x="4" y="14"/>
                </a:cxn>
                <a:cxn ang="0">
                  <a:pos x="6" y="6"/>
                </a:cxn>
                <a:cxn ang="0">
                  <a:pos x="4" y="0"/>
                </a:cxn>
                <a:cxn ang="0">
                  <a:pos x="4" y="0"/>
                </a:cxn>
              </a:cxnLst>
              <a:rect l="0" t="0" r="r" b="b"/>
              <a:pathLst>
                <a:path w="6" h="14">
                  <a:moveTo>
                    <a:pt x="4" y="0"/>
                  </a:moveTo>
                  <a:lnTo>
                    <a:pt x="4" y="0"/>
                  </a:lnTo>
                  <a:lnTo>
                    <a:pt x="0" y="4"/>
                  </a:lnTo>
                  <a:lnTo>
                    <a:pt x="0" y="6"/>
                  </a:lnTo>
                  <a:lnTo>
                    <a:pt x="4" y="14"/>
                  </a:lnTo>
                  <a:lnTo>
                    <a:pt x="4" y="14"/>
                  </a:lnTo>
                  <a:lnTo>
                    <a:pt x="6" y="6"/>
                  </a:lnTo>
                  <a:lnTo>
                    <a:pt x="4" y="0"/>
                  </a:lnTo>
                  <a:lnTo>
                    <a:pt x="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6" name="Freeform 149"/>
            <p:cNvSpPr>
              <a:spLocks/>
            </p:cNvSpPr>
            <p:nvPr/>
          </p:nvSpPr>
          <p:spPr bwMode="auto">
            <a:xfrm>
              <a:off x="5546725" y="1231900"/>
              <a:ext cx="73025" cy="31750"/>
            </a:xfrm>
            <a:custGeom>
              <a:avLst/>
              <a:gdLst/>
              <a:ahLst/>
              <a:cxnLst>
                <a:cxn ang="0">
                  <a:pos x="0" y="16"/>
                </a:cxn>
                <a:cxn ang="0">
                  <a:pos x="0" y="16"/>
                </a:cxn>
                <a:cxn ang="0">
                  <a:pos x="2" y="18"/>
                </a:cxn>
                <a:cxn ang="0">
                  <a:pos x="6" y="18"/>
                </a:cxn>
                <a:cxn ang="0">
                  <a:pos x="14" y="16"/>
                </a:cxn>
                <a:cxn ang="0">
                  <a:pos x="14" y="16"/>
                </a:cxn>
                <a:cxn ang="0">
                  <a:pos x="18" y="18"/>
                </a:cxn>
                <a:cxn ang="0">
                  <a:pos x="22" y="20"/>
                </a:cxn>
                <a:cxn ang="0">
                  <a:pos x="30" y="18"/>
                </a:cxn>
                <a:cxn ang="0">
                  <a:pos x="38" y="14"/>
                </a:cxn>
                <a:cxn ang="0">
                  <a:pos x="42" y="14"/>
                </a:cxn>
                <a:cxn ang="0">
                  <a:pos x="46" y="14"/>
                </a:cxn>
                <a:cxn ang="0">
                  <a:pos x="46" y="14"/>
                </a:cxn>
                <a:cxn ang="0">
                  <a:pos x="38" y="8"/>
                </a:cxn>
                <a:cxn ang="0">
                  <a:pos x="30" y="2"/>
                </a:cxn>
                <a:cxn ang="0">
                  <a:pos x="20" y="0"/>
                </a:cxn>
                <a:cxn ang="0">
                  <a:pos x="10" y="2"/>
                </a:cxn>
                <a:cxn ang="0">
                  <a:pos x="10" y="2"/>
                </a:cxn>
                <a:cxn ang="0">
                  <a:pos x="14" y="8"/>
                </a:cxn>
                <a:cxn ang="0">
                  <a:pos x="14" y="12"/>
                </a:cxn>
                <a:cxn ang="0">
                  <a:pos x="14" y="14"/>
                </a:cxn>
                <a:cxn ang="0">
                  <a:pos x="14" y="14"/>
                </a:cxn>
                <a:cxn ang="0">
                  <a:pos x="6" y="14"/>
                </a:cxn>
                <a:cxn ang="0">
                  <a:pos x="2" y="14"/>
                </a:cxn>
                <a:cxn ang="0">
                  <a:pos x="0" y="16"/>
                </a:cxn>
                <a:cxn ang="0">
                  <a:pos x="0" y="16"/>
                </a:cxn>
              </a:cxnLst>
              <a:rect l="0" t="0" r="r" b="b"/>
              <a:pathLst>
                <a:path w="46" h="20">
                  <a:moveTo>
                    <a:pt x="0" y="16"/>
                  </a:moveTo>
                  <a:lnTo>
                    <a:pt x="0" y="16"/>
                  </a:lnTo>
                  <a:lnTo>
                    <a:pt x="2" y="18"/>
                  </a:lnTo>
                  <a:lnTo>
                    <a:pt x="6" y="18"/>
                  </a:lnTo>
                  <a:lnTo>
                    <a:pt x="14" y="16"/>
                  </a:lnTo>
                  <a:lnTo>
                    <a:pt x="14" y="16"/>
                  </a:lnTo>
                  <a:lnTo>
                    <a:pt x="18" y="18"/>
                  </a:lnTo>
                  <a:lnTo>
                    <a:pt x="22" y="20"/>
                  </a:lnTo>
                  <a:lnTo>
                    <a:pt x="30" y="18"/>
                  </a:lnTo>
                  <a:lnTo>
                    <a:pt x="38" y="14"/>
                  </a:lnTo>
                  <a:lnTo>
                    <a:pt x="42" y="14"/>
                  </a:lnTo>
                  <a:lnTo>
                    <a:pt x="46" y="14"/>
                  </a:lnTo>
                  <a:lnTo>
                    <a:pt x="46" y="14"/>
                  </a:lnTo>
                  <a:lnTo>
                    <a:pt x="38" y="8"/>
                  </a:lnTo>
                  <a:lnTo>
                    <a:pt x="30" y="2"/>
                  </a:lnTo>
                  <a:lnTo>
                    <a:pt x="20" y="0"/>
                  </a:lnTo>
                  <a:lnTo>
                    <a:pt x="10" y="2"/>
                  </a:lnTo>
                  <a:lnTo>
                    <a:pt x="10" y="2"/>
                  </a:lnTo>
                  <a:lnTo>
                    <a:pt x="14" y="8"/>
                  </a:lnTo>
                  <a:lnTo>
                    <a:pt x="14" y="12"/>
                  </a:lnTo>
                  <a:lnTo>
                    <a:pt x="14" y="14"/>
                  </a:lnTo>
                  <a:lnTo>
                    <a:pt x="14" y="14"/>
                  </a:lnTo>
                  <a:lnTo>
                    <a:pt x="6" y="14"/>
                  </a:lnTo>
                  <a:lnTo>
                    <a:pt x="2" y="14"/>
                  </a:lnTo>
                  <a:lnTo>
                    <a:pt x="0" y="16"/>
                  </a:lnTo>
                  <a:lnTo>
                    <a:pt x="0" y="1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7" name="Freeform 150"/>
            <p:cNvSpPr>
              <a:spLocks/>
            </p:cNvSpPr>
            <p:nvPr/>
          </p:nvSpPr>
          <p:spPr bwMode="auto">
            <a:xfrm>
              <a:off x="8029575" y="1609725"/>
              <a:ext cx="12700" cy="12700"/>
            </a:xfrm>
            <a:custGeom>
              <a:avLst/>
              <a:gdLst/>
              <a:ahLst/>
              <a:cxnLst>
                <a:cxn ang="0">
                  <a:pos x="8" y="6"/>
                </a:cxn>
                <a:cxn ang="0">
                  <a:pos x="8" y="6"/>
                </a:cxn>
                <a:cxn ang="0">
                  <a:pos x="6" y="2"/>
                </a:cxn>
                <a:cxn ang="0">
                  <a:pos x="4" y="0"/>
                </a:cxn>
                <a:cxn ang="0">
                  <a:pos x="4" y="0"/>
                </a:cxn>
                <a:cxn ang="0">
                  <a:pos x="0" y="2"/>
                </a:cxn>
                <a:cxn ang="0">
                  <a:pos x="0" y="4"/>
                </a:cxn>
                <a:cxn ang="0">
                  <a:pos x="0" y="4"/>
                </a:cxn>
                <a:cxn ang="0">
                  <a:pos x="2" y="6"/>
                </a:cxn>
                <a:cxn ang="0">
                  <a:pos x="4" y="8"/>
                </a:cxn>
                <a:cxn ang="0">
                  <a:pos x="4" y="8"/>
                </a:cxn>
                <a:cxn ang="0">
                  <a:pos x="8" y="8"/>
                </a:cxn>
                <a:cxn ang="0">
                  <a:pos x="8" y="6"/>
                </a:cxn>
                <a:cxn ang="0">
                  <a:pos x="8" y="6"/>
                </a:cxn>
              </a:cxnLst>
              <a:rect l="0" t="0" r="r" b="b"/>
              <a:pathLst>
                <a:path w="8" h="8">
                  <a:moveTo>
                    <a:pt x="8" y="6"/>
                  </a:moveTo>
                  <a:lnTo>
                    <a:pt x="8" y="6"/>
                  </a:lnTo>
                  <a:lnTo>
                    <a:pt x="6" y="2"/>
                  </a:lnTo>
                  <a:lnTo>
                    <a:pt x="4" y="0"/>
                  </a:lnTo>
                  <a:lnTo>
                    <a:pt x="4" y="0"/>
                  </a:lnTo>
                  <a:lnTo>
                    <a:pt x="0" y="2"/>
                  </a:lnTo>
                  <a:lnTo>
                    <a:pt x="0" y="4"/>
                  </a:lnTo>
                  <a:lnTo>
                    <a:pt x="0" y="4"/>
                  </a:lnTo>
                  <a:lnTo>
                    <a:pt x="2" y="6"/>
                  </a:lnTo>
                  <a:lnTo>
                    <a:pt x="4" y="8"/>
                  </a:lnTo>
                  <a:lnTo>
                    <a:pt x="4" y="8"/>
                  </a:lnTo>
                  <a:lnTo>
                    <a:pt x="8" y="8"/>
                  </a:lnTo>
                  <a:lnTo>
                    <a:pt x="8" y="6"/>
                  </a:lnTo>
                  <a:lnTo>
                    <a:pt x="8" y="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8" name="Freeform 151"/>
            <p:cNvSpPr>
              <a:spLocks/>
            </p:cNvSpPr>
            <p:nvPr/>
          </p:nvSpPr>
          <p:spPr bwMode="auto">
            <a:xfrm>
              <a:off x="7981950" y="1635125"/>
              <a:ext cx="9525" cy="12700"/>
            </a:xfrm>
            <a:custGeom>
              <a:avLst/>
              <a:gdLst/>
              <a:ahLst/>
              <a:cxnLst>
                <a:cxn ang="0">
                  <a:pos x="2" y="8"/>
                </a:cxn>
                <a:cxn ang="0">
                  <a:pos x="2" y="8"/>
                </a:cxn>
                <a:cxn ang="0">
                  <a:pos x="6" y="8"/>
                </a:cxn>
                <a:cxn ang="0">
                  <a:pos x="6" y="8"/>
                </a:cxn>
                <a:cxn ang="0">
                  <a:pos x="6" y="2"/>
                </a:cxn>
                <a:cxn ang="0">
                  <a:pos x="6" y="0"/>
                </a:cxn>
                <a:cxn ang="0">
                  <a:pos x="2" y="0"/>
                </a:cxn>
                <a:cxn ang="0">
                  <a:pos x="2" y="0"/>
                </a:cxn>
                <a:cxn ang="0">
                  <a:pos x="0" y="4"/>
                </a:cxn>
                <a:cxn ang="0">
                  <a:pos x="0" y="6"/>
                </a:cxn>
                <a:cxn ang="0">
                  <a:pos x="2" y="8"/>
                </a:cxn>
                <a:cxn ang="0">
                  <a:pos x="2" y="8"/>
                </a:cxn>
              </a:cxnLst>
              <a:rect l="0" t="0" r="r" b="b"/>
              <a:pathLst>
                <a:path w="6" h="8">
                  <a:moveTo>
                    <a:pt x="2" y="8"/>
                  </a:moveTo>
                  <a:lnTo>
                    <a:pt x="2" y="8"/>
                  </a:lnTo>
                  <a:lnTo>
                    <a:pt x="6" y="8"/>
                  </a:lnTo>
                  <a:lnTo>
                    <a:pt x="6" y="8"/>
                  </a:lnTo>
                  <a:lnTo>
                    <a:pt x="6" y="2"/>
                  </a:lnTo>
                  <a:lnTo>
                    <a:pt x="6" y="0"/>
                  </a:lnTo>
                  <a:lnTo>
                    <a:pt x="2" y="0"/>
                  </a:lnTo>
                  <a:lnTo>
                    <a:pt x="2" y="0"/>
                  </a:lnTo>
                  <a:lnTo>
                    <a:pt x="0" y="4"/>
                  </a:lnTo>
                  <a:lnTo>
                    <a:pt x="0" y="6"/>
                  </a:lnTo>
                  <a:lnTo>
                    <a:pt x="2" y="8"/>
                  </a:lnTo>
                  <a:lnTo>
                    <a:pt x="2" y="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9" name="Freeform 152"/>
            <p:cNvSpPr>
              <a:spLocks/>
            </p:cNvSpPr>
            <p:nvPr/>
          </p:nvSpPr>
          <p:spPr bwMode="auto">
            <a:xfrm>
              <a:off x="7985125" y="1635125"/>
              <a:ext cx="1588" cy="1588"/>
            </a:xfrm>
            <a:custGeom>
              <a:avLst/>
              <a:gdLst/>
              <a:ahLst/>
              <a:cxnLst>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0" name="Freeform 153"/>
            <p:cNvSpPr>
              <a:spLocks/>
            </p:cNvSpPr>
            <p:nvPr/>
          </p:nvSpPr>
          <p:spPr bwMode="auto">
            <a:xfrm>
              <a:off x="7778750" y="1606550"/>
              <a:ext cx="1588" cy="3175"/>
            </a:xfrm>
            <a:custGeom>
              <a:avLst/>
              <a:gdLst/>
              <a:ahLst/>
              <a:cxnLst>
                <a:cxn ang="0">
                  <a:pos x="0" y="0"/>
                </a:cxn>
                <a:cxn ang="0">
                  <a:pos x="0" y="0"/>
                </a:cxn>
                <a:cxn ang="0">
                  <a:pos x="0" y="2"/>
                </a:cxn>
                <a:cxn ang="0">
                  <a:pos x="0" y="2"/>
                </a:cxn>
                <a:cxn ang="0">
                  <a:pos x="0" y="0"/>
                </a:cxn>
                <a:cxn ang="0">
                  <a:pos x="0" y="0"/>
                </a:cxn>
                <a:cxn ang="0">
                  <a:pos x="0" y="0"/>
                </a:cxn>
                <a:cxn ang="0">
                  <a:pos x="0" y="0"/>
                </a:cxn>
              </a:cxnLst>
              <a:rect l="0" t="0" r="r" b="b"/>
              <a:pathLst>
                <a:path h="2">
                  <a:moveTo>
                    <a:pt x="0" y="0"/>
                  </a:moveTo>
                  <a:lnTo>
                    <a:pt x="0" y="0"/>
                  </a:lnTo>
                  <a:lnTo>
                    <a:pt x="0" y="2"/>
                  </a:lnTo>
                  <a:lnTo>
                    <a:pt x="0" y="2"/>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1" name="Freeform 154"/>
            <p:cNvSpPr>
              <a:spLocks/>
            </p:cNvSpPr>
            <p:nvPr/>
          </p:nvSpPr>
          <p:spPr bwMode="auto">
            <a:xfrm>
              <a:off x="7772400" y="1587500"/>
              <a:ext cx="9525" cy="19050"/>
            </a:xfrm>
            <a:custGeom>
              <a:avLst/>
              <a:gdLst/>
              <a:ahLst/>
              <a:cxnLst>
                <a:cxn ang="0">
                  <a:pos x="4" y="0"/>
                </a:cxn>
                <a:cxn ang="0">
                  <a:pos x="4" y="0"/>
                </a:cxn>
                <a:cxn ang="0">
                  <a:pos x="0" y="2"/>
                </a:cxn>
                <a:cxn ang="0">
                  <a:pos x="0" y="2"/>
                </a:cxn>
                <a:cxn ang="0">
                  <a:pos x="0" y="4"/>
                </a:cxn>
                <a:cxn ang="0">
                  <a:pos x="2" y="6"/>
                </a:cxn>
                <a:cxn ang="0">
                  <a:pos x="4" y="6"/>
                </a:cxn>
                <a:cxn ang="0">
                  <a:pos x="4" y="10"/>
                </a:cxn>
                <a:cxn ang="0">
                  <a:pos x="4" y="10"/>
                </a:cxn>
                <a:cxn ang="0">
                  <a:pos x="4" y="12"/>
                </a:cxn>
                <a:cxn ang="0">
                  <a:pos x="4" y="12"/>
                </a:cxn>
                <a:cxn ang="0">
                  <a:pos x="6" y="10"/>
                </a:cxn>
                <a:cxn ang="0">
                  <a:pos x="6" y="6"/>
                </a:cxn>
                <a:cxn ang="0">
                  <a:pos x="4" y="0"/>
                </a:cxn>
                <a:cxn ang="0">
                  <a:pos x="4" y="0"/>
                </a:cxn>
              </a:cxnLst>
              <a:rect l="0" t="0" r="r" b="b"/>
              <a:pathLst>
                <a:path w="6" h="12">
                  <a:moveTo>
                    <a:pt x="4" y="0"/>
                  </a:moveTo>
                  <a:lnTo>
                    <a:pt x="4" y="0"/>
                  </a:lnTo>
                  <a:lnTo>
                    <a:pt x="0" y="2"/>
                  </a:lnTo>
                  <a:lnTo>
                    <a:pt x="0" y="2"/>
                  </a:lnTo>
                  <a:lnTo>
                    <a:pt x="0" y="4"/>
                  </a:lnTo>
                  <a:lnTo>
                    <a:pt x="2" y="6"/>
                  </a:lnTo>
                  <a:lnTo>
                    <a:pt x="4" y="6"/>
                  </a:lnTo>
                  <a:lnTo>
                    <a:pt x="4" y="10"/>
                  </a:lnTo>
                  <a:lnTo>
                    <a:pt x="4" y="10"/>
                  </a:lnTo>
                  <a:lnTo>
                    <a:pt x="4" y="12"/>
                  </a:lnTo>
                  <a:lnTo>
                    <a:pt x="4" y="12"/>
                  </a:lnTo>
                  <a:lnTo>
                    <a:pt x="6" y="10"/>
                  </a:lnTo>
                  <a:lnTo>
                    <a:pt x="6" y="6"/>
                  </a:lnTo>
                  <a:lnTo>
                    <a:pt x="4" y="0"/>
                  </a:lnTo>
                  <a:lnTo>
                    <a:pt x="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2" name="Freeform 155"/>
            <p:cNvSpPr>
              <a:spLocks/>
            </p:cNvSpPr>
            <p:nvPr/>
          </p:nvSpPr>
          <p:spPr bwMode="auto">
            <a:xfrm>
              <a:off x="5280025" y="215900"/>
              <a:ext cx="130175" cy="53975"/>
            </a:xfrm>
            <a:custGeom>
              <a:avLst/>
              <a:gdLst/>
              <a:ahLst/>
              <a:cxnLst>
                <a:cxn ang="0">
                  <a:pos x="6" y="22"/>
                </a:cxn>
                <a:cxn ang="0">
                  <a:pos x="6" y="22"/>
                </a:cxn>
                <a:cxn ang="0">
                  <a:pos x="16" y="22"/>
                </a:cxn>
                <a:cxn ang="0">
                  <a:pos x="20" y="22"/>
                </a:cxn>
                <a:cxn ang="0">
                  <a:pos x="26" y="24"/>
                </a:cxn>
                <a:cxn ang="0">
                  <a:pos x="26" y="24"/>
                </a:cxn>
                <a:cxn ang="0">
                  <a:pos x="16" y="26"/>
                </a:cxn>
                <a:cxn ang="0">
                  <a:pos x="16" y="26"/>
                </a:cxn>
                <a:cxn ang="0">
                  <a:pos x="28" y="32"/>
                </a:cxn>
                <a:cxn ang="0">
                  <a:pos x="40" y="34"/>
                </a:cxn>
                <a:cxn ang="0">
                  <a:pos x="54" y="30"/>
                </a:cxn>
                <a:cxn ang="0">
                  <a:pos x="70" y="24"/>
                </a:cxn>
                <a:cxn ang="0">
                  <a:pos x="70" y="24"/>
                </a:cxn>
                <a:cxn ang="0">
                  <a:pos x="82" y="22"/>
                </a:cxn>
                <a:cxn ang="0">
                  <a:pos x="82" y="22"/>
                </a:cxn>
                <a:cxn ang="0">
                  <a:pos x="80" y="20"/>
                </a:cxn>
                <a:cxn ang="0">
                  <a:pos x="78" y="20"/>
                </a:cxn>
                <a:cxn ang="0">
                  <a:pos x="72" y="18"/>
                </a:cxn>
                <a:cxn ang="0">
                  <a:pos x="72" y="18"/>
                </a:cxn>
                <a:cxn ang="0">
                  <a:pos x="64" y="14"/>
                </a:cxn>
                <a:cxn ang="0">
                  <a:pos x="58" y="12"/>
                </a:cxn>
                <a:cxn ang="0">
                  <a:pos x="52" y="12"/>
                </a:cxn>
                <a:cxn ang="0">
                  <a:pos x="52" y="12"/>
                </a:cxn>
                <a:cxn ang="0">
                  <a:pos x="24" y="2"/>
                </a:cxn>
                <a:cxn ang="0">
                  <a:pos x="24" y="2"/>
                </a:cxn>
                <a:cxn ang="0">
                  <a:pos x="18" y="0"/>
                </a:cxn>
                <a:cxn ang="0">
                  <a:pos x="14" y="0"/>
                </a:cxn>
                <a:cxn ang="0">
                  <a:pos x="14" y="4"/>
                </a:cxn>
                <a:cxn ang="0">
                  <a:pos x="14" y="4"/>
                </a:cxn>
                <a:cxn ang="0">
                  <a:pos x="10" y="4"/>
                </a:cxn>
                <a:cxn ang="0">
                  <a:pos x="8" y="4"/>
                </a:cxn>
                <a:cxn ang="0">
                  <a:pos x="6" y="6"/>
                </a:cxn>
                <a:cxn ang="0">
                  <a:pos x="6" y="6"/>
                </a:cxn>
                <a:cxn ang="0">
                  <a:pos x="10" y="8"/>
                </a:cxn>
                <a:cxn ang="0">
                  <a:pos x="10" y="8"/>
                </a:cxn>
                <a:cxn ang="0">
                  <a:pos x="2" y="10"/>
                </a:cxn>
                <a:cxn ang="0">
                  <a:pos x="0" y="12"/>
                </a:cxn>
                <a:cxn ang="0">
                  <a:pos x="0" y="16"/>
                </a:cxn>
                <a:cxn ang="0">
                  <a:pos x="0" y="16"/>
                </a:cxn>
                <a:cxn ang="0">
                  <a:pos x="2" y="20"/>
                </a:cxn>
                <a:cxn ang="0">
                  <a:pos x="6" y="22"/>
                </a:cxn>
                <a:cxn ang="0">
                  <a:pos x="6" y="22"/>
                </a:cxn>
              </a:cxnLst>
              <a:rect l="0" t="0" r="r" b="b"/>
              <a:pathLst>
                <a:path w="82" h="34">
                  <a:moveTo>
                    <a:pt x="6" y="22"/>
                  </a:moveTo>
                  <a:lnTo>
                    <a:pt x="6" y="22"/>
                  </a:lnTo>
                  <a:lnTo>
                    <a:pt x="16" y="22"/>
                  </a:lnTo>
                  <a:lnTo>
                    <a:pt x="20" y="22"/>
                  </a:lnTo>
                  <a:lnTo>
                    <a:pt x="26" y="24"/>
                  </a:lnTo>
                  <a:lnTo>
                    <a:pt x="26" y="24"/>
                  </a:lnTo>
                  <a:lnTo>
                    <a:pt x="16" y="26"/>
                  </a:lnTo>
                  <a:lnTo>
                    <a:pt x="16" y="26"/>
                  </a:lnTo>
                  <a:lnTo>
                    <a:pt x="28" y="32"/>
                  </a:lnTo>
                  <a:lnTo>
                    <a:pt x="40" y="34"/>
                  </a:lnTo>
                  <a:lnTo>
                    <a:pt x="54" y="30"/>
                  </a:lnTo>
                  <a:lnTo>
                    <a:pt x="70" y="24"/>
                  </a:lnTo>
                  <a:lnTo>
                    <a:pt x="70" y="24"/>
                  </a:lnTo>
                  <a:lnTo>
                    <a:pt x="82" y="22"/>
                  </a:lnTo>
                  <a:lnTo>
                    <a:pt x="82" y="22"/>
                  </a:lnTo>
                  <a:lnTo>
                    <a:pt x="80" y="20"/>
                  </a:lnTo>
                  <a:lnTo>
                    <a:pt x="78" y="20"/>
                  </a:lnTo>
                  <a:lnTo>
                    <a:pt x="72" y="18"/>
                  </a:lnTo>
                  <a:lnTo>
                    <a:pt x="72" y="18"/>
                  </a:lnTo>
                  <a:lnTo>
                    <a:pt x="64" y="14"/>
                  </a:lnTo>
                  <a:lnTo>
                    <a:pt x="58" y="12"/>
                  </a:lnTo>
                  <a:lnTo>
                    <a:pt x="52" y="12"/>
                  </a:lnTo>
                  <a:lnTo>
                    <a:pt x="52" y="12"/>
                  </a:lnTo>
                  <a:lnTo>
                    <a:pt x="24" y="2"/>
                  </a:lnTo>
                  <a:lnTo>
                    <a:pt x="24" y="2"/>
                  </a:lnTo>
                  <a:lnTo>
                    <a:pt x="18" y="0"/>
                  </a:lnTo>
                  <a:lnTo>
                    <a:pt x="14" y="0"/>
                  </a:lnTo>
                  <a:lnTo>
                    <a:pt x="14" y="4"/>
                  </a:lnTo>
                  <a:lnTo>
                    <a:pt x="14" y="4"/>
                  </a:lnTo>
                  <a:lnTo>
                    <a:pt x="10" y="4"/>
                  </a:lnTo>
                  <a:lnTo>
                    <a:pt x="8" y="4"/>
                  </a:lnTo>
                  <a:lnTo>
                    <a:pt x="6" y="6"/>
                  </a:lnTo>
                  <a:lnTo>
                    <a:pt x="6" y="6"/>
                  </a:lnTo>
                  <a:lnTo>
                    <a:pt x="10" y="8"/>
                  </a:lnTo>
                  <a:lnTo>
                    <a:pt x="10" y="8"/>
                  </a:lnTo>
                  <a:lnTo>
                    <a:pt x="2" y="10"/>
                  </a:lnTo>
                  <a:lnTo>
                    <a:pt x="0" y="12"/>
                  </a:lnTo>
                  <a:lnTo>
                    <a:pt x="0" y="16"/>
                  </a:lnTo>
                  <a:lnTo>
                    <a:pt x="0" y="16"/>
                  </a:lnTo>
                  <a:lnTo>
                    <a:pt x="2" y="20"/>
                  </a:lnTo>
                  <a:lnTo>
                    <a:pt x="6" y="22"/>
                  </a:lnTo>
                  <a:lnTo>
                    <a:pt x="6" y="2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3" name="Freeform 156"/>
            <p:cNvSpPr>
              <a:spLocks/>
            </p:cNvSpPr>
            <p:nvPr/>
          </p:nvSpPr>
          <p:spPr bwMode="auto">
            <a:xfrm>
              <a:off x="5346700" y="190500"/>
              <a:ext cx="361950" cy="107950"/>
            </a:xfrm>
            <a:custGeom>
              <a:avLst/>
              <a:gdLst/>
              <a:ahLst/>
              <a:cxnLst>
                <a:cxn ang="0">
                  <a:pos x="10" y="16"/>
                </a:cxn>
                <a:cxn ang="0">
                  <a:pos x="14" y="16"/>
                </a:cxn>
                <a:cxn ang="0">
                  <a:pos x="18" y="18"/>
                </a:cxn>
                <a:cxn ang="0">
                  <a:pos x="40" y="18"/>
                </a:cxn>
                <a:cxn ang="0">
                  <a:pos x="36" y="22"/>
                </a:cxn>
                <a:cxn ang="0">
                  <a:pos x="42" y="26"/>
                </a:cxn>
                <a:cxn ang="0">
                  <a:pos x="54" y="24"/>
                </a:cxn>
                <a:cxn ang="0">
                  <a:pos x="60" y="26"/>
                </a:cxn>
                <a:cxn ang="0">
                  <a:pos x="70" y="24"/>
                </a:cxn>
                <a:cxn ang="0">
                  <a:pos x="78" y="24"/>
                </a:cxn>
                <a:cxn ang="0">
                  <a:pos x="90" y="24"/>
                </a:cxn>
                <a:cxn ang="0">
                  <a:pos x="84" y="26"/>
                </a:cxn>
                <a:cxn ang="0">
                  <a:pos x="74" y="28"/>
                </a:cxn>
                <a:cxn ang="0">
                  <a:pos x="62" y="28"/>
                </a:cxn>
                <a:cxn ang="0">
                  <a:pos x="68" y="30"/>
                </a:cxn>
                <a:cxn ang="0">
                  <a:pos x="70" y="34"/>
                </a:cxn>
                <a:cxn ang="0">
                  <a:pos x="60" y="30"/>
                </a:cxn>
                <a:cxn ang="0">
                  <a:pos x="38" y="28"/>
                </a:cxn>
                <a:cxn ang="0">
                  <a:pos x="34" y="32"/>
                </a:cxn>
                <a:cxn ang="0">
                  <a:pos x="40" y="34"/>
                </a:cxn>
                <a:cxn ang="0">
                  <a:pos x="48" y="38"/>
                </a:cxn>
                <a:cxn ang="0">
                  <a:pos x="64" y="44"/>
                </a:cxn>
                <a:cxn ang="0">
                  <a:pos x="50" y="42"/>
                </a:cxn>
                <a:cxn ang="0">
                  <a:pos x="28" y="44"/>
                </a:cxn>
                <a:cxn ang="0">
                  <a:pos x="24" y="48"/>
                </a:cxn>
                <a:cxn ang="0">
                  <a:pos x="26" y="50"/>
                </a:cxn>
                <a:cxn ang="0">
                  <a:pos x="36" y="50"/>
                </a:cxn>
                <a:cxn ang="0">
                  <a:pos x="42" y="58"/>
                </a:cxn>
                <a:cxn ang="0">
                  <a:pos x="36" y="56"/>
                </a:cxn>
                <a:cxn ang="0">
                  <a:pos x="24" y="54"/>
                </a:cxn>
                <a:cxn ang="0">
                  <a:pos x="22" y="56"/>
                </a:cxn>
                <a:cxn ang="0">
                  <a:pos x="22" y="62"/>
                </a:cxn>
                <a:cxn ang="0">
                  <a:pos x="16" y="62"/>
                </a:cxn>
                <a:cxn ang="0">
                  <a:pos x="8" y="68"/>
                </a:cxn>
                <a:cxn ang="0">
                  <a:pos x="76" y="68"/>
                </a:cxn>
                <a:cxn ang="0">
                  <a:pos x="96" y="64"/>
                </a:cxn>
                <a:cxn ang="0">
                  <a:pos x="88" y="60"/>
                </a:cxn>
                <a:cxn ang="0">
                  <a:pos x="92" y="58"/>
                </a:cxn>
                <a:cxn ang="0">
                  <a:pos x="98" y="54"/>
                </a:cxn>
                <a:cxn ang="0">
                  <a:pos x="102" y="52"/>
                </a:cxn>
                <a:cxn ang="0">
                  <a:pos x="122" y="44"/>
                </a:cxn>
                <a:cxn ang="0">
                  <a:pos x="126" y="38"/>
                </a:cxn>
                <a:cxn ang="0">
                  <a:pos x="132" y="34"/>
                </a:cxn>
                <a:cxn ang="0">
                  <a:pos x="144" y="34"/>
                </a:cxn>
                <a:cxn ang="0">
                  <a:pos x="164" y="26"/>
                </a:cxn>
                <a:cxn ang="0">
                  <a:pos x="186" y="20"/>
                </a:cxn>
                <a:cxn ang="0">
                  <a:pos x="188" y="14"/>
                </a:cxn>
                <a:cxn ang="0">
                  <a:pos x="228" y="6"/>
                </a:cxn>
                <a:cxn ang="0">
                  <a:pos x="192" y="0"/>
                </a:cxn>
                <a:cxn ang="0">
                  <a:pos x="112" y="0"/>
                </a:cxn>
                <a:cxn ang="0">
                  <a:pos x="68" y="4"/>
                </a:cxn>
                <a:cxn ang="0">
                  <a:pos x="58" y="8"/>
                </a:cxn>
                <a:cxn ang="0">
                  <a:pos x="46" y="6"/>
                </a:cxn>
                <a:cxn ang="0">
                  <a:pos x="10" y="12"/>
                </a:cxn>
                <a:cxn ang="0">
                  <a:pos x="0" y="12"/>
                </a:cxn>
                <a:cxn ang="0">
                  <a:pos x="6" y="16"/>
                </a:cxn>
              </a:cxnLst>
              <a:rect l="0" t="0" r="r" b="b"/>
              <a:pathLst>
                <a:path w="228" h="68">
                  <a:moveTo>
                    <a:pt x="8" y="18"/>
                  </a:moveTo>
                  <a:lnTo>
                    <a:pt x="8" y="18"/>
                  </a:lnTo>
                  <a:lnTo>
                    <a:pt x="10" y="16"/>
                  </a:lnTo>
                  <a:lnTo>
                    <a:pt x="10" y="16"/>
                  </a:lnTo>
                  <a:lnTo>
                    <a:pt x="14" y="16"/>
                  </a:lnTo>
                  <a:lnTo>
                    <a:pt x="14" y="16"/>
                  </a:lnTo>
                  <a:lnTo>
                    <a:pt x="14" y="16"/>
                  </a:lnTo>
                  <a:lnTo>
                    <a:pt x="16" y="18"/>
                  </a:lnTo>
                  <a:lnTo>
                    <a:pt x="18" y="18"/>
                  </a:lnTo>
                  <a:lnTo>
                    <a:pt x="24" y="18"/>
                  </a:lnTo>
                  <a:lnTo>
                    <a:pt x="24" y="18"/>
                  </a:lnTo>
                  <a:lnTo>
                    <a:pt x="40" y="18"/>
                  </a:lnTo>
                  <a:lnTo>
                    <a:pt x="40" y="18"/>
                  </a:lnTo>
                  <a:lnTo>
                    <a:pt x="38" y="22"/>
                  </a:lnTo>
                  <a:lnTo>
                    <a:pt x="36" y="22"/>
                  </a:lnTo>
                  <a:lnTo>
                    <a:pt x="36" y="22"/>
                  </a:lnTo>
                  <a:lnTo>
                    <a:pt x="38" y="26"/>
                  </a:lnTo>
                  <a:lnTo>
                    <a:pt x="42" y="26"/>
                  </a:lnTo>
                  <a:lnTo>
                    <a:pt x="48" y="26"/>
                  </a:lnTo>
                  <a:lnTo>
                    <a:pt x="48" y="26"/>
                  </a:lnTo>
                  <a:lnTo>
                    <a:pt x="54" y="24"/>
                  </a:lnTo>
                  <a:lnTo>
                    <a:pt x="58" y="24"/>
                  </a:lnTo>
                  <a:lnTo>
                    <a:pt x="60" y="26"/>
                  </a:lnTo>
                  <a:lnTo>
                    <a:pt x="60" y="26"/>
                  </a:lnTo>
                  <a:lnTo>
                    <a:pt x="62" y="26"/>
                  </a:lnTo>
                  <a:lnTo>
                    <a:pt x="62" y="26"/>
                  </a:lnTo>
                  <a:lnTo>
                    <a:pt x="70" y="24"/>
                  </a:lnTo>
                  <a:lnTo>
                    <a:pt x="70" y="24"/>
                  </a:lnTo>
                  <a:lnTo>
                    <a:pt x="78" y="24"/>
                  </a:lnTo>
                  <a:lnTo>
                    <a:pt x="78" y="24"/>
                  </a:lnTo>
                  <a:lnTo>
                    <a:pt x="88" y="20"/>
                  </a:lnTo>
                  <a:lnTo>
                    <a:pt x="88" y="20"/>
                  </a:lnTo>
                  <a:lnTo>
                    <a:pt x="90" y="24"/>
                  </a:lnTo>
                  <a:lnTo>
                    <a:pt x="90" y="24"/>
                  </a:lnTo>
                  <a:lnTo>
                    <a:pt x="88" y="24"/>
                  </a:lnTo>
                  <a:lnTo>
                    <a:pt x="84" y="26"/>
                  </a:lnTo>
                  <a:lnTo>
                    <a:pt x="78" y="26"/>
                  </a:lnTo>
                  <a:lnTo>
                    <a:pt x="78" y="26"/>
                  </a:lnTo>
                  <a:lnTo>
                    <a:pt x="74" y="28"/>
                  </a:lnTo>
                  <a:lnTo>
                    <a:pt x="70" y="28"/>
                  </a:lnTo>
                  <a:lnTo>
                    <a:pt x="62" y="28"/>
                  </a:lnTo>
                  <a:lnTo>
                    <a:pt x="62" y="28"/>
                  </a:lnTo>
                  <a:lnTo>
                    <a:pt x="64" y="30"/>
                  </a:lnTo>
                  <a:lnTo>
                    <a:pt x="66" y="30"/>
                  </a:lnTo>
                  <a:lnTo>
                    <a:pt x="68" y="30"/>
                  </a:lnTo>
                  <a:lnTo>
                    <a:pt x="70" y="32"/>
                  </a:lnTo>
                  <a:lnTo>
                    <a:pt x="70" y="32"/>
                  </a:lnTo>
                  <a:lnTo>
                    <a:pt x="70" y="34"/>
                  </a:lnTo>
                  <a:lnTo>
                    <a:pt x="70" y="34"/>
                  </a:lnTo>
                  <a:lnTo>
                    <a:pt x="64" y="34"/>
                  </a:lnTo>
                  <a:lnTo>
                    <a:pt x="60" y="30"/>
                  </a:lnTo>
                  <a:lnTo>
                    <a:pt x="60" y="30"/>
                  </a:lnTo>
                  <a:lnTo>
                    <a:pt x="46" y="28"/>
                  </a:lnTo>
                  <a:lnTo>
                    <a:pt x="38" y="28"/>
                  </a:lnTo>
                  <a:lnTo>
                    <a:pt x="30" y="30"/>
                  </a:lnTo>
                  <a:lnTo>
                    <a:pt x="30" y="30"/>
                  </a:lnTo>
                  <a:lnTo>
                    <a:pt x="34" y="32"/>
                  </a:lnTo>
                  <a:lnTo>
                    <a:pt x="36" y="32"/>
                  </a:lnTo>
                  <a:lnTo>
                    <a:pt x="38" y="32"/>
                  </a:lnTo>
                  <a:lnTo>
                    <a:pt x="40" y="34"/>
                  </a:lnTo>
                  <a:lnTo>
                    <a:pt x="40" y="34"/>
                  </a:lnTo>
                  <a:lnTo>
                    <a:pt x="44" y="36"/>
                  </a:lnTo>
                  <a:lnTo>
                    <a:pt x="48" y="38"/>
                  </a:lnTo>
                  <a:lnTo>
                    <a:pt x="48" y="38"/>
                  </a:lnTo>
                  <a:lnTo>
                    <a:pt x="64" y="44"/>
                  </a:lnTo>
                  <a:lnTo>
                    <a:pt x="64" y="44"/>
                  </a:lnTo>
                  <a:lnTo>
                    <a:pt x="58" y="46"/>
                  </a:lnTo>
                  <a:lnTo>
                    <a:pt x="54" y="44"/>
                  </a:lnTo>
                  <a:lnTo>
                    <a:pt x="50" y="42"/>
                  </a:lnTo>
                  <a:lnTo>
                    <a:pt x="46" y="42"/>
                  </a:lnTo>
                  <a:lnTo>
                    <a:pt x="46" y="42"/>
                  </a:lnTo>
                  <a:lnTo>
                    <a:pt x="28" y="44"/>
                  </a:lnTo>
                  <a:lnTo>
                    <a:pt x="28" y="44"/>
                  </a:lnTo>
                  <a:lnTo>
                    <a:pt x="26" y="46"/>
                  </a:lnTo>
                  <a:lnTo>
                    <a:pt x="24" y="48"/>
                  </a:lnTo>
                  <a:lnTo>
                    <a:pt x="24" y="48"/>
                  </a:lnTo>
                  <a:lnTo>
                    <a:pt x="24" y="50"/>
                  </a:lnTo>
                  <a:lnTo>
                    <a:pt x="26" y="50"/>
                  </a:lnTo>
                  <a:lnTo>
                    <a:pt x="28" y="50"/>
                  </a:lnTo>
                  <a:lnTo>
                    <a:pt x="28" y="50"/>
                  </a:lnTo>
                  <a:lnTo>
                    <a:pt x="36" y="50"/>
                  </a:lnTo>
                  <a:lnTo>
                    <a:pt x="42" y="56"/>
                  </a:lnTo>
                  <a:lnTo>
                    <a:pt x="42" y="56"/>
                  </a:lnTo>
                  <a:lnTo>
                    <a:pt x="42" y="58"/>
                  </a:lnTo>
                  <a:lnTo>
                    <a:pt x="42" y="58"/>
                  </a:lnTo>
                  <a:lnTo>
                    <a:pt x="38" y="58"/>
                  </a:lnTo>
                  <a:lnTo>
                    <a:pt x="36" y="56"/>
                  </a:lnTo>
                  <a:lnTo>
                    <a:pt x="30" y="54"/>
                  </a:lnTo>
                  <a:lnTo>
                    <a:pt x="30" y="54"/>
                  </a:lnTo>
                  <a:lnTo>
                    <a:pt x="24" y="54"/>
                  </a:lnTo>
                  <a:lnTo>
                    <a:pt x="22" y="54"/>
                  </a:lnTo>
                  <a:lnTo>
                    <a:pt x="22" y="56"/>
                  </a:lnTo>
                  <a:lnTo>
                    <a:pt x="22" y="56"/>
                  </a:lnTo>
                  <a:lnTo>
                    <a:pt x="24" y="62"/>
                  </a:lnTo>
                  <a:lnTo>
                    <a:pt x="24" y="62"/>
                  </a:lnTo>
                  <a:lnTo>
                    <a:pt x="22" y="62"/>
                  </a:lnTo>
                  <a:lnTo>
                    <a:pt x="18" y="62"/>
                  </a:lnTo>
                  <a:lnTo>
                    <a:pt x="16" y="62"/>
                  </a:lnTo>
                  <a:lnTo>
                    <a:pt x="16" y="62"/>
                  </a:lnTo>
                  <a:lnTo>
                    <a:pt x="12" y="62"/>
                  </a:lnTo>
                  <a:lnTo>
                    <a:pt x="10" y="64"/>
                  </a:lnTo>
                  <a:lnTo>
                    <a:pt x="8" y="68"/>
                  </a:lnTo>
                  <a:lnTo>
                    <a:pt x="8" y="68"/>
                  </a:lnTo>
                  <a:lnTo>
                    <a:pt x="54" y="68"/>
                  </a:lnTo>
                  <a:lnTo>
                    <a:pt x="76" y="68"/>
                  </a:lnTo>
                  <a:lnTo>
                    <a:pt x="100" y="66"/>
                  </a:lnTo>
                  <a:lnTo>
                    <a:pt x="100" y="66"/>
                  </a:lnTo>
                  <a:lnTo>
                    <a:pt x="96" y="64"/>
                  </a:lnTo>
                  <a:lnTo>
                    <a:pt x="92" y="64"/>
                  </a:lnTo>
                  <a:lnTo>
                    <a:pt x="90" y="64"/>
                  </a:lnTo>
                  <a:lnTo>
                    <a:pt x="88" y="60"/>
                  </a:lnTo>
                  <a:lnTo>
                    <a:pt x="88" y="60"/>
                  </a:lnTo>
                  <a:lnTo>
                    <a:pt x="90" y="60"/>
                  </a:lnTo>
                  <a:lnTo>
                    <a:pt x="92" y="58"/>
                  </a:lnTo>
                  <a:lnTo>
                    <a:pt x="92" y="58"/>
                  </a:lnTo>
                  <a:lnTo>
                    <a:pt x="96" y="58"/>
                  </a:lnTo>
                  <a:lnTo>
                    <a:pt x="98" y="54"/>
                  </a:lnTo>
                  <a:lnTo>
                    <a:pt x="100" y="52"/>
                  </a:lnTo>
                  <a:lnTo>
                    <a:pt x="102" y="52"/>
                  </a:lnTo>
                  <a:lnTo>
                    <a:pt x="102" y="52"/>
                  </a:lnTo>
                  <a:lnTo>
                    <a:pt x="108" y="52"/>
                  </a:lnTo>
                  <a:lnTo>
                    <a:pt x="114" y="50"/>
                  </a:lnTo>
                  <a:lnTo>
                    <a:pt x="122" y="44"/>
                  </a:lnTo>
                  <a:lnTo>
                    <a:pt x="122" y="44"/>
                  </a:lnTo>
                  <a:lnTo>
                    <a:pt x="122" y="40"/>
                  </a:lnTo>
                  <a:lnTo>
                    <a:pt x="126" y="38"/>
                  </a:lnTo>
                  <a:lnTo>
                    <a:pt x="130" y="38"/>
                  </a:lnTo>
                  <a:lnTo>
                    <a:pt x="132" y="34"/>
                  </a:lnTo>
                  <a:lnTo>
                    <a:pt x="132" y="34"/>
                  </a:lnTo>
                  <a:lnTo>
                    <a:pt x="136" y="34"/>
                  </a:lnTo>
                  <a:lnTo>
                    <a:pt x="140" y="34"/>
                  </a:lnTo>
                  <a:lnTo>
                    <a:pt x="144" y="34"/>
                  </a:lnTo>
                  <a:lnTo>
                    <a:pt x="148" y="32"/>
                  </a:lnTo>
                  <a:lnTo>
                    <a:pt x="148" y="32"/>
                  </a:lnTo>
                  <a:lnTo>
                    <a:pt x="164" y="26"/>
                  </a:lnTo>
                  <a:lnTo>
                    <a:pt x="164" y="26"/>
                  </a:lnTo>
                  <a:lnTo>
                    <a:pt x="186" y="20"/>
                  </a:lnTo>
                  <a:lnTo>
                    <a:pt x="186" y="20"/>
                  </a:lnTo>
                  <a:lnTo>
                    <a:pt x="188" y="18"/>
                  </a:lnTo>
                  <a:lnTo>
                    <a:pt x="188" y="18"/>
                  </a:lnTo>
                  <a:lnTo>
                    <a:pt x="188" y="14"/>
                  </a:lnTo>
                  <a:lnTo>
                    <a:pt x="188" y="14"/>
                  </a:lnTo>
                  <a:lnTo>
                    <a:pt x="208" y="12"/>
                  </a:lnTo>
                  <a:lnTo>
                    <a:pt x="228" y="6"/>
                  </a:lnTo>
                  <a:lnTo>
                    <a:pt x="228" y="6"/>
                  </a:lnTo>
                  <a:lnTo>
                    <a:pt x="210" y="4"/>
                  </a:lnTo>
                  <a:lnTo>
                    <a:pt x="192" y="0"/>
                  </a:lnTo>
                  <a:lnTo>
                    <a:pt x="156" y="0"/>
                  </a:lnTo>
                  <a:lnTo>
                    <a:pt x="156" y="0"/>
                  </a:lnTo>
                  <a:lnTo>
                    <a:pt x="112" y="0"/>
                  </a:lnTo>
                  <a:lnTo>
                    <a:pt x="90" y="2"/>
                  </a:lnTo>
                  <a:lnTo>
                    <a:pt x="68" y="4"/>
                  </a:lnTo>
                  <a:lnTo>
                    <a:pt x="68" y="4"/>
                  </a:lnTo>
                  <a:lnTo>
                    <a:pt x="64" y="4"/>
                  </a:lnTo>
                  <a:lnTo>
                    <a:pt x="62" y="6"/>
                  </a:lnTo>
                  <a:lnTo>
                    <a:pt x="58" y="8"/>
                  </a:lnTo>
                  <a:lnTo>
                    <a:pt x="58" y="8"/>
                  </a:lnTo>
                  <a:lnTo>
                    <a:pt x="52" y="6"/>
                  </a:lnTo>
                  <a:lnTo>
                    <a:pt x="46" y="6"/>
                  </a:lnTo>
                  <a:lnTo>
                    <a:pt x="34" y="8"/>
                  </a:lnTo>
                  <a:lnTo>
                    <a:pt x="22" y="10"/>
                  </a:lnTo>
                  <a:lnTo>
                    <a:pt x="10" y="12"/>
                  </a:lnTo>
                  <a:lnTo>
                    <a:pt x="10" y="12"/>
                  </a:lnTo>
                  <a:lnTo>
                    <a:pt x="0" y="12"/>
                  </a:lnTo>
                  <a:lnTo>
                    <a:pt x="0" y="12"/>
                  </a:lnTo>
                  <a:lnTo>
                    <a:pt x="2" y="14"/>
                  </a:lnTo>
                  <a:lnTo>
                    <a:pt x="4" y="16"/>
                  </a:lnTo>
                  <a:lnTo>
                    <a:pt x="6" y="16"/>
                  </a:lnTo>
                  <a:lnTo>
                    <a:pt x="8" y="18"/>
                  </a:lnTo>
                  <a:lnTo>
                    <a:pt x="8" y="1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4" name="Freeform 157"/>
            <p:cNvSpPr>
              <a:spLocks/>
            </p:cNvSpPr>
            <p:nvPr/>
          </p:nvSpPr>
          <p:spPr bwMode="auto">
            <a:xfrm>
              <a:off x="7985125" y="1377950"/>
              <a:ext cx="12700" cy="31750"/>
            </a:xfrm>
            <a:custGeom>
              <a:avLst/>
              <a:gdLst/>
              <a:ahLst/>
              <a:cxnLst>
                <a:cxn ang="0">
                  <a:pos x="4" y="20"/>
                </a:cxn>
                <a:cxn ang="0">
                  <a:pos x="4" y="20"/>
                </a:cxn>
                <a:cxn ang="0">
                  <a:pos x="6" y="16"/>
                </a:cxn>
                <a:cxn ang="0">
                  <a:pos x="4" y="12"/>
                </a:cxn>
                <a:cxn ang="0">
                  <a:pos x="4" y="12"/>
                </a:cxn>
                <a:cxn ang="0">
                  <a:pos x="6" y="8"/>
                </a:cxn>
                <a:cxn ang="0">
                  <a:pos x="8" y="6"/>
                </a:cxn>
                <a:cxn ang="0">
                  <a:pos x="4" y="0"/>
                </a:cxn>
                <a:cxn ang="0">
                  <a:pos x="4" y="0"/>
                </a:cxn>
                <a:cxn ang="0">
                  <a:pos x="4" y="10"/>
                </a:cxn>
                <a:cxn ang="0">
                  <a:pos x="4" y="10"/>
                </a:cxn>
                <a:cxn ang="0">
                  <a:pos x="0" y="14"/>
                </a:cxn>
                <a:cxn ang="0">
                  <a:pos x="0" y="16"/>
                </a:cxn>
                <a:cxn ang="0">
                  <a:pos x="4" y="20"/>
                </a:cxn>
                <a:cxn ang="0">
                  <a:pos x="4" y="20"/>
                </a:cxn>
              </a:cxnLst>
              <a:rect l="0" t="0" r="r" b="b"/>
              <a:pathLst>
                <a:path w="8" h="20">
                  <a:moveTo>
                    <a:pt x="4" y="20"/>
                  </a:moveTo>
                  <a:lnTo>
                    <a:pt x="4" y="20"/>
                  </a:lnTo>
                  <a:lnTo>
                    <a:pt x="6" y="16"/>
                  </a:lnTo>
                  <a:lnTo>
                    <a:pt x="4" y="12"/>
                  </a:lnTo>
                  <a:lnTo>
                    <a:pt x="4" y="12"/>
                  </a:lnTo>
                  <a:lnTo>
                    <a:pt x="6" y="8"/>
                  </a:lnTo>
                  <a:lnTo>
                    <a:pt x="8" y="6"/>
                  </a:lnTo>
                  <a:lnTo>
                    <a:pt x="4" y="0"/>
                  </a:lnTo>
                  <a:lnTo>
                    <a:pt x="4" y="0"/>
                  </a:lnTo>
                  <a:lnTo>
                    <a:pt x="4" y="10"/>
                  </a:lnTo>
                  <a:lnTo>
                    <a:pt x="4" y="10"/>
                  </a:lnTo>
                  <a:lnTo>
                    <a:pt x="0" y="14"/>
                  </a:lnTo>
                  <a:lnTo>
                    <a:pt x="0" y="16"/>
                  </a:lnTo>
                  <a:lnTo>
                    <a:pt x="4" y="20"/>
                  </a:lnTo>
                  <a:lnTo>
                    <a:pt x="4" y="2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5" name="Freeform 158"/>
            <p:cNvSpPr>
              <a:spLocks/>
            </p:cNvSpPr>
            <p:nvPr/>
          </p:nvSpPr>
          <p:spPr bwMode="auto">
            <a:xfrm>
              <a:off x="6765925" y="974725"/>
              <a:ext cx="19050" cy="9525"/>
            </a:xfrm>
            <a:custGeom>
              <a:avLst/>
              <a:gdLst/>
              <a:ahLst/>
              <a:cxnLst>
                <a:cxn ang="0">
                  <a:pos x="0" y="2"/>
                </a:cxn>
                <a:cxn ang="0">
                  <a:pos x="0" y="2"/>
                </a:cxn>
                <a:cxn ang="0">
                  <a:pos x="2" y="2"/>
                </a:cxn>
                <a:cxn ang="0">
                  <a:pos x="4" y="4"/>
                </a:cxn>
                <a:cxn ang="0">
                  <a:pos x="8" y="6"/>
                </a:cxn>
                <a:cxn ang="0">
                  <a:pos x="12" y="4"/>
                </a:cxn>
                <a:cxn ang="0">
                  <a:pos x="12" y="4"/>
                </a:cxn>
                <a:cxn ang="0">
                  <a:pos x="6" y="0"/>
                </a:cxn>
                <a:cxn ang="0">
                  <a:pos x="0" y="2"/>
                </a:cxn>
                <a:cxn ang="0">
                  <a:pos x="0" y="2"/>
                </a:cxn>
              </a:cxnLst>
              <a:rect l="0" t="0" r="r" b="b"/>
              <a:pathLst>
                <a:path w="12" h="6">
                  <a:moveTo>
                    <a:pt x="0" y="2"/>
                  </a:moveTo>
                  <a:lnTo>
                    <a:pt x="0" y="2"/>
                  </a:lnTo>
                  <a:lnTo>
                    <a:pt x="2" y="2"/>
                  </a:lnTo>
                  <a:lnTo>
                    <a:pt x="4" y="4"/>
                  </a:lnTo>
                  <a:lnTo>
                    <a:pt x="8" y="6"/>
                  </a:lnTo>
                  <a:lnTo>
                    <a:pt x="12" y="4"/>
                  </a:lnTo>
                  <a:lnTo>
                    <a:pt x="12" y="4"/>
                  </a:lnTo>
                  <a:lnTo>
                    <a:pt x="6" y="0"/>
                  </a:lnTo>
                  <a:lnTo>
                    <a:pt x="0" y="2"/>
                  </a:lnTo>
                  <a:lnTo>
                    <a:pt x="0"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6" name="Freeform 159"/>
            <p:cNvSpPr>
              <a:spLocks/>
            </p:cNvSpPr>
            <p:nvPr/>
          </p:nvSpPr>
          <p:spPr bwMode="auto">
            <a:xfrm>
              <a:off x="7962900" y="1343025"/>
              <a:ext cx="9525" cy="12700"/>
            </a:xfrm>
            <a:custGeom>
              <a:avLst/>
              <a:gdLst/>
              <a:ahLst/>
              <a:cxnLst>
                <a:cxn ang="0">
                  <a:pos x="4" y="0"/>
                </a:cxn>
                <a:cxn ang="0">
                  <a:pos x="4" y="0"/>
                </a:cxn>
                <a:cxn ang="0">
                  <a:pos x="2" y="0"/>
                </a:cxn>
                <a:cxn ang="0">
                  <a:pos x="2" y="0"/>
                </a:cxn>
                <a:cxn ang="0">
                  <a:pos x="0" y="4"/>
                </a:cxn>
                <a:cxn ang="0">
                  <a:pos x="4" y="8"/>
                </a:cxn>
                <a:cxn ang="0">
                  <a:pos x="4" y="8"/>
                </a:cxn>
                <a:cxn ang="0">
                  <a:pos x="6" y="4"/>
                </a:cxn>
                <a:cxn ang="0">
                  <a:pos x="4" y="0"/>
                </a:cxn>
                <a:cxn ang="0">
                  <a:pos x="4" y="0"/>
                </a:cxn>
              </a:cxnLst>
              <a:rect l="0" t="0" r="r" b="b"/>
              <a:pathLst>
                <a:path w="6" h="8">
                  <a:moveTo>
                    <a:pt x="4" y="0"/>
                  </a:moveTo>
                  <a:lnTo>
                    <a:pt x="4" y="0"/>
                  </a:lnTo>
                  <a:lnTo>
                    <a:pt x="2" y="0"/>
                  </a:lnTo>
                  <a:lnTo>
                    <a:pt x="2" y="0"/>
                  </a:lnTo>
                  <a:lnTo>
                    <a:pt x="0" y="4"/>
                  </a:lnTo>
                  <a:lnTo>
                    <a:pt x="4" y="8"/>
                  </a:lnTo>
                  <a:lnTo>
                    <a:pt x="4" y="8"/>
                  </a:lnTo>
                  <a:lnTo>
                    <a:pt x="6" y="4"/>
                  </a:lnTo>
                  <a:lnTo>
                    <a:pt x="4" y="0"/>
                  </a:lnTo>
                  <a:lnTo>
                    <a:pt x="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7" name="Freeform 160"/>
            <p:cNvSpPr>
              <a:spLocks/>
            </p:cNvSpPr>
            <p:nvPr/>
          </p:nvSpPr>
          <p:spPr bwMode="auto">
            <a:xfrm>
              <a:off x="4451350" y="638175"/>
              <a:ext cx="25400" cy="12700"/>
            </a:xfrm>
            <a:custGeom>
              <a:avLst/>
              <a:gdLst/>
              <a:ahLst/>
              <a:cxnLst>
                <a:cxn ang="0">
                  <a:pos x="4" y="2"/>
                </a:cxn>
                <a:cxn ang="0">
                  <a:pos x="4" y="2"/>
                </a:cxn>
                <a:cxn ang="0">
                  <a:pos x="2" y="4"/>
                </a:cxn>
                <a:cxn ang="0">
                  <a:pos x="0" y="6"/>
                </a:cxn>
                <a:cxn ang="0">
                  <a:pos x="2" y="8"/>
                </a:cxn>
                <a:cxn ang="0">
                  <a:pos x="2" y="8"/>
                </a:cxn>
                <a:cxn ang="0">
                  <a:pos x="4" y="8"/>
                </a:cxn>
                <a:cxn ang="0">
                  <a:pos x="6" y="6"/>
                </a:cxn>
                <a:cxn ang="0">
                  <a:pos x="6" y="6"/>
                </a:cxn>
                <a:cxn ang="0">
                  <a:pos x="8" y="4"/>
                </a:cxn>
                <a:cxn ang="0">
                  <a:pos x="12" y="4"/>
                </a:cxn>
                <a:cxn ang="0">
                  <a:pos x="14" y="4"/>
                </a:cxn>
                <a:cxn ang="0">
                  <a:pos x="16" y="0"/>
                </a:cxn>
                <a:cxn ang="0">
                  <a:pos x="16" y="0"/>
                </a:cxn>
                <a:cxn ang="0">
                  <a:pos x="10" y="0"/>
                </a:cxn>
                <a:cxn ang="0">
                  <a:pos x="6" y="0"/>
                </a:cxn>
                <a:cxn ang="0">
                  <a:pos x="4" y="2"/>
                </a:cxn>
                <a:cxn ang="0">
                  <a:pos x="4" y="2"/>
                </a:cxn>
              </a:cxnLst>
              <a:rect l="0" t="0" r="r" b="b"/>
              <a:pathLst>
                <a:path w="16" h="8">
                  <a:moveTo>
                    <a:pt x="4" y="2"/>
                  </a:moveTo>
                  <a:lnTo>
                    <a:pt x="4" y="2"/>
                  </a:lnTo>
                  <a:lnTo>
                    <a:pt x="2" y="4"/>
                  </a:lnTo>
                  <a:lnTo>
                    <a:pt x="0" y="6"/>
                  </a:lnTo>
                  <a:lnTo>
                    <a:pt x="2" y="8"/>
                  </a:lnTo>
                  <a:lnTo>
                    <a:pt x="2" y="8"/>
                  </a:lnTo>
                  <a:lnTo>
                    <a:pt x="4" y="8"/>
                  </a:lnTo>
                  <a:lnTo>
                    <a:pt x="6" y="6"/>
                  </a:lnTo>
                  <a:lnTo>
                    <a:pt x="6" y="6"/>
                  </a:lnTo>
                  <a:lnTo>
                    <a:pt x="8" y="4"/>
                  </a:lnTo>
                  <a:lnTo>
                    <a:pt x="12" y="4"/>
                  </a:lnTo>
                  <a:lnTo>
                    <a:pt x="14" y="4"/>
                  </a:lnTo>
                  <a:lnTo>
                    <a:pt x="16" y="0"/>
                  </a:lnTo>
                  <a:lnTo>
                    <a:pt x="16" y="0"/>
                  </a:lnTo>
                  <a:lnTo>
                    <a:pt x="10" y="0"/>
                  </a:lnTo>
                  <a:lnTo>
                    <a:pt x="6" y="0"/>
                  </a:lnTo>
                  <a:lnTo>
                    <a:pt x="4" y="2"/>
                  </a:lnTo>
                  <a:lnTo>
                    <a:pt x="4"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8" name="Freeform 161"/>
            <p:cNvSpPr>
              <a:spLocks/>
            </p:cNvSpPr>
            <p:nvPr/>
          </p:nvSpPr>
          <p:spPr bwMode="auto">
            <a:xfrm>
              <a:off x="8080375" y="1749425"/>
              <a:ext cx="12700" cy="6350"/>
            </a:xfrm>
            <a:custGeom>
              <a:avLst/>
              <a:gdLst/>
              <a:ahLst/>
              <a:cxnLst>
                <a:cxn ang="0">
                  <a:pos x="6" y="0"/>
                </a:cxn>
                <a:cxn ang="0">
                  <a:pos x="6" y="0"/>
                </a:cxn>
                <a:cxn ang="0">
                  <a:pos x="2" y="0"/>
                </a:cxn>
                <a:cxn ang="0">
                  <a:pos x="0" y="2"/>
                </a:cxn>
                <a:cxn ang="0">
                  <a:pos x="0" y="2"/>
                </a:cxn>
                <a:cxn ang="0">
                  <a:pos x="2" y="4"/>
                </a:cxn>
                <a:cxn ang="0">
                  <a:pos x="4" y="4"/>
                </a:cxn>
                <a:cxn ang="0">
                  <a:pos x="4" y="4"/>
                </a:cxn>
                <a:cxn ang="0">
                  <a:pos x="8" y="4"/>
                </a:cxn>
                <a:cxn ang="0">
                  <a:pos x="8" y="0"/>
                </a:cxn>
                <a:cxn ang="0">
                  <a:pos x="8" y="0"/>
                </a:cxn>
                <a:cxn ang="0">
                  <a:pos x="8" y="0"/>
                </a:cxn>
                <a:cxn ang="0">
                  <a:pos x="6" y="0"/>
                </a:cxn>
                <a:cxn ang="0">
                  <a:pos x="6" y="0"/>
                </a:cxn>
              </a:cxnLst>
              <a:rect l="0" t="0" r="r" b="b"/>
              <a:pathLst>
                <a:path w="8" h="4">
                  <a:moveTo>
                    <a:pt x="6" y="0"/>
                  </a:moveTo>
                  <a:lnTo>
                    <a:pt x="6" y="0"/>
                  </a:lnTo>
                  <a:lnTo>
                    <a:pt x="2" y="0"/>
                  </a:lnTo>
                  <a:lnTo>
                    <a:pt x="0" y="2"/>
                  </a:lnTo>
                  <a:lnTo>
                    <a:pt x="0" y="2"/>
                  </a:lnTo>
                  <a:lnTo>
                    <a:pt x="2" y="4"/>
                  </a:lnTo>
                  <a:lnTo>
                    <a:pt x="4" y="4"/>
                  </a:lnTo>
                  <a:lnTo>
                    <a:pt x="4" y="4"/>
                  </a:lnTo>
                  <a:lnTo>
                    <a:pt x="8" y="4"/>
                  </a:lnTo>
                  <a:lnTo>
                    <a:pt x="8" y="0"/>
                  </a:lnTo>
                  <a:lnTo>
                    <a:pt x="8" y="0"/>
                  </a:lnTo>
                  <a:lnTo>
                    <a:pt x="8" y="0"/>
                  </a:lnTo>
                  <a:lnTo>
                    <a:pt x="6" y="0"/>
                  </a:lnTo>
                  <a:lnTo>
                    <a:pt x="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9" name="Freeform 162"/>
            <p:cNvSpPr>
              <a:spLocks/>
            </p:cNvSpPr>
            <p:nvPr/>
          </p:nvSpPr>
          <p:spPr bwMode="auto">
            <a:xfrm>
              <a:off x="7943850" y="1717675"/>
              <a:ext cx="19050" cy="9525"/>
            </a:xfrm>
            <a:custGeom>
              <a:avLst/>
              <a:gdLst/>
              <a:ahLst/>
              <a:cxnLst>
                <a:cxn ang="0">
                  <a:pos x="0" y="0"/>
                </a:cxn>
                <a:cxn ang="0">
                  <a:pos x="0" y="0"/>
                </a:cxn>
                <a:cxn ang="0">
                  <a:pos x="2" y="2"/>
                </a:cxn>
                <a:cxn ang="0">
                  <a:pos x="6" y="4"/>
                </a:cxn>
                <a:cxn ang="0">
                  <a:pos x="8" y="6"/>
                </a:cxn>
                <a:cxn ang="0">
                  <a:pos x="12" y="6"/>
                </a:cxn>
                <a:cxn ang="0">
                  <a:pos x="12" y="6"/>
                </a:cxn>
                <a:cxn ang="0">
                  <a:pos x="8" y="0"/>
                </a:cxn>
                <a:cxn ang="0">
                  <a:pos x="4" y="0"/>
                </a:cxn>
                <a:cxn ang="0">
                  <a:pos x="0" y="0"/>
                </a:cxn>
                <a:cxn ang="0">
                  <a:pos x="0" y="0"/>
                </a:cxn>
              </a:cxnLst>
              <a:rect l="0" t="0" r="r" b="b"/>
              <a:pathLst>
                <a:path w="12" h="6">
                  <a:moveTo>
                    <a:pt x="0" y="0"/>
                  </a:moveTo>
                  <a:lnTo>
                    <a:pt x="0" y="0"/>
                  </a:lnTo>
                  <a:lnTo>
                    <a:pt x="2" y="2"/>
                  </a:lnTo>
                  <a:lnTo>
                    <a:pt x="6" y="4"/>
                  </a:lnTo>
                  <a:lnTo>
                    <a:pt x="8" y="6"/>
                  </a:lnTo>
                  <a:lnTo>
                    <a:pt x="12" y="6"/>
                  </a:lnTo>
                  <a:lnTo>
                    <a:pt x="12" y="6"/>
                  </a:lnTo>
                  <a:lnTo>
                    <a:pt x="8" y="0"/>
                  </a:lnTo>
                  <a:lnTo>
                    <a:pt x="4"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0" name="Freeform 163"/>
            <p:cNvSpPr>
              <a:spLocks/>
            </p:cNvSpPr>
            <p:nvPr/>
          </p:nvSpPr>
          <p:spPr bwMode="auto">
            <a:xfrm>
              <a:off x="7915275" y="1701800"/>
              <a:ext cx="15875" cy="6350"/>
            </a:xfrm>
            <a:custGeom>
              <a:avLst/>
              <a:gdLst/>
              <a:ahLst/>
              <a:cxnLst>
                <a:cxn ang="0">
                  <a:pos x="10" y="4"/>
                </a:cxn>
                <a:cxn ang="0">
                  <a:pos x="10" y="4"/>
                </a:cxn>
                <a:cxn ang="0">
                  <a:pos x="6" y="2"/>
                </a:cxn>
                <a:cxn ang="0">
                  <a:pos x="6" y="2"/>
                </a:cxn>
                <a:cxn ang="0">
                  <a:pos x="4" y="0"/>
                </a:cxn>
                <a:cxn ang="0">
                  <a:pos x="0" y="0"/>
                </a:cxn>
                <a:cxn ang="0">
                  <a:pos x="0" y="0"/>
                </a:cxn>
                <a:cxn ang="0">
                  <a:pos x="0" y="2"/>
                </a:cxn>
                <a:cxn ang="0">
                  <a:pos x="0" y="2"/>
                </a:cxn>
                <a:cxn ang="0">
                  <a:pos x="2" y="4"/>
                </a:cxn>
                <a:cxn ang="0">
                  <a:pos x="4" y="4"/>
                </a:cxn>
                <a:cxn ang="0">
                  <a:pos x="6" y="4"/>
                </a:cxn>
                <a:cxn ang="0">
                  <a:pos x="6" y="4"/>
                </a:cxn>
                <a:cxn ang="0">
                  <a:pos x="10" y="4"/>
                </a:cxn>
                <a:cxn ang="0">
                  <a:pos x="10" y="4"/>
                </a:cxn>
                <a:cxn ang="0">
                  <a:pos x="10" y="4"/>
                </a:cxn>
                <a:cxn ang="0">
                  <a:pos x="10" y="4"/>
                </a:cxn>
                <a:cxn ang="0">
                  <a:pos x="10" y="4"/>
                </a:cxn>
                <a:cxn ang="0">
                  <a:pos x="10" y="4"/>
                </a:cxn>
                <a:cxn ang="0">
                  <a:pos x="10" y="2"/>
                </a:cxn>
                <a:cxn ang="0">
                  <a:pos x="10" y="2"/>
                </a:cxn>
                <a:cxn ang="0">
                  <a:pos x="10" y="4"/>
                </a:cxn>
                <a:cxn ang="0">
                  <a:pos x="10" y="4"/>
                </a:cxn>
              </a:cxnLst>
              <a:rect l="0" t="0" r="r" b="b"/>
              <a:pathLst>
                <a:path w="10" h="4">
                  <a:moveTo>
                    <a:pt x="10" y="4"/>
                  </a:moveTo>
                  <a:lnTo>
                    <a:pt x="10" y="4"/>
                  </a:lnTo>
                  <a:lnTo>
                    <a:pt x="6" y="2"/>
                  </a:lnTo>
                  <a:lnTo>
                    <a:pt x="6" y="2"/>
                  </a:lnTo>
                  <a:lnTo>
                    <a:pt x="4" y="0"/>
                  </a:lnTo>
                  <a:lnTo>
                    <a:pt x="0" y="0"/>
                  </a:lnTo>
                  <a:lnTo>
                    <a:pt x="0" y="0"/>
                  </a:lnTo>
                  <a:lnTo>
                    <a:pt x="0" y="2"/>
                  </a:lnTo>
                  <a:lnTo>
                    <a:pt x="0" y="2"/>
                  </a:lnTo>
                  <a:lnTo>
                    <a:pt x="2" y="4"/>
                  </a:lnTo>
                  <a:lnTo>
                    <a:pt x="4" y="4"/>
                  </a:lnTo>
                  <a:lnTo>
                    <a:pt x="6" y="4"/>
                  </a:lnTo>
                  <a:lnTo>
                    <a:pt x="6" y="4"/>
                  </a:lnTo>
                  <a:lnTo>
                    <a:pt x="10" y="4"/>
                  </a:lnTo>
                  <a:lnTo>
                    <a:pt x="10" y="4"/>
                  </a:lnTo>
                  <a:lnTo>
                    <a:pt x="10" y="4"/>
                  </a:lnTo>
                  <a:lnTo>
                    <a:pt x="10" y="4"/>
                  </a:lnTo>
                  <a:lnTo>
                    <a:pt x="10" y="4"/>
                  </a:lnTo>
                  <a:lnTo>
                    <a:pt x="10" y="4"/>
                  </a:lnTo>
                  <a:lnTo>
                    <a:pt x="10" y="2"/>
                  </a:lnTo>
                  <a:lnTo>
                    <a:pt x="10" y="2"/>
                  </a:lnTo>
                  <a:lnTo>
                    <a:pt x="10" y="4"/>
                  </a:lnTo>
                  <a:lnTo>
                    <a:pt x="10" y="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1" name="Freeform 164"/>
            <p:cNvSpPr>
              <a:spLocks/>
            </p:cNvSpPr>
            <p:nvPr/>
          </p:nvSpPr>
          <p:spPr bwMode="auto">
            <a:xfrm>
              <a:off x="7931150" y="1698625"/>
              <a:ext cx="9525" cy="6350"/>
            </a:xfrm>
            <a:custGeom>
              <a:avLst/>
              <a:gdLst/>
              <a:ahLst/>
              <a:cxnLst>
                <a:cxn ang="0">
                  <a:pos x="4" y="0"/>
                </a:cxn>
                <a:cxn ang="0">
                  <a:pos x="4" y="0"/>
                </a:cxn>
                <a:cxn ang="0">
                  <a:pos x="2" y="0"/>
                </a:cxn>
                <a:cxn ang="0">
                  <a:pos x="2" y="0"/>
                </a:cxn>
                <a:cxn ang="0">
                  <a:pos x="0" y="0"/>
                </a:cxn>
                <a:cxn ang="0">
                  <a:pos x="0" y="2"/>
                </a:cxn>
                <a:cxn ang="0">
                  <a:pos x="0" y="4"/>
                </a:cxn>
                <a:cxn ang="0">
                  <a:pos x="0" y="4"/>
                </a:cxn>
                <a:cxn ang="0">
                  <a:pos x="4" y="4"/>
                </a:cxn>
                <a:cxn ang="0">
                  <a:pos x="6" y="4"/>
                </a:cxn>
                <a:cxn ang="0">
                  <a:pos x="4" y="0"/>
                </a:cxn>
                <a:cxn ang="0">
                  <a:pos x="4" y="0"/>
                </a:cxn>
              </a:cxnLst>
              <a:rect l="0" t="0" r="r" b="b"/>
              <a:pathLst>
                <a:path w="6" h="4">
                  <a:moveTo>
                    <a:pt x="4" y="0"/>
                  </a:moveTo>
                  <a:lnTo>
                    <a:pt x="4" y="0"/>
                  </a:lnTo>
                  <a:lnTo>
                    <a:pt x="2" y="0"/>
                  </a:lnTo>
                  <a:lnTo>
                    <a:pt x="2" y="0"/>
                  </a:lnTo>
                  <a:lnTo>
                    <a:pt x="0" y="0"/>
                  </a:lnTo>
                  <a:lnTo>
                    <a:pt x="0" y="2"/>
                  </a:lnTo>
                  <a:lnTo>
                    <a:pt x="0" y="4"/>
                  </a:lnTo>
                  <a:lnTo>
                    <a:pt x="0" y="4"/>
                  </a:lnTo>
                  <a:lnTo>
                    <a:pt x="4" y="4"/>
                  </a:lnTo>
                  <a:lnTo>
                    <a:pt x="6" y="4"/>
                  </a:lnTo>
                  <a:lnTo>
                    <a:pt x="4" y="0"/>
                  </a:lnTo>
                  <a:lnTo>
                    <a:pt x="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2" name="Freeform 165"/>
            <p:cNvSpPr>
              <a:spLocks/>
            </p:cNvSpPr>
            <p:nvPr/>
          </p:nvSpPr>
          <p:spPr bwMode="auto">
            <a:xfrm>
              <a:off x="5473700" y="530225"/>
              <a:ext cx="9525" cy="9525"/>
            </a:xfrm>
            <a:custGeom>
              <a:avLst/>
              <a:gdLst/>
              <a:ahLst/>
              <a:cxnLst>
                <a:cxn ang="0">
                  <a:pos x="0" y="4"/>
                </a:cxn>
                <a:cxn ang="0">
                  <a:pos x="0" y="4"/>
                </a:cxn>
                <a:cxn ang="0">
                  <a:pos x="2" y="6"/>
                </a:cxn>
                <a:cxn ang="0">
                  <a:pos x="2" y="6"/>
                </a:cxn>
                <a:cxn ang="0">
                  <a:pos x="6" y="6"/>
                </a:cxn>
                <a:cxn ang="0">
                  <a:pos x="6" y="4"/>
                </a:cxn>
                <a:cxn ang="0">
                  <a:pos x="6" y="4"/>
                </a:cxn>
                <a:cxn ang="0">
                  <a:pos x="6" y="2"/>
                </a:cxn>
                <a:cxn ang="0">
                  <a:pos x="4" y="0"/>
                </a:cxn>
                <a:cxn ang="0">
                  <a:pos x="4" y="0"/>
                </a:cxn>
                <a:cxn ang="0">
                  <a:pos x="2" y="2"/>
                </a:cxn>
                <a:cxn ang="0">
                  <a:pos x="0" y="4"/>
                </a:cxn>
                <a:cxn ang="0">
                  <a:pos x="0" y="4"/>
                </a:cxn>
              </a:cxnLst>
              <a:rect l="0" t="0" r="r" b="b"/>
              <a:pathLst>
                <a:path w="6" h="6">
                  <a:moveTo>
                    <a:pt x="0" y="4"/>
                  </a:moveTo>
                  <a:lnTo>
                    <a:pt x="0" y="4"/>
                  </a:lnTo>
                  <a:lnTo>
                    <a:pt x="2" y="6"/>
                  </a:lnTo>
                  <a:lnTo>
                    <a:pt x="2" y="6"/>
                  </a:lnTo>
                  <a:lnTo>
                    <a:pt x="6" y="6"/>
                  </a:lnTo>
                  <a:lnTo>
                    <a:pt x="6" y="4"/>
                  </a:lnTo>
                  <a:lnTo>
                    <a:pt x="6" y="4"/>
                  </a:lnTo>
                  <a:lnTo>
                    <a:pt x="6" y="2"/>
                  </a:lnTo>
                  <a:lnTo>
                    <a:pt x="4" y="0"/>
                  </a:lnTo>
                  <a:lnTo>
                    <a:pt x="4" y="0"/>
                  </a:lnTo>
                  <a:lnTo>
                    <a:pt x="2" y="2"/>
                  </a:lnTo>
                  <a:lnTo>
                    <a:pt x="0" y="4"/>
                  </a:lnTo>
                  <a:lnTo>
                    <a:pt x="0" y="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3" name="Freeform 166"/>
            <p:cNvSpPr>
              <a:spLocks/>
            </p:cNvSpPr>
            <p:nvPr/>
          </p:nvSpPr>
          <p:spPr bwMode="auto">
            <a:xfrm>
              <a:off x="8201025" y="809625"/>
              <a:ext cx="66675" cy="60325"/>
            </a:xfrm>
            <a:custGeom>
              <a:avLst/>
              <a:gdLst/>
              <a:ahLst/>
              <a:cxnLst>
                <a:cxn ang="0">
                  <a:pos x="4" y="38"/>
                </a:cxn>
                <a:cxn ang="0">
                  <a:pos x="4" y="38"/>
                </a:cxn>
                <a:cxn ang="0">
                  <a:pos x="4" y="30"/>
                </a:cxn>
                <a:cxn ang="0">
                  <a:pos x="4" y="30"/>
                </a:cxn>
                <a:cxn ang="0">
                  <a:pos x="20" y="32"/>
                </a:cxn>
                <a:cxn ang="0">
                  <a:pos x="20" y="32"/>
                </a:cxn>
                <a:cxn ang="0">
                  <a:pos x="26" y="32"/>
                </a:cxn>
                <a:cxn ang="0">
                  <a:pos x="32" y="28"/>
                </a:cxn>
                <a:cxn ang="0">
                  <a:pos x="42" y="22"/>
                </a:cxn>
                <a:cxn ang="0">
                  <a:pos x="42" y="22"/>
                </a:cxn>
                <a:cxn ang="0">
                  <a:pos x="38" y="16"/>
                </a:cxn>
                <a:cxn ang="0">
                  <a:pos x="38" y="16"/>
                </a:cxn>
                <a:cxn ang="0">
                  <a:pos x="32" y="16"/>
                </a:cxn>
                <a:cxn ang="0">
                  <a:pos x="24" y="10"/>
                </a:cxn>
                <a:cxn ang="0">
                  <a:pos x="18" y="4"/>
                </a:cxn>
                <a:cxn ang="0">
                  <a:pos x="12" y="0"/>
                </a:cxn>
                <a:cxn ang="0">
                  <a:pos x="12" y="0"/>
                </a:cxn>
                <a:cxn ang="0">
                  <a:pos x="14" y="4"/>
                </a:cxn>
                <a:cxn ang="0">
                  <a:pos x="14" y="10"/>
                </a:cxn>
                <a:cxn ang="0">
                  <a:pos x="12" y="18"/>
                </a:cxn>
                <a:cxn ang="0">
                  <a:pos x="6" y="24"/>
                </a:cxn>
                <a:cxn ang="0">
                  <a:pos x="0" y="30"/>
                </a:cxn>
                <a:cxn ang="0">
                  <a:pos x="0" y="30"/>
                </a:cxn>
                <a:cxn ang="0">
                  <a:pos x="0" y="34"/>
                </a:cxn>
                <a:cxn ang="0">
                  <a:pos x="0" y="36"/>
                </a:cxn>
                <a:cxn ang="0">
                  <a:pos x="4" y="38"/>
                </a:cxn>
                <a:cxn ang="0">
                  <a:pos x="4" y="38"/>
                </a:cxn>
              </a:cxnLst>
              <a:rect l="0" t="0" r="r" b="b"/>
              <a:pathLst>
                <a:path w="42" h="38">
                  <a:moveTo>
                    <a:pt x="4" y="38"/>
                  </a:moveTo>
                  <a:lnTo>
                    <a:pt x="4" y="38"/>
                  </a:lnTo>
                  <a:lnTo>
                    <a:pt x="4" y="30"/>
                  </a:lnTo>
                  <a:lnTo>
                    <a:pt x="4" y="30"/>
                  </a:lnTo>
                  <a:lnTo>
                    <a:pt x="20" y="32"/>
                  </a:lnTo>
                  <a:lnTo>
                    <a:pt x="20" y="32"/>
                  </a:lnTo>
                  <a:lnTo>
                    <a:pt x="26" y="32"/>
                  </a:lnTo>
                  <a:lnTo>
                    <a:pt x="32" y="28"/>
                  </a:lnTo>
                  <a:lnTo>
                    <a:pt x="42" y="22"/>
                  </a:lnTo>
                  <a:lnTo>
                    <a:pt x="42" y="22"/>
                  </a:lnTo>
                  <a:lnTo>
                    <a:pt x="38" y="16"/>
                  </a:lnTo>
                  <a:lnTo>
                    <a:pt x="38" y="16"/>
                  </a:lnTo>
                  <a:lnTo>
                    <a:pt x="32" y="16"/>
                  </a:lnTo>
                  <a:lnTo>
                    <a:pt x="24" y="10"/>
                  </a:lnTo>
                  <a:lnTo>
                    <a:pt x="18" y="4"/>
                  </a:lnTo>
                  <a:lnTo>
                    <a:pt x="12" y="0"/>
                  </a:lnTo>
                  <a:lnTo>
                    <a:pt x="12" y="0"/>
                  </a:lnTo>
                  <a:lnTo>
                    <a:pt x="14" y="4"/>
                  </a:lnTo>
                  <a:lnTo>
                    <a:pt x="14" y="10"/>
                  </a:lnTo>
                  <a:lnTo>
                    <a:pt x="12" y="18"/>
                  </a:lnTo>
                  <a:lnTo>
                    <a:pt x="6" y="24"/>
                  </a:lnTo>
                  <a:lnTo>
                    <a:pt x="0" y="30"/>
                  </a:lnTo>
                  <a:lnTo>
                    <a:pt x="0" y="30"/>
                  </a:lnTo>
                  <a:lnTo>
                    <a:pt x="0" y="34"/>
                  </a:lnTo>
                  <a:lnTo>
                    <a:pt x="0" y="36"/>
                  </a:lnTo>
                  <a:lnTo>
                    <a:pt x="4" y="38"/>
                  </a:lnTo>
                  <a:lnTo>
                    <a:pt x="4" y="3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4" name="Freeform 167"/>
            <p:cNvSpPr>
              <a:spLocks/>
            </p:cNvSpPr>
            <p:nvPr/>
          </p:nvSpPr>
          <p:spPr bwMode="auto">
            <a:xfrm>
              <a:off x="7870825" y="1736725"/>
              <a:ext cx="495300" cy="463550"/>
            </a:xfrm>
            <a:custGeom>
              <a:avLst/>
              <a:gdLst/>
              <a:ahLst/>
              <a:cxnLst>
                <a:cxn ang="0">
                  <a:pos x="312" y="152"/>
                </a:cxn>
                <a:cxn ang="0">
                  <a:pos x="284" y="120"/>
                </a:cxn>
                <a:cxn ang="0">
                  <a:pos x="266" y="92"/>
                </a:cxn>
                <a:cxn ang="0">
                  <a:pos x="256" y="74"/>
                </a:cxn>
                <a:cxn ang="0">
                  <a:pos x="246" y="44"/>
                </a:cxn>
                <a:cxn ang="0">
                  <a:pos x="232" y="16"/>
                </a:cxn>
                <a:cxn ang="0">
                  <a:pos x="222" y="20"/>
                </a:cxn>
                <a:cxn ang="0">
                  <a:pos x="216" y="68"/>
                </a:cxn>
                <a:cxn ang="0">
                  <a:pos x="208" y="74"/>
                </a:cxn>
                <a:cxn ang="0">
                  <a:pos x="176" y="48"/>
                </a:cxn>
                <a:cxn ang="0">
                  <a:pos x="176" y="32"/>
                </a:cxn>
                <a:cxn ang="0">
                  <a:pos x="182" y="18"/>
                </a:cxn>
                <a:cxn ang="0">
                  <a:pos x="162" y="14"/>
                </a:cxn>
                <a:cxn ang="0">
                  <a:pos x="150" y="14"/>
                </a:cxn>
                <a:cxn ang="0">
                  <a:pos x="140" y="18"/>
                </a:cxn>
                <a:cxn ang="0">
                  <a:pos x="128" y="40"/>
                </a:cxn>
                <a:cxn ang="0">
                  <a:pos x="126" y="44"/>
                </a:cxn>
                <a:cxn ang="0">
                  <a:pos x="116" y="44"/>
                </a:cxn>
                <a:cxn ang="0">
                  <a:pos x="100" y="38"/>
                </a:cxn>
                <a:cxn ang="0">
                  <a:pos x="86" y="60"/>
                </a:cxn>
                <a:cxn ang="0">
                  <a:pos x="72" y="66"/>
                </a:cxn>
                <a:cxn ang="0">
                  <a:pos x="68" y="80"/>
                </a:cxn>
                <a:cxn ang="0">
                  <a:pos x="54" y="96"/>
                </a:cxn>
                <a:cxn ang="0">
                  <a:pos x="10" y="116"/>
                </a:cxn>
                <a:cxn ang="0">
                  <a:pos x="2" y="144"/>
                </a:cxn>
                <a:cxn ang="0">
                  <a:pos x="0" y="166"/>
                </a:cxn>
                <a:cxn ang="0">
                  <a:pos x="12" y="194"/>
                </a:cxn>
                <a:cxn ang="0">
                  <a:pos x="20" y="232"/>
                </a:cxn>
                <a:cxn ang="0">
                  <a:pos x="14" y="244"/>
                </a:cxn>
                <a:cxn ang="0">
                  <a:pos x="30" y="254"/>
                </a:cxn>
                <a:cxn ang="0">
                  <a:pos x="48" y="244"/>
                </a:cxn>
                <a:cxn ang="0">
                  <a:pos x="72" y="242"/>
                </a:cxn>
                <a:cxn ang="0">
                  <a:pos x="82" y="236"/>
                </a:cxn>
                <a:cxn ang="0">
                  <a:pos x="112" y="222"/>
                </a:cxn>
                <a:cxn ang="0">
                  <a:pos x="150" y="220"/>
                </a:cxn>
                <a:cxn ang="0">
                  <a:pos x="170" y="238"/>
                </a:cxn>
                <a:cxn ang="0">
                  <a:pos x="178" y="248"/>
                </a:cxn>
                <a:cxn ang="0">
                  <a:pos x="192" y="230"/>
                </a:cxn>
                <a:cxn ang="0">
                  <a:pos x="190" y="242"/>
                </a:cxn>
                <a:cxn ang="0">
                  <a:pos x="196" y="258"/>
                </a:cxn>
                <a:cxn ang="0">
                  <a:pos x="206" y="268"/>
                </a:cxn>
                <a:cxn ang="0">
                  <a:pos x="216" y="284"/>
                </a:cxn>
                <a:cxn ang="0">
                  <a:pos x="238" y="288"/>
                </a:cxn>
                <a:cxn ang="0">
                  <a:pos x="248" y="284"/>
                </a:cxn>
                <a:cxn ang="0">
                  <a:pos x="258" y="292"/>
                </a:cxn>
                <a:cxn ang="0">
                  <a:pos x="276" y="280"/>
                </a:cxn>
                <a:cxn ang="0">
                  <a:pos x="284" y="280"/>
                </a:cxn>
                <a:cxn ang="0">
                  <a:pos x="286" y="272"/>
                </a:cxn>
                <a:cxn ang="0">
                  <a:pos x="304" y="228"/>
                </a:cxn>
                <a:cxn ang="0">
                  <a:pos x="312" y="196"/>
                </a:cxn>
                <a:cxn ang="0">
                  <a:pos x="310" y="158"/>
                </a:cxn>
              </a:cxnLst>
              <a:rect l="0" t="0" r="r" b="b"/>
              <a:pathLst>
                <a:path w="312" h="292">
                  <a:moveTo>
                    <a:pt x="310" y="158"/>
                  </a:moveTo>
                  <a:lnTo>
                    <a:pt x="310" y="158"/>
                  </a:lnTo>
                  <a:lnTo>
                    <a:pt x="312" y="152"/>
                  </a:lnTo>
                  <a:lnTo>
                    <a:pt x="312" y="152"/>
                  </a:lnTo>
                  <a:lnTo>
                    <a:pt x="308" y="150"/>
                  </a:lnTo>
                  <a:lnTo>
                    <a:pt x="308" y="150"/>
                  </a:lnTo>
                  <a:lnTo>
                    <a:pt x="292" y="130"/>
                  </a:lnTo>
                  <a:lnTo>
                    <a:pt x="284" y="120"/>
                  </a:lnTo>
                  <a:lnTo>
                    <a:pt x="278" y="108"/>
                  </a:lnTo>
                  <a:lnTo>
                    <a:pt x="278" y="108"/>
                  </a:lnTo>
                  <a:lnTo>
                    <a:pt x="274" y="98"/>
                  </a:lnTo>
                  <a:lnTo>
                    <a:pt x="266" y="92"/>
                  </a:lnTo>
                  <a:lnTo>
                    <a:pt x="266" y="92"/>
                  </a:lnTo>
                  <a:lnTo>
                    <a:pt x="260" y="88"/>
                  </a:lnTo>
                  <a:lnTo>
                    <a:pt x="258" y="84"/>
                  </a:lnTo>
                  <a:lnTo>
                    <a:pt x="256" y="74"/>
                  </a:lnTo>
                  <a:lnTo>
                    <a:pt x="256" y="74"/>
                  </a:lnTo>
                  <a:lnTo>
                    <a:pt x="252" y="56"/>
                  </a:lnTo>
                  <a:lnTo>
                    <a:pt x="250" y="48"/>
                  </a:lnTo>
                  <a:lnTo>
                    <a:pt x="246" y="44"/>
                  </a:lnTo>
                  <a:lnTo>
                    <a:pt x="246" y="44"/>
                  </a:lnTo>
                  <a:lnTo>
                    <a:pt x="240" y="38"/>
                  </a:lnTo>
                  <a:lnTo>
                    <a:pt x="236" y="30"/>
                  </a:lnTo>
                  <a:lnTo>
                    <a:pt x="232" y="16"/>
                  </a:lnTo>
                  <a:lnTo>
                    <a:pt x="232" y="16"/>
                  </a:lnTo>
                  <a:lnTo>
                    <a:pt x="228" y="0"/>
                  </a:lnTo>
                  <a:lnTo>
                    <a:pt x="228" y="0"/>
                  </a:lnTo>
                  <a:lnTo>
                    <a:pt x="222" y="20"/>
                  </a:lnTo>
                  <a:lnTo>
                    <a:pt x="222" y="40"/>
                  </a:lnTo>
                  <a:lnTo>
                    <a:pt x="222" y="40"/>
                  </a:lnTo>
                  <a:lnTo>
                    <a:pt x="220" y="54"/>
                  </a:lnTo>
                  <a:lnTo>
                    <a:pt x="216" y="68"/>
                  </a:lnTo>
                  <a:lnTo>
                    <a:pt x="216" y="68"/>
                  </a:lnTo>
                  <a:lnTo>
                    <a:pt x="214" y="72"/>
                  </a:lnTo>
                  <a:lnTo>
                    <a:pt x="212" y="74"/>
                  </a:lnTo>
                  <a:lnTo>
                    <a:pt x="208" y="74"/>
                  </a:lnTo>
                  <a:lnTo>
                    <a:pt x="206" y="72"/>
                  </a:lnTo>
                  <a:lnTo>
                    <a:pt x="206" y="72"/>
                  </a:lnTo>
                  <a:lnTo>
                    <a:pt x="176" y="48"/>
                  </a:lnTo>
                  <a:lnTo>
                    <a:pt x="176" y="48"/>
                  </a:lnTo>
                  <a:lnTo>
                    <a:pt x="174" y="44"/>
                  </a:lnTo>
                  <a:lnTo>
                    <a:pt x="174" y="38"/>
                  </a:lnTo>
                  <a:lnTo>
                    <a:pt x="174" y="38"/>
                  </a:lnTo>
                  <a:lnTo>
                    <a:pt x="176" y="32"/>
                  </a:lnTo>
                  <a:lnTo>
                    <a:pt x="180" y="28"/>
                  </a:lnTo>
                  <a:lnTo>
                    <a:pt x="182" y="22"/>
                  </a:lnTo>
                  <a:lnTo>
                    <a:pt x="182" y="18"/>
                  </a:lnTo>
                  <a:lnTo>
                    <a:pt x="182" y="18"/>
                  </a:lnTo>
                  <a:lnTo>
                    <a:pt x="178" y="16"/>
                  </a:lnTo>
                  <a:lnTo>
                    <a:pt x="174" y="16"/>
                  </a:lnTo>
                  <a:lnTo>
                    <a:pt x="168" y="16"/>
                  </a:lnTo>
                  <a:lnTo>
                    <a:pt x="162" y="14"/>
                  </a:lnTo>
                  <a:lnTo>
                    <a:pt x="162" y="14"/>
                  </a:lnTo>
                  <a:lnTo>
                    <a:pt x="150" y="8"/>
                  </a:lnTo>
                  <a:lnTo>
                    <a:pt x="150" y="8"/>
                  </a:lnTo>
                  <a:lnTo>
                    <a:pt x="150" y="14"/>
                  </a:lnTo>
                  <a:lnTo>
                    <a:pt x="150" y="16"/>
                  </a:lnTo>
                  <a:lnTo>
                    <a:pt x="146" y="18"/>
                  </a:lnTo>
                  <a:lnTo>
                    <a:pt x="146" y="18"/>
                  </a:lnTo>
                  <a:lnTo>
                    <a:pt x="140" y="18"/>
                  </a:lnTo>
                  <a:lnTo>
                    <a:pt x="136" y="20"/>
                  </a:lnTo>
                  <a:lnTo>
                    <a:pt x="132" y="24"/>
                  </a:lnTo>
                  <a:lnTo>
                    <a:pt x="130" y="32"/>
                  </a:lnTo>
                  <a:lnTo>
                    <a:pt x="128" y="40"/>
                  </a:lnTo>
                  <a:lnTo>
                    <a:pt x="128" y="40"/>
                  </a:lnTo>
                  <a:lnTo>
                    <a:pt x="128" y="44"/>
                  </a:lnTo>
                  <a:lnTo>
                    <a:pt x="126" y="44"/>
                  </a:lnTo>
                  <a:lnTo>
                    <a:pt x="126" y="44"/>
                  </a:lnTo>
                  <a:lnTo>
                    <a:pt x="126" y="44"/>
                  </a:lnTo>
                  <a:lnTo>
                    <a:pt x="120" y="44"/>
                  </a:lnTo>
                  <a:lnTo>
                    <a:pt x="118" y="46"/>
                  </a:lnTo>
                  <a:lnTo>
                    <a:pt x="116" y="44"/>
                  </a:lnTo>
                  <a:lnTo>
                    <a:pt x="116" y="44"/>
                  </a:lnTo>
                  <a:lnTo>
                    <a:pt x="108" y="38"/>
                  </a:lnTo>
                  <a:lnTo>
                    <a:pt x="104" y="36"/>
                  </a:lnTo>
                  <a:lnTo>
                    <a:pt x="100" y="38"/>
                  </a:lnTo>
                  <a:lnTo>
                    <a:pt x="92" y="46"/>
                  </a:lnTo>
                  <a:lnTo>
                    <a:pt x="92" y="46"/>
                  </a:lnTo>
                  <a:lnTo>
                    <a:pt x="88" y="52"/>
                  </a:lnTo>
                  <a:lnTo>
                    <a:pt x="86" y="60"/>
                  </a:lnTo>
                  <a:lnTo>
                    <a:pt x="84" y="62"/>
                  </a:lnTo>
                  <a:lnTo>
                    <a:pt x="82" y="64"/>
                  </a:lnTo>
                  <a:lnTo>
                    <a:pt x="78" y="66"/>
                  </a:lnTo>
                  <a:lnTo>
                    <a:pt x="72" y="66"/>
                  </a:lnTo>
                  <a:lnTo>
                    <a:pt x="72" y="66"/>
                  </a:lnTo>
                  <a:lnTo>
                    <a:pt x="70" y="72"/>
                  </a:lnTo>
                  <a:lnTo>
                    <a:pt x="70" y="72"/>
                  </a:lnTo>
                  <a:lnTo>
                    <a:pt x="68" y="80"/>
                  </a:lnTo>
                  <a:lnTo>
                    <a:pt x="68" y="80"/>
                  </a:lnTo>
                  <a:lnTo>
                    <a:pt x="66" y="86"/>
                  </a:lnTo>
                  <a:lnTo>
                    <a:pt x="62" y="90"/>
                  </a:lnTo>
                  <a:lnTo>
                    <a:pt x="54" y="96"/>
                  </a:lnTo>
                  <a:lnTo>
                    <a:pt x="34" y="104"/>
                  </a:lnTo>
                  <a:lnTo>
                    <a:pt x="34" y="104"/>
                  </a:lnTo>
                  <a:lnTo>
                    <a:pt x="16" y="112"/>
                  </a:lnTo>
                  <a:lnTo>
                    <a:pt x="10" y="116"/>
                  </a:lnTo>
                  <a:lnTo>
                    <a:pt x="6" y="122"/>
                  </a:lnTo>
                  <a:lnTo>
                    <a:pt x="4" y="128"/>
                  </a:lnTo>
                  <a:lnTo>
                    <a:pt x="2" y="136"/>
                  </a:lnTo>
                  <a:lnTo>
                    <a:pt x="2" y="144"/>
                  </a:lnTo>
                  <a:lnTo>
                    <a:pt x="4" y="152"/>
                  </a:lnTo>
                  <a:lnTo>
                    <a:pt x="4" y="152"/>
                  </a:lnTo>
                  <a:lnTo>
                    <a:pt x="0" y="162"/>
                  </a:lnTo>
                  <a:lnTo>
                    <a:pt x="0" y="166"/>
                  </a:lnTo>
                  <a:lnTo>
                    <a:pt x="4" y="170"/>
                  </a:lnTo>
                  <a:lnTo>
                    <a:pt x="4" y="170"/>
                  </a:lnTo>
                  <a:lnTo>
                    <a:pt x="8" y="182"/>
                  </a:lnTo>
                  <a:lnTo>
                    <a:pt x="12" y="194"/>
                  </a:lnTo>
                  <a:lnTo>
                    <a:pt x="18" y="220"/>
                  </a:lnTo>
                  <a:lnTo>
                    <a:pt x="18" y="220"/>
                  </a:lnTo>
                  <a:lnTo>
                    <a:pt x="20" y="228"/>
                  </a:lnTo>
                  <a:lnTo>
                    <a:pt x="20" y="232"/>
                  </a:lnTo>
                  <a:lnTo>
                    <a:pt x="18" y="236"/>
                  </a:lnTo>
                  <a:lnTo>
                    <a:pt x="18" y="236"/>
                  </a:lnTo>
                  <a:lnTo>
                    <a:pt x="14" y="240"/>
                  </a:lnTo>
                  <a:lnTo>
                    <a:pt x="14" y="244"/>
                  </a:lnTo>
                  <a:lnTo>
                    <a:pt x="18" y="248"/>
                  </a:lnTo>
                  <a:lnTo>
                    <a:pt x="18" y="248"/>
                  </a:lnTo>
                  <a:lnTo>
                    <a:pt x="24" y="252"/>
                  </a:lnTo>
                  <a:lnTo>
                    <a:pt x="30" y="254"/>
                  </a:lnTo>
                  <a:lnTo>
                    <a:pt x="36" y="252"/>
                  </a:lnTo>
                  <a:lnTo>
                    <a:pt x="40" y="250"/>
                  </a:lnTo>
                  <a:lnTo>
                    <a:pt x="40" y="250"/>
                  </a:lnTo>
                  <a:lnTo>
                    <a:pt x="48" y="244"/>
                  </a:lnTo>
                  <a:lnTo>
                    <a:pt x="56" y="242"/>
                  </a:lnTo>
                  <a:lnTo>
                    <a:pt x="62" y="240"/>
                  </a:lnTo>
                  <a:lnTo>
                    <a:pt x="72" y="242"/>
                  </a:lnTo>
                  <a:lnTo>
                    <a:pt x="72" y="242"/>
                  </a:lnTo>
                  <a:lnTo>
                    <a:pt x="78" y="242"/>
                  </a:lnTo>
                  <a:lnTo>
                    <a:pt x="82" y="240"/>
                  </a:lnTo>
                  <a:lnTo>
                    <a:pt x="82" y="236"/>
                  </a:lnTo>
                  <a:lnTo>
                    <a:pt x="82" y="236"/>
                  </a:lnTo>
                  <a:lnTo>
                    <a:pt x="86" y="232"/>
                  </a:lnTo>
                  <a:lnTo>
                    <a:pt x="90" y="230"/>
                  </a:lnTo>
                  <a:lnTo>
                    <a:pt x="90" y="230"/>
                  </a:lnTo>
                  <a:lnTo>
                    <a:pt x="112" y="222"/>
                  </a:lnTo>
                  <a:lnTo>
                    <a:pt x="124" y="218"/>
                  </a:lnTo>
                  <a:lnTo>
                    <a:pt x="136" y="218"/>
                  </a:lnTo>
                  <a:lnTo>
                    <a:pt x="136" y="218"/>
                  </a:lnTo>
                  <a:lnTo>
                    <a:pt x="150" y="220"/>
                  </a:lnTo>
                  <a:lnTo>
                    <a:pt x="156" y="222"/>
                  </a:lnTo>
                  <a:lnTo>
                    <a:pt x="162" y="228"/>
                  </a:lnTo>
                  <a:lnTo>
                    <a:pt x="162" y="228"/>
                  </a:lnTo>
                  <a:lnTo>
                    <a:pt x="170" y="238"/>
                  </a:lnTo>
                  <a:lnTo>
                    <a:pt x="172" y="246"/>
                  </a:lnTo>
                  <a:lnTo>
                    <a:pt x="174" y="254"/>
                  </a:lnTo>
                  <a:lnTo>
                    <a:pt x="174" y="254"/>
                  </a:lnTo>
                  <a:lnTo>
                    <a:pt x="178" y="248"/>
                  </a:lnTo>
                  <a:lnTo>
                    <a:pt x="182" y="242"/>
                  </a:lnTo>
                  <a:lnTo>
                    <a:pt x="188" y="236"/>
                  </a:lnTo>
                  <a:lnTo>
                    <a:pt x="192" y="230"/>
                  </a:lnTo>
                  <a:lnTo>
                    <a:pt x="192" y="230"/>
                  </a:lnTo>
                  <a:lnTo>
                    <a:pt x="192" y="236"/>
                  </a:lnTo>
                  <a:lnTo>
                    <a:pt x="192" y="236"/>
                  </a:lnTo>
                  <a:lnTo>
                    <a:pt x="190" y="240"/>
                  </a:lnTo>
                  <a:lnTo>
                    <a:pt x="190" y="242"/>
                  </a:lnTo>
                  <a:lnTo>
                    <a:pt x="194" y="248"/>
                  </a:lnTo>
                  <a:lnTo>
                    <a:pt x="196" y="252"/>
                  </a:lnTo>
                  <a:lnTo>
                    <a:pt x="198" y="254"/>
                  </a:lnTo>
                  <a:lnTo>
                    <a:pt x="196" y="258"/>
                  </a:lnTo>
                  <a:lnTo>
                    <a:pt x="196" y="258"/>
                  </a:lnTo>
                  <a:lnTo>
                    <a:pt x="202" y="258"/>
                  </a:lnTo>
                  <a:lnTo>
                    <a:pt x="204" y="260"/>
                  </a:lnTo>
                  <a:lnTo>
                    <a:pt x="206" y="268"/>
                  </a:lnTo>
                  <a:lnTo>
                    <a:pt x="206" y="268"/>
                  </a:lnTo>
                  <a:lnTo>
                    <a:pt x="208" y="274"/>
                  </a:lnTo>
                  <a:lnTo>
                    <a:pt x="212" y="280"/>
                  </a:lnTo>
                  <a:lnTo>
                    <a:pt x="216" y="284"/>
                  </a:lnTo>
                  <a:lnTo>
                    <a:pt x="220" y="288"/>
                  </a:lnTo>
                  <a:lnTo>
                    <a:pt x="226" y="290"/>
                  </a:lnTo>
                  <a:lnTo>
                    <a:pt x="232" y="290"/>
                  </a:lnTo>
                  <a:lnTo>
                    <a:pt x="238" y="288"/>
                  </a:lnTo>
                  <a:lnTo>
                    <a:pt x="244" y="286"/>
                  </a:lnTo>
                  <a:lnTo>
                    <a:pt x="244" y="286"/>
                  </a:lnTo>
                  <a:lnTo>
                    <a:pt x="246" y="284"/>
                  </a:lnTo>
                  <a:lnTo>
                    <a:pt x="248" y="284"/>
                  </a:lnTo>
                  <a:lnTo>
                    <a:pt x="250" y="288"/>
                  </a:lnTo>
                  <a:lnTo>
                    <a:pt x="250" y="288"/>
                  </a:lnTo>
                  <a:lnTo>
                    <a:pt x="254" y="290"/>
                  </a:lnTo>
                  <a:lnTo>
                    <a:pt x="258" y="292"/>
                  </a:lnTo>
                  <a:lnTo>
                    <a:pt x="262" y="290"/>
                  </a:lnTo>
                  <a:lnTo>
                    <a:pt x="266" y="288"/>
                  </a:lnTo>
                  <a:lnTo>
                    <a:pt x="272" y="282"/>
                  </a:lnTo>
                  <a:lnTo>
                    <a:pt x="276" y="280"/>
                  </a:lnTo>
                  <a:lnTo>
                    <a:pt x="280" y="282"/>
                  </a:lnTo>
                  <a:lnTo>
                    <a:pt x="280" y="282"/>
                  </a:lnTo>
                  <a:lnTo>
                    <a:pt x="282" y="282"/>
                  </a:lnTo>
                  <a:lnTo>
                    <a:pt x="284" y="280"/>
                  </a:lnTo>
                  <a:lnTo>
                    <a:pt x="286" y="274"/>
                  </a:lnTo>
                  <a:lnTo>
                    <a:pt x="286" y="274"/>
                  </a:lnTo>
                  <a:lnTo>
                    <a:pt x="286" y="272"/>
                  </a:lnTo>
                  <a:lnTo>
                    <a:pt x="286" y="272"/>
                  </a:lnTo>
                  <a:lnTo>
                    <a:pt x="292" y="250"/>
                  </a:lnTo>
                  <a:lnTo>
                    <a:pt x="296" y="238"/>
                  </a:lnTo>
                  <a:lnTo>
                    <a:pt x="304" y="228"/>
                  </a:lnTo>
                  <a:lnTo>
                    <a:pt x="304" y="228"/>
                  </a:lnTo>
                  <a:lnTo>
                    <a:pt x="308" y="218"/>
                  </a:lnTo>
                  <a:lnTo>
                    <a:pt x="310" y="208"/>
                  </a:lnTo>
                  <a:lnTo>
                    <a:pt x="310" y="208"/>
                  </a:lnTo>
                  <a:lnTo>
                    <a:pt x="312" y="196"/>
                  </a:lnTo>
                  <a:lnTo>
                    <a:pt x="312" y="184"/>
                  </a:lnTo>
                  <a:lnTo>
                    <a:pt x="310" y="158"/>
                  </a:lnTo>
                  <a:lnTo>
                    <a:pt x="310" y="158"/>
                  </a:lnTo>
                  <a:lnTo>
                    <a:pt x="310" y="158"/>
                  </a:lnTo>
                  <a:lnTo>
                    <a:pt x="310" y="15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5" name="Freeform 168"/>
            <p:cNvSpPr>
              <a:spLocks/>
            </p:cNvSpPr>
            <p:nvPr/>
          </p:nvSpPr>
          <p:spPr bwMode="auto">
            <a:xfrm>
              <a:off x="5556250" y="2438400"/>
              <a:ext cx="1588" cy="1588"/>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6" name="Freeform 169"/>
            <p:cNvSpPr>
              <a:spLocks/>
            </p:cNvSpPr>
            <p:nvPr/>
          </p:nvSpPr>
          <p:spPr bwMode="auto">
            <a:xfrm>
              <a:off x="5543550" y="2432050"/>
              <a:ext cx="12700" cy="6350"/>
            </a:xfrm>
            <a:custGeom>
              <a:avLst/>
              <a:gdLst/>
              <a:ahLst/>
              <a:cxnLst>
                <a:cxn ang="0">
                  <a:pos x="0" y="0"/>
                </a:cxn>
                <a:cxn ang="0">
                  <a:pos x="0" y="0"/>
                </a:cxn>
                <a:cxn ang="0">
                  <a:pos x="0" y="2"/>
                </a:cxn>
                <a:cxn ang="0">
                  <a:pos x="4" y="4"/>
                </a:cxn>
                <a:cxn ang="0">
                  <a:pos x="8" y="4"/>
                </a:cxn>
                <a:cxn ang="0">
                  <a:pos x="8" y="4"/>
                </a:cxn>
                <a:cxn ang="0">
                  <a:pos x="4" y="0"/>
                </a:cxn>
                <a:cxn ang="0">
                  <a:pos x="0" y="0"/>
                </a:cxn>
                <a:cxn ang="0">
                  <a:pos x="0" y="0"/>
                </a:cxn>
              </a:cxnLst>
              <a:rect l="0" t="0" r="r" b="b"/>
              <a:pathLst>
                <a:path w="8" h="4">
                  <a:moveTo>
                    <a:pt x="0" y="0"/>
                  </a:moveTo>
                  <a:lnTo>
                    <a:pt x="0" y="0"/>
                  </a:lnTo>
                  <a:lnTo>
                    <a:pt x="0" y="2"/>
                  </a:lnTo>
                  <a:lnTo>
                    <a:pt x="4" y="4"/>
                  </a:lnTo>
                  <a:lnTo>
                    <a:pt x="8" y="4"/>
                  </a:lnTo>
                  <a:lnTo>
                    <a:pt x="8" y="4"/>
                  </a:lnTo>
                  <a:lnTo>
                    <a:pt x="4"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7" name="Freeform 170"/>
            <p:cNvSpPr>
              <a:spLocks/>
            </p:cNvSpPr>
            <p:nvPr/>
          </p:nvSpPr>
          <p:spPr bwMode="auto">
            <a:xfrm>
              <a:off x="7978775" y="1403350"/>
              <a:ext cx="57150" cy="57150"/>
            </a:xfrm>
            <a:custGeom>
              <a:avLst/>
              <a:gdLst/>
              <a:ahLst/>
              <a:cxnLst>
                <a:cxn ang="0">
                  <a:pos x="0" y="24"/>
                </a:cxn>
                <a:cxn ang="0">
                  <a:pos x="0" y="24"/>
                </a:cxn>
                <a:cxn ang="0">
                  <a:pos x="8" y="20"/>
                </a:cxn>
                <a:cxn ang="0">
                  <a:pos x="8" y="20"/>
                </a:cxn>
                <a:cxn ang="0">
                  <a:pos x="12" y="18"/>
                </a:cxn>
                <a:cxn ang="0">
                  <a:pos x="16" y="18"/>
                </a:cxn>
                <a:cxn ang="0">
                  <a:pos x="16" y="22"/>
                </a:cxn>
                <a:cxn ang="0">
                  <a:pos x="16" y="26"/>
                </a:cxn>
                <a:cxn ang="0">
                  <a:pos x="16" y="26"/>
                </a:cxn>
                <a:cxn ang="0">
                  <a:pos x="16" y="30"/>
                </a:cxn>
                <a:cxn ang="0">
                  <a:pos x="16" y="34"/>
                </a:cxn>
                <a:cxn ang="0">
                  <a:pos x="20" y="36"/>
                </a:cxn>
                <a:cxn ang="0">
                  <a:pos x="24" y="36"/>
                </a:cxn>
                <a:cxn ang="0">
                  <a:pos x="24" y="36"/>
                </a:cxn>
                <a:cxn ang="0">
                  <a:pos x="28" y="36"/>
                </a:cxn>
                <a:cxn ang="0">
                  <a:pos x="28" y="34"/>
                </a:cxn>
                <a:cxn ang="0">
                  <a:pos x="26" y="30"/>
                </a:cxn>
                <a:cxn ang="0">
                  <a:pos x="26" y="30"/>
                </a:cxn>
                <a:cxn ang="0">
                  <a:pos x="28" y="26"/>
                </a:cxn>
                <a:cxn ang="0">
                  <a:pos x="28" y="26"/>
                </a:cxn>
                <a:cxn ang="0">
                  <a:pos x="34" y="26"/>
                </a:cxn>
                <a:cxn ang="0">
                  <a:pos x="36" y="22"/>
                </a:cxn>
                <a:cxn ang="0">
                  <a:pos x="34" y="16"/>
                </a:cxn>
                <a:cxn ang="0">
                  <a:pos x="34" y="16"/>
                </a:cxn>
                <a:cxn ang="0">
                  <a:pos x="32" y="8"/>
                </a:cxn>
                <a:cxn ang="0">
                  <a:pos x="32" y="4"/>
                </a:cxn>
                <a:cxn ang="0">
                  <a:pos x="30" y="0"/>
                </a:cxn>
                <a:cxn ang="0">
                  <a:pos x="30" y="0"/>
                </a:cxn>
                <a:cxn ang="0">
                  <a:pos x="26" y="4"/>
                </a:cxn>
                <a:cxn ang="0">
                  <a:pos x="24" y="8"/>
                </a:cxn>
                <a:cxn ang="0">
                  <a:pos x="16" y="10"/>
                </a:cxn>
                <a:cxn ang="0">
                  <a:pos x="10" y="12"/>
                </a:cxn>
                <a:cxn ang="0">
                  <a:pos x="2" y="18"/>
                </a:cxn>
                <a:cxn ang="0">
                  <a:pos x="2" y="18"/>
                </a:cxn>
                <a:cxn ang="0">
                  <a:pos x="0" y="20"/>
                </a:cxn>
                <a:cxn ang="0">
                  <a:pos x="0" y="24"/>
                </a:cxn>
                <a:cxn ang="0">
                  <a:pos x="0" y="24"/>
                </a:cxn>
              </a:cxnLst>
              <a:rect l="0" t="0" r="r" b="b"/>
              <a:pathLst>
                <a:path w="36" h="36">
                  <a:moveTo>
                    <a:pt x="0" y="24"/>
                  </a:moveTo>
                  <a:lnTo>
                    <a:pt x="0" y="24"/>
                  </a:lnTo>
                  <a:lnTo>
                    <a:pt x="8" y="20"/>
                  </a:lnTo>
                  <a:lnTo>
                    <a:pt x="8" y="20"/>
                  </a:lnTo>
                  <a:lnTo>
                    <a:pt x="12" y="18"/>
                  </a:lnTo>
                  <a:lnTo>
                    <a:pt x="16" y="18"/>
                  </a:lnTo>
                  <a:lnTo>
                    <a:pt x="16" y="22"/>
                  </a:lnTo>
                  <a:lnTo>
                    <a:pt x="16" y="26"/>
                  </a:lnTo>
                  <a:lnTo>
                    <a:pt x="16" y="26"/>
                  </a:lnTo>
                  <a:lnTo>
                    <a:pt x="16" y="30"/>
                  </a:lnTo>
                  <a:lnTo>
                    <a:pt x="16" y="34"/>
                  </a:lnTo>
                  <a:lnTo>
                    <a:pt x="20" y="36"/>
                  </a:lnTo>
                  <a:lnTo>
                    <a:pt x="24" y="36"/>
                  </a:lnTo>
                  <a:lnTo>
                    <a:pt x="24" y="36"/>
                  </a:lnTo>
                  <a:lnTo>
                    <a:pt x="28" y="36"/>
                  </a:lnTo>
                  <a:lnTo>
                    <a:pt x="28" y="34"/>
                  </a:lnTo>
                  <a:lnTo>
                    <a:pt x="26" y="30"/>
                  </a:lnTo>
                  <a:lnTo>
                    <a:pt x="26" y="30"/>
                  </a:lnTo>
                  <a:lnTo>
                    <a:pt x="28" y="26"/>
                  </a:lnTo>
                  <a:lnTo>
                    <a:pt x="28" y="26"/>
                  </a:lnTo>
                  <a:lnTo>
                    <a:pt x="34" y="26"/>
                  </a:lnTo>
                  <a:lnTo>
                    <a:pt x="36" y="22"/>
                  </a:lnTo>
                  <a:lnTo>
                    <a:pt x="34" y="16"/>
                  </a:lnTo>
                  <a:lnTo>
                    <a:pt x="34" y="16"/>
                  </a:lnTo>
                  <a:lnTo>
                    <a:pt x="32" y="8"/>
                  </a:lnTo>
                  <a:lnTo>
                    <a:pt x="32" y="4"/>
                  </a:lnTo>
                  <a:lnTo>
                    <a:pt x="30" y="0"/>
                  </a:lnTo>
                  <a:lnTo>
                    <a:pt x="30" y="0"/>
                  </a:lnTo>
                  <a:lnTo>
                    <a:pt x="26" y="4"/>
                  </a:lnTo>
                  <a:lnTo>
                    <a:pt x="24" y="8"/>
                  </a:lnTo>
                  <a:lnTo>
                    <a:pt x="16" y="10"/>
                  </a:lnTo>
                  <a:lnTo>
                    <a:pt x="10" y="12"/>
                  </a:lnTo>
                  <a:lnTo>
                    <a:pt x="2" y="18"/>
                  </a:lnTo>
                  <a:lnTo>
                    <a:pt x="2" y="18"/>
                  </a:lnTo>
                  <a:lnTo>
                    <a:pt x="0" y="20"/>
                  </a:lnTo>
                  <a:lnTo>
                    <a:pt x="0" y="24"/>
                  </a:lnTo>
                  <a:lnTo>
                    <a:pt x="0" y="2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8" name="Freeform 171"/>
            <p:cNvSpPr>
              <a:spLocks/>
            </p:cNvSpPr>
            <p:nvPr/>
          </p:nvSpPr>
          <p:spPr bwMode="auto">
            <a:xfrm>
              <a:off x="6499225" y="901700"/>
              <a:ext cx="9525" cy="6350"/>
            </a:xfrm>
            <a:custGeom>
              <a:avLst/>
              <a:gdLst/>
              <a:ahLst/>
              <a:cxnLst>
                <a:cxn ang="0">
                  <a:pos x="6" y="2"/>
                </a:cxn>
                <a:cxn ang="0">
                  <a:pos x="6" y="2"/>
                </a:cxn>
                <a:cxn ang="0">
                  <a:pos x="6" y="0"/>
                </a:cxn>
                <a:cxn ang="0">
                  <a:pos x="4" y="0"/>
                </a:cxn>
                <a:cxn ang="0">
                  <a:pos x="4" y="0"/>
                </a:cxn>
                <a:cxn ang="0">
                  <a:pos x="0" y="4"/>
                </a:cxn>
                <a:cxn ang="0">
                  <a:pos x="0" y="4"/>
                </a:cxn>
                <a:cxn ang="0">
                  <a:pos x="2" y="4"/>
                </a:cxn>
                <a:cxn ang="0">
                  <a:pos x="2" y="4"/>
                </a:cxn>
                <a:cxn ang="0">
                  <a:pos x="4" y="4"/>
                </a:cxn>
                <a:cxn ang="0">
                  <a:pos x="6" y="2"/>
                </a:cxn>
                <a:cxn ang="0">
                  <a:pos x="6" y="2"/>
                </a:cxn>
              </a:cxnLst>
              <a:rect l="0" t="0" r="r" b="b"/>
              <a:pathLst>
                <a:path w="6" h="4">
                  <a:moveTo>
                    <a:pt x="6" y="2"/>
                  </a:moveTo>
                  <a:lnTo>
                    <a:pt x="6" y="2"/>
                  </a:lnTo>
                  <a:lnTo>
                    <a:pt x="6" y="0"/>
                  </a:lnTo>
                  <a:lnTo>
                    <a:pt x="4" y="0"/>
                  </a:lnTo>
                  <a:lnTo>
                    <a:pt x="4" y="0"/>
                  </a:lnTo>
                  <a:lnTo>
                    <a:pt x="0" y="4"/>
                  </a:lnTo>
                  <a:lnTo>
                    <a:pt x="0" y="4"/>
                  </a:lnTo>
                  <a:lnTo>
                    <a:pt x="2" y="4"/>
                  </a:lnTo>
                  <a:lnTo>
                    <a:pt x="2" y="4"/>
                  </a:lnTo>
                  <a:lnTo>
                    <a:pt x="4" y="4"/>
                  </a:lnTo>
                  <a:lnTo>
                    <a:pt x="6" y="2"/>
                  </a:lnTo>
                  <a:lnTo>
                    <a:pt x="6"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9" name="Freeform 172"/>
            <p:cNvSpPr>
              <a:spLocks/>
            </p:cNvSpPr>
            <p:nvPr/>
          </p:nvSpPr>
          <p:spPr bwMode="auto">
            <a:xfrm>
              <a:off x="7854950" y="330200"/>
              <a:ext cx="9525" cy="6350"/>
            </a:xfrm>
            <a:custGeom>
              <a:avLst/>
              <a:gdLst/>
              <a:ahLst/>
              <a:cxnLst>
                <a:cxn ang="0">
                  <a:pos x="2" y="0"/>
                </a:cxn>
                <a:cxn ang="0">
                  <a:pos x="2" y="0"/>
                </a:cxn>
                <a:cxn ang="0">
                  <a:pos x="0" y="4"/>
                </a:cxn>
                <a:cxn ang="0">
                  <a:pos x="0" y="4"/>
                </a:cxn>
                <a:cxn ang="0">
                  <a:pos x="4" y="4"/>
                </a:cxn>
                <a:cxn ang="0">
                  <a:pos x="6" y="4"/>
                </a:cxn>
                <a:cxn ang="0">
                  <a:pos x="6" y="2"/>
                </a:cxn>
                <a:cxn ang="0">
                  <a:pos x="6" y="2"/>
                </a:cxn>
                <a:cxn ang="0">
                  <a:pos x="2" y="0"/>
                </a:cxn>
                <a:cxn ang="0">
                  <a:pos x="2" y="0"/>
                </a:cxn>
              </a:cxnLst>
              <a:rect l="0" t="0" r="r" b="b"/>
              <a:pathLst>
                <a:path w="6" h="4">
                  <a:moveTo>
                    <a:pt x="2" y="0"/>
                  </a:moveTo>
                  <a:lnTo>
                    <a:pt x="2" y="0"/>
                  </a:lnTo>
                  <a:lnTo>
                    <a:pt x="0" y="4"/>
                  </a:lnTo>
                  <a:lnTo>
                    <a:pt x="0" y="4"/>
                  </a:lnTo>
                  <a:lnTo>
                    <a:pt x="4" y="4"/>
                  </a:lnTo>
                  <a:lnTo>
                    <a:pt x="6" y="4"/>
                  </a:lnTo>
                  <a:lnTo>
                    <a:pt x="6" y="2"/>
                  </a:lnTo>
                  <a:lnTo>
                    <a:pt x="6" y="2"/>
                  </a:lnTo>
                  <a:lnTo>
                    <a:pt x="2" y="0"/>
                  </a:lnTo>
                  <a:lnTo>
                    <a:pt x="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0" name="Freeform 173"/>
            <p:cNvSpPr>
              <a:spLocks/>
            </p:cNvSpPr>
            <p:nvPr/>
          </p:nvSpPr>
          <p:spPr bwMode="auto">
            <a:xfrm>
              <a:off x="5705475" y="1384300"/>
              <a:ext cx="6350" cy="9525"/>
            </a:xfrm>
            <a:custGeom>
              <a:avLst/>
              <a:gdLst/>
              <a:ahLst/>
              <a:cxnLst>
                <a:cxn ang="0">
                  <a:pos x="2" y="6"/>
                </a:cxn>
                <a:cxn ang="0">
                  <a:pos x="2" y="6"/>
                </a:cxn>
                <a:cxn ang="0">
                  <a:pos x="4" y="2"/>
                </a:cxn>
                <a:cxn ang="0">
                  <a:pos x="4" y="2"/>
                </a:cxn>
                <a:cxn ang="0">
                  <a:pos x="2" y="0"/>
                </a:cxn>
                <a:cxn ang="0">
                  <a:pos x="2" y="0"/>
                </a:cxn>
                <a:cxn ang="0">
                  <a:pos x="0" y="0"/>
                </a:cxn>
                <a:cxn ang="0">
                  <a:pos x="0" y="2"/>
                </a:cxn>
                <a:cxn ang="0">
                  <a:pos x="0" y="2"/>
                </a:cxn>
                <a:cxn ang="0">
                  <a:pos x="0" y="6"/>
                </a:cxn>
                <a:cxn ang="0">
                  <a:pos x="0" y="6"/>
                </a:cxn>
                <a:cxn ang="0">
                  <a:pos x="2" y="6"/>
                </a:cxn>
                <a:cxn ang="0">
                  <a:pos x="2" y="6"/>
                </a:cxn>
              </a:cxnLst>
              <a:rect l="0" t="0" r="r" b="b"/>
              <a:pathLst>
                <a:path w="4" h="6">
                  <a:moveTo>
                    <a:pt x="2" y="6"/>
                  </a:moveTo>
                  <a:lnTo>
                    <a:pt x="2" y="6"/>
                  </a:lnTo>
                  <a:lnTo>
                    <a:pt x="4" y="2"/>
                  </a:lnTo>
                  <a:lnTo>
                    <a:pt x="4" y="2"/>
                  </a:lnTo>
                  <a:lnTo>
                    <a:pt x="2" y="0"/>
                  </a:lnTo>
                  <a:lnTo>
                    <a:pt x="2" y="0"/>
                  </a:lnTo>
                  <a:lnTo>
                    <a:pt x="0" y="0"/>
                  </a:lnTo>
                  <a:lnTo>
                    <a:pt x="0" y="2"/>
                  </a:lnTo>
                  <a:lnTo>
                    <a:pt x="0" y="2"/>
                  </a:lnTo>
                  <a:lnTo>
                    <a:pt x="0" y="6"/>
                  </a:lnTo>
                  <a:lnTo>
                    <a:pt x="0" y="6"/>
                  </a:lnTo>
                  <a:lnTo>
                    <a:pt x="2" y="6"/>
                  </a:lnTo>
                  <a:lnTo>
                    <a:pt x="2" y="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1" name="Freeform 174"/>
            <p:cNvSpPr>
              <a:spLocks/>
            </p:cNvSpPr>
            <p:nvPr/>
          </p:nvSpPr>
          <p:spPr bwMode="auto">
            <a:xfrm>
              <a:off x="7991475" y="1377950"/>
              <a:ext cx="1588" cy="1588"/>
            </a:xfrm>
            <a:custGeom>
              <a:avLst/>
              <a:gdLst/>
              <a:ahLst/>
              <a:cxnLst>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2" name="Freeform 175"/>
            <p:cNvSpPr>
              <a:spLocks/>
            </p:cNvSpPr>
            <p:nvPr/>
          </p:nvSpPr>
          <p:spPr bwMode="auto">
            <a:xfrm>
              <a:off x="7943850" y="1381125"/>
              <a:ext cx="9525" cy="9525"/>
            </a:xfrm>
            <a:custGeom>
              <a:avLst/>
              <a:gdLst/>
              <a:ahLst/>
              <a:cxnLst>
                <a:cxn ang="0">
                  <a:pos x="0" y="6"/>
                </a:cxn>
                <a:cxn ang="0">
                  <a:pos x="0" y="6"/>
                </a:cxn>
                <a:cxn ang="0">
                  <a:pos x="6" y="4"/>
                </a:cxn>
                <a:cxn ang="0">
                  <a:pos x="6" y="4"/>
                </a:cxn>
                <a:cxn ang="0">
                  <a:pos x="2" y="0"/>
                </a:cxn>
                <a:cxn ang="0">
                  <a:pos x="2" y="0"/>
                </a:cxn>
                <a:cxn ang="0">
                  <a:pos x="0" y="4"/>
                </a:cxn>
                <a:cxn ang="0">
                  <a:pos x="0" y="4"/>
                </a:cxn>
                <a:cxn ang="0">
                  <a:pos x="0" y="6"/>
                </a:cxn>
                <a:cxn ang="0">
                  <a:pos x="0" y="6"/>
                </a:cxn>
                <a:cxn ang="0">
                  <a:pos x="0" y="6"/>
                </a:cxn>
              </a:cxnLst>
              <a:rect l="0" t="0" r="r" b="b"/>
              <a:pathLst>
                <a:path w="6" h="6">
                  <a:moveTo>
                    <a:pt x="0" y="6"/>
                  </a:moveTo>
                  <a:lnTo>
                    <a:pt x="0" y="6"/>
                  </a:lnTo>
                  <a:lnTo>
                    <a:pt x="6" y="4"/>
                  </a:lnTo>
                  <a:lnTo>
                    <a:pt x="6" y="4"/>
                  </a:lnTo>
                  <a:lnTo>
                    <a:pt x="2" y="0"/>
                  </a:lnTo>
                  <a:lnTo>
                    <a:pt x="2" y="0"/>
                  </a:lnTo>
                  <a:lnTo>
                    <a:pt x="0" y="4"/>
                  </a:lnTo>
                  <a:lnTo>
                    <a:pt x="0" y="4"/>
                  </a:lnTo>
                  <a:lnTo>
                    <a:pt x="0" y="6"/>
                  </a:lnTo>
                  <a:lnTo>
                    <a:pt x="0" y="6"/>
                  </a:lnTo>
                  <a:lnTo>
                    <a:pt x="0" y="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3" name="Freeform 176"/>
            <p:cNvSpPr>
              <a:spLocks/>
            </p:cNvSpPr>
            <p:nvPr/>
          </p:nvSpPr>
          <p:spPr bwMode="auto">
            <a:xfrm>
              <a:off x="5276850" y="276225"/>
              <a:ext cx="22225" cy="6350"/>
            </a:xfrm>
            <a:custGeom>
              <a:avLst/>
              <a:gdLst/>
              <a:ahLst/>
              <a:cxnLst>
                <a:cxn ang="0">
                  <a:pos x="0" y="2"/>
                </a:cxn>
                <a:cxn ang="0">
                  <a:pos x="0" y="2"/>
                </a:cxn>
                <a:cxn ang="0">
                  <a:pos x="6" y="4"/>
                </a:cxn>
                <a:cxn ang="0">
                  <a:pos x="14" y="2"/>
                </a:cxn>
                <a:cxn ang="0">
                  <a:pos x="14" y="2"/>
                </a:cxn>
                <a:cxn ang="0">
                  <a:pos x="6" y="0"/>
                </a:cxn>
                <a:cxn ang="0">
                  <a:pos x="4" y="2"/>
                </a:cxn>
                <a:cxn ang="0">
                  <a:pos x="0" y="2"/>
                </a:cxn>
                <a:cxn ang="0">
                  <a:pos x="0" y="2"/>
                </a:cxn>
              </a:cxnLst>
              <a:rect l="0" t="0" r="r" b="b"/>
              <a:pathLst>
                <a:path w="14" h="4">
                  <a:moveTo>
                    <a:pt x="0" y="2"/>
                  </a:moveTo>
                  <a:lnTo>
                    <a:pt x="0" y="2"/>
                  </a:lnTo>
                  <a:lnTo>
                    <a:pt x="6" y="4"/>
                  </a:lnTo>
                  <a:lnTo>
                    <a:pt x="14" y="2"/>
                  </a:lnTo>
                  <a:lnTo>
                    <a:pt x="14" y="2"/>
                  </a:lnTo>
                  <a:lnTo>
                    <a:pt x="6" y="0"/>
                  </a:lnTo>
                  <a:lnTo>
                    <a:pt x="4" y="2"/>
                  </a:lnTo>
                  <a:lnTo>
                    <a:pt x="0" y="2"/>
                  </a:lnTo>
                  <a:lnTo>
                    <a:pt x="0"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4" name="Freeform 177"/>
            <p:cNvSpPr>
              <a:spLocks/>
            </p:cNvSpPr>
            <p:nvPr/>
          </p:nvSpPr>
          <p:spPr bwMode="auto">
            <a:xfrm>
              <a:off x="5670550" y="736600"/>
              <a:ext cx="28575" cy="12700"/>
            </a:xfrm>
            <a:custGeom>
              <a:avLst/>
              <a:gdLst/>
              <a:ahLst/>
              <a:cxnLst>
                <a:cxn ang="0">
                  <a:pos x="0" y="2"/>
                </a:cxn>
                <a:cxn ang="0">
                  <a:pos x="0" y="2"/>
                </a:cxn>
                <a:cxn ang="0">
                  <a:pos x="6" y="4"/>
                </a:cxn>
                <a:cxn ang="0">
                  <a:pos x="6" y="4"/>
                </a:cxn>
                <a:cxn ang="0">
                  <a:pos x="12" y="8"/>
                </a:cxn>
                <a:cxn ang="0">
                  <a:pos x="18" y="8"/>
                </a:cxn>
                <a:cxn ang="0">
                  <a:pos x="18" y="8"/>
                </a:cxn>
                <a:cxn ang="0">
                  <a:pos x="14" y="4"/>
                </a:cxn>
                <a:cxn ang="0">
                  <a:pos x="10" y="2"/>
                </a:cxn>
                <a:cxn ang="0">
                  <a:pos x="10" y="2"/>
                </a:cxn>
                <a:cxn ang="0">
                  <a:pos x="6" y="0"/>
                </a:cxn>
                <a:cxn ang="0">
                  <a:pos x="0" y="2"/>
                </a:cxn>
                <a:cxn ang="0">
                  <a:pos x="0" y="2"/>
                </a:cxn>
              </a:cxnLst>
              <a:rect l="0" t="0" r="r" b="b"/>
              <a:pathLst>
                <a:path w="18" h="8">
                  <a:moveTo>
                    <a:pt x="0" y="2"/>
                  </a:moveTo>
                  <a:lnTo>
                    <a:pt x="0" y="2"/>
                  </a:lnTo>
                  <a:lnTo>
                    <a:pt x="6" y="4"/>
                  </a:lnTo>
                  <a:lnTo>
                    <a:pt x="6" y="4"/>
                  </a:lnTo>
                  <a:lnTo>
                    <a:pt x="12" y="8"/>
                  </a:lnTo>
                  <a:lnTo>
                    <a:pt x="18" y="8"/>
                  </a:lnTo>
                  <a:lnTo>
                    <a:pt x="18" y="8"/>
                  </a:lnTo>
                  <a:lnTo>
                    <a:pt x="14" y="4"/>
                  </a:lnTo>
                  <a:lnTo>
                    <a:pt x="10" y="2"/>
                  </a:lnTo>
                  <a:lnTo>
                    <a:pt x="10" y="2"/>
                  </a:lnTo>
                  <a:lnTo>
                    <a:pt x="6" y="0"/>
                  </a:lnTo>
                  <a:lnTo>
                    <a:pt x="0" y="2"/>
                  </a:lnTo>
                  <a:lnTo>
                    <a:pt x="0"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5" name="Freeform 178"/>
            <p:cNvSpPr>
              <a:spLocks/>
            </p:cNvSpPr>
            <p:nvPr/>
          </p:nvSpPr>
          <p:spPr bwMode="auto">
            <a:xfrm>
              <a:off x="8083550" y="1558925"/>
              <a:ext cx="6350" cy="6350"/>
            </a:xfrm>
            <a:custGeom>
              <a:avLst/>
              <a:gdLst/>
              <a:ahLst/>
              <a:cxnLst>
                <a:cxn ang="0">
                  <a:pos x="4" y="2"/>
                </a:cxn>
                <a:cxn ang="0">
                  <a:pos x="4" y="2"/>
                </a:cxn>
                <a:cxn ang="0">
                  <a:pos x="2" y="0"/>
                </a:cxn>
                <a:cxn ang="0">
                  <a:pos x="2" y="0"/>
                </a:cxn>
                <a:cxn ang="0">
                  <a:pos x="0" y="2"/>
                </a:cxn>
                <a:cxn ang="0">
                  <a:pos x="0" y="2"/>
                </a:cxn>
                <a:cxn ang="0">
                  <a:pos x="2" y="4"/>
                </a:cxn>
                <a:cxn ang="0">
                  <a:pos x="2" y="4"/>
                </a:cxn>
                <a:cxn ang="0">
                  <a:pos x="4" y="4"/>
                </a:cxn>
                <a:cxn ang="0">
                  <a:pos x="4" y="2"/>
                </a:cxn>
                <a:cxn ang="0">
                  <a:pos x="4" y="2"/>
                </a:cxn>
              </a:cxnLst>
              <a:rect l="0" t="0" r="r" b="b"/>
              <a:pathLst>
                <a:path w="4" h="4">
                  <a:moveTo>
                    <a:pt x="4" y="2"/>
                  </a:moveTo>
                  <a:lnTo>
                    <a:pt x="4" y="2"/>
                  </a:lnTo>
                  <a:lnTo>
                    <a:pt x="2" y="0"/>
                  </a:lnTo>
                  <a:lnTo>
                    <a:pt x="2" y="0"/>
                  </a:lnTo>
                  <a:lnTo>
                    <a:pt x="0" y="2"/>
                  </a:lnTo>
                  <a:lnTo>
                    <a:pt x="0" y="2"/>
                  </a:lnTo>
                  <a:lnTo>
                    <a:pt x="2" y="4"/>
                  </a:lnTo>
                  <a:lnTo>
                    <a:pt x="2" y="4"/>
                  </a:lnTo>
                  <a:lnTo>
                    <a:pt x="4" y="4"/>
                  </a:lnTo>
                  <a:lnTo>
                    <a:pt x="4" y="2"/>
                  </a:lnTo>
                  <a:lnTo>
                    <a:pt x="4"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3" name="框架 2"/>
          <p:cNvSpPr/>
          <p:nvPr userDrawn="1"/>
        </p:nvSpPr>
        <p:spPr>
          <a:xfrm>
            <a:off x="0" y="0"/>
            <a:ext cx="12192000" cy="6858000"/>
          </a:xfrm>
          <a:prstGeom prst="frame">
            <a:avLst>
              <a:gd name="adj1" fmla="val 213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4" name="文本占位符 7"/>
          <p:cNvSpPr>
            <a:spLocks noGrp="1"/>
          </p:cNvSpPr>
          <p:nvPr>
            <p:ph type="body" sz="quarter" idx="10" hasCustomPrompt="1"/>
          </p:nvPr>
        </p:nvSpPr>
        <p:spPr>
          <a:xfrm>
            <a:off x="248457" y="258233"/>
            <a:ext cx="5293927" cy="529569"/>
          </a:xfrm>
          <a:prstGeom prst="rect">
            <a:avLst/>
          </a:prstGeom>
          <a:ln w="12700" cmpd="sng">
            <a:noFill/>
          </a:ln>
        </p:spPr>
        <p:txBody>
          <a:bodyPr vert="horz" anchor="ctr"/>
          <a:lstStyle>
            <a:lvl1pPr marL="0" indent="0" algn="l">
              <a:buNone/>
              <a:defRPr sz="2400" b="1">
                <a:solidFill>
                  <a:schemeClr val="accent2"/>
                </a:solidFill>
                <a:latin typeface="Microsoft YaHei" charset="0"/>
                <a:ea typeface="Microsoft YaHei" charset="0"/>
                <a:cs typeface="Microsoft YaHei" charset="0"/>
              </a:defRPr>
            </a:lvl1pPr>
          </a:lstStyle>
          <a:p>
            <a:pPr lvl="0"/>
            <a:r>
              <a:rPr kumimoji="1" lang="en-US" altLang="zh-CN"/>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5" name="文本占位符 7"/>
          <p:cNvSpPr>
            <a:spLocks noGrp="1"/>
          </p:cNvSpPr>
          <p:nvPr>
            <p:ph type="body" sz="quarter" idx="13" hasCustomPrompt="1"/>
          </p:nvPr>
        </p:nvSpPr>
        <p:spPr>
          <a:xfrm>
            <a:off x="11386592" y="214889"/>
            <a:ext cx="805408" cy="616255"/>
          </a:xfrm>
          <a:prstGeom prst="rect">
            <a:avLst/>
          </a:prstGeom>
          <a:solidFill>
            <a:schemeClr val="accent2"/>
          </a:solidFill>
        </p:spPr>
        <p:txBody>
          <a:bodyPr vert="horz" anchor="ctr"/>
          <a:lstStyle>
            <a:lvl1pPr marL="0" indent="0" algn="ctr">
              <a:buNone/>
              <a:defRPr sz="2400" b="1">
                <a:solidFill>
                  <a:srgbClr val="FFFFFF"/>
                </a:solidFill>
              </a:defRPr>
            </a:lvl1pPr>
          </a:lstStyle>
          <a:p>
            <a:pPr lvl="0"/>
            <a:r>
              <a:rPr kumimoji="1" lang="en-US" altLang="zh-CN" dirty="0"/>
              <a:t>01</a:t>
            </a:r>
            <a:endParaRPr kumimoji="1" lang="zh-CN" altLang="en-US" dirty="0"/>
          </a:p>
        </p:txBody>
      </p:sp>
    </p:spTree>
    <p:extLst>
      <p:ext uri="{BB962C8B-B14F-4D97-AF65-F5344CB8AC3E}">
        <p14:creationId xmlns:p14="http://schemas.microsoft.com/office/powerpoint/2010/main" val="1539847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9_标题幻灯片">
    <p:spTree>
      <p:nvGrpSpPr>
        <p:cNvPr id="1" name=""/>
        <p:cNvGrpSpPr/>
        <p:nvPr/>
      </p:nvGrpSpPr>
      <p:grpSpPr>
        <a:xfrm>
          <a:off x="0" y="0"/>
          <a:ext cx="0" cy="0"/>
          <a:chOff x="0" y="0"/>
          <a:chExt cx="0" cy="0"/>
        </a:xfrm>
      </p:grpSpPr>
      <p:sp>
        <p:nvSpPr>
          <p:cNvPr id="3" name="框架 2"/>
          <p:cNvSpPr/>
          <p:nvPr userDrawn="1"/>
        </p:nvSpPr>
        <p:spPr>
          <a:xfrm>
            <a:off x="0" y="0"/>
            <a:ext cx="12192000" cy="6858000"/>
          </a:xfrm>
          <a:prstGeom prst="frame">
            <a:avLst>
              <a:gd name="adj1" fmla="val 213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4" name="文本占位符 7"/>
          <p:cNvSpPr>
            <a:spLocks noGrp="1"/>
          </p:cNvSpPr>
          <p:nvPr>
            <p:ph type="body" sz="quarter" idx="10" hasCustomPrompt="1"/>
          </p:nvPr>
        </p:nvSpPr>
        <p:spPr>
          <a:xfrm>
            <a:off x="248457" y="258233"/>
            <a:ext cx="5293927" cy="529569"/>
          </a:xfrm>
          <a:prstGeom prst="rect">
            <a:avLst/>
          </a:prstGeom>
          <a:ln w="12700" cmpd="sng">
            <a:noFill/>
          </a:ln>
        </p:spPr>
        <p:txBody>
          <a:bodyPr vert="horz" anchor="ctr"/>
          <a:lstStyle>
            <a:lvl1pPr marL="0" indent="0" algn="l">
              <a:buNone/>
              <a:defRPr sz="2400" b="1">
                <a:solidFill>
                  <a:schemeClr val="accent2"/>
                </a:solidFill>
                <a:latin typeface="Microsoft YaHei" charset="0"/>
                <a:ea typeface="Microsoft YaHei" charset="0"/>
                <a:cs typeface="Microsoft YaHei" charset="0"/>
              </a:defRPr>
            </a:lvl1pPr>
          </a:lstStyle>
          <a:p>
            <a:pPr lvl="0"/>
            <a:r>
              <a:rPr kumimoji="1" lang="en-US" altLang="zh-CN"/>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5" name="文本占位符 7"/>
          <p:cNvSpPr>
            <a:spLocks noGrp="1"/>
          </p:cNvSpPr>
          <p:nvPr>
            <p:ph type="body" sz="quarter" idx="13" hasCustomPrompt="1"/>
          </p:nvPr>
        </p:nvSpPr>
        <p:spPr>
          <a:xfrm>
            <a:off x="11386592" y="214889"/>
            <a:ext cx="805408" cy="616255"/>
          </a:xfrm>
          <a:prstGeom prst="rect">
            <a:avLst/>
          </a:prstGeom>
          <a:solidFill>
            <a:schemeClr val="accent2"/>
          </a:solidFill>
        </p:spPr>
        <p:txBody>
          <a:bodyPr vert="horz" anchor="ctr"/>
          <a:lstStyle>
            <a:lvl1pPr marL="0" indent="0" algn="ctr">
              <a:buNone/>
              <a:defRPr sz="2400" b="1">
                <a:solidFill>
                  <a:srgbClr val="FFFFFF"/>
                </a:solidFill>
              </a:defRPr>
            </a:lvl1pPr>
          </a:lstStyle>
          <a:p>
            <a:pPr lvl="0"/>
            <a:r>
              <a:rPr kumimoji="1" lang="en-US" altLang="zh-CN" dirty="0"/>
              <a:t>01</a:t>
            </a:r>
            <a:endParaRPr kumimoji="1" lang="zh-CN" altLang="en-US" dirty="0"/>
          </a:p>
        </p:txBody>
      </p:sp>
    </p:spTree>
    <p:extLst>
      <p:ext uri="{BB962C8B-B14F-4D97-AF65-F5344CB8AC3E}">
        <p14:creationId xmlns:p14="http://schemas.microsoft.com/office/powerpoint/2010/main" val="1433102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441500"/>
      </p:ext>
    </p:extLst>
  </p:cSld>
  <p:clrMap bg1="lt1" tx1="dk1" bg2="lt2" tx2="dk2" accent1="accent1" accent2="accent2" accent3="accent3" accent4="accent4" accent5="accent5" accent6="accent6" hlink="hlink" folHlink="folHlink"/>
  <p:sldLayoutIdLst>
    <p:sldLayoutId id="2147483689" r:id="rId1"/>
    <p:sldLayoutId id="2147483679" r:id="rId2"/>
    <p:sldLayoutId id="2147483690" r:id="rId3"/>
    <p:sldLayoutId id="2147483691" r:id="rId4"/>
    <p:sldLayoutId id="2147483680" r:id="rId5"/>
    <p:sldLayoutId id="2147483693" r:id="rId6"/>
    <p:sldLayoutId id="2147483684" r:id="rId7"/>
    <p:sldLayoutId id="2147483681" r:id="rId8"/>
    <p:sldLayoutId id="2147483692" r:id="rId9"/>
    <p:sldLayoutId id="2147483685" r:id="rId10"/>
    <p:sldLayoutId id="2147483682" r:id="rId11"/>
    <p:sldLayoutId id="2147483694" r:id="rId12"/>
    <p:sldLayoutId id="2147483686" r:id="rId13"/>
    <p:sldLayoutId id="2147483683" r:id="rId14"/>
    <p:sldLayoutId id="2147483695" r:id="rId15"/>
    <p:sldLayoutId id="2147483687" r:id="rId16"/>
    <p:sldLayoutId id="2147483688" r:id="rId17"/>
    <p:sldLayoutId id="2147483696" r:id="rId18"/>
    <p:sldLayoutId id="2147483662" r:id="rId19"/>
    <p:sldLayoutId id="2147483664" r:id="rId20"/>
    <p:sldLayoutId id="2147483663" r:id="rId21"/>
    <p:sldLayoutId id="2147483665" r:id="rId2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NUL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NULL"/><Relationship Id="rId1" Type="http://schemas.openxmlformats.org/officeDocument/2006/relationships/slideLayout" Target="../slideLayouts/slideLayout11.xml"/><Relationship Id="rId4" Type="http://schemas.openxmlformats.org/officeDocument/2006/relationships/image" Target="../media/image1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80.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hyperlink" Target="http://office.msn.com.cn/" TargetMode="Externa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58440" y="2935914"/>
            <a:ext cx="7829840" cy="923330"/>
          </a:xfrm>
          <a:prstGeom prst="rect">
            <a:avLst/>
          </a:prstGeom>
        </p:spPr>
        <p:txBody>
          <a:bodyPr wrap="square">
            <a:spAutoFit/>
          </a:bodyPr>
          <a:lstStyle/>
          <a:p>
            <a:r>
              <a:rPr kumimoji="1" lang="zh-TW" altLang="en-US" sz="5400" b="1" dirty="0">
                <a:solidFill>
                  <a:schemeClr val="accent1"/>
                </a:solidFill>
                <a:latin typeface="Microsoft YaHei" charset="0"/>
                <a:ea typeface="Microsoft YaHei" charset="0"/>
                <a:cs typeface="Microsoft YaHei" charset="0"/>
              </a:rPr>
              <a:t>民航機場進出口旅客人數</a:t>
            </a:r>
            <a:endParaRPr kumimoji="1" lang="zh-CN" altLang="en-US" sz="5400" b="1" dirty="0">
              <a:solidFill>
                <a:schemeClr val="accent2"/>
              </a:solidFill>
              <a:latin typeface="Microsoft YaHei" charset="0"/>
              <a:ea typeface="Microsoft YaHei" charset="0"/>
              <a:cs typeface="Microsoft YaHei" charset="0"/>
            </a:endParaRPr>
          </a:p>
        </p:txBody>
      </p:sp>
      <p:grpSp>
        <p:nvGrpSpPr>
          <p:cNvPr id="24" name="组 23"/>
          <p:cNvGrpSpPr/>
          <p:nvPr/>
        </p:nvGrpSpPr>
        <p:grpSpPr>
          <a:xfrm>
            <a:off x="0" y="2915354"/>
            <a:ext cx="1158440" cy="2761546"/>
            <a:chOff x="0" y="3347154"/>
            <a:chExt cx="1193800" cy="2026297"/>
          </a:xfrm>
        </p:grpSpPr>
        <p:sp>
          <p:nvSpPr>
            <p:cNvPr id="9" name="矩形 8"/>
            <p:cNvSpPr/>
            <p:nvPr/>
          </p:nvSpPr>
          <p:spPr>
            <a:xfrm>
              <a:off x="0" y="3347154"/>
              <a:ext cx="273596" cy="20262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p:cNvSpPr/>
            <p:nvPr/>
          </p:nvSpPr>
          <p:spPr>
            <a:xfrm>
              <a:off x="317122" y="3347154"/>
              <a:ext cx="175883" cy="202629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矩形 10"/>
            <p:cNvSpPr/>
            <p:nvPr/>
          </p:nvSpPr>
          <p:spPr>
            <a:xfrm>
              <a:off x="549229" y="3347154"/>
              <a:ext cx="212177" cy="202629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12"/>
            <p:cNvSpPr/>
            <p:nvPr/>
          </p:nvSpPr>
          <p:spPr>
            <a:xfrm>
              <a:off x="810231" y="3347154"/>
              <a:ext cx="383569" cy="202629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15" name="文本框 8"/>
          <p:cNvSpPr txBox="1"/>
          <p:nvPr/>
        </p:nvSpPr>
        <p:spPr>
          <a:xfrm>
            <a:off x="1300988" y="4615069"/>
            <a:ext cx="7330748" cy="37741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buFont typeface="Wingdings" charset="2"/>
              <a:buChar char="n"/>
            </a:pPr>
            <a:r>
              <a:rPr lang="zh-TW" altLang="en-US" sz="1400" dirty="0">
                <a:solidFill>
                  <a:schemeClr val="accent1"/>
                </a:solidFill>
                <a:latin typeface="微软雅黑" charset="0"/>
                <a:ea typeface="微软雅黑" charset="0"/>
              </a:rPr>
              <a:t>組員</a:t>
            </a:r>
            <a:r>
              <a:rPr lang="en-US" altLang="zh-TW" sz="1400" dirty="0">
                <a:solidFill>
                  <a:schemeClr val="accent1"/>
                </a:solidFill>
                <a:latin typeface="微软雅黑" charset="0"/>
                <a:ea typeface="微软雅黑" charset="0"/>
              </a:rPr>
              <a:t>:</a:t>
            </a:r>
            <a:r>
              <a:rPr lang="zh-TW" altLang="en-US" sz="1400" dirty="0">
                <a:solidFill>
                  <a:schemeClr val="accent1"/>
                </a:solidFill>
                <a:latin typeface="微软雅黑" charset="0"/>
                <a:ea typeface="微软雅黑" charset="0"/>
              </a:rPr>
              <a:t>林芸萱 王韋傑 詹敏瑄 黃鈺婷 郭濬綺 劉佩萱 郭宸瑋 郭姿昀</a:t>
            </a:r>
            <a:endParaRPr lang="zh-CN" altLang="en-US" sz="1400" dirty="0">
              <a:solidFill>
                <a:schemeClr val="accent1"/>
              </a:solidFill>
              <a:latin typeface="微软雅黑" charset="0"/>
              <a:ea typeface="微软雅黑" charset="0"/>
            </a:endParaRPr>
          </a:p>
        </p:txBody>
      </p:sp>
      <p:grpSp>
        <p:nvGrpSpPr>
          <p:cNvPr id="23" name="组 22"/>
          <p:cNvGrpSpPr/>
          <p:nvPr/>
        </p:nvGrpSpPr>
        <p:grpSpPr>
          <a:xfrm>
            <a:off x="8988280" y="2915352"/>
            <a:ext cx="3203719" cy="2761547"/>
            <a:chOff x="7661032" y="3347153"/>
            <a:chExt cx="4530968" cy="2026298"/>
          </a:xfrm>
        </p:grpSpPr>
        <p:sp>
          <p:nvSpPr>
            <p:cNvPr id="18" name="矩形 17"/>
            <p:cNvSpPr/>
            <p:nvPr/>
          </p:nvSpPr>
          <p:spPr>
            <a:xfrm>
              <a:off x="7661032" y="3347154"/>
              <a:ext cx="1190868" cy="20262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矩形 18"/>
            <p:cNvSpPr/>
            <p:nvPr/>
          </p:nvSpPr>
          <p:spPr>
            <a:xfrm>
              <a:off x="8926135" y="3347153"/>
              <a:ext cx="667550" cy="202629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矩形 19"/>
            <p:cNvSpPr/>
            <p:nvPr/>
          </p:nvSpPr>
          <p:spPr>
            <a:xfrm>
              <a:off x="9660060" y="3347153"/>
              <a:ext cx="195220" cy="202629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矩形 21"/>
            <p:cNvSpPr/>
            <p:nvPr/>
          </p:nvSpPr>
          <p:spPr>
            <a:xfrm>
              <a:off x="9921656" y="3347154"/>
              <a:ext cx="2270344" cy="202629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2" name="文字方塊 1"/>
          <p:cNvSpPr txBox="1"/>
          <p:nvPr/>
        </p:nvSpPr>
        <p:spPr>
          <a:xfrm>
            <a:off x="3734464" y="3879804"/>
            <a:ext cx="2463795" cy="523220"/>
          </a:xfrm>
          <a:prstGeom prst="rect">
            <a:avLst/>
          </a:prstGeom>
          <a:noFill/>
        </p:spPr>
        <p:txBody>
          <a:bodyPr wrap="square" rtlCol="0">
            <a:spAutoFit/>
          </a:bodyPr>
          <a:lstStyle/>
          <a:p>
            <a:r>
              <a:rPr lang="zh-TW" altLang="en-US" sz="2800" b="1" dirty="0">
                <a:solidFill>
                  <a:schemeClr val="accent1">
                    <a:lumMod val="75000"/>
                  </a:schemeClr>
                </a:solidFill>
                <a:latin typeface="微軟正黑體" panose="020B0604030504040204" pitchFamily="34" charset="-120"/>
                <a:ea typeface="微軟正黑體" panose="020B0604030504040204" pitchFamily="34" charset="-120"/>
              </a:rPr>
              <a:t>統計預測分析</a:t>
            </a:r>
          </a:p>
        </p:txBody>
      </p:sp>
    </p:spTree>
    <p:extLst>
      <p:ext uri="{BB962C8B-B14F-4D97-AF65-F5344CB8AC3E}">
        <p14:creationId xmlns:p14="http://schemas.microsoft.com/office/powerpoint/2010/main" val="99751787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a:xfrm>
            <a:off x="248457" y="214889"/>
            <a:ext cx="7006585" cy="1084522"/>
          </a:xfrm>
        </p:spPr>
        <p:txBody>
          <a:bodyPr/>
          <a:lstStyle/>
          <a:p>
            <a:r>
              <a:rPr lang="zh-TW" altLang="zh-TW" dirty="0">
                <a:latin typeface="微軟正黑體" panose="020B0604030504040204" pitchFamily="34" charset="-120"/>
                <a:ea typeface="微軟正黑體" panose="020B0604030504040204" pitchFamily="34" charset="-120"/>
              </a:rPr>
              <a:t>時間序列迴歸法</a:t>
            </a:r>
            <a:r>
              <a:rPr lang="en-US" altLang="zh-TW" dirty="0">
                <a:latin typeface="微軟正黑體" panose="020B0604030504040204" pitchFamily="34" charset="-120"/>
                <a:ea typeface="微軟正黑體" panose="020B0604030504040204" pitchFamily="34" charset="-120"/>
              </a:rPr>
              <a:t>(Time Series Regression)</a:t>
            </a:r>
            <a:endParaRPr lang="zh-TW" altLang="zh-TW" dirty="0">
              <a:latin typeface="微軟正黑體" panose="020B0604030504040204" pitchFamily="34" charset="-120"/>
              <a:ea typeface="微軟正黑體" panose="020B0604030504040204" pitchFamily="34" charset="-120"/>
            </a:endParaRPr>
          </a:p>
          <a:p>
            <a:endParaRPr lang="zh-TW" altLang="en-US" dirty="0"/>
          </a:p>
        </p:txBody>
      </p:sp>
      <p:sp>
        <p:nvSpPr>
          <p:cNvPr id="3" name="文字版面配置區 2"/>
          <p:cNvSpPr>
            <a:spLocks noGrp="1"/>
          </p:cNvSpPr>
          <p:nvPr>
            <p:ph type="body" sz="quarter" idx="13"/>
          </p:nvPr>
        </p:nvSpPr>
        <p:spPr/>
        <p:txBody>
          <a:bodyPr/>
          <a:lstStyle/>
          <a:p>
            <a:endParaRPr lang="zh-TW" altLang="en-US"/>
          </a:p>
        </p:txBody>
      </p:sp>
      <p:pic>
        <p:nvPicPr>
          <p:cNvPr id="4" name="圖片 3"/>
          <p:cNvPicPr>
            <a:picLocks noChangeAspect="1"/>
          </p:cNvPicPr>
          <p:nvPr/>
        </p:nvPicPr>
        <p:blipFill rotWithShape="1">
          <a:blip r:embed="rId2"/>
          <a:srcRect l="3898" t="-1" r="5235" b="-255"/>
          <a:stretch/>
        </p:blipFill>
        <p:spPr>
          <a:xfrm>
            <a:off x="1831598" y="1099842"/>
            <a:ext cx="6575283" cy="465696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文字方塊 5"/>
          <p:cNvSpPr txBox="1"/>
          <p:nvPr/>
        </p:nvSpPr>
        <p:spPr>
          <a:xfrm>
            <a:off x="8406881" y="5513536"/>
            <a:ext cx="2111537" cy="369332"/>
          </a:xfrm>
          <a:prstGeom prst="rect">
            <a:avLst/>
          </a:prstGeom>
          <a:noFill/>
        </p:spPr>
        <p:txBody>
          <a:bodyPr wrap="square" rtlCol="0">
            <a:spAutoFit/>
          </a:bodyPr>
          <a:lstStyle/>
          <a:p>
            <a:r>
              <a:rPr lang="zh-TW" altLang="en-US" dirty="0">
                <a:solidFill>
                  <a:schemeClr val="accent2">
                    <a:lumMod val="50000"/>
                  </a:schemeClr>
                </a:solidFill>
                <a:latin typeface="微軟正黑體" panose="020B0604030504040204" pitchFamily="34" charset="-120"/>
                <a:ea typeface="微軟正黑體" panose="020B0604030504040204" pitchFamily="34" charset="-120"/>
              </a:rPr>
              <a:t>轉換後時間序列圖</a:t>
            </a:r>
          </a:p>
        </p:txBody>
      </p:sp>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1C706672-3161-448E-8B07-99A45239C322}"/>
                  </a:ext>
                </a:extLst>
              </p:cNvPr>
              <p:cNvSpPr/>
              <p:nvPr/>
            </p:nvSpPr>
            <p:spPr>
              <a:xfrm>
                <a:off x="3951607" y="6055389"/>
                <a:ext cx="2144393" cy="461665"/>
              </a:xfrm>
              <a:prstGeom prst="rect">
                <a:avLst/>
              </a:prstGeom>
            </p:spPr>
            <p:txBody>
              <a:bodyPr wrap="square">
                <a:spAutoFit/>
              </a:bodyPr>
              <a:lstStyle/>
              <a:p>
                <a:pPr algn="dist"/>
                <a14:m>
                  <m:oMathPara xmlns:m="http://schemas.openxmlformats.org/officeDocument/2006/math">
                    <m:oMathParaPr>
                      <m:jc m:val="centerGroup"/>
                    </m:oMathParaPr>
                    <m:oMath xmlns:m="http://schemas.openxmlformats.org/officeDocument/2006/math">
                      <m:sSup>
                        <m:sSupPr>
                          <m:ctrlPr>
                            <a:rPr lang="zh-TW" altLang="en-US" sz="2400" i="1">
                              <a:latin typeface="Cambria Math" panose="02040503050406030204" pitchFamily="18" charset="0"/>
                            </a:rPr>
                          </m:ctrlPr>
                        </m:sSupPr>
                        <m:e>
                          <m:sSub>
                            <m:sSubPr>
                              <m:ctrlPr>
                                <a:rPr lang="zh-TW" altLang="en-US" sz="2400" i="1">
                                  <a:latin typeface="Cambria Math" panose="02040503050406030204" pitchFamily="18" charset="0"/>
                                </a:rPr>
                              </m:ctrlPr>
                            </m:sSubPr>
                            <m:e>
                              <m:r>
                                <a:rPr lang="zh-TW" altLang="en-US" sz="2400" i="1">
                                  <a:latin typeface="Cambria Math" panose="02040503050406030204" pitchFamily="18" charset="0"/>
                                </a:rPr>
                                <m:t>𝑦</m:t>
                              </m:r>
                            </m:e>
                            <m:sub>
                              <m:r>
                                <a:rPr lang="zh-TW" altLang="en-US" sz="2400" i="1">
                                  <a:latin typeface="Cambria Math" panose="02040503050406030204" pitchFamily="18" charset="0"/>
                                </a:rPr>
                                <m:t>𝑡</m:t>
                              </m:r>
                            </m:sub>
                          </m:sSub>
                        </m:e>
                        <m:sup>
                          <m:r>
                            <a:rPr lang="zh-TW" altLang="en-US" sz="2400" i="0">
                              <a:latin typeface="Cambria Math" panose="02040503050406030204" pitchFamily="18" charset="0"/>
                            </a:rPr>
                            <m:t>∗</m:t>
                          </m:r>
                        </m:sup>
                      </m:sSup>
                      <m:r>
                        <a:rPr lang="zh-TW" altLang="en-US" sz="2400" i="0">
                          <a:latin typeface="Cambria Math" panose="02040503050406030204" pitchFamily="18" charset="0"/>
                        </a:rPr>
                        <m:t>=</m:t>
                      </m:r>
                      <m:r>
                        <a:rPr lang="zh-TW" altLang="en-US" sz="2400" i="1">
                          <a:latin typeface="Cambria Math" panose="02040503050406030204" pitchFamily="18" charset="0"/>
                        </a:rPr>
                        <m:t>𝑙𝑛</m:t>
                      </m:r>
                      <m:sSub>
                        <m:sSubPr>
                          <m:ctrlPr>
                            <a:rPr lang="zh-TW" altLang="en-US" sz="2400" i="1">
                              <a:latin typeface="Cambria Math" panose="02040503050406030204" pitchFamily="18" charset="0"/>
                            </a:rPr>
                          </m:ctrlPr>
                        </m:sSubPr>
                        <m:e>
                          <m:r>
                            <a:rPr lang="zh-TW" altLang="en-US" sz="2400" i="1">
                              <a:latin typeface="Cambria Math" panose="02040503050406030204" pitchFamily="18" charset="0"/>
                            </a:rPr>
                            <m:t>𝑦</m:t>
                          </m:r>
                        </m:e>
                        <m:sub>
                          <m:r>
                            <a:rPr lang="zh-TW" altLang="en-US" sz="2400" i="1">
                              <a:latin typeface="Cambria Math" panose="02040503050406030204" pitchFamily="18" charset="0"/>
                            </a:rPr>
                            <m:t>𝑡</m:t>
                          </m:r>
                        </m:sub>
                      </m:sSub>
                    </m:oMath>
                  </m:oMathPara>
                </a14:m>
                <a:endParaRPr lang="zh-TW" altLang="en-US" sz="2400" dirty="0"/>
              </a:p>
            </p:txBody>
          </p:sp>
        </mc:Choice>
        <mc:Fallback xmlns="">
          <p:sp>
            <p:nvSpPr>
              <p:cNvPr id="8" name="矩形 7">
                <a:extLst>
                  <a:ext uri="{FF2B5EF4-FFF2-40B4-BE49-F238E27FC236}">
                    <a16:creationId xmlns:a16="http://schemas.microsoft.com/office/drawing/2014/main" id="{1C706672-3161-448E-8B07-99A45239C322}"/>
                  </a:ext>
                </a:extLst>
              </p:cNvPr>
              <p:cNvSpPr>
                <a:spLocks noRot="1" noChangeAspect="1" noMove="1" noResize="1" noEditPoints="1" noAdjustHandles="1" noChangeArrowheads="1" noChangeShapeType="1" noTextEdit="1"/>
              </p:cNvSpPr>
              <p:nvPr/>
            </p:nvSpPr>
            <p:spPr>
              <a:xfrm>
                <a:off x="3951607" y="6055389"/>
                <a:ext cx="2144393" cy="461665"/>
              </a:xfrm>
              <a:prstGeom prst="rect">
                <a:avLst/>
              </a:prstGeom>
              <a:blipFill>
                <a:blip r:embed="rId3"/>
                <a:stretch>
                  <a:fillRect b="-13158"/>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9466689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a:xfrm>
            <a:off x="2213003" y="4841421"/>
            <a:ext cx="8785133" cy="1487690"/>
          </a:xfrm>
        </p:spPr>
        <p:txBody>
          <a:bodyPr/>
          <a:lstStyle/>
          <a:p>
            <a:pPr>
              <a:lnSpc>
                <a:spcPct val="150000"/>
              </a:lnSpc>
            </a:pPr>
            <a:r>
              <a:rPr lang="zh-TW" altLang="en-US" sz="2000" b="0" dirty="0">
                <a:solidFill>
                  <a:schemeClr val="tx2"/>
                </a:solidFill>
                <a:latin typeface="微軟正黑體" panose="020B0604030504040204" pitchFamily="34" charset="-120"/>
                <a:ea typeface="微軟正黑體" panose="020B0604030504040204" pitchFamily="34" charset="-120"/>
              </a:rPr>
              <a:t>使用的檢定方法是「</a:t>
            </a:r>
            <a:r>
              <a:rPr lang="en-US" altLang="zh-TW" sz="2000" b="0" dirty="0">
                <a:solidFill>
                  <a:schemeClr val="tx2"/>
                </a:solidFill>
                <a:latin typeface="微軟正黑體" panose="020B0604030504040204" pitchFamily="34" charset="-120"/>
                <a:ea typeface="微軟正黑體" panose="020B0604030504040204" pitchFamily="34" charset="-120"/>
              </a:rPr>
              <a:t>DW</a:t>
            </a:r>
            <a:r>
              <a:rPr lang="zh-TW" altLang="en-US" sz="2000" b="0" dirty="0">
                <a:solidFill>
                  <a:schemeClr val="tx2"/>
                </a:solidFill>
                <a:latin typeface="微軟正黑體" panose="020B0604030504040204" pitchFamily="34" charset="-120"/>
                <a:ea typeface="微軟正黑體" panose="020B0604030504040204" pitchFamily="34" charset="-120"/>
              </a:rPr>
              <a:t>檢定法」。接下來我們對配適模型的殘差做檢定後，發現其</a:t>
            </a:r>
            <a:r>
              <a:rPr lang="en-US" altLang="zh-TW" sz="2000" b="0" dirty="0" err="1">
                <a:solidFill>
                  <a:schemeClr val="tx2"/>
                </a:solidFill>
                <a:latin typeface="微軟正黑體" panose="020B0604030504040204" pitchFamily="34" charset="-120"/>
                <a:ea typeface="微軟正黑體" panose="020B0604030504040204" pitchFamily="34" charset="-120"/>
              </a:rPr>
              <a:t>Pr</a:t>
            </a:r>
            <a:r>
              <a:rPr lang="en-US" altLang="zh-TW" sz="2000" b="0" dirty="0">
                <a:solidFill>
                  <a:schemeClr val="tx2"/>
                </a:solidFill>
                <a:latin typeface="微軟正黑體" panose="020B0604030504040204" pitchFamily="34" charset="-120"/>
                <a:ea typeface="微軟正黑體" panose="020B0604030504040204" pitchFamily="34" charset="-120"/>
              </a:rPr>
              <a:t>&lt;DW</a:t>
            </a:r>
            <a:r>
              <a:rPr lang="zh-TW" altLang="en-US" sz="2000" b="0" dirty="0">
                <a:solidFill>
                  <a:schemeClr val="tx2"/>
                </a:solidFill>
                <a:latin typeface="微軟正黑體" panose="020B0604030504040204" pitchFamily="34" charset="-120"/>
                <a:ea typeface="微軟正黑體" panose="020B0604030504040204" pitchFamily="34" charset="-120"/>
              </a:rPr>
              <a:t>的值大於</a:t>
            </a:r>
            <a:r>
              <a:rPr lang="en-US" altLang="zh-TW" sz="2000" b="0" dirty="0">
                <a:solidFill>
                  <a:schemeClr val="tx2"/>
                </a:solidFill>
                <a:latin typeface="微軟正黑體" panose="020B0604030504040204" pitchFamily="34" charset="-120"/>
                <a:ea typeface="微軟正黑體" panose="020B0604030504040204" pitchFamily="34" charset="-120"/>
              </a:rPr>
              <a:t>0.05</a:t>
            </a:r>
            <a:r>
              <a:rPr lang="zh-TW" altLang="en-US" sz="2000" b="0" dirty="0">
                <a:solidFill>
                  <a:schemeClr val="tx2"/>
                </a:solidFill>
                <a:latin typeface="微軟正黑體" panose="020B0604030504040204" pitchFamily="34" charset="-120"/>
                <a:ea typeface="微軟正黑體" panose="020B0604030504040204" pitchFamily="34" charset="-120"/>
              </a:rPr>
              <a:t>，表示殘差顯著無自我相關性。</a:t>
            </a:r>
            <a:endParaRPr lang="zh-TW" altLang="en-US" sz="2000" b="0" dirty="0">
              <a:solidFill>
                <a:schemeClr val="tx2"/>
              </a:solidFill>
            </a:endParaRPr>
          </a:p>
        </p:txBody>
      </p:sp>
      <p:sp>
        <p:nvSpPr>
          <p:cNvPr id="3" name="文字版面配置區 2"/>
          <p:cNvSpPr>
            <a:spLocks noGrp="1"/>
          </p:cNvSpPr>
          <p:nvPr>
            <p:ph type="body" sz="quarter" idx="13"/>
          </p:nvPr>
        </p:nvSpPr>
        <p:spPr/>
        <p:txBody>
          <a:bodyPr/>
          <a:lstStyle/>
          <a:p>
            <a:endParaRPr lang="zh-TW" altLang="en-US"/>
          </a:p>
        </p:txBody>
      </p:sp>
      <p:sp>
        <p:nvSpPr>
          <p:cNvPr id="6" name="文字版面配置區 1">
            <a:extLst>
              <a:ext uri="{FF2B5EF4-FFF2-40B4-BE49-F238E27FC236}">
                <a16:creationId xmlns:a16="http://schemas.microsoft.com/office/drawing/2014/main" id="{F06E66CC-0E15-4919-99B1-803ECE75683D}"/>
              </a:ext>
            </a:extLst>
          </p:cNvPr>
          <p:cNvSpPr txBox="1">
            <a:spLocks/>
          </p:cNvSpPr>
          <p:nvPr/>
        </p:nvSpPr>
        <p:spPr>
          <a:xfrm>
            <a:off x="556678" y="566359"/>
            <a:ext cx="3203559" cy="529569"/>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accent2"/>
                </a:solidFill>
                <a:latin typeface="Microsoft YaHei" charset="0"/>
                <a:ea typeface="Microsoft YaHei" charset="0"/>
                <a:cs typeface="Microsoft YaHei"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dist"/>
            <a:r>
              <a:rPr lang="en-US" altLang="zh-TW" sz="3200" dirty="0"/>
              <a:t>DW</a:t>
            </a:r>
            <a:r>
              <a:rPr lang="zh-TW" altLang="en-US" sz="3200" dirty="0"/>
              <a:t>檢定法</a:t>
            </a:r>
          </a:p>
        </p:txBody>
      </p:sp>
      <p:pic>
        <p:nvPicPr>
          <p:cNvPr id="7" name="圖片 6" descr="一張含有 螢幕擷取畫面 的圖片&#10;&#10;描述是以非常高的可信度產生">
            <a:extLst>
              <a:ext uri="{FF2B5EF4-FFF2-40B4-BE49-F238E27FC236}">
                <a16:creationId xmlns:a16="http://schemas.microsoft.com/office/drawing/2014/main" id="{D6EF8302-D7E7-4265-B692-E7DE90731340}"/>
              </a:ext>
            </a:extLst>
          </p:cNvPr>
          <p:cNvPicPr>
            <a:picLocks noChangeAspect="1"/>
          </p:cNvPicPr>
          <p:nvPr/>
        </p:nvPicPr>
        <p:blipFill>
          <a:blip r:embed="rId2"/>
          <a:stretch>
            <a:fillRect/>
          </a:stretch>
        </p:blipFill>
        <p:spPr>
          <a:xfrm>
            <a:off x="3216780" y="2001043"/>
            <a:ext cx="5584357" cy="2411693"/>
          </a:xfrm>
          <a:prstGeom prst="rect">
            <a:avLst/>
          </a:prstGeom>
        </p:spPr>
      </p:pic>
    </p:spTree>
    <p:extLst>
      <p:ext uri="{BB962C8B-B14F-4D97-AF65-F5344CB8AC3E}">
        <p14:creationId xmlns:p14="http://schemas.microsoft.com/office/powerpoint/2010/main" val="2821214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版面配置區 2">
            <a:extLst>
              <a:ext uri="{FF2B5EF4-FFF2-40B4-BE49-F238E27FC236}">
                <a16:creationId xmlns:a16="http://schemas.microsoft.com/office/drawing/2014/main" id="{1B376B00-2E65-4AEA-BBDE-A192E9E96CC1}"/>
              </a:ext>
            </a:extLst>
          </p:cNvPr>
          <p:cNvSpPr>
            <a:spLocks noGrp="1"/>
          </p:cNvSpPr>
          <p:nvPr>
            <p:ph type="body" sz="quarter" idx="13"/>
          </p:nvPr>
        </p:nvSpPr>
        <p:spPr/>
        <p:txBody>
          <a:bodyPr/>
          <a:lstStyle/>
          <a:p>
            <a:endParaRPr lang="zh-TW" altLang="en-US"/>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B9BB2108-C0C4-4E88-8B1F-6FC0DC2B5695}"/>
                  </a:ext>
                </a:extLst>
              </p:cNvPr>
              <p:cNvSpPr/>
              <p:nvPr/>
            </p:nvSpPr>
            <p:spPr>
              <a:xfrm>
                <a:off x="477733" y="5442782"/>
                <a:ext cx="11896531" cy="1200329"/>
              </a:xfrm>
              <a:prstGeom prst="rect">
                <a:avLst/>
              </a:prstGeom>
            </p:spPr>
            <p:txBody>
              <a:bodyPr wrap="square">
                <a:spAutoFit/>
              </a:bodyPr>
              <a:lstStyle/>
              <a:p>
                <a:r>
                  <a:rPr lang="zh-TW" altLang="en-US" dirty="0">
                    <a:latin typeface="微軟正黑體" panose="020B0604030504040204" pitchFamily="34" charset="-120"/>
                    <a:ea typeface="微軟正黑體" panose="020B0604030504040204" pitchFamily="34" charset="-120"/>
                  </a:rPr>
                  <a:t>將模型的參數估計值代入模型中，得到時間序列迴歸法的預測方程式：</a:t>
                </a:r>
                <a:endParaRPr lang="en-US" altLang="zh-TW" dirty="0">
                  <a:latin typeface="微軟正黑體" panose="020B0604030504040204" pitchFamily="34" charset="-120"/>
                  <a:ea typeface="微軟正黑體" panose="020B0604030504040204" pitchFamily="34" charset="-120"/>
                </a:endParaRPr>
              </a:p>
              <a:p>
                <a:pPr/>
                <a14:m>
                  <m:oMathPara xmlns:m="http://schemas.openxmlformats.org/officeDocument/2006/math">
                    <m:oMathParaPr>
                      <m:jc m:val="left"/>
                    </m:oMathParaPr>
                    <m:oMath xmlns:m="http://schemas.openxmlformats.org/officeDocument/2006/math">
                      <m:sSup>
                        <m:sSupPr>
                          <m:ctrlPr>
                            <a:rPr lang="zh-TW" altLang="zh-TW" i="1">
                              <a:latin typeface="Cambria Math" panose="02040503050406030204" pitchFamily="18" charset="0"/>
                            </a:rPr>
                          </m:ctrlPr>
                        </m:sSupPr>
                        <m:e>
                          <m:sSub>
                            <m:sSubPr>
                              <m:ctrlPr>
                                <a:rPr lang="zh-TW" altLang="zh-TW" i="1">
                                  <a:latin typeface="Cambria Math" panose="02040503050406030204" pitchFamily="18" charset="0"/>
                                </a:rPr>
                              </m:ctrlPr>
                            </m:sSubPr>
                            <m:e>
                              <m:r>
                                <a:rPr lang="en-US" altLang="zh-TW" i="1">
                                  <a:latin typeface="Cambria Math" panose="02040503050406030204" pitchFamily="18" charset="0"/>
                                </a:rPr>
                                <m:t>𝑦</m:t>
                              </m:r>
                            </m:e>
                            <m:sub>
                              <m:r>
                                <a:rPr lang="en-US" altLang="zh-TW" i="1">
                                  <a:latin typeface="Cambria Math" panose="02040503050406030204" pitchFamily="18" charset="0"/>
                                </a:rPr>
                                <m:t>𝑡</m:t>
                              </m:r>
                            </m:sub>
                          </m:sSub>
                        </m:e>
                        <m:sup>
                          <m:r>
                            <a:rPr lang="en-US" altLang="zh-TW" i="1">
                              <a:latin typeface="Cambria Math" panose="02040503050406030204" pitchFamily="18" charset="0"/>
                            </a:rPr>
                            <m:t>∗</m:t>
                          </m:r>
                        </m:sup>
                      </m:sSup>
                      <m:r>
                        <a:rPr lang="en-US" altLang="zh-TW" i="1">
                          <a:latin typeface="Cambria Math" panose="02040503050406030204" pitchFamily="18" charset="0"/>
                        </a:rPr>
                        <m:t>=</m:t>
                      </m:r>
                      <m:r>
                        <a:rPr lang="en-US" altLang="zh-TW" i="1">
                          <a:latin typeface="Cambria Math" panose="02040503050406030204" pitchFamily="18" charset="0"/>
                        </a:rPr>
                        <m:t>𝑙𝑛</m:t>
                      </m:r>
                      <m:sSub>
                        <m:sSubPr>
                          <m:ctrlPr>
                            <a:rPr lang="zh-TW" altLang="zh-TW" i="1">
                              <a:latin typeface="Cambria Math" panose="02040503050406030204" pitchFamily="18" charset="0"/>
                            </a:rPr>
                          </m:ctrlPr>
                        </m:sSubPr>
                        <m:e>
                          <m:r>
                            <a:rPr lang="en-US" altLang="zh-TW" i="1">
                              <a:latin typeface="Cambria Math" panose="02040503050406030204" pitchFamily="18" charset="0"/>
                            </a:rPr>
                            <m:t>𝑦</m:t>
                          </m:r>
                        </m:e>
                        <m:sub>
                          <m:r>
                            <a:rPr lang="en-US" altLang="zh-TW" i="1">
                              <a:latin typeface="Cambria Math" panose="02040503050406030204" pitchFamily="18" charset="0"/>
                            </a:rPr>
                            <m:t>𝑡</m:t>
                          </m:r>
                        </m:sub>
                      </m:sSub>
                    </m:oMath>
                  </m:oMathPara>
                </a14:m>
                <a:endParaRPr lang="en-US" altLang="zh-TW" dirty="0">
                  <a:latin typeface="微軟正黑體" panose="020B0604030504040204" pitchFamily="34" charset="-120"/>
                  <a:ea typeface="微軟正黑體" panose="020B0604030504040204" pitchFamily="34" charset="-120"/>
                </a:endParaRPr>
              </a:p>
              <a:p>
                <a:pPr/>
                <a14:m>
                  <m:oMathPara xmlns:m="http://schemas.openxmlformats.org/officeDocument/2006/math">
                    <m:oMathParaPr>
                      <m:jc m:val="left"/>
                    </m:oMathParaPr>
                    <m:oMath xmlns:m="http://schemas.openxmlformats.org/officeDocument/2006/math">
                      <m:sSub>
                        <m:sSubPr>
                          <m:ctrlPr>
                            <a:rPr lang="zh-TW" altLang="zh-TW" i="1">
                              <a:latin typeface="Cambria Math" panose="02040503050406030204" pitchFamily="18" charset="0"/>
                            </a:rPr>
                          </m:ctrlPr>
                        </m:sSubPr>
                        <m:e>
                          <m:r>
                            <a:rPr lang="en-US" altLang="zh-TW" i="1">
                              <a:latin typeface="Cambria Math" panose="02040503050406030204" pitchFamily="18" charset="0"/>
                            </a:rPr>
                            <m:t>𝑦</m:t>
                          </m:r>
                        </m:e>
                        <m:sub>
                          <m:r>
                            <a:rPr lang="en-US" altLang="zh-TW" i="1">
                              <a:latin typeface="Cambria Math" panose="02040503050406030204" pitchFamily="18" charset="0"/>
                            </a:rPr>
                            <m:t>𝑡</m:t>
                          </m:r>
                        </m:sub>
                      </m:sSub>
                      <m:r>
                        <a:rPr lang="en-US" altLang="zh-TW">
                          <a:latin typeface="Cambria Math" panose="02040503050406030204" pitchFamily="18" charset="0"/>
                        </a:rPr>
                        <m:t>=14.7755+0.006274</m:t>
                      </m:r>
                      <m:r>
                        <m:rPr>
                          <m:sty m:val="p"/>
                        </m:rPr>
                        <a:rPr lang="en-US" altLang="zh-TW">
                          <a:latin typeface="Cambria Math" panose="02040503050406030204" pitchFamily="18" charset="0"/>
                        </a:rPr>
                        <m:t>t</m:t>
                      </m:r>
                      <m:r>
                        <a:rPr lang="en-US" altLang="zh-TW">
                          <a:latin typeface="Cambria Math" panose="02040503050406030204" pitchFamily="18" charset="0"/>
                        </a:rPr>
                        <m:t>+0.01806</m:t>
                      </m:r>
                      <m:sSub>
                        <m:sSubPr>
                          <m:ctrlPr>
                            <a:rPr lang="zh-TW" altLang="zh-TW" i="1">
                              <a:latin typeface="Cambria Math" panose="02040503050406030204" pitchFamily="18" charset="0"/>
                            </a:rPr>
                          </m:ctrlPr>
                        </m:sSubPr>
                        <m:e>
                          <m:r>
                            <a:rPr lang="en-US" altLang="zh-TW" i="1">
                              <a:latin typeface="Cambria Math" panose="02040503050406030204" pitchFamily="18" charset="0"/>
                            </a:rPr>
                            <m:t>𝑑</m:t>
                          </m:r>
                        </m:e>
                        <m:sub>
                          <m:r>
                            <a:rPr lang="en-US" altLang="zh-TW" i="1">
                              <a:latin typeface="Cambria Math" panose="02040503050406030204" pitchFamily="18" charset="0"/>
                            </a:rPr>
                            <m:t>1</m:t>
                          </m:r>
                        </m:sub>
                      </m:sSub>
                      <m:r>
                        <a:rPr lang="en-US" altLang="zh-TW" i="1">
                          <a:latin typeface="Cambria Math" panose="02040503050406030204" pitchFamily="18" charset="0"/>
                        </a:rPr>
                        <m:t>+0.005453</m:t>
                      </m:r>
                      <m:sSub>
                        <m:sSubPr>
                          <m:ctrlPr>
                            <a:rPr lang="zh-TW" altLang="zh-TW" i="1">
                              <a:latin typeface="Cambria Math" panose="02040503050406030204" pitchFamily="18" charset="0"/>
                            </a:rPr>
                          </m:ctrlPr>
                        </m:sSubPr>
                        <m:e>
                          <m:r>
                            <a:rPr lang="en-US" altLang="zh-TW" i="1">
                              <a:latin typeface="Cambria Math" panose="02040503050406030204" pitchFamily="18" charset="0"/>
                            </a:rPr>
                            <m:t>𝑑</m:t>
                          </m:r>
                        </m:e>
                        <m:sub>
                          <m:r>
                            <a:rPr lang="en-US" altLang="zh-TW" i="1">
                              <a:latin typeface="Cambria Math" panose="02040503050406030204" pitchFamily="18" charset="0"/>
                            </a:rPr>
                            <m:t>2</m:t>
                          </m:r>
                        </m:sub>
                      </m:sSub>
                      <m:r>
                        <a:rPr lang="en-US" altLang="zh-TW" i="1">
                          <a:latin typeface="Cambria Math" panose="02040503050406030204" pitchFamily="18" charset="0"/>
                        </a:rPr>
                        <m:t>+0.0348</m:t>
                      </m:r>
                      <m:sSub>
                        <m:sSubPr>
                          <m:ctrlPr>
                            <a:rPr lang="zh-TW" altLang="zh-TW" i="1">
                              <a:latin typeface="Cambria Math" panose="02040503050406030204" pitchFamily="18" charset="0"/>
                            </a:rPr>
                          </m:ctrlPr>
                        </m:sSubPr>
                        <m:e>
                          <m:r>
                            <a:rPr lang="en-US" altLang="zh-TW" i="1">
                              <a:latin typeface="Cambria Math" panose="02040503050406030204" pitchFamily="18" charset="0"/>
                            </a:rPr>
                            <m:t>𝑑</m:t>
                          </m:r>
                        </m:e>
                        <m:sub>
                          <m:r>
                            <a:rPr lang="en-US" altLang="zh-TW" i="1">
                              <a:latin typeface="Cambria Math" panose="02040503050406030204" pitchFamily="18" charset="0"/>
                            </a:rPr>
                            <m:t>3</m:t>
                          </m:r>
                        </m:sub>
                      </m:sSub>
                      <m:r>
                        <a:rPr lang="en-US" altLang="zh-TW" i="1">
                          <a:latin typeface="Cambria Math" panose="02040503050406030204" pitchFamily="18" charset="0"/>
                        </a:rPr>
                        <m:t>+0.0923</m:t>
                      </m:r>
                      <m:sSub>
                        <m:sSubPr>
                          <m:ctrlPr>
                            <a:rPr lang="zh-TW" altLang="zh-TW" i="1">
                              <a:latin typeface="Cambria Math" panose="02040503050406030204" pitchFamily="18" charset="0"/>
                            </a:rPr>
                          </m:ctrlPr>
                        </m:sSubPr>
                        <m:e>
                          <m:r>
                            <a:rPr lang="en-US" altLang="zh-TW" i="1">
                              <a:latin typeface="Cambria Math" panose="02040503050406030204" pitchFamily="18" charset="0"/>
                            </a:rPr>
                            <m:t>𝑑</m:t>
                          </m:r>
                        </m:e>
                        <m:sub>
                          <m:r>
                            <a:rPr lang="en-US" altLang="zh-TW" i="1">
                              <a:latin typeface="Cambria Math" panose="02040503050406030204" pitchFamily="18" charset="0"/>
                            </a:rPr>
                            <m:t>4</m:t>
                          </m:r>
                        </m:sub>
                      </m:sSub>
                      <m:r>
                        <a:rPr lang="en-US" altLang="zh-TW" i="1">
                          <a:latin typeface="Cambria Math" panose="02040503050406030204" pitchFamily="18" charset="0"/>
                        </a:rPr>
                        <m:t>+0.0882</m:t>
                      </m:r>
                      <m:sSub>
                        <m:sSubPr>
                          <m:ctrlPr>
                            <a:rPr lang="zh-TW" altLang="zh-TW" i="1">
                              <a:latin typeface="Cambria Math" panose="02040503050406030204" pitchFamily="18" charset="0"/>
                            </a:rPr>
                          </m:ctrlPr>
                        </m:sSubPr>
                        <m:e>
                          <m:r>
                            <a:rPr lang="en-US" altLang="zh-TW" i="1">
                              <a:latin typeface="Cambria Math" panose="02040503050406030204" pitchFamily="18" charset="0"/>
                            </a:rPr>
                            <m:t>𝑑</m:t>
                          </m:r>
                        </m:e>
                        <m:sub>
                          <m:r>
                            <a:rPr lang="en-US" altLang="zh-TW" i="1">
                              <a:latin typeface="Cambria Math" panose="02040503050406030204" pitchFamily="18" charset="0"/>
                            </a:rPr>
                            <m:t>5</m:t>
                          </m:r>
                        </m:sub>
                      </m:sSub>
                      <m:r>
                        <a:rPr lang="en-US" altLang="zh-TW" i="1">
                          <a:latin typeface="Cambria Math" panose="02040503050406030204" pitchFamily="18" charset="0"/>
                        </a:rPr>
                        <m:t>+0.0878</m:t>
                      </m:r>
                      <m:sSub>
                        <m:sSubPr>
                          <m:ctrlPr>
                            <a:rPr lang="zh-TW" altLang="zh-TW" i="1">
                              <a:latin typeface="Cambria Math" panose="02040503050406030204" pitchFamily="18" charset="0"/>
                            </a:rPr>
                          </m:ctrlPr>
                        </m:sSubPr>
                        <m:e>
                          <m:r>
                            <a:rPr lang="en-US" altLang="zh-TW" i="1">
                              <a:latin typeface="Cambria Math" panose="02040503050406030204" pitchFamily="18" charset="0"/>
                            </a:rPr>
                            <m:t>𝑑</m:t>
                          </m:r>
                        </m:e>
                        <m:sub>
                          <m:r>
                            <a:rPr lang="en-US" altLang="zh-TW" i="1">
                              <a:latin typeface="Cambria Math" panose="02040503050406030204" pitchFamily="18" charset="0"/>
                            </a:rPr>
                            <m:t>6</m:t>
                          </m:r>
                        </m:sub>
                      </m:sSub>
                      <m:r>
                        <a:rPr lang="en-US" altLang="zh-TW" i="1">
                          <a:latin typeface="Cambria Math" panose="02040503050406030204" pitchFamily="18" charset="0"/>
                        </a:rPr>
                        <m:t>+0.198</m:t>
                      </m:r>
                      <m:sSub>
                        <m:sSubPr>
                          <m:ctrlPr>
                            <a:rPr lang="zh-TW" altLang="zh-TW" i="1">
                              <a:latin typeface="Cambria Math" panose="02040503050406030204" pitchFamily="18" charset="0"/>
                            </a:rPr>
                          </m:ctrlPr>
                        </m:sSubPr>
                        <m:e>
                          <m:r>
                            <a:rPr lang="en-US" altLang="zh-TW" i="1">
                              <a:latin typeface="Cambria Math" panose="02040503050406030204" pitchFamily="18" charset="0"/>
                            </a:rPr>
                            <m:t>𝑑</m:t>
                          </m:r>
                        </m:e>
                        <m:sub>
                          <m:r>
                            <a:rPr lang="en-US" altLang="zh-TW" i="1">
                              <a:latin typeface="Cambria Math" panose="02040503050406030204" pitchFamily="18" charset="0"/>
                            </a:rPr>
                            <m:t>7</m:t>
                          </m:r>
                        </m:sub>
                      </m:sSub>
                    </m:oMath>
                  </m:oMathPara>
                </a14:m>
                <a:endParaRPr lang="en-US" altLang="zh-TW" i="1" dirty="0"/>
              </a:p>
              <a:p>
                <a:r>
                  <a:rPr lang="en-US" altLang="zh-TW" dirty="0"/>
                  <a:t>        </a:t>
                </a:r>
                <a14:m>
                  <m:oMath xmlns:m="http://schemas.openxmlformats.org/officeDocument/2006/math">
                    <m:r>
                      <a:rPr lang="en-US" altLang="zh-TW" i="1">
                        <a:latin typeface="Cambria Math" panose="02040503050406030204" pitchFamily="18" charset="0"/>
                      </a:rPr>
                      <m:t>+0.1492</m:t>
                    </m:r>
                    <m:sSub>
                      <m:sSubPr>
                        <m:ctrlPr>
                          <a:rPr lang="zh-TW" altLang="zh-TW" i="1">
                            <a:latin typeface="Cambria Math" panose="02040503050406030204" pitchFamily="18" charset="0"/>
                          </a:rPr>
                        </m:ctrlPr>
                      </m:sSubPr>
                      <m:e>
                        <m:r>
                          <a:rPr lang="en-US" altLang="zh-TW" i="1">
                            <a:latin typeface="Cambria Math" panose="02040503050406030204" pitchFamily="18" charset="0"/>
                          </a:rPr>
                          <m:t>𝑑</m:t>
                        </m:r>
                      </m:e>
                      <m:sub>
                        <m:r>
                          <a:rPr lang="en-US" altLang="zh-TW" i="1">
                            <a:latin typeface="Cambria Math" panose="02040503050406030204" pitchFamily="18" charset="0"/>
                          </a:rPr>
                          <m:t>8</m:t>
                        </m:r>
                      </m:sub>
                    </m:sSub>
                    <m:r>
                      <a:rPr lang="en-US" altLang="zh-TW" i="1">
                        <a:latin typeface="Cambria Math" panose="02040503050406030204" pitchFamily="18" charset="0"/>
                      </a:rPr>
                      <m:t>−</m:t>
                    </m:r>
                    <m:r>
                      <a:rPr lang="en-US" altLang="zh-TW">
                        <a:latin typeface="Cambria Math" panose="02040503050406030204" pitchFamily="18" charset="0"/>
                      </a:rPr>
                      <m:t>0.002554</m:t>
                    </m:r>
                    <m:sSub>
                      <m:sSubPr>
                        <m:ctrlPr>
                          <a:rPr lang="zh-TW" altLang="zh-TW" i="1">
                            <a:latin typeface="Cambria Math" panose="02040503050406030204" pitchFamily="18" charset="0"/>
                          </a:rPr>
                        </m:ctrlPr>
                      </m:sSubPr>
                      <m:e>
                        <m:r>
                          <a:rPr lang="en-US" altLang="zh-TW" i="1">
                            <a:latin typeface="Cambria Math" panose="02040503050406030204" pitchFamily="18" charset="0"/>
                          </a:rPr>
                          <m:t>𝑑</m:t>
                        </m:r>
                      </m:e>
                      <m:sub>
                        <m:r>
                          <a:rPr lang="en-US" altLang="zh-TW" i="1">
                            <a:latin typeface="Cambria Math" panose="02040503050406030204" pitchFamily="18" charset="0"/>
                          </a:rPr>
                          <m:t>9</m:t>
                        </m:r>
                      </m:sub>
                    </m:sSub>
                    <m:r>
                      <a:rPr lang="en-US" altLang="zh-TW" i="1">
                        <a:latin typeface="Cambria Math" panose="02040503050406030204" pitchFamily="18" charset="0"/>
                      </a:rPr>
                      <m:t>+0.0354</m:t>
                    </m:r>
                    <m:sSub>
                      <m:sSubPr>
                        <m:ctrlPr>
                          <a:rPr lang="zh-TW" altLang="zh-TW" i="1">
                            <a:latin typeface="Cambria Math" panose="02040503050406030204" pitchFamily="18" charset="0"/>
                          </a:rPr>
                        </m:ctrlPr>
                      </m:sSubPr>
                      <m:e>
                        <m:r>
                          <a:rPr lang="en-US" altLang="zh-TW" i="1">
                            <a:latin typeface="Cambria Math" panose="02040503050406030204" pitchFamily="18" charset="0"/>
                          </a:rPr>
                          <m:t>𝑑</m:t>
                        </m:r>
                      </m:e>
                      <m:sub>
                        <m:r>
                          <a:rPr lang="en-US" altLang="zh-TW" i="1">
                            <a:latin typeface="Cambria Math" panose="02040503050406030204" pitchFamily="18" charset="0"/>
                          </a:rPr>
                          <m:t>10</m:t>
                        </m:r>
                      </m:sub>
                    </m:sSub>
                    <m:r>
                      <a:rPr lang="en-US" altLang="zh-TW" i="1">
                        <a:latin typeface="Cambria Math" panose="02040503050406030204" pitchFamily="18" charset="0"/>
                      </a:rPr>
                      <m:t>−0.0125</m:t>
                    </m:r>
                    <m:sSub>
                      <m:sSubPr>
                        <m:ctrlPr>
                          <a:rPr lang="zh-TW" altLang="zh-TW" i="1">
                            <a:latin typeface="Cambria Math" panose="02040503050406030204" pitchFamily="18" charset="0"/>
                          </a:rPr>
                        </m:ctrlPr>
                      </m:sSubPr>
                      <m:e>
                        <m:r>
                          <a:rPr lang="en-US" altLang="zh-TW" i="1">
                            <a:latin typeface="Cambria Math" panose="02040503050406030204" pitchFamily="18" charset="0"/>
                          </a:rPr>
                          <m:t>𝑑</m:t>
                        </m:r>
                      </m:e>
                      <m:sub>
                        <m:r>
                          <a:rPr lang="en-US" altLang="zh-TW" i="1">
                            <a:latin typeface="Cambria Math" panose="02040503050406030204" pitchFamily="18" charset="0"/>
                          </a:rPr>
                          <m:t>11</m:t>
                        </m:r>
                      </m:sub>
                    </m:sSub>
                    <m:r>
                      <a:rPr lang="en-US" altLang="zh-TW" i="1">
                        <a:latin typeface="Cambria Math" panose="02040503050406030204" pitchFamily="18" charset="0"/>
                      </a:rPr>
                      <m:t>+</m:t>
                    </m:r>
                    <m:sSub>
                      <m:sSubPr>
                        <m:ctrlPr>
                          <a:rPr lang="zh-TW" altLang="zh-TW" i="1">
                            <a:latin typeface="Cambria Math" panose="02040503050406030204" pitchFamily="18" charset="0"/>
                          </a:rPr>
                        </m:ctrlPr>
                      </m:sSubPr>
                      <m:e>
                        <m:r>
                          <a:rPr lang="en-US" altLang="zh-TW" i="1">
                            <a:latin typeface="Cambria Math" panose="02040503050406030204" pitchFamily="18" charset="0"/>
                          </a:rPr>
                          <m:t>𝜀</m:t>
                        </m:r>
                      </m:e>
                      <m:sub>
                        <m:r>
                          <a:rPr lang="en-US" altLang="zh-TW" i="1">
                            <a:latin typeface="Cambria Math" panose="02040503050406030204" pitchFamily="18" charset="0"/>
                          </a:rPr>
                          <m:t>𝑡</m:t>
                        </m:r>
                      </m:sub>
                    </m:sSub>
                  </m:oMath>
                </a14:m>
                <a:endParaRPr lang="zh-TW" altLang="en-US" dirty="0">
                  <a:latin typeface="微軟正黑體" panose="020B0604030504040204" pitchFamily="34" charset="-120"/>
                  <a:ea typeface="微軟正黑體" panose="020B0604030504040204" pitchFamily="34" charset="-120"/>
                </a:endParaRPr>
              </a:p>
            </p:txBody>
          </p:sp>
        </mc:Choice>
        <mc:Fallback xmlns="">
          <p:sp>
            <p:nvSpPr>
              <p:cNvPr id="4" name="矩形 3">
                <a:extLst>
                  <a:ext uri="{FF2B5EF4-FFF2-40B4-BE49-F238E27FC236}">
                    <a16:creationId xmlns:a16="http://schemas.microsoft.com/office/drawing/2014/main" id="{B9BB2108-C0C4-4E88-8B1F-6FC0DC2B5695}"/>
                  </a:ext>
                </a:extLst>
              </p:cNvPr>
              <p:cNvSpPr>
                <a:spLocks noRot="1" noChangeAspect="1" noMove="1" noResize="1" noEditPoints="1" noAdjustHandles="1" noChangeArrowheads="1" noChangeShapeType="1" noTextEdit="1"/>
              </p:cNvSpPr>
              <p:nvPr/>
            </p:nvSpPr>
            <p:spPr>
              <a:xfrm>
                <a:off x="477733" y="5442782"/>
                <a:ext cx="11896531" cy="1200329"/>
              </a:xfrm>
              <a:prstGeom prst="rect">
                <a:avLst/>
              </a:prstGeom>
              <a:blipFill>
                <a:blip r:embed="rId2"/>
                <a:stretch>
                  <a:fillRect l="-410" t="-3046"/>
                </a:stretch>
              </a:blipFill>
            </p:spPr>
            <p:txBody>
              <a:bodyPr/>
              <a:lstStyle/>
              <a:p>
                <a:r>
                  <a:rPr lang="zh-TW" altLang="en-US">
                    <a:noFill/>
                  </a:rPr>
                  <a:t> </a:t>
                </a:r>
              </a:p>
            </p:txBody>
          </p:sp>
        </mc:Fallback>
      </mc:AlternateContent>
      <p:sp>
        <p:nvSpPr>
          <p:cNvPr id="7" name="文字版面配置區 1">
            <a:extLst>
              <a:ext uri="{FF2B5EF4-FFF2-40B4-BE49-F238E27FC236}">
                <a16:creationId xmlns:a16="http://schemas.microsoft.com/office/drawing/2014/main" id="{771F85D6-2FA1-4C25-85AB-F11A5CB719E5}"/>
              </a:ext>
            </a:extLst>
          </p:cNvPr>
          <p:cNvSpPr txBox="1">
            <a:spLocks/>
          </p:cNvSpPr>
          <p:nvPr/>
        </p:nvSpPr>
        <p:spPr>
          <a:xfrm>
            <a:off x="379124" y="664969"/>
            <a:ext cx="3203559" cy="529569"/>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accent2"/>
                </a:solidFill>
                <a:latin typeface="Microsoft YaHei" charset="0"/>
                <a:ea typeface="Microsoft YaHei" charset="0"/>
                <a:cs typeface="Microsoft YaHei"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dist"/>
            <a:r>
              <a:rPr lang="zh-TW" altLang="en-US" sz="3200" dirty="0"/>
              <a:t>參數估計值</a:t>
            </a:r>
          </a:p>
        </p:txBody>
      </p:sp>
      <p:grpSp>
        <p:nvGrpSpPr>
          <p:cNvPr id="8" name="群組 7">
            <a:extLst>
              <a:ext uri="{FF2B5EF4-FFF2-40B4-BE49-F238E27FC236}">
                <a16:creationId xmlns:a16="http://schemas.microsoft.com/office/drawing/2014/main" id="{1F11931D-4998-4F28-ABF2-95CC5C5FF9D9}"/>
              </a:ext>
            </a:extLst>
          </p:cNvPr>
          <p:cNvGrpSpPr/>
          <p:nvPr/>
        </p:nvGrpSpPr>
        <p:grpSpPr>
          <a:xfrm>
            <a:off x="4970270" y="607026"/>
            <a:ext cx="3619500" cy="4724400"/>
            <a:chOff x="4970270" y="607026"/>
            <a:chExt cx="3619500" cy="4724400"/>
          </a:xfrm>
        </p:grpSpPr>
        <p:pic>
          <p:nvPicPr>
            <p:cNvPr id="6" name="圖片 5">
              <a:extLst>
                <a:ext uri="{FF2B5EF4-FFF2-40B4-BE49-F238E27FC236}">
                  <a16:creationId xmlns:a16="http://schemas.microsoft.com/office/drawing/2014/main" id="{1A24F9AE-4615-4B7E-92E1-18BA48D4D6A9}"/>
                </a:ext>
              </a:extLst>
            </p:cNvPr>
            <p:cNvPicPr>
              <a:picLocks noChangeAspect="1"/>
            </p:cNvPicPr>
            <p:nvPr/>
          </p:nvPicPr>
          <p:blipFill>
            <a:blip r:embed="rId3"/>
            <a:stretch>
              <a:fillRect/>
            </a:stretch>
          </p:blipFill>
          <p:spPr>
            <a:xfrm>
              <a:off x="4970270" y="607026"/>
              <a:ext cx="3619500" cy="4724400"/>
            </a:xfrm>
            <a:prstGeom prst="rect">
              <a:avLst/>
            </a:prstGeom>
          </p:spPr>
        </p:pic>
        <p:sp>
          <p:nvSpPr>
            <p:cNvPr id="5" name="矩形 4">
              <a:extLst>
                <a:ext uri="{FF2B5EF4-FFF2-40B4-BE49-F238E27FC236}">
                  <a16:creationId xmlns:a16="http://schemas.microsoft.com/office/drawing/2014/main" id="{588B66D5-3E69-469C-95D4-8C43E33F78CE}"/>
                </a:ext>
              </a:extLst>
            </p:cNvPr>
            <p:cNvSpPr/>
            <p:nvPr/>
          </p:nvSpPr>
          <p:spPr>
            <a:xfrm>
              <a:off x="6205491" y="1456708"/>
              <a:ext cx="639192" cy="378111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Tree>
    <p:extLst>
      <p:ext uri="{BB962C8B-B14F-4D97-AF65-F5344CB8AC3E}">
        <p14:creationId xmlns:p14="http://schemas.microsoft.com/office/powerpoint/2010/main" val="16358551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a:xfrm>
            <a:off x="434470" y="581595"/>
            <a:ext cx="5293927" cy="529569"/>
          </a:xfrm>
        </p:spPr>
        <p:txBody>
          <a:bodyPr/>
          <a:lstStyle/>
          <a:p>
            <a:r>
              <a:rPr lang="en-US" altLang="zh-TW" dirty="0"/>
              <a:t>Mt</a:t>
            </a:r>
            <a:r>
              <a:rPr lang="zh-TW" altLang="en-US" dirty="0"/>
              <a:t>為季節虛擬解釋變數</a:t>
            </a:r>
            <a:r>
              <a:rPr lang="en-US" altLang="zh-TW" dirty="0"/>
              <a:t>,</a:t>
            </a:r>
            <a:r>
              <a:rPr lang="zh-TW" altLang="en-US" dirty="0"/>
              <a:t>其中</a:t>
            </a:r>
            <a:r>
              <a:rPr lang="en-US" altLang="zh-TW" dirty="0"/>
              <a:t>:</a:t>
            </a:r>
            <a:endParaRPr lang="zh-TW" altLang="en-US" dirty="0"/>
          </a:p>
        </p:txBody>
      </p:sp>
      <p:sp>
        <p:nvSpPr>
          <p:cNvPr id="3" name="文字版面配置區 2"/>
          <p:cNvSpPr>
            <a:spLocks noGrp="1"/>
          </p:cNvSpPr>
          <p:nvPr>
            <p:ph type="body" sz="quarter" idx="13"/>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656948" y="1895994"/>
            <a:ext cx="5071449" cy="3636763"/>
          </a:xfrm>
          <a:prstGeom prst="rect">
            <a:avLst/>
          </a:prstGeom>
        </p:spPr>
      </p:pic>
      <p:sp>
        <p:nvSpPr>
          <p:cNvPr id="5" name="矩形 4"/>
          <p:cNvSpPr/>
          <p:nvPr/>
        </p:nvSpPr>
        <p:spPr>
          <a:xfrm>
            <a:off x="5930283" y="3714375"/>
            <a:ext cx="5938912" cy="1287917"/>
          </a:xfrm>
          <a:prstGeom prst="rect">
            <a:avLst/>
          </a:prstGeom>
        </p:spPr>
        <p:txBody>
          <a:bodyPr wrap="square">
            <a:spAutoFit/>
          </a:bodyPr>
          <a:lstStyle/>
          <a:p>
            <a:pPr>
              <a:lnSpc>
                <a:spcPct val="150000"/>
              </a:lnSpc>
            </a:pPr>
            <a:r>
              <a:rPr lang="zh-TW" altLang="en-US" dirty="0">
                <a:latin typeface="微軟正黑體" panose="020B0604030504040204" pitchFamily="34" charset="-120"/>
                <a:ea typeface="微軟正黑體" panose="020B0604030504040204" pitchFamily="34" charset="-120"/>
              </a:rPr>
              <a:t>了解模型之估計是否適當，我們保留了最後的</a:t>
            </a:r>
            <a:r>
              <a:rPr lang="en-US" altLang="zh-TW" dirty="0">
                <a:latin typeface="微軟正黑體" panose="020B0604030504040204" pitchFamily="34" charset="-120"/>
                <a:ea typeface="微軟正黑體" panose="020B0604030504040204" pitchFamily="34" charset="-120"/>
              </a:rPr>
              <a:t>12</a:t>
            </a:r>
            <a:r>
              <a:rPr lang="zh-TW" altLang="en-US" dirty="0">
                <a:latin typeface="微軟正黑體" panose="020B0604030504040204" pitchFamily="34" charset="-120"/>
                <a:ea typeface="微軟正黑體" panose="020B0604030504040204" pitchFamily="34" charset="-120"/>
              </a:rPr>
              <a:t>筆真實數據，和未來一年預測的比較用。我們將這</a:t>
            </a:r>
            <a:r>
              <a:rPr lang="en-US" altLang="zh-TW" dirty="0">
                <a:latin typeface="微軟正黑體" panose="020B0604030504040204" pitchFamily="34" charset="-120"/>
                <a:ea typeface="微軟正黑體" panose="020B0604030504040204" pitchFamily="34" charset="-120"/>
              </a:rPr>
              <a:t>12</a:t>
            </a:r>
            <a:r>
              <a:rPr lang="zh-TW" altLang="en-US" dirty="0">
                <a:latin typeface="微軟正黑體" panose="020B0604030504040204" pitchFamily="34" charset="-120"/>
                <a:ea typeface="微軟正黑體" panose="020B0604030504040204" pitchFamily="34" charset="-120"/>
              </a:rPr>
              <a:t>筆數據的實際值、估計值和</a:t>
            </a:r>
            <a:r>
              <a:rPr lang="en-US" altLang="zh-TW" dirty="0">
                <a:latin typeface="微軟正黑體" panose="020B0604030504040204" pitchFamily="34" charset="-120"/>
                <a:ea typeface="微軟正黑體" panose="020B0604030504040204" pitchFamily="34" charset="-120"/>
              </a:rPr>
              <a:t>95%</a:t>
            </a:r>
            <a:r>
              <a:rPr lang="zh-TW" altLang="en-US" dirty="0">
                <a:latin typeface="微軟正黑體" panose="020B0604030504040204" pitchFamily="34" charset="-120"/>
                <a:ea typeface="微軟正黑體" panose="020B0604030504040204" pitchFamily="34" charset="-120"/>
              </a:rPr>
              <a:t>的上、下界預測區間畫成預測曲線圖</a:t>
            </a:r>
          </a:p>
        </p:txBody>
      </p:sp>
    </p:spTree>
    <p:extLst>
      <p:ext uri="{BB962C8B-B14F-4D97-AF65-F5344CB8AC3E}">
        <p14:creationId xmlns:p14="http://schemas.microsoft.com/office/powerpoint/2010/main" val="21897060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版面配置區 2"/>
          <p:cNvSpPr>
            <a:spLocks noGrp="1"/>
          </p:cNvSpPr>
          <p:nvPr>
            <p:ph type="body" sz="quarter" idx="13"/>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391494" y="1310763"/>
            <a:ext cx="6760000" cy="4446000"/>
          </a:xfrm>
          <a:prstGeom prst="rect">
            <a:avLst/>
          </a:prstGeom>
        </p:spPr>
      </p:pic>
      <p:sp>
        <p:nvSpPr>
          <p:cNvPr id="5" name="文字方塊 4"/>
          <p:cNvSpPr txBox="1"/>
          <p:nvPr/>
        </p:nvSpPr>
        <p:spPr>
          <a:xfrm>
            <a:off x="1146600" y="5756763"/>
            <a:ext cx="5933873" cy="523220"/>
          </a:xfrm>
          <a:prstGeom prst="rect">
            <a:avLst/>
          </a:prstGeom>
          <a:noFill/>
        </p:spPr>
        <p:txBody>
          <a:bodyPr wrap="square" rtlCol="0">
            <a:spAutoFit/>
          </a:bodyPr>
          <a:lstStyle/>
          <a:p>
            <a:r>
              <a:rPr lang="zh-TW" altLang="en-US" sz="1400" dirty="0">
                <a:solidFill>
                  <a:srgbClr val="E73A1C"/>
                </a:solidFill>
              </a:rPr>
              <a:t>實際值、估計值和</a:t>
            </a:r>
            <a:r>
              <a:rPr lang="en-US" altLang="zh-TW" sz="1400" dirty="0">
                <a:solidFill>
                  <a:srgbClr val="E73A1C"/>
                </a:solidFill>
              </a:rPr>
              <a:t>95%</a:t>
            </a:r>
            <a:r>
              <a:rPr lang="zh-TW" altLang="en-US" sz="1400" dirty="0">
                <a:solidFill>
                  <a:srgbClr val="E73A1C"/>
                </a:solidFill>
              </a:rPr>
              <a:t>上、下界預測區間之曲線圖</a:t>
            </a:r>
            <a:r>
              <a:rPr lang="en-US" altLang="zh-TW" sz="1400" dirty="0">
                <a:solidFill>
                  <a:srgbClr val="E73A1C"/>
                </a:solidFill>
              </a:rPr>
              <a:t>(</a:t>
            </a:r>
            <a:r>
              <a:rPr lang="zh-TW" altLang="en-US" sz="1400" dirty="0">
                <a:solidFill>
                  <a:srgbClr val="E73A1C"/>
                </a:solidFill>
              </a:rPr>
              <a:t>時間序列迴歸法</a:t>
            </a:r>
            <a:r>
              <a:rPr lang="en-US" altLang="zh-TW" sz="1400" dirty="0">
                <a:solidFill>
                  <a:srgbClr val="E73A1C"/>
                </a:solidFill>
              </a:rPr>
              <a:t>)</a:t>
            </a:r>
          </a:p>
          <a:p>
            <a:endParaRPr lang="zh-TW" altLang="en-US" sz="1400" dirty="0">
              <a:solidFill>
                <a:schemeClr val="accent2">
                  <a:lumMod val="50000"/>
                </a:schemeClr>
              </a:solidFill>
              <a:latin typeface="微軟正黑體" panose="020B0604030504040204" pitchFamily="34" charset="-120"/>
              <a:ea typeface="微軟正黑體" panose="020B0604030504040204" pitchFamily="34" charset="-120"/>
            </a:endParaRPr>
          </a:p>
        </p:txBody>
      </p:sp>
      <p:sp>
        <p:nvSpPr>
          <p:cNvPr id="6" name="矩形 5"/>
          <p:cNvSpPr/>
          <p:nvPr/>
        </p:nvSpPr>
        <p:spPr>
          <a:xfrm>
            <a:off x="7598311" y="3896532"/>
            <a:ext cx="4015763" cy="1287917"/>
          </a:xfrm>
          <a:prstGeom prst="rect">
            <a:avLst/>
          </a:prstGeom>
        </p:spPr>
        <p:txBody>
          <a:bodyPr wrap="square">
            <a:spAutoFit/>
          </a:bodyPr>
          <a:lstStyle/>
          <a:p>
            <a:pPr>
              <a:lnSpc>
                <a:spcPct val="150000"/>
              </a:lnSpc>
            </a:pPr>
            <a:r>
              <a:rPr lang="zh-TW" altLang="en-US" dirty="0">
                <a:latin typeface="微軟正黑體" panose="020B0604030504040204" pitchFamily="34" charset="-120"/>
                <a:ea typeface="微軟正黑體" panose="020B0604030504040204" pitchFamily="34" charset="-120"/>
              </a:rPr>
              <a:t>由圖可以看出我們做出的預測皆在預測的範圍內，因此我們判定此預測方法為合適且符合預測能力之模型</a:t>
            </a:r>
          </a:p>
        </p:txBody>
      </p:sp>
    </p:spTree>
    <p:extLst>
      <p:ext uri="{BB962C8B-B14F-4D97-AF65-F5344CB8AC3E}">
        <p14:creationId xmlns:p14="http://schemas.microsoft.com/office/powerpoint/2010/main" val="3712665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r>
              <a:rPr lang="en-US" altLang="zh-TW" dirty="0"/>
              <a:t> Box-Jenkins Error Term Models</a:t>
            </a:r>
            <a:endParaRPr lang="zh-TW" altLang="en-US" dirty="0"/>
          </a:p>
        </p:txBody>
      </p:sp>
      <p:sp>
        <p:nvSpPr>
          <p:cNvPr id="3" name="文字版面配置區 2"/>
          <p:cNvSpPr>
            <a:spLocks noGrp="1"/>
          </p:cNvSpPr>
          <p:nvPr>
            <p:ph type="body" sz="quarter" idx="13"/>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823848" y="1496472"/>
            <a:ext cx="4718536" cy="3574423"/>
          </a:xfrm>
          <a:prstGeom prst="rect">
            <a:avLst/>
          </a:prstGeom>
        </p:spPr>
      </p:pic>
      <p:sp>
        <p:nvSpPr>
          <p:cNvPr id="5" name="矩形 4"/>
          <p:cNvSpPr/>
          <p:nvPr/>
        </p:nvSpPr>
        <p:spPr>
          <a:xfrm>
            <a:off x="2295280" y="5070895"/>
            <a:ext cx="2367956" cy="377476"/>
          </a:xfrm>
          <a:prstGeom prst="rect">
            <a:avLst/>
          </a:prstGeom>
        </p:spPr>
        <p:txBody>
          <a:bodyPr wrap="none">
            <a:spAutoFit/>
          </a:bodyPr>
          <a:lstStyle/>
          <a:p>
            <a:pPr algn="just">
              <a:lnSpc>
                <a:spcPct val="150000"/>
              </a:lnSpc>
              <a:spcAft>
                <a:spcPts val="0"/>
              </a:spcAft>
              <a:tabLst>
                <a:tab pos="1277620" algn="l"/>
              </a:tabLst>
            </a:pPr>
            <a:r>
              <a:rPr lang="en-US" altLang="zh-TW" sz="1400" kern="100" dirty="0" err="1">
                <a:solidFill>
                  <a:schemeClr val="accent3">
                    <a:lumMod val="75000"/>
                  </a:schemeClr>
                </a:solidFill>
                <a:latin typeface="標楷體" panose="03000509000000000000" pitchFamily="65" charset="-120"/>
              </a:rPr>
              <a:t>lnx</a:t>
            </a:r>
            <a:r>
              <a:rPr lang="zh-TW" altLang="zh-TW" sz="1400" kern="100" dirty="0">
                <a:solidFill>
                  <a:schemeClr val="accent3">
                    <a:lumMod val="75000"/>
                  </a:schemeClr>
                </a:solidFill>
                <a:latin typeface="Times New Roman" panose="02020603050405020304" pitchFamily="18" charset="0"/>
                <a:ea typeface="標楷體" panose="03000509000000000000" pitchFamily="65" charset="-120"/>
              </a:rPr>
              <a:t>的殘差相關檢測</a:t>
            </a:r>
            <a:r>
              <a:rPr lang="en-US" altLang="zh-TW" sz="1400" kern="100" dirty="0">
                <a:solidFill>
                  <a:schemeClr val="accent3">
                    <a:lumMod val="75000"/>
                  </a:schemeClr>
                </a:solidFill>
                <a:latin typeface="Times New Roman" panose="02020603050405020304" pitchFamily="18" charset="0"/>
                <a:ea typeface="標楷體" panose="03000509000000000000" pitchFamily="65" charset="-120"/>
              </a:rPr>
              <a:t>(</a:t>
            </a:r>
            <a:r>
              <a:rPr lang="zh-TW" altLang="zh-TW" sz="1400" kern="100" dirty="0">
                <a:solidFill>
                  <a:schemeClr val="accent3">
                    <a:lumMod val="75000"/>
                  </a:schemeClr>
                </a:solidFill>
                <a:latin typeface="Times New Roman" panose="02020603050405020304" pitchFamily="18" charset="0"/>
                <a:ea typeface="標楷體" panose="03000509000000000000" pitchFamily="65" charset="-120"/>
              </a:rPr>
              <a:t>配模前</a:t>
            </a:r>
            <a:r>
              <a:rPr lang="en-US" altLang="zh-TW" sz="1400" kern="100" dirty="0">
                <a:solidFill>
                  <a:schemeClr val="accent3">
                    <a:lumMod val="75000"/>
                  </a:schemeClr>
                </a:solidFill>
                <a:latin typeface="Times New Roman" panose="02020603050405020304" pitchFamily="18" charset="0"/>
                <a:ea typeface="標楷體" panose="03000509000000000000" pitchFamily="65" charset="-120"/>
              </a:rPr>
              <a:t>)</a:t>
            </a:r>
            <a:endParaRPr lang="zh-TW" altLang="zh-TW" sz="1400" kern="100" dirty="0">
              <a:solidFill>
                <a:schemeClr val="accent3">
                  <a:lumMod val="75000"/>
                </a:schemeClr>
              </a:solidFill>
              <a:latin typeface="Times New Roman" panose="02020603050405020304" pitchFamily="18" charset="0"/>
            </a:endParaRPr>
          </a:p>
        </p:txBody>
      </p:sp>
      <p:sp>
        <p:nvSpPr>
          <p:cNvPr id="6" name="矩形 5"/>
          <p:cNvSpPr/>
          <p:nvPr/>
        </p:nvSpPr>
        <p:spPr>
          <a:xfrm>
            <a:off x="5888476" y="2120352"/>
            <a:ext cx="5191328" cy="2585323"/>
          </a:xfrm>
          <a:prstGeom prst="rect">
            <a:avLst/>
          </a:prstGeom>
        </p:spPr>
        <p:txBody>
          <a:bodyPr wrap="square">
            <a:spAutoFit/>
          </a:bodyPr>
          <a:lstStyle/>
          <a:p>
            <a:pPr algn="just">
              <a:lnSpc>
                <a:spcPct val="150000"/>
              </a:lnSpc>
              <a:spcAft>
                <a:spcPts val="0"/>
              </a:spcAft>
              <a:tabLst>
                <a:tab pos="1277620" algn="l"/>
              </a:tabLst>
            </a:pPr>
            <a:r>
              <a:rPr lang="zh-TW" altLang="zh-TW" kern="100" dirty="0">
                <a:latin typeface="Times New Roman" panose="02020603050405020304" pitchFamily="18" charset="0"/>
                <a:ea typeface="標楷體" panose="03000509000000000000" pitchFamily="65" charset="-120"/>
              </a:rPr>
              <a:t>由</a:t>
            </a:r>
            <a:r>
              <a:rPr lang="en-US" altLang="zh-TW" kern="100" dirty="0">
                <a:latin typeface="Times New Roman" panose="02020603050405020304" pitchFamily="18" charset="0"/>
                <a:ea typeface="標楷體" panose="03000509000000000000" pitchFamily="65" charset="-120"/>
              </a:rPr>
              <a:t>ACF</a:t>
            </a:r>
            <a:r>
              <a:rPr lang="zh-TW" altLang="zh-TW" kern="100" dirty="0">
                <a:latin typeface="Times New Roman" panose="02020603050405020304" pitchFamily="18" charset="0"/>
                <a:ea typeface="標楷體" panose="03000509000000000000" pitchFamily="65" charset="-120"/>
              </a:rPr>
              <a:t>圖可得知殘差的數值下降速度非常快，因此我們可以知道資料的殘差呈現一個平穩的序列。這是還沒配模前的數值，所以白噪音檢定沒有通過。觀察</a:t>
            </a:r>
            <a:r>
              <a:rPr lang="en-US" altLang="zh-TW" kern="100" dirty="0">
                <a:latin typeface="Times New Roman" panose="02020603050405020304" pitchFamily="18" charset="0"/>
                <a:ea typeface="標楷體" panose="03000509000000000000" pitchFamily="65" charset="-120"/>
              </a:rPr>
              <a:t>ACF</a:t>
            </a:r>
            <a:r>
              <a:rPr lang="zh-TW" altLang="zh-TW" kern="100" dirty="0">
                <a:latin typeface="Times New Roman" panose="02020603050405020304" pitchFamily="18" charset="0"/>
                <a:ea typeface="標楷體" panose="03000509000000000000" pitchFamily="65" charset="-120"/>
              </a:rPr>
              <a:t>圖和</a:t>
            </a:r>
            <a:r>
              <a:rPr lang="en-US" altLang="zh-TW" kern="100" dirty="0">
                <a:latin typeface="Times New Roman" panose="02020603050405020304" pitchFamily="18" charset="0"/>
                <a:ea typeface="標楷體" panose="03000509000000000000" pitchFamily="65" charset="-120"/>
              </a:rPr>
              <a:t>PACF</a:t>
            </a:r>
            <a:r>
              <a:rPr lang="zh-TW" altLang="zh-TW" kern="100" dirty="0">
                <a:latin typeface="Times New Roman" panose="02020603050405020304" pitchFamily="18" charset="0"/>
                <a:ea typeface="標楷體" panose="03000509000000000000" pitchFamily="65" charset="-120"/>
              </a:rPr>
              <a:t>圖，</a:t>
            </a:r>
            <a:r>
              <a:rPr lang="en-US" altLang="zh-TW" kern="100" dirty="0">
                <a:latin typeface="Times New Roman" panose="02020603050405020304" pitchFamily="18" charset="0"/>
                <a:ea typeface="標楷體" panose="03000509000000000000" pitchFamily="65" charset="-120"/>
              </a:rPr>
              <a:t>ACF</a:t>
            </a:r>
            <a:r>
              <a:rPr lang="zh-TW" altLang="zh-TW" kern="100" dirty="0">
                <a:latin typeface="Times New Roman" panose="02020603050405020304" pitchFamily="18" charset="0"/>
                <a:ea typeface="標楷體" panose="03000509000000000000" pitchFamily="65" charset="-120"/>
              </a:rPr>
              <a:t>圖為</a:t>
            </a:r>
            <a:r>
              <a:rPr lang="en-US" altLang="zh-TW" kern="100" dirty="0">
                <a:latin typeface="Times New Roman" panose="02020603050405020304" pitchFamily="18" charset="0"/>
                <a:ea typeface="標楷體" panose="03000509000000000000" pitchFamily="65" charset="-120"/>
              </a:rPr>
              <a:t>dies down</a:t>
            </a:r>
            <a:r>
              <a:rPr lang="zh-TW" altLang="zh-TW" kern="100" dirty="0">
                <a:latin typeface="Times New Roman" panose="02020603050405020304" pitchFamily="18" charset="0"/>
                <a:ea typeface="標楷體" panose="03000509000000000000" pitchFamily="65" charset="-120"/>
              </a:rPr>
              <a:t>，</a:t>
            </a:r>
            <a:r>
              <a:rPr lang="en-US" altLang="zh-TW" kern="100" dirty="0">
                <a:latin typeface="Times New Roman" panose="02020603050405020304" pitchFamily="18" charset="0"/>
                <a:ea typeface="標楷體" panose="03000509000000000000" pitchFamily="65" charset="-120"/>
              </a:rPr>
              <a:t>PACF</a:t>
            </a:r>
            <a:r>
              <a:rPr lang="zh-TW" altLang="zh-TW" kern="100" dirty="0">
                <a:latin typeface="Times New Roman" panose="02020603050405020304" pitchFamily="18" charset="0"/>
                <a:ea typeface="標楷體" panose="03000509000000000000" pitchFamily="65" charset="-120"/>
              </a:rPr>
              <a:t>圖為</a:t>
            </a:r>
            <a:r>
              <a:rPr lang="en-US" altLang="zh-TW" kern="100" dirty="0">
                <a:latin typeface="Times New Roman" panose="02020603050405020304" pitchFamily="18" charset="0"/>
                <a:ea typeface="標楷體" panose="03000509000000000000" pitchFamily="65" charset="-120"/>
              </a:rPr>
              <a:t>cuts off</a:t>
            </a:r>
            <a:r>
              <a:rPr lang="zh-TW" altLang="zh-TW" kern="100" dirty="0">
                <a:latin typeface="Times New Roman" panose="02020603050405020304" pitchFamily="18" charset="0"/>
                <a:ea typeface="標楷體" panose="03000509000000000000" pitchFamily="65" charset="-120"/>
              </a:rPr>
              <a:t>，在季節部份配</a:t>
            </a:r>
            <a:r>
              <a:rPr lang="en-US" altLang="zh-TW" kern="100" dirty="0">
                <a:latin typeface="Times New Roman" panose="02020603050405020304" pitchFamily="18" charset="0"/>
                <a:ea typeface="標楷體" panose="03000509000000000000" pitchFamily="65" charset="-120"/>
              </a:rPr>
              <a:t>AR(12)</a:t>
            </a:r>
            <a:r>
              <a:rPr lang="zh-TW" altLang="zh-TW" kern="100" dirty="0">
                <a:latin typeface="Times New Roman" panose="02020603050405020304" pitchFamily="18" charset="0"/>
                <a:ea typeface="標楷體" panose="03000509000000000000" pitchFamily="65" charset="-120"/>
              </a:rPr>
              <a:t>，非季節部份配</a:t>
            </a:r>
            <a:r>
              <a:rPr lang="en-US" altLang="zh-TW" kern="100" dirty="0">
                <a:latin typeface="Times New Roman" panose="02020603050405020304" pitchFamily="18" charset="0"/>
                <a:ea typeface="標楷體" panose="03000509000000000000" pitchFamily="65" charset="-120"/>
              </a:rPr>
              <a:t>AR( 1,5)</a:t>
            </a:r>
            <a:r>
              <a:rPr lang="zh-TW" altLang="zh-TW" kern="100" dirty="0">
                <a:latin typeface="Times New Roman" panose="02020603050405020304" pitchFamily="18" charset="0"/>
                <a:ea typeface="標楷體" panose="03000509000000000000" pitchFamily="65" charset="-120"/>
              </a:rPr>
              <a:t>。</a:t>
            </a:r>
            <a:endParaRPr lang="zh-TW" altLang="zh-TW" kern="100" dirty="0">
              <a:latin typeface="Times New Roman" panose="02020603050405020304" pitchFamily="18" charset="0"/>
            </a:endParaRPr>
          </a:p>
        </p:txBody>
      </p:sp>
    </p:spTree>
    <p:extLst>
      <p:ext uri="{BB962C8B-B14F-4D97-AF65-F5344CB8AC3E}">
        <p14:creationId xmlns:p14="http://schemas.microsoft.com/office/powerpoint/2010/main" val="21734609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版面配置區 2"/>
          <p:cNvSpPr>
            <a:spLocks noGrp="1"/>
          </p:cNvSpPr>
          <p:nvPr>
            <p:ph type="body" sz="quarter" idx="13"/>
          </p:nvPr>
        </p:nvSpPr>
        <p:spPr/>
        <p:txBody>
          <a:bodyPr/>
          <a:lstStyle/>
          <a:p>
            <a:endParaRPr lang="zh-TW" altLang="en-US"/>
          </a:p>
        </p:txBody>
      </p:sp>
      <p:pic>
        <p:nvPicPr>
          <p:cNvPr id="4" name="圖片 3"/>
          <p:cNvPicPr/>
          <p:nvPr/>
        </p:nvPicPr>
        <p:blipFill>
          <a:blip r:embed="rId2" cstate="print">
            <a:extLst>
              <a:ext uri="{28A0092B-C50C-407E-A947-70E740481C1C}">
                <a14:useLocalDpi xmlns:a14="http://schemas.microsoft.com/office/drawing/2010/main" val="0"/>
              </a:ext>
            </a:extLst>
          </a:blip>
          <a:stretch>
            <a:fillRect/>
          </a:stretch>
        </p:blipFill>
        <p:spPr>
          <a:xfrm>
            <a:off x="1000807" y="1206230"/>
            <a:ext cx="4398044" cy="4367544"/>
          </a:xfrm>
          <a:prstGeom prst="rect">
            <a:avLst/>
          </a:prstGeom>
        </p:spPr>
      </p:pic>
      <p:sp>
        <p:nvSpPr>
          <p:cNvPr id="5" name="矩形 4"/>
          <p:cNvSpPr/>
          <p:nvPr/>
        </p:nvSpPr>
        <p:spPr>
          <a:xfrm>
            <a:off x="2122402" y="5542513"/>
            <a:ext cx="2188420" cy="377476"/>
          </a:xfrm>
          <a:prstGeom prst="rect">
            <a:avLst/>
          </a:prstGeom>
        </p:spPr>
        <p:txBody>
          <a:bodyPr wrap="none">
            <a:spAutoFit/>
          </a:bodyPr>
          <a:lstStyle/>
          <a:p>
            <a:pPr algn="just">
              <a:lnSpc>
                <a:spcPct val="150000"/>
              </a:lnSpc>
              <a:spcAft>
                <a:spcPts val="0"/>
              </a:spcAft>
            </a:pPr>
            <a:r>
              <a:rPr lang="en-US" altLang="zh-TW" sz="1400" kern="100" dirty="0" err="1">
                <a:solidFill>
                  <a:schemeClr val="accent3">
                    <a:lumMod val="75000"/>
                  </a:schemeClr>
                </a:solidFill>
                <a:latin typeface="標楷體" panose="03000509000000000000" pitchFamily="65" charset="-120"/>
              </a:rPr>
              <a:t>lnx</a:t>
            </a:r>
            <a:r>
              <a:rPr lang="zh-TW" altLang="zh-TW" sz="1400" kern="100" dirty="0">
                <a:solidFill>
                  <a:schemeClr val="accent3">
                    <a:lumMod val="75000"/>
                  </a:schemeClr>
                </a:solidFill>
                <a:latin typeface="Times New Roman" panose="02020603050405020304" pitchFamily="18" charset="0"/>
                <a:ea typeface="標楷體" panose="03000509000000000000" pitchFamily="65" charset="-120"/>
              </a:rPr>
              <a:t>的殘差相關檢測</a:t>
            </a:r>
            <a:r>
              <a:rPr lang="en-US" altLang="zh-TW" sz="1400" kern="100" dirty="0">
                <a:solidFill>
                  <a:schemeClr val="accent3">
                    <a:lumMod val="75000"/>
                  </a:schemeClr>
                </a:solidFill>
                <a:latin typeface="Times New Roman" panose="02020603050405020304" pitchFamily="18" charset="0"/>
                <a:ea typeface="標楷體" panose="03000509000000000000" pitchFamily="65" charset="-120"/>
              </a:rPr>
              <a:t>(</a:t>
            </a:r>
            <a:r>
              <a:rPr lang="zh-TW" altLang="zh-TW" sz="1400" kern="100" dirty="0">
                <a:solidFill>
                  <a:schemeClr val="accent3">
                    <a:lumMod val="75000"/>
                  </a:schemeClr>
                </a:solidFill>
                <a:latin typeface="Times New Roman" panose="02020603050405020304" pitchFamily="18" charset="0"/>
                <a:ea typeface="標楷體" panose="03000509000000000000" pitchFamily="65" charset="-120"/>
              </a:rPr>
              <a:t>配模</a:t>
            </a:r>
            <a:r>
              <a:rPr lang="en-US" altLang="zh-TW" sz="1400" kern="100" dirty="0">
                <a:solidFill>
                  <a:schemeClr val="accent3">
                    <a:lumMod val="75000"/>
                  </a:schemeClr>
                </a:solidFill>
                <a:latin typeface="Times New Roman" panose="02020603050405020304" pitchFamily="18" charset="0"/>
                <a:ea typeface="標楷體" panose="03000509000000000000" pitchFamily="65" charset="-120"/>
              </a:rPr>
              <a:t>)</a:t>
            </a:r>
            <a:endParaRPr lang="zh-TW" altLang="zh-TW" sz="1400" kern="100" dirty="0">
              <a:solidFill>
                <a:schemeClr val="accent3">
                  <a:lumMod val="75000"/>
                </a:schemeClr>
              </a:solidFill>
              <a:latin typeface="Times New Roman" panose="02020603050405020304" pitchFamily="18" charset="0"/>
            </a:endParaRPr>
          </a:p>
        </p:txBody>
      </p:sp>
      <p:sp>
        <p:nvSpPr>
          <p:cNvPr id="6" name="矩形 5"/>
          <p:cNvSpPr/>
          <p:nvPr/>
        </p:nvSpPr>
        <p:spPr>
          <a:xfrm>
            <a:off x="5888476" y="2305089"/>
            <a:ext cx="5376153" cy="2169825"/>
          </a:xfrm>
          <a:prstGeom prst="rect">
            <a:avLst/>
          </a:prstGeom>
        </p:spPr>
        <p:txBody>
          <a:bodyPr wrap="square">
            <a:spAutoFit/>
          </a:bodyPr>
          <a:lstStyle/>
          <a:p>
            <a:pPr algn="just">
              <a:lnSpc>
                <a:spcPct val="150000"/>
              </a:lnSpc>
              <a:spcAft>
                <a:spcPts val="0"/>
              </a:spcAft>
              <a:tabLst>
                <a:tab pos="1277620" algn="l"/>
              </a:tabLst>
            </a:pPr>
            <a:r>
              <a:rPr lang="zh-TW" altLang="zh-TW" kern="100" dirty="0">
                <a:latin typeface="Times New Roman" panose="02020603050405020304" pitchFamily="18" charset="0"/>
                <a:ea typeface="標楷體" panose="03000509000000000000" pitchFamily="65" charset="-120"/>
              </a:rPr>
              <a:t>白噪音檢定，殘差值要大於</a:t>
            </a:r>
            <a:r>
              <a:rPr lang="en-US" altLang="zh-TW" kern="100" dirty="0">
                <a:latin typeface="Times New Roman" panose="02020603050405020304" pitchFamily="18" charset="0"/>
                <a:ea typeface="標楷體" panose="03000509000000000000" pitchFamily="65" charset="-120"/>
              </a:rPr>
              <a:t>0.05</a:t>
            </a:r>
            <a:r>
              <a:rPr lang="zh-TW" altLang="zh-TW" kern="100" dirty="0">
                <a:latin typeface="Times New Roman" panose="02020603050405020304" pitchFamily="18" charset="0"/>
                <a:ea typeface="標楷體" panose="03000509000000000000" pitchFamily="65" charset="-120"/>
              </a:rPr>
              <a:t>，此模型才算合適。由白噪音機率圖得知前面的幾個數值小於</a:t>
            </a:r>
            <a:r>
              <a:rPr lang="en-US" altLang="zh-TW" kern="100" dirty="0">
                <a:latin typeface="Times New Roman" panose="02020603050405020304" pitchFamily="18" charset="0"/>
                <a:ea typeface="標楷體" panose="03000509000000000000" pitchFamily="65" charset="-120"/>
              </a:rPr>
              <a:t>0.05</a:t>
            </a:r>
            <a:r>
              <a:rPr lang="zh-TW" altLang="zh-TW" kern="100" dirty="0">
                <a:latin typeface="Times New Roman" panose="02020603050405020304" pitchFamily="18" charset="0"/>
                <a:ea typeface="標楷體" panose="03000509000000000000" pitchFamily="65" charset="-120"/>
              </a:rPr>
              <a:t>，沒有通過白噪音檢定，需要再調整配模。由</a:t>
            </a:r>
            <a:r>
              <a:rPr lang="en-US" altLang="zh-TW" kern="100" dirty="0">
                <a:latin typeface="Times New Roman" panose="02020603050405020304" pitchFamily="18" charset="0"/>
                <a:ea typeface="標楷體" panose="03000509000000000000" pitchFamily="65" charset="-120"/>
              </a:rPr>
              <a:t>PACF</a:t>
            </a:r>
            <a:r>
              <a:rPr lang="zh-TW" altLang="zh-TW" kern="100" dirty="0">
                <a:latin typeface="Times New Roman" panose="02020603050405020304" pitchFamily="18" charset="0"/>
                <a:ea typeface="標楷體" panose="03000509000000000000" pitchFamily="65" charset="-120"/>
              </a:rPr>
              <a:t>圖發現，</a:t>
            </a:r>
            <a:r>
              <a:rPr lang="en-US" altLang="zh-TW" kern="100" dirty="0">
                <a:latin typeface="Times New Roman" panose="02020603050405020304" pitchFamily="18" charset="0"/>
                <a:ea typeface="標楷體" panose="03000509000000000000" pitchFamily="65" charset="-120"/>
              </a:rPr>
              <a:t>lag10</a:t>
            </a:r>
            <a:r>
              <a:rPr lang="zh-TW" altLang="zh-TW" kern="100" dirty="0">
                <a:latin typeface="Times New Roman" panose="02020603050405020304" pitchFamily="18" charset="0"/>
                <a:ea typeface="標楷體" panose="03000509000000000000" pitchFamily="65" charset="-120"/>
              </a:rPr>
              <a:t>沒有在兩倍標準差下，所以在非季節部份加上</a:t>
            </a:r>
            <a:r>
              <a:rPr lang="en-US" altLang="zh-TW" kern="100" dirty="0">
                <a:latin typeface="Times New Roman" panose="02020603050405020304" pitchFamily="18" charset="0"/>
                <a:ea typeface="標楷體" panose="03000509000000000000" pitchFamily="65" charset="-120"/>
              </a:rPr>
              <a:t>10</a:t>
            </a:r>
            <a:r>
              <a:rPr lang="zh-TW" altLang="zh-TW" kern="100" dirty="0">
                <a:latin typeface="Times New Roman" panose="02020603050405020304" pitchFamily="18" charset="0"/>
                <a:ea typeface="標楷體" panose="03000509000000000000" pitchFamily="65" charset="-120"/>
              </a:rPr>
              <a:t>，配</a:t>
            </a:r>
            <a:r>
              <a:rPr lang="en-US" altLang="zh-TW" kern="100" dirty="0">
                <a:latin typeface="Times New Roman" panose="02020603050405020304" pitchFamily="18" charset="0"/>
                <a:ea typeface="標楷體" panose="03000509000000000000" pitchFamily="65" charset="-120"/>
              </a:rPr>
              <a:t>AR(1,5,10)</a:t>
            </a:r>
            <a:r>
              <a:rPr lang="zh-TW" altLang="zh-TW" kern="100" dirty="0">
                <a:latin typeface="Times New Roman" panose="02020603050405020304" pitchFamily="18" charset="0"/>
                <a:ea typeface="標楷體" panose="03000509000000000000" pitchFamily="65" charset="-120"/>
              </a:rPr>
              <a:t>。</a:t>
            </a:r>
            <a:endParaRPr lang="zh-TW" altLang="zh-TW" kern="100" dirty="0">
              <a:latin typeface="Times New Roman" panose="02020603050405020304" pitchFamily="18" charset="0"/>
            </a:endParaRPr>
          </a:p>
        </p:txBody>
      </p:sp>
    </p:spTree>
    <p:extLst>
      <p:ext uri="{BB962C8B-B14F-4D97-AF65-F5344CB8AC3E}">
        <p14:creationId xmlns:p14="http://schemas.microsoft.com/office/powerpoint/2010/main" val="24131877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endParaRPr lang="zh-TW" altLang="en-US"/>
          </a:p>
        </p:txBody>
      </p:sp>
      <p:sp>
        <p:nvSpPr>
          <p:cNvPr id="3" name="文字版面配置區 2"/>
          <p:cNvSpPr>
            <a:spLocks noGrp="1"/>
          </p:cNvSpPr>
          <p:nvPr>
            <p:ph type="body" sz="quarter" idx="13"/>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770598" y="1277464"/>
            <a:ext cx="5863666" cy="4326302"/>
          </a:xfrm>
          <a:prstGeom prst="rect">
            <a:avLst/>
          </a:prstGeom>
        </p:spPr>
      </p:pic>
      <p:sp>
        <p:nvSpPr>
          <p:cNvPr id="5" name="矩形 4"/>
          <p:cNvSpPr/>
          <p:nvPr/>
        </p:nvSpPr>
        <p:spPr>
          <a:xfrm>
            <a:off x="2516401" y="5519451"/>
            <a:ext cx="2762295" cy="458908"/>
          </a:xfrm>
          <a:prstGeom prst="rect">
            <a:avLst/>
          </a:prstGeom>
        </p:spPr>
        <p:txBody>
          <a:bodyPr wrap="none">
            <a:spAutoFit/>
          </a:bodyPr>
          <a:lstStyle/>
          <a:p>
            <a:pPr algn="just">
              <a:lnSpc>
                <a:spcPct val="150000"/>
              </a:lnSpc>
              <a:spcAft>
                <a:spcPts val="0"/>
              </a:spcAft>
            </a:pPr>
            <a:r>
              <a:rPr lang="en-US" altLang="zh-TW" kern="100" dirty="0" err="1">
                <a:solidFill>
                  <a:schemeClr val="accent3">
                    <a:lumMod val="75000"/>
                  </a:schemeClr>
                </a:solidFill>
                <a:latin typeface="標楷體" panose="03000509000000000000" pitchFamily="65" charset="-120"/>
              </a:rPr>
              <a:t>lnx</a:t>
            </a:r>
            <a:r>
              <a:rPr lang="zh-TW" altLang="zh-TW" kern="100" dirty="0">
                <a:solidFill>
                  <a:schemeClr val="accent3">
                    <a:lumMod val="75000"/>
                  </a:schemeClr>
                </a:solidFill>
                <a:latin typeface="Times New Roman" panose="02020603050405020304" pitchFamily="18" charset="0"/>
                <a:ea typeface="標楷體" panose="03000509000000000000" pitchFamily="65" charset="-120"/>
              </a:rPr>
              <a:t>的殘差相關檢測</a:t>
            </a:r>
            <a:r>
              <a:rPr lang="en-US" altLang="zh-TW" kern="100" dirty="0">
                <a:solidFill>
                  <a:schemeClr val="accent3">
                    <a:lumMod val="75000"/>
                  </a:schemeClr>
                </a:solidFill>
                <a:latin typeface="Times New Roman" panose="02020603050405020304" pitchFamily="18" charset="0"/>
                <a:ea typeface="標楷體" panose="03000509000000000000" pitchFamily="65" charset="-120"/>
              </a:rPr>
              <a:t>(</a:t>
            </a:r>
            <a:r>
              <a:rPr lang="zh-TW" altLang="zh-TW" kern="100" dirty="0">
                <a:solidFill>
                  <a:schemeClr val="accent3">
                    <a:lumMod val="75000"/>
                  </a:schemeClr>
                </a:solidFill>
                <a:latin typeface="Times New Roman" panose="02020603050405020304" pitchFamily="18" charset="0"/>
                <a:ea typeface="標楷體" panose="03000509000000000000" pitchFamily="65" charset="-120"/>
              </a:rPr>
              <a:t>配模</a:t>
            </a:r>
            <a:r>
              <a:rPr lang="en-US" altLang="zh-TW" kern="100" dirty="0">
                <a:solidFill>
                  <a:schemeClr val="accent3">
                    <a:lumMod val="75000"/>
                  </a:schemeClr>
                </a:solidFill>
                <a:latin typeface="Times New Roman" panose="02020603050405020304" pitchFamily="18" charset="0"/>
                <a:ea typeface="標楷體" panose="03000509000000000000" pitchFamily="65" charset="-120"/>
              </a:rPr>
              <a:t>)</a:t>
            </a:r>
            <a:endParaRPr lang="zh-TW" altLang="zh-TW" kern="100" dirty="0">
              <a:solidFill>
                <a:schemeClr val="accent3">
                  <a:lumMod val="75000"/>
                </a:schemeClr>
              </a:solidFill>
              <a:latin typeface="Times New Roman" panose="02020603050405020304" pitchFamily="18" charset="0"/>
            </a:endParaRPr>
          </a:p>
        </p:txBody>
      </p:sp>
      <p:sp>
        <p:nvSpPr>
          <p:cNvPr id="6" name="矩形 5"/>
          <p:cNvSpPr/>
          <p:nvPr/>
        </p:nvSpPr>
        <p:spPr>
          <a:xfrm>
            <a:off x="6919608" y="2420275"/>
            <a:ext cx="4734128" cy="1754326"/>
          </a:xfrm>
          <a:prstGeom prst="rect">
            <a:avLst/>
          </a:prstGeom>
        </p:spPr>
        <p:txBody>
          <a:bodyPr wrap="square">
            <a:spAutoFit/>
          </a:bodyPr>
          <a:lstStyle/>
          <a:p>
            <a:r>
              <a:rPr lang="zh-TW" altLang="zh-TW" kern="100" dirty="0">
                <a:ea typeface="標楷體" panose="03000509000000000000" pitchFamily="65" charset="-120"/>
                <a:cs typeface="Times New Roman" panose="02020603050405020304" pitchFamily="18" charset="0"/>
              </a:rPr>
              <a:t> 白噪音檢定，殘差值要大於</a:t>
            </a:r>
            <a:r>
              <a:rPr lang="en-US" altLang="zh-TW" kern="100" dirty="0">
                <a:ea typeface="標楷體" panose="03000509000000000000" pitchFamily="65" charset="-120"/>
                <a:cs typeface="Times New Roman" panose="02020603050405020304" pitchFamily="18" charset="0"/>
              </a:rPr>
              <a:t>0.05</a:t>
            </a:r>
            <a:r>
              <a:rPr lang="zh-TW" altLang="zh-TW" kern="100" dirty="0">
                <a:ea typeface="標楷體" panose="03000509000000000000" pitchFamily="65" charset="-120"/>
                <a:cs typeface="Times New Roman" panose="02020603050405020304" pitchFamily="18" charset="0"/>
              </a:rPr>
              <a:t>，此模型才算合適。由白噪音機率圖得知前面的幾個數值小於</a:t>
            </a:r>
            <a:r>
              <a:rPr lang="en-US" altLang="zh-TW" kern="100" dirty="0">
                <a:ea typeface="標楷體" panose="03000509000000000000" pitchFamily="65" charset="-120"/>
                <a:cs typeface="Times New Roman" panose="02020603050405020304" pitchFamily="18" charset="0"/>
              </a:rPr>
              <a:t>0.05</a:t>
            </a:r>
            <a:r>
              <a:rPr lang="zh-TW" altLang="zh-TW" kern="100" dirty="0">
                <a:ea typeface="標楷體" panose="03000509000000000000" pitchFamily="65" charset="-120"/>
                <a:cs typeface="Times New Roman" panose="02020603050405020304" pitchFamily="18" charset="0"/>
              </a:rPr>
              <a:t>，沒有通過白噪音檢定，需要再調整配模。由</a:t>
            </a:r>
            <a:r>
              <a:rPr lang="en-US" altLang="zh-TW" kern="100" dirty="0">
                <a:ea typeface="標楷體" panose="03000509000000000000" pitchFamily="65" charset="-120"/>
                <a:cs typeface="Times New Roman" panose="02020603050405020304" pitchFamily="18" charset="0"/>
              </a:rPr>
              <a:t>PACF</a:t>
            </a:r>
            <a:r>
              <a:rPr lang="zh-TW" altLang="zh-TW" kern="100" dirty="0">
                <a:ea typeface="標楷體" panose="03000509000000000000" pitchFamily="65" charset="-120"/>
                <a:cs typeface="Times New Roman" panose="02020603050405020304" pitchFamily="18" charset="0"/>
              </a:rPr>
              <a:t>圖中發現，</a:t>
            </a:r>
            <a:r>
              <a:rPr lang="en-US" altLang="zh-TW" kern="100" dirty="0">
                <a:ea typeface="標楷體" panose="03000509000000000000" pitchFamily="65" charset="-120"/>
                <a:cs typeface="Times New Roman" panose="02020603050405020304" pitchFamily="18" charset="0"/>
              </a:rPr>
              <a:t>lag3</a:t>
            </a:r>
            <a:r>
              <a:rPr lang="zh-TW" altLang="zh-TW" kern="100" dirty="0">
                <a:ea typeface="標楷體" panose="03000509000000000000" pitchFamily="65" charset="-120"/>
                <a:cs typeface="Times New Roman" panose="02020603050405020304" pitchFamily="18" charset="0"/>
              </a:rPr>
              <a:t>快超過兩倍標準差，所以在非季節部份加上</a:t>
            </a:r>
            <a:r>
              <a:rPr lang="en-US" altLang="zh-TW" kern="100" dirty="0">
                <a:ea typeface="標楷體" panose="03000509000000000000" pitchFamily="65" charset="-120"/>
                <a:cs typeface="Times New Roman" panose="02020603050405020304" pitchFamily="18" charset="0"/>
              </a:rPr>
              <a:t>3</a:t>
            </a:r>
            <a:r>
              <a:rPr lang="zh-TW" altLang="zh-TW" kern="100" dirty="0">
                <a:ea typeface="標楷體" panose="03000509000000000000" pitchFamily="65" charset="-120"/>
                <a:cs typeface="Times New Roman" panose="02020603050405020304" pitchFamily="18" charset="0"/>
              </a:rPr>
              <a:t>，配</a:t>
            </a:r>
            <a:r>
              <a:rPr lang="en-US" altLang="zh-TW" kern="100" dirty="0">
                <a:ea typeface="標楷體" panose="03000509000000000000" pitchFamily="65" charset="-120"/>
                <a:cs typeface="Times New Roman" panose="02020603050405020304" pitchFamily="18" charset="0"/>
              </a:rPr>
              <a:t>AR(1,3,5.10)</a:t>
            </a:r>
            <a:r>
              <a:rPr lang="zh-TW" altLang="zh-TW" kern="100" dirty="0">
                <a:ea typeface="標楷體" panose="03000509000000000000" pitchFamily="65" charset="-120"/>
                <a:cs typeface="Times New Roman" panose="02020603050405020304" pitchFamily="18" charset="0"/>
              </a:rPr>
              <a:t>。</a:t>
            </a:r>
            <a:endParaRPr lang="zh-TW" altLang="en-US" dirty="0"/>
          </a:p>
        </p:txBody>
      </p:sp>
    </p:spTree>
    <p:extLst>
      <p:ext uri="{BB962C8B-B14F-4D97-AF65-F5344CB8AC3E}">
        <p14:creationId xmlns:p14="http://schemas.microsoft.com/office/powerpoint/2010/main" val="2627359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endParaRPr lang="zh-TW" altLang="en-US"/>
          </a:p>
        </p:txBody>
      </p:sp>
      <p:sp>
        <p:nvSpPr>
          <p:cNvPr id="3" name="文字版面配置區 2"/>
          <p:cNvSpPr>
            <a:spLocks noGrp="1"/>
          </p:cNvSpPr>
          <p:nvPr>
            <p:ph type="body" sz="quarter" idx="13"/>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972146" y="1701987"/>
            <a:ext cx="5097914" cy="3819698"/>
          </a:xfrm>
          <a:prstGeom prst="rect">
            <a:avLst/>
          </a:prstGeom>
        </p:spPr>
      </p:pic>
      <p:sp>
        <p:nvSpPr>
          <p:cNvPr id="5" name="矩形 4"/>
          <p:cNvSpPr/>
          <p:nvPr/>
        </p:nvSpPr>
        <p:spPr>
          <a:xfrm>
            <a:off x="2412013" y="5412447"/>
            <a:ext cx="2367956" cy="377476"/>
          </a:xfrm>
          <a:prstGeom prst="rect">
            <a:avLst/>
          </a:prstGeom>
        </p:spPr>
        <p:txBody>
          <a:bodyPr wrap="none">
            <a:spAutoFit/>
          </a:bodyPr>
          <a:lstStyle/>
          <a:p>
            <a:pPr algn="just">
              <a:lnSpc>
                <a:spcPct val="150000"/>
              </a:lnSpc>
              <a:spcAft>
                <a:spcPts val="0"/>
              </a:spcAft>
            </a:pPr>
            <a:r>
              <a:rPr lang="en-US" altLang="zh-TW" sz="1400" kern="100" dirty="0" err="1">
                <a:solidFill>
                  <a:schemeClr val="accent3">
                    <a:lumMod val="75000"/>
                  </a:schemeClr>
                </a:solidFill>
                <a:latin typeface="標楷體" panose="03000509000000000000" pitchFamily="65" charset="-120"/>
              </a:rPr>
              <a:t>lnx</a:t>
            </a:r>
            <a:r>
              <a:rPr lang="zh-TW" altLang="zh-TW" sz="1400" kern="100" dirty="0">
                <a:solidFill>
                  <a:schemeClr val="accent3">
                    <a:lumMod val="75000"/>
                  </a:schemeClr>
                </a:solidFill>
                <a:latin typeface="Times New Roman" panose="02020603050405020304" pitchFamily="18" charset="0"/>
                <a:ea typeface="標楷體" panose="03000509000000000000" pitchFamily="65" charset="-120"/>
              </a:rPr>
              <a:t>的殘差相關檢測</a:t>
            </a:r>
            <a:r>
              <a:rPr lang="en-US" altLang="zh-TW" sz="1400" kern="100" dirty="0">
                <a:solidFill>
                  <a:schemeClr val="accent3">
                    <a:lumMod val="75000"/>
                  </a:schemeClr>
                </a:solidFill>
                <a:latin typeface="Times New Roman" panose="02020603050405020304" pitchFamily="18" charset="0"/>
                <a:ea typeface="標楷體" panose="03000509000000000000" pitchFamily="65" charset="-120"/>
              </a:rPr>
              <a:t>(</a:t>
            </a:r>
            <a:r>
              <a:rPr lang="zh-TW" altLang="zh-TW" sz="1400" kern="100" dirty="0">
                <a:solidFill>
                  <a:schemeClr val="accent3">
                    <a:lumMod val="75000"/>
                  </a:schemeClr>
                </a:solidFill>
                <a:latin typeface="Times New Roman" panose="02020603050405020304" pitchFamily="18" charset="0"/>
                <a:ea typeface="標楷體" panose="03000509000000000000" pitchFamily="65" charset="-120"/>
              </a:rPr>
              <a:t>配模後</a:t>
            </a:r>
            <a:r>
              <a:rPr lang="en-US" altLang="zh-TW" sz="1400" kern="100" dirty="0">
                <a:solidFill>
                  <a:schemeClr val="accent3">
                    <a:lumMod val="75000"/>
                  </a:schemeClr>
                </a:solidFill>
                <a:latin typeface="Times New Roman" panose="02020603050405020304" pitchFamily="18" charset="0"/>
                <a:ea typeface="標楷體" panose="03000509000000000000" pitchFamily="65" charset="-120"/>
              </a:rPr>
              <a:t>)</a:t>
            </a:r>
            <a:endParaRPr lang="zh-TW" altLang="zh-TW" sz="1400" kern="100" dirty="0">
              <a:solidFill>
                <a:schemeClr val="accent3">
                  <a:lumMod val="75000"/>
                </a:schemeClr>
              </a:solidFill>
              <a:latin typeface="Times New Roman" panose="02020603050405020304" pitchFamily="18" charset="0"/>
            </a:endParaRPr>
          </a:p>
        </p:txBody>
      </p:sp>
      <p:sp>
        <p:nvSpPr>
          <p:cNvPr id="6" name="矩形 5"/>
          <p:cNvSpPr/>
          <p:nvPr/>
        </p:nvSpPr>
        <p:spPr>
          <a:xfrm>
            <a:off x="6491591" y="3150171"/>
            <a:ext cx="5162145" cy="923330"/>
          </a:xfrm>
          <a:prstGeom prst="rect">
            <a:avLst/>
          </a:prstGeom>
        </p:spPr>
        <p:txBody>
          <a:bodyPr wrap="square">
            <a:spAutoFit/>
          </a:bodyPr>
          <a:lstStyle/>
          <a:p>
            <a:r>
              <a:rPr lang="zh-TW" altLang="zh-TW" kern="100" dirty="0">
                <a:ea typeface="標楷體" panose="03000509000000000000" pitchFamily="65" charset="-120"/>
                <a:cs typeface="Times New Roman" panose="02020603050405020304" pitchFamily="18" charset="0"/>
              </a:rPr>
              <a:t> 由</a:t>
            </a:r>
            <a:r>
              <a:rPr lang="en-US" altLang="zh-TW" kern="100" dirty="0">
                <a:ea typeface="標楷體" panose="03000509000000000000" pitchFamily="65" charset="-120"/>
                <a:cs typeface="Times New Roman" panose="02020603050405020304" pitchFamily="18" charset="0"/>
              </a:rPr>
              <a:t>ACF</a:t>
            </a:r>
            <a:r>
              <a:rPr lang="zh-TW" altLang="zh-TW" kern="100" dirty="0">
                <a:ea typeface="標楷體" panose="03000509000000000000" pitchFamily="65" charset="-120"/>
                <a:cs typeface="Times New Roman" panose="02020603050405020304" pitchFamily="18" charset="0"/>
              </a:rPr>
              <a:t>圖和</a:t>
            </a:r>
            <a:r>
              <a:rPr lang="en-US" altLang="zh-TW" kern="100" dirty="0">
                <a:ea typeface="標楷體" panose="03000509000000000000" pitchFamily="65" charset="-120"/>
                <a:cs typeface="Times New Roman" panose="02020603050405020304" pitchFamily="18" charset="0"/>
              </a:rPr>
              <a:t>PACF</a:t>
            </a:r>
            <a:r>
              <a:rPr lang="zh-TW" altLang="zh-TW" kern="100" dirty="0">
                <a:ea typeface="標楷體" panose="03000509000000000000" pitchFamily="65" charset="-120"/>
                <a:cs typeface="Times New Roman" panose="02020603050405020304" pitchFamily="18" charset="0"/>
              </a:rPr>
              <a:t>圖可看到誤差值皆在兩倍標準差下。且白噪音機率值皆大於</a:t>
            </a:r>
            <a:r>
              <a:rPr lang="en-US" altLang="zh-TW" kern="100" dirty="0">
                <a:ea typeface="標楷體" panose="03000509000000000000" pitchFamily="65" charset="-120"/>
                <a:cs typeface="Times New Roman" panose="02020603050405020304" pitchFamily="18" charset="0"/>
              </a:rPr>
              <a:t>0.05</a:t>
            </a:r>
            <a:r>
              <a:rPr lang="zh-TW" altLang="zh-TW" kern="100" dirty="0">
                <a:ea typeface="標楷體" panose="03000509000000000000" pitchFamily="65" charset="-120"/>
                <a:cs typeface="Times New Roman" panose="02020603050405020304" pitchFamily="18" charset="0"/>
              </a:rPr>
              <a:t>，通過白噪音檢定，表示此模型是合適的。</a:t>
            </a:r>
            <a:endParaRPr lang="zh-TW" altLang="en-US" dirty="0"/>
          </a:p>
        </p:txBody>
      </p:sp>
    </p:spTree>
    <p:extLst>
      <p:ext uri="{BB962C8B-B14F-4D97-AF65-F5344CB8AC3E}">
        <p14:creationId xmlns:p14="http://schemas.microsoft.com/office/powerpoint/2010/main" val="27978969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版面配置區 2"/>
          <p:cNvSpPr>
            <a:spLocks noGrp="1"/>
          </p:cNvSpPr>
          <p:nvPr>
            <p:ph type="body" sz="quarter" idx="13"/>
          </p:nvPr>
        </p:nvSpPr>
        <p:spPr/>
        <p:txBody>
          <a:bodyPr/>
          <a:lstStyle/>
          <a:p>
            <a:endParaRPr lang="zh-TW" altLang="en-US"/>
          </a:p>
        </p:txBody>
      </p:sp>
      <p:sp>
        <p:nvSpPr>
          <p:cNvPr id="4" name="矩形 3"/>
          <p:cNvSpPr/>
          <p:nvPr/>
        </p:nvSpPr>
        <p:spPr>
          <a:xfrm>
            <a:off x="450920" y="4468407"/>
            <a:ext cx="7720520" cy="873572"/>
          </a:xfrm>
          <a:prstGeom prst="rect">
            <a:avLst/>
          </a:prstGeom>
        </p:spPr>
        <p:txBody>
          <a:bodyPr wrap="square">
            <a:spAutoFit/>
          </a:bodyPr>
          <a:lstStyle/>
          <a:p>
            <a:pPr algn="just">
              <a:lnSpc>
                <a:spcPct val="150000"/>
              </a:lnSpc>
              <a:tabLst>
                <a:tab pos="1277620" algn="l"/>
              </a:tabLst>
            </a:pPr>
            <a:r>
              <a:rPr lang="zh-TW" altLang="zh-TW" kern="100" dirty="0">
                <a:latin typeface="Times New Roman" panose="02020603050405020304" pitchFamily="18" charset="0"/>
                <a:ea typeface="標楷體" panose="03000509000000000000" pitchFamily="65" charset="-120"/>
              </a:rPr>
              <a:t>將模型的參數估計值代入模型中，得到</a:t>
            </a:r>
            <a:r>
              <a:rPr lang="en-US" altLang="zh-TW" kern="100" dirty="0">
                <a:latin typeface="Times New Roman" panose="02020603050405020304" pitchFamily="18" charset="0"/>
                <a:ea typeface="標楷體" panose="03000509000000000000" pitchFamily="65" charset="-120"/>
              </a:rPr>
              <a:t>Box-Jenkins Error Term</a:t>
            </a:r>
            <a:r>
              <a:rPr lang="zh-TW" altLang="zh-TW" kern="100" dirty="0">
                <a:latin typeface="Times New Roman" panose="02020603050405020304" pitchFamily="18" charset="0"/>
                <a:ea typeface="標楷體" panose="03000509000000000000" pitchFamily="65" charset="-120"/>
              </a:rPr>
              <a:t>預測方程式：</a:t>
            </a:r>
            <a:endParaRPr lang="zh-TW" altLang="zh-TW" kern="100" dirty="0">
              <a:latin typeface="Times New Roman" panose="02020603050405020304" pitchFamily="18" charset="0"/>
            </a:endParaRPr>
          </a:p>
          <a:p>
            <a:pPr algn="just">
              <a:lnSpc>
                <a:spcPct val="150000"/>
              </a:lnSpc>
              <a:spcAft>
                <a:spcPts val="0"/>
              </a:spcAft>
              <a:tabLst>
                <a:tab pos="1277620" algn="l"/>
              </a:tabLst>
            </a:pPr>
            <a:endParaRPr lang="zh-TW" altLang="zh-TW" kern="100" dirty="0">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矩形 4"/>
              <p:cNvSpPr/>
              <p:nvPr/>
            </p:nvSpPr>
            <p:spPr>
              <a:xfrm>
                <a:off x="713748" y="5056939"/>
                <a:ext cx="11267030" cy="1384995"/>
              </a:xfrm>
              <a:prstGeom prst="rect">
                <a:avLst/>
              </a:prstGeom>
            </p:spPr>
            <p:txBody>
              <a:bodyPr wrap="square">
                <a:spAutoFit/>
              </a:bodyPr>
              <a:lstStyle/>
              <a:p>
                <a:pPr>
                  <a:lnSpc>
                    <a:spcPct val="150000"/>
                  </a:lnSpc>
                  <a:spcAft>
                    <a:spcPts val="0"/>
                  </a:spcAft>
                </a:pPr>
                <a14:m>
                  <m:oMathPara xmlns:m="http://schemas.openxmlformats.org/officeDocument/2006/math">
                    <m:oMathParaPr>
                      <m:jc m:val="left"/>
                    </m:oMathParaPr>
                    <m:oMath xmlns:m="http://schemas.openxmlformats.org/officeDocument/2006/math">
                      <m:sSup>
                        <m:sSupPr>
                          <m:ctrlPr>
                            <a:rPr lang="zh-TW" altLang="zh-TW" sz="1400" i="1" kern="100" smtClean="0">
                              <a:latin typeface="Cambria Math" panose="02040503050406030204" pitchFamily="18" charset="0"/>
                              <a:ea typeface="Cambria Math" panose="02040503050406030204" pitchFamily="18" charset="0"/>
                            </a:rPr>
                          </m:ctrlPr>
                        </m:sSupPr>
                        <m:e>
                          <m:sSub>
                            <m:sSubPr>
                              <m:ctrlPr>
                                <a:rPr lang="zh-TW" altLang="zh-TW" sz="1400" i="1" kern="100">
                                  <a:latin typeface="Cambria Math" panose="02040503050406030204" pitchFamily="18" charset="0"/>
                                  <a:ea typeface="Cambria Math" panose="02040503050406030204" pitchFamily="18" charset="0"/>
                                </a:rPr>
                              </m:ctrlPr>
                            </m:sSubPr>
                            <m:e>
                              <m:r>
                                <a:rPr lang="en-US" altLang="zh-TW" sz="1400" i="1" kern="100">
                                  <a:latin typeface="Cambria Math" panose="02040503050406030204" pitchFamily="18" charset="0"/>
                                  <a:ea typeface="標楷體" panose="03000509000000000000" pitchFamily="65" charset="-120"/>
                                </a:rPr>
                                <m:t>𝑦</m:t>
                              </m:r>
                            </m:e>
                            <m:sub>
                              <m:r>
                                <a:rPr lang="en-US" altLang="zh-TW" sz="1400" i="1" kern="100">
                                  <a:latin typeface="Cambria Math" panose="02040503050406030204" pitchFamily="18" charset="0"/>
                                  <a:ea typeface="標楷體" panose="03000509000000000000" pitchFamily="65" charset="-120"/>
                                </a:rPr>
                                <m:t>𝑡</m:t>
                              </m:r>
                            </m:sub>
                          </m:sSub>
                        </m:e>
                        <m:sup>
                          <m:r>
                            <a:rPr lang="en-US" altLang="zh-TW" sz="1400" i="1" kern="100">
                              <a:latin typeface="Cambria Math" panose="02040503050406030204" pitchFamily="18" charset="0"/>
                              <a:ea typeface="標楷體" panose="03000509000000000000" pitchFamily="65" charset="-120"/>
                            </a:rPr>
                            <m:t>∗</m:t>
                          </m:r>
                        </m:sup>
                      </m:sSup>
                      <m:r>
                        <a:rPr lang="en-US" altLang="zh-TW" sz="1400" i="1" kern="100">
                          <a:latin typeface="Cambria Math" panose="02040503050406030204" pitchFamily="18" charset="0"/>
                          <a:ea typeface="標楷體" panose="03000509000000000000" pitchFamily="65" charset="-120"/>
                        </a:rPr>
                        <m:t>=</m:t>
                      </m:r>
                      <m:r>
                        <a:rPr lang="en-US" altLang="zh-TW" sz="1400" i="1" kern="100">
                          <a:latin typeface="Cambria Math" panose="02040503050406030204" pitchFamily="18" charset="0"/>
                          <a:ea typeface="標楷體" panose="03000509000000000000" pitchFamily="65" charset="-120"/>
                        </a:rPr>
                        <m:t>𝑙𝑛</m:t>
                      </m:r>
                      <m:sSub>
                        <m:sSubPr>
                          <m:ctrlPr>
                            <a:rPr lang="zh-TW" altLang="zh-TW" sz="1400" i="1" kern="100">
                              <a:latin typeface="Cambria Math" panose="02040503050406030204" pitchFamily="18" charset="0"/>
                              <a:ea typeface="Cambria Math" panose="02040503050406030204" pitchFamily="18" charset="0"/>
                            </a:rPr>
                          </m:ctrlPr>
                        </m:sSubPr>
                        <m:e>
                          <m:r>
                            <a:rPr lang="en-US" altLang="zh-TW" sz="1400" i="1" kern="100">
                              <a:latin typeface="Cambria Math" panose="02040503050406030204" pitchFamily="18" charset="0"/>
                              <a:ea typeface="標楷體" panose="03000509000000000000" pitchFamily="65" charset="-120"/>
                            </a:rPr>
                            <m:t>𝑦</m:t>
                          </m:r>
                        </m:e>
                        <m:sub>
                          <m:r>
                            <a:rPr lang="en-US" altLang="zh-TW" sz="1400" i="1" kern="100">
                              <a:latin typeface="Cambria Math" panose="02040503050406030204" pitchFamily="18" charset="0"/>
                              <a:ea typeface="標楷體" panose="03000509000000000000" pitchFamily="65" charset="-120"/>
                            </a:rPr>
                            <m:t>𝑡</m:t>
                          </m:r>
                        </m:sub>
                      </m:sSub>
                    </m:oMath>
                  </m:oMathPara>
                </a14:m>
                <a:endParaRPr lang="zh-TW" altLang="zh-TW" sz="1400" kern="100" dirty="0">
                  <a:latin typeface="Times New Roman" panose="02020603050405020304" pitchFamily="18" charset="0"/>
                </a:endParaRPr>
              </a:p>
              <a:p>
                <a:pPr>
                  <a:lnSpc>
                    <a:spcPct val="150000"/>
                  </a:lnSpc>
                  <a:spcAft>
                    <a:spcPts val="0"/>
                  </a:spcAft>
                </a:pPr>
                <a14:m>
                  <m:oMathPara xmlns:m="http://schemas.openxmlformats.org/officeDocument/2006/math">
                    <m:oMathParaPr>
                      <m:jc m:val="left"/>
                    </m:oMathParaPr>
                    <m:oMath xmlns:m="http://schemas.openxmlformats.org/officeDocument/2006/math">
                      <m:sSup>
                        <m:sSupPr>
                          <m:ctrlPr>
                            <a:rPr lang="zh-TW" altLang="zh-TW" sz="1400" i="1" kern="100">
                              <a:latin typeface="Cambria Math" panose="02040503050406030204" pitchFamily="18" charset="0"/>
                              <a:ea typeface="Cambria Math" panose="02040503050406030204" pitchFamily="18" charset="0"/>
                            </a:rPr>
                          </m:ctrlPr>
                        </m:sSupPr>
                        <m:e>
                          <m:sSub>
                            <m:sSubPr>
                              <m:ctrlPr>
                                <a:rPr lang="zh-TW" altLang="zh-TW" sz="1400" i="1" kern="100">
                                  <a:latin typeface="Cambria Math" panose="02040503050406030204" pitchFamily="18" charset="0"/>
                                  <a:ea typeface="Cambria Math" panose="02040503050406030204" pitchFamily="18" charset="0"/>
                                </a:rPr>
                              </m:ctrlPr>
                            </m:sSubPr>
                            <m:e>
                              <m:r>
                                <a:rPr lang="en-US" altLang="zh-TW" sz="1400" i="1" kern="100">
                                  <a:latin typeface="Cambria Math" panose="02040503050406030204" pitchFamily="18" charset="0"/>
                                  <a:ea typeface="標楷體" panose="03000509000000000000" pitchFamily="65" charset="-120"/>
                                </a:rPr>
                                <m:t>𝑦</m:t>
                              </m:r>
                            </m:e>
                            <m:sub>
                              <m:r>
                                <a:rPr lang="en-US" altLang="zh-TW" sz="1400" i="1" kern="100">
                                  <a:latin typeface="Cambria Math" panose="02040503050406030204" pitchFamily="18" charset="0"/>
                                  <a:ea typeface="標楷體" panose="03000509000000000000" pitchFamily="65" charset="-120"/>
                                </a:rPr>
                                <m:t>𝑡</m:t>
                              </m:r>
                            </m:sub>
                          </m:sSub>
                        </m:e>
                        <m:sup>
                          <m:r>
                            <a:rPr lang="en-US" altLang="zh-TW" sz="1400" i="1" kern="100">
                              <a:latin typeface="Cambria Math" panose="02040503050406030204" pitchFamily="18" charset="0"/>
                              <a:ea typeface="標楷體" panose="03000509000000000000" pitchFamily="65" charset="-120"/>
                            </a:rPr>
                            <m:t>∗</m:t>
                          </m:r>
                        </m:sup>
                      </m:sSup>
                      <m:r>
                        <a:rPr lang="en-US" altLang="zh-TW" sz="1400" i="1" kern="100">
                          <a:latin typeface="Cambria Math" panose="02040503050406030204" pitchFamily="18" charset="0"/>
                          <a:ea typeface="標楷體" panose="03000509000000000000" pitchFamily="65" charset="-120"/>
                        </a:rPr>
                        <m:t>=14.77239+0.0063384</m:t>
                      </m:r>
                      <m:r>
                        <a:rPr lang="en-US" altLang="zh-TW" sz="1400" i="1" kern="100">
                          <a:latin typeface="Cambria Math" panose="02040503050406030204" pitchFamily="18" charset="0"/>
                          <a:ea typeface="標楷體" panose="03000509000000000000" pitchFamily="65" charset="-120"/>
                        </a:rPr>
                        <m:t>𝑡</m:t>
                      </m:r>
                      <m:r>
                        <a:rPr lang="en-US" altLang="zh-TW" sz="1400" i="1" kern="100">
                          <a:latin typeface="Cambria Math" panose="02040503050406030204" pitchFamily="18" charset="0"/>
                          <a:ea typeface="標楷體" panose="03000509000000000000" pitchFamily="65" charset="-120"/>
                        </a:rPr>
                        <m:t>+0.0030173</m:t>
                      </m:r>
                      <m:sSub>
                        <m:sSubPr>
                          <m:ctrlPr>
                            <a:rPr lang="zh-TW" altLang="zh-TW" sz="1400" i="1" kern="100">
                              <a:latin typeface="Cambria Math" panose="02040503050406030204" pitchFamily="18" charset="0"/>
                              <a:ea typeface="Cambria Math" panose="02040503050406030204" pitchFamily="18" charset="0"/>
                            </a:rPr>
                          </m:ctrlPr>
                        </m:sSubPr>
                        <m:e>
                          <m:r>
                            <a:rPr lang="en-US" altLang="zh-TW" sz="1400" i="1" kern="100">
                              <a:latin typeface="Cambria Math" panose="02040503050406030204" pitchFamily="18" charset="0"/>
                              <a:ea typeface="標楷體" panose="03000509000000000000" pitchFamily="65" charset="-120"/>
                            </a:rPr>
                            <m:t>𝑑</m:t>
                          </m:r>
                        </m:e>
                        <m:sub>
                          <m:r>
                            <a:rPr lang="en-US" altLang="zh-TW" sz="1400" i="1" kern="100">
                              <a:latin typeface="Cambria Math" panose="02040503050406030204" pitchFamily="18" charset="0"/>
                              <a:ea typeface="標楷體" panose="03000509000000000000" pitchFamily="65" charset="-120"/>
                            </a:rPr>
                            <m:t>1</m:t>
                          </m:r>
                        </m:sub>
                      </m:sSub>
                      <m:r>
                        <a:rPr lang="en-US" altLang="zh-TW" sz="1400" i="1" kern="100">
                          <a:latin typeface="Cambria Math" panose="02040503050406030204" pitchFamily="18" charset="0"/>
                          <a:ea typeface="標楷體" panose="03000509000000000000" pitchFamily="65" charset="-120"/>
                        </a:rPr>
                        <m:t>+0.0040418</m:t>
                      </m:r>
                      <m:sSub>
                        <m:sSubPr>
                          <m:ctrlPr>
                            <a:rPr lang="zh-TW" altLang="zh-TW" sz="1400" i="1" kern="100">
                              <a:latin typeface="Cambria Math" panose="02040503050406030204" pitchFamily="18" charset="0"/>
                              <a:ea typeface="Cambria Math" panose="02040503050406030204" pitchFamily="18" charset="0"/>
                            </a:rPr>
                          </m:ctrlPr>
                        </m:sSubPr>
                        <m:e>
                          <m:r>
                            <a:rPr lang="en-US" altLang="zh-TW" sz="1400" i="1" kern="100">
                              <a:latin typeface="Cambria Math" panose="02040503050406030204" pitchFamily="18" charset="0"/>
                              <a:ea typeface="標楷體" panose="03000509000000000000" pitchFamily="65" charset="-120"/>
                            </a:rPr>
                            <m:t>𝑑</m:t>
                          </m:r>
                        </m:e>
                        <m:sub>
                          <m:r>
                            <a:rPr lang="en-US" altLang="zh-TW" sz="1400" i="1" kern="100">
                              <a:latin typeface="Cambria Math" panose="02040503050406030204" pitchFamily="18" charset="0"/>
                              <a:ea typeface="標楷體" panose="03000509000000000000" pitchFamily="65" charset="-120"/>
                            </a:rPr>
                            <m:t>2</m:t>
                          </m:r>
                        </m:sub>
                      </m:sSub>
                      <m:r>
                        <a:rPr lang="en-US" altLang="zh-TW" sz="1400" i="1" kern="100">
                          <a:latin typeface="Cambria Math" panose="02040503050406030204" pitchFamily="18" charset="0"/>
                          <a:ea typeface="標楷體" panose="03000509000000000000" pitchFamily="65" charset="-120"/>
                        </a:rPr>
                        <m:t>+0.03374</m:t>
                      </m:r>
                      <m:sSub>
                        <m:sSubPr>
                          <m:ctrlPr>
                            <a:rPr lang="zh-TW" altLang="zh-TW" sz="1400" i="1" kern="100">
                              <a:latin typeface="Cambria Math" panose="02040503050406030204" pitchFamily="18" charset="0"/>
                              <a:ea typeface="Cambria Math" panose="02040503050406030204" pitchFamily="18" charset="0"/>
                            </a:rPr>
                          </m:ctrlPr>
                        </m:sSubPr>
                        <m:e>
                          <m:r>
                            <a:rPr lang="en-US" altLang="zh-TW" sz="1400" i="1" kern="100">
                              <a:latin typeface="Cambria Math" panose="02040503050406030204" pitchFamily="18" charset="0"/>
                              <a:ea typeface="標楷體" panose="03000509000000000000" pitchFamily="65" charset="-120"/>
                            </a:rPr>
                            <m:t>𝑑</m:t>
                          </m:r>
                        </m:e>
                        <m:sub>
                          <m:r>
                            <a:rPr lang="en-US" altLang="zh-TW" sz="1400" i="1" kern="100">
                              <a:latin typeface="Cambria Math" panose="02040503050406030204" pitchFamily="18" charset="0"/>
                              <a:ea typeface="標楷體" panose="03000509000000000000" pitchFamily="65" charset="-120"/>
                            </a:rPr>
                            <m:t>3</m:t>
                          </m:r>
                        </m:sub>
                      </m:sSub>
                      <m:r>
                        <a:rPr lang="en-US" altLang="zh-TW" sz="1400" i="1" kern="100">
                          <a:latin typeface="Cambria Math" panose="02040503050406030204" pitchFamily="18" charset="0"/>
                          <a:ea typeface="標楷體" panose="03000509000000000000" pitchFamily="65" charset="-120"/>
                        </a:rPr>
                        <m:t>+0.08976</m:t>
                      </m:r>
                      <m:sSub>
                        <m:sSubPr>
                          <m:ctrlPr>
                            <a:rPr lang="zh-TW" altLang="zh-TW" sz="1400" i="1" kern="100">
                              <a:latin typeface="Cambria Math" panose="02040503050406030204" pitchFamily="18" charset="0"/>
                              <a:ea typeface="Cambria Math" panose="02040503050406030204" pitchFamily="18" charset="0"/>
                            </a:rPr>
                          </m:ctrlPr>
                        </m:sSubPr>
                        <m:e>
                          <m:r>
                            <a:rPr lang="en-US" altLang="zh-TW" sz="1400" i="1" kern="100">
                              <a:latin typeface="Cambria Math" panose="02040503050406030204" pitchFamily="18" charset="0"/>
                              <a:ea typeface="標楷體" panose="03000509000000000000" pitchFamily="65" charset="-120"/>
                            </a:rPr>
                            <m:t>𝑑</m:t>
                          </m:r>
                        </m:e>
                        <m:sub>
                          <m:r>
                            <a:rPr lang="en-US" altLang="zh-TW" sz="1400" i="1" kern="100">
                              <a:latin typeface="Cambria Math" panose="02040503050406030204" pitchFamily="18" charset="0"/>
                              <a:ea typeface="標楷體" panose="03000509000000000000" pitchFamily="65" charset="-120"/>
                            </a:rPr>
                            <m:t>4</m:t>
                          </m:r>
                        </m:sub>
                      </m:sSub>
                      <m:r>
                        <a:rPr lang="en-US" altLang="zh-TW" sz="1400" i="1" kern="100">
                          <a:latin typeface="Cambria Math" panose="02040503050406030204" pitchFamily="18" charset="0"/>
                          <a:ea typeface="標楷體" panose="03000509000000000000" pitchFamily="65" charset="-120"/>
                        </a:rPr>
                        <m:t>+0.08437</m:t>
                      </m:r>
                      <m:sSub>
                        <m:sSubPr>
                          <m:ctrlPr>
                            <a:rPr lang="zh-TW" altLang="zh-TW" sz="1400" i="1" kern="100">
                              <a:latin typeface="Cambria Math" panose="02040503050406030204" pitchFamily="18" charset="0"/>
                              <a:ea typeface="Cambria Math" panose="02040503050406030204" pitchFamily="18" charset="0"/>
                            </a:rPr>
                          </m:ctrlPr>
                        </m:sSubPr>
                        <m:e>
                          <m:r>
                            <a:rPr lang="en-US" altLang="zh-TW" sz="1400" i="1" kern="100">
                              <a:latin typeface="Cambria Math" panose="02040503050406030204" pitchFamily="18" charset="0"/>
                              <a:ea typeface="標楷體" panose="03000509000000000000" pitchFamily="65" charset="-120"/>
                            </a:rPr>
                            <m:t>𝑑</m:t>
                          </m:r>
                        </m:e>
                        <m:sub>
                          <m:r>
                            <a:rPr lang="en-US" altLang="zh-TW" sz="1400" i="1" kern="100">
                              <a:latin typeface="Cambria Math" panose="02040503050406030204" pitchFamily="18" charset="0"/>
                              <a:ea typeface="標楷體" panose="03000509000000000000" pitchFamily="65" charset="-120"/>
                            </a:rPr>
                            <m:t>5</m:t>
                          </m:r>
                        </m:sub>
                      </m:sSub>
                      <m:r>
                        <a:rPr lang="en-US" altLang="zh-TW" sz="1400" i="1" kern="100">
                          <a:latin typeface="Cambria Math" panose="02040503050406030204" pitchFamily="18" charset="0"/>
                          <a:ea typeface="標楷體" panose="03000509000000000000" pitchFamily="65" charset="-120"/>
                        </a:rPr>
                        <m:t>+0.08563</m:t>
                      </m:r>
                      <m:sSub>
                        <m:sSubPr>
                          <m:ctrlPr>
                            <a:rPr lang="zh-TW" altLang="zh-TW" sz="1400" i="1" kern="100">
                              <a:latin typeface="Cambria Math" panose="02040503050406030204" pitchFamily="18" charset="0"/>
                              <a:ea typeface="Cambria Math" panose="02040503050406030204" pitchFamily="18" charset="0"/>
                            </a:rPr>
                          </m:ctrlPr>
                        </m:sSubPr>
                        <m:e>
                          <m:r>
                            <a:rPr lang="en-US" altLang="zh-TW" sz="1400" i="1" kern="100">
                              <a:latin typeface="Cambria Math" panose="02040503050406030204" pitchFamily="18" charset="0"/>
                              <a:ea typeface="標楷體" panose="03000509000000000000" pitchFamily="65" charset="-120"/>
                            </a:rPr>
                            <m:t>𝑑</m:t>
                          </m:r>
                        </m:e>
                        <m:sub>
                          <m:r>
                            <a:rPr lang="en-US" altLang="zh-TW" sz="1400" i="1" kern="100">
                              <a:latin typeface="Cambria Math" panose="02040503050406030204" pitchFamily="18" charset="0"/>
                              <a:ea typeface="標楷體" panose="03000509000000000000" pitchFamily="65" charset="-120"/>
                            </a:rPr>
                            <m:t>6</m:t>
                          </m:r>
                        </m:sub>
                      </m:sSub>
                      <m:r>
                        <a:rPr lang="en-US" altLang="zh-TW" sz="1400" i="1" kern="100">
                          <a:latin typeface="Cambria Math" panose="02040503050406030204" pitchFamily="18" charset="0"/>
                          <a:ea typeface="標楷體" panose="03000509000000000000" pitchFamily="65" charset="-120"/>
                        </a:rPr>
                        <m:t>+0.19692</m:t>
                      </m:r>
                      <m:sSub>
                        <m:sSubPr>
                          <m:ctrlPr>
                            <a:rPr lang="zh-TW" altLang="zh-TW" sz="1400" i="1" kern="100">
                              <a:latin typeface="Cambria Math" panose="02040503050406030204" pitchFamily="18" charset="0"/>
                              <a:ea typeface="Cambria Math" panose="02040503050406030204" pitchFamily="18" charset="0"/>
                            </a:rPr>
                          </m:ctrlPr>
                        </m:sSubPr>
                        <m:e>
                          <m:r>
                            <a:rPr lang="en-US" altLang="zh-TW" sz="1400" i="1" kern="100">
                              <a:latin typeface="Cambria Math" panose="02040503050406030204" pitchFamily="18" charset="0"/>
                              <a:ea typeface="標楷體" panose="03000509000000000000" pitchFamily="65" charset="-120"/>
                            </a:rPr>
                            <m:t>𝑑</m:t>
                          </m:r>
                        </m:e>
                        <m:sub>
                          <m:r>
                            <a:rPr lang="en-US" altLang="zh-TW" sz="1400" i="1" kern="100">
                              <a:latin typeface="Cambria Math" panose="02040503050406030204" pitchFamily="18" charset="0"/>
                              <a:ea typeface="標楷體" panose="03000509000000000000" pitchFamily="65" charset="-120"/>
                            </a:rPr>
                            <m:t>7</m:t>
                          </m:r>
                        </m:sub>
                      </m:sSub>
                      <m:r>
                        <a:rPr lang="en-US" altLang="zh-TW" sz="1400" i="1" kern="100">
                          <a:latin typeface="Cambria Math" panose="02040503050406030204" pitchFamily="18" charset="0"/>
                          <a:ea typeface="標楷體" panose="03000509000000000000" pitchFamily="65" charset="-120"/>
                        </a:rPr>
                        <m:t>+0.14644</m:t>
                      </m:r>
                      <m:sSub>
                        <m:sSubPr>
                          <m:ctrlPr>
                            <a:rPr lang="zh-TW" altLang="zh-TW" sz="1400" i="1" kern="100">
                              <a:latin typeface="Cambria Math" panose="02040503050406030204" pitchFamily="18" charset="0"/>
                              <a:ea typeface="Cambria Math" panose="02040503050406030204" pitchFamily="18" charset="0"/>
                            </a:rPr>
                          </m:ctrlPr>
                        </m:sSubPr>
                        <m:e>
                          <m:r>
                            <a:rPr lang="en-US" altLang="zh-TW" sz="1400" i="1" kern="100">
                              <a:latin typeface="Cambria Math" panose="02040503050406030204" pitchFamily="18" charset="0"/>
                              <a:ea typeface="標楷體" panose="03000509000000000000" pitchFamily="65" charset="-120"/>
                            </a:rPr>
                            <m:t>𝑑</m:t>
                          </m:r>
                        </m:e>
                        <m:sub>
                          <m:r>
                            <a:rPr lang="en-US" altLang="zh-TW" sz="1400" i="1" kern="100">
                              <a:latin typeface="Cambria Math" panose="02040503050406030204" pitchFamily="18" charset="0"/>
                              <a:ea typeface="標楷體" panose="03000509000000000000" pitchFamily="65" charset="-120"/>
                            </a:rPr>
                            <m:t>8</m:t>
                          </m:r>
                        </m:sub>
                      </m:sSub>
                    </m:oMath>
                  </m:oMathPara>
                </a14:m>
                <a:endParaRPr lang="en-US" altLang="zh-TW" sz="1400" i="1" kern="100" dirty="0">
                  <a:latin typeface="Cambria Math" panose="02040503050406030204" pitchFamily="18" charset="0"/>
                  <a:ea typeface="標楷體" panose="03000509000000000000" pitchFamily="65" charset="-120"/>
                </a:endParaRPr>
              </a:p>
              <a:p>
                <a:pPr>
                  <a:lnSpc>
                    <a:spcPct val="150000"/>
                  </a:lnSpc>
                  <a:spcAft>
                    <a:spcPts val="0"/>
                  </a:spcAft>
                </a:pPr>
                <a:r>
                  <a:rPr lang="zh-TW" altLang="en-US" sz="1400" kern="100" dirty="0">
                    <a:ea typeface="標楷體" panose="03000509000000000000" pitchFamily="65" charset="-120"/>
                  </a:rPr>
                  <a:t> </a:t>
                </a:r>
                <a14:m>
                  <m:oMath xmlns:m="http://schemas.openxmlformats.org/officeDocument/2006/math">
                    <m:r>
                      <a:rPr lang="zh-TW" altLang="en-US" sz="1400" i="1" kern="100">
                        <a:latin typeface="Cambria Math" panose="02040503050406030204" pitchFamily="18" charset="0"/>
                        <a:ea typeface="標楷體" panose="03000509000000000000" pitchFamily="65" charset="-120"/>
                      </a:rPr>
                      <m:t> </m:t>
                    </m:r>
                    <m:r>
                      <a:rPr lang="zh-TW" altLang="en-US" sz="1400" i="1" kern="100" smtClean="0">
                        <a:latin typeface="Cambria Math" panose="02040503050406030204" pitchFamily="18" charset="0"/>
                        <a:ea typeface="標楷體" panose="03000509000000000000" pitchFamily="65" charset="-120"/>
                      </a:rPr>
                      <m:t> </m:t>
                    </m:r>
                    <m:r>
                      <a:rPr lang="zh-TW" altLang="en-US" sz="1400" i="1" kern="100">
                        <a:latin typeface="Cambria Math" panose="02040503050406030204" pitchFamily="18" charset="0"/>
                        <a:ea typeface="標楷體" panose="03000509000000000000" pitchFamily="65" charset="-120"/>
                      </a:rPr>
                      <m:t> </m:t>
                    </m:r>
                    <m:r>
                      <a:rPr lang="zh-TW" altLang="en-US" sz="1400" i="1" kern="100" smtClean="0">
                        <a:latin typeface="Cambria Math" panose="02040503050406030204" pitchFamily="18" charset="0"/>
                        <a:ea typeface="標楷體" panose="03000509000000000000" pitchFamily="65" charset="-120"/>
                      </a:rPr>
                      <m:t> </m:t>
                    </m:r>
                    <m:r>
                      <a:rPr lang="zh-TW" altLang="en-US" sz="1400" i="1" kern="100">
                        <a:latin typeface="Cambria Math" panose="02040503050406030204" pitchFamily="18" charset="0"/>
                        <a:ea typeface="標楷體" panose="03000509000000000000" pitchFamily="65" charset="-120"/>
                      </a:rPr>
                      <m:t> </m:t>
                    </m:r>
                    <m:r>
                      <a:rPr lang="zh-TW" altLang="en-US" sz="1400" i="1" kern="100" smtClean="0">
                        <a:latin typeface="Cambria Math" panose="02040503050406030204" pitchFamily="18" charset="0"/>
                        <a:ea typeface="標楷體" panose="03000509000000000000" pitchFamily="65" charset="-120"/>
                      </a:rPr>
                      <m:t> </m:t>
                    </m:r>
                    <m:r>
                      <a:rPr lang="zh-TW" altLang="en-US" sz="1400" i="1" kern="100">
                        <a:latin typeface="Cambria Math" panose="02040503050406030204" pitchFamily="18" charset="0"/>
                        <a:ea typeface="標楷體" panose="03000509000000000000" pitchFamily="65" charset="-120"/>
                      </a:rPr>
                      <m:t> </m:t>
                    </m:r>
                    <m:r>
                      <a:rPr lang="zh-TW" altLang="en-US" sz="1400" i="1" kern="100" smtClean="0">
                        <a:latin typeface="Cambria Math" panose="02040503050406030204" pitchFamily="18" charset="0"/>
                        <a:ea typeface="標楷體" panose="03000509000000000000" pitchFamily="65" charset="-120"/>
                      </a:rPr>
                      <m:t> </m:t>
                    </m:r>
                    <m:r>
                      <a:rPr lang="zh-TW" altLang="en-US" sz="1400" i="1" kern="100">
                        <a:latin typeface="Cambria Math" panose="02040503050406030204" pitchFamily="18" charset="0"/>
                        <a:ea typeface="標楷體" panose="03000509000000000000" pitchFamily="65" charset="-120"/>
                      </a:rPr>
                      <m:t> </m:t>
                    </m:r>
                    <m:r>
                      <a:rPr lang="zh-TW" altLang="en-US" sz="1400" i="1" kern="100" smtClean="0">
                        <a:latin typeface="Cambria Math" panose="02040503050406030204" pitchFamily="18" charset="0"/>
                        <a:ea typeface="標楷體" panose="03000509000000000000" pitchFamily="65" charset="-120"/>
                      </a:rPr>
                      <m:t> </m:t>
                    </m:r>
                    <m:r>
                      <a:rPr lang="zh-TW" altLang="en-US" sz="1400" i="1" kern="100">
                        <a:latin typeface="Cambria Math" panose="02040503050406030204" pitchFamily="18" charset="0"/>
                        <a:ea typeface="標楷體" panose="03000509000000000000" pitchFamily="65" charset="-120"/>
                      </a:rPr>
                      <m:t> </m:t>
                    </m:r>
                    <m:r>
                      <a:rPr lang="zh-TW" altLang="en-US" sz="1400" i="1" kern="100" smtClean="0">
                        <a:latin typeface="Cambria Math" panose="02040503050406030204" pitchFamily="18" charset="0"/>
                        <a:ea typeface="標楷體" panose="03000509000000000000" pitchFamily="65" charset="-120"/>
                      </a:rPr>
                      <m:t> </m:t>
                    </m:r>
                    <m:r>
                      <a:rPr lang="en-US" altLang="zh-TW" sz="1400" i="1" kern="100">
                        <a:latin typeface="Cambria Math" panose="02040503050406030204" pitchFamily="18" charset="0"/>
                        <a:ea typeface="標楷體" panose="03000509000000000000" pitchFamily="65" charset="-120"/>
                      </a:rPr>
                      <m:t>−0.0041933</m:t>
                    </m:r>
                    <m:sSub>
                      <m:sSubPr>
                        <m:ctrlPr>
                          <a:rPr lang="zh-TW" altLang="zh-TW" sz="1400" i="1" kern="100">
                            <a:latin typeface="Cambria Math" panose="02040503050406030204" pitchFamily="18" charset="0"/>
                            <a:ea typeface="Cambria Math" panose="02040503050406030204" pitchFamily="18" charset="0"/>
                          </a:rPr>
                        </m:ctrlPr>
                      </m:sSubPr>
                      <m:e>
                        <m:r>
                          <a:rPr lang="en-US" altLang="zh-TW" sz="1400" i="1" kern="100">
                            <a:latin typeface="Cambria Math" panose="02040503050406030204" pitchFamily="18" charset="0"/>
                            <a:ea typeface="標楷體" panose="03000509000000000000" pitchFamily="65" charset="-120"/>
                          </a:rPr>
                          <m:t>𝑑</m:t>
                        </m:r>
                      </m:e>
                      <m:sub>
                        <m:r>
                          <a:rPr lang="en-US" altLang="zh-TW" sz="1400" i="1" kern="100">
                            <a:latin typeface="Cambria Math" panose="02040503050406030204" pitchFamily="18" charset="0"/>
                            <a:ea typeface="標楷體" panose="03000509000000000000" pitchFamily="65" charset="-120"/>
                          </a:rPr>
                          <m:t>9</m:t>
                        </m:r>
                      </m:sub>
                    </m:sSub>
                    <m:r>
                      <a:rPr lang="en-US" altLang="zh-TW" sz="1400" i="1" kern="100">
                        <a:latin typeface="Cambria Math" panose="02040503050406030204" pitchFamily="18" charset="0"/>
                        <a:ea typeface="標楷體" panose="03000509000000000000" pitchFamily="65" charset="-120"/>
                      </a:rPr>
                      <m:t>+0.03766</m:t>
                    </m:r>
                    <m:sSub>
                      <m:sSubPr>
                        <m:ctrlPr>
                          <a:rPr lang="zh-TW" altLang="zh-TW" sz="1400" i="1" kern="100">
                            <a:latin typeface="Cambria Math" panose="02040503050406030204" pitchFamily="18" charset="0"/>
                            <a:ea typeface="Cambria Math" panose="02040503050406030204" pitchFamily="18" charset="0"/>
                          </a:rPr>
                        </m:ctrlPr>
                      </m:sSubPr>
                      <m:e>
                        <m:r>
                          <a:rPr lang="en-US" altLang="zh-TW" sz="1400" i="1" kern="100">
                            <a:latin typeface="Cambria Math" panose="02040503050406030204" pitchFamily="18" charset="0"/>
                            <a:ea typeface="標楷體" panose="03000509000000000000" pitchFamily="65" charset="-120"/>
                          </a:rPr>
                          <m:t>𝑑</m:t>
                        </m:r>
                      </m:e>
                      <m:sub>
                        <m:r>
                          <a:rPr lang="en-US" altLang="zh-TW" sz="1400" i="1" kern="100">
                            <a:latin typeface="Cambria Math" panose="02040503050406030204" pitchFamily="18" charset="0"/>
                            <a:ea typeface="標楷體" panose="03000509000000000000" pitchFamily="65" charset="-120"/>
                          </a:rPr>
                          <m:t>10</m:t>
                        </m:r>
                      </m:sub>
                    </m:sSub>
                    <m:r>
                      <a:rPr lang="en-US" altLang="zh-TW" sz="1400" i="1" kern="100">
                        <a:latin typeface="Cambria Math" panose="02040503050406030204" pitchFamily="18" charset="0"/>
                        <a:ea typeface="標楷體" panose="03000509000000000000" pitchFamily="65" charset="-120"/>
                      </a:rPr>
                      <m:t>−0.094755</m:t>
                    </m:r>
                    <m:sSub>
                      <m:sSubPr>
                        <m:ctrlPr>
                          <a:rPr lang="zh-TW" altLang="zh-TW" sz="1400" i="1" kern="100">
                            <a:latin typeface="Cambria Math" panose="02040503050406030204" pitchFamily="18" charset="0"/>
                            <a:ea typeface="Cambria Math" panose="02040503050406030204" pitchFamily="18" charset="0"/>
                          </a:rPr>
                        </m:ctrlPr>
                      </m:sSubPr>
                      <m:e>
                        <m:r>
                          <a:rPr lang="en-US" altLang="zh-TW" sz="1400" i="1" kern="100">
                            <a:latin typeface="Cambria Math" panose="02040503050406030204" pitchFamily="18" charset="0"/>
                            <a:ea typeface="標楷體" panose="03000509000000000000" pitchFamily="65" charset="-120"/>
                          </a:rPr>
                          <m:t>𝑑</m:t>
                        </m:r>
                      </m:e>
                      <m:sub>
                        <m:r>
                          <a:rPr lang="en-US" altLang="zh-TW" sz="1400" i="1" kern="100">
                            <a:latin typeface="Cambria Math" panose="02040503050406030204" pitchFamily="18" charset="0"/>
                            <a:ea typeface="標楷體" panose="03000509000000000000" pitchFamily="65" charset="-120"/>
                          </a:rPr>
                          <m:t>11</m:t>
                        </m:r>
                      </m:sub>
                    </m:sSub>
                    <m:r>
                      <a:rPr lang="en-US" altLang="zh-TW" sz="1400" i="1" kern="100">
                        <a:latin typeface="Cambria Math" panose="02040503050406030204" pitchFamily="18" charset="0"/>
                        <a:ea typeface="標楷體" panose="03000509000000000000" pitchFamily="65" charset="-120"/>
                      </a:rPr>
                      <m:t>+</m:t>
                    </m:r>
                    <m:sSub>
                      <m:sSubPr>
                        <m:ctrlPr>
                          <a:rPr lang="zh-TW" altLang="zh-TW" sz="1400" i="1" kern="100">
                            <a:latin typeface="Cambria Math" panose="02040503050406030204" pitchFamily="18" charset="0"/>
                            <a:ea typeface="Cambria Math" panose="02040503050406030204" pitchFamily="18" charset="0"/>
                          </a:rPr>
                        </m:ctrlPr>
                      </m:sSubPr>
                      <m:e>
                        <m:r>
                          <a:rPr lang="en-US" altLang="zh-TW" sz="1400" i="1" kern="100">
                            <a:latin typeface="Cambria Math" panose="02040503050406030204" pitchFamily="18" charset="0"/>
                            <a:ea typeface="標楷體" panose="03000509000000000000" pitchFamily="65" charset="-120"/>
                          </a:rPr>
                          <m:t>𝜀</m:t>
                        </m:r>
                      </m:e>
                      <m:sub>
                        <m:r>
                          <a:rPr lang="en-US" altLang="zh-TW" sz="1400" i="1" kern="100">
                            <a:latin typeface="Cambria Math" panose="02040503050406030204" pitchFamily="18" charset="0"/>
                            <a:ea typeface="標楷體" panose="03000509000000000000" pitchFamily="65" charset="-120"/>
                          </a:rPr>
                          <m:t>𝑡</m:t>
                        </m:r>
                      </m:sub>
                    </m:sSub>
                  </m:oMath>
                </a14:m>
                <a:endParaRPr lang="zh-TW" altLang="zh-TW" sz="1400" kern="100" dirty="0">
                  <a:latin typeface="Times New Roman" panose="02020603050405020304" pitchFamily="18" charset="0"/>
                </a:endParaRPr>
              </a:p>
              <a:p>
                <a:pPr>
                  <a:lnSpc>
                    <a:spcPct val="150000"/>
                  </a:lnSpc>
                  <a:spcAft>
                    <a:spcPts val="0"/>
                  </a:spcAft>
                </a:pPr>
                <a14:m>
                  <m:oMathPara xmlns:m="http://schemas.openxmlformats.org/officeDocument/2006/math">
                    <m:oMathParaPr>
                      <m:jc m:val="left"/>
                    </m:oMathParaPr>
                    <m:oMath xmlns:m="http://schemas.openxmlformats.org/officeDocument/2006/math">
                      <m:sSub>
                        <m:sSubPr>
                          <m:ctrlPr>
                            <a:rPr lang="zh-TW" altLang="zh-TW" sz="1400" i="1" kern="100">
                              <a:latin typeface="Cambria Math" panose="02040503050406030204" pitchFamily="18" charset="0"/>
                              <a:ea typeface="Cambria Math" panose="02040503050406030204" pitchFamily="18" charset="0"/>
                            </a:rPr>
                          </m:ctrlPr>
                        </m:sSubPr>
                        <m:e>
                          <m:r>
                            <a:rPr lang="en-US" altLang="zh-TW" sz="1400" i="1" kern="100">
                              <a:latin typeface="Cambria Math" panose="02040503050406030204" pitchFamily="18" charset="0"/>
                              <a:ea typeface="標楷體" panose="03000509000000000000" pitchFamily="65" charset="-120"/>
                            </a:rPr>
                            <m:t>𝜀</m:t>
                          </m:r>
                        </m:e>
                        <m:sub>
                          <m:r>
                            <a:rPr lang="en-US" altLang="zh-TW" sz="1400" i="1" kern="100">
                              <a:latin typeface="Cambria Math" panose="02040503050406030204" pitchFamily="18" charset="0"/>
                              <a:ea typeface="標楷體" panose="03000509000000000000" pitchFamily="65" charset="-120"/>
                            </a:rPr>
                            <m:t>𝑡</m:t>
                          </m:r>
                        </m:sub>
                      </m:sSub>
                      <m:r>
                        <a:rPr lang="en-US" altLang="zh-TW" sz="1400" i="1" kern="100">
                          <a:latin typeface="Cambria Math" panose="02040503050406030204" pitchFamily="18" charset="0"/>
                          <a:ea typeface="標楷體" panose="03000509000000000000" pitchFamily="65" charset="-120"/>
                        </a:rPr>
                        <m:t>=−0.09569</m:t>
                      </m:r>
                      <m:sSub>
                        <m:sSubPr>
                          <m:ctrlPr>
                            <a:rPr lang="zh-TW" altLang="zh-TW" sz="1400" i="1" kern="100">
                              <a:latin typeface="Cambria Math" panose="02040503050406030204" pitchFamily="18" charset="0"/>
                              <a:ea typeface="Cambria Math" panose="02040503050406030204" pitchFamily="18" charset="0"/>
                            </a:rPr>
                          </m:ctrlPr>
                        </m:sSubPr>
                        <m:e>
                          <m:r>
                            <a:rPr lang="en-US" altLang="zh-TW" sz="1400" i="1" kern="100">
                              <a:latin typeface="Cambria Math" panose="02040503050406030204" pitchFamily="18" charset="0"/>
                              <a:ea typeface="標楷體" panose="03000509000000000000" pitchFamily="65" charset="-120"/>
                            </a:rPr>
                            <m:t>𝜀</m:t>
                          </m:r>
                        </m:e>
                        <m:sub>
                          <m:r>
                            <a:rPr lang="en-US" altLang="zh-TW" sz="1400" i="1" kern="100">
                              <a:latin typeface="Cambria Math" panose="02040503050406030204" pitchFamily="18" charset="0"/>
                              <a:ea typeface="標楷體" panose="03000509000000000000" pitchFamily="65" charset="-120"/>
                            </a:rPr>
                            <m:t>𝑡</m:t>
                          </m:r>
                          <m:r>
                            <a:rPr lang="en-US" altLang="zh-TW" sz="1400" i="1" kern="100">
                              <a:latin typeface="Cambria Math" panose="02040503050406030204" pitchFamily="18" charset="0"/>
                              <a:ea typeface="標楷體" panose="03000509000000000000" pitchFamily="65" charset="-120"/>
                            </a:rPr>
                            <m:t>−1</m:t>
                          </m:r>
                        </m:sub>
                      </m:sSub>
                      <m:r>
                        <a:rPr lang="en-US" altLang="zh-TW" sz="1400" i="1" kern="100">
                          <a:latin typeface="Cambria Math" panose="02040503050406030204" pitchFamily="18" charset="0"/>
                          <a:ea typeface="標楷體" panose="03000509000000000000" pitchFamily="65" charset="-120"/>
                        </a:rPr>
                        <m:t>−0.09609</m:t>
                      </m:r>
                      <m:sSub>
                        <m:sSubPr>
                          <m:ctrlPr>
                            <a:rPr lang="zh-TW" altLang="zh-TW" sz="1400" i="1" kern="100">
                              <a:latin typeface="Cambria Math" panose="02040503050406030204" pitchFamily="18" charset="0"/>
                              <a:ea typeface="Cambria Math" panose="02040503050406030204" pitchFamily="18" charset="0"/>
                            </a:rPr>
                          </m:ctrlPr>
                        </m:sSubPr>
                        <m:e>
                          <m:r>
                            <a:rPr lang="en-US" altLang="zh-TW" sz="1400" i="1" kern="100">
                              <a:latin typeface="Cambria Math" panose="02040503050406030204" pitchFamily="18" charset="0"/>
                              <a:ea typeface="標楷體" panose="03000509000000000000" pitchFamily="65" charset="-120"/>
                            </a:rPr>
                            <m:t>𝜀</m:t>
                          </m:r>
                        </m:e>
                        <m:sub>
                          <m:r>
                            <a:rPr lang="en-US" altLang="zh-TW" sz="1400" i="1" kern="100">
                              <a:latin typeface="Cambria Math" panose="02040503050406030204" pitchFamily="18" charset="0"/>
                              <a:ea typeface="標楷體" panose="03000509000000000000" pitchFamily="65" charset="-120"/>
                            </a:rPr>
                            <m:t>𝑡</m:t>
                          </m:r>
                          <m:r>
                            <a:rPr lang="en-US" altLang="zh-TW" sz="1400" i="1" kern="100">
                              <a:latin typeface="Cambria Math" panose="02040503050406030204" pitchFamily="18" charset="0"/>
                              <a:ea typeface="標楷體" panose="03000509000000000000" pitchFamily="65" charset="-120"/>
                            </a:rPr>
                            <m:t>−3</m:t>
                          </m:r>
                        </m:sub>
                      </m:sSub>
                      <m:r>
                        <a:rPr lang="en-US" altLang="zh-TW" sz="1400" i="1" kern="100">
                          <a:latin typeface="Cambria Math" panose="02040503050406030204" pitchFamily="18" charset="0"/>
                          <a:ea typeface="標楷體" panose="03000509000000000000" pitchFamily="65" charset="-120"/>
                        </a:rPr>
                        <m:t>−0.09573</m:t>
                      </m:r>
                      <m:sSub>
                        <m:sSubPr>
                          <m:ctrlPr>
                            <a:rPr lang="zh-TW" altLang="zh-TW" sz="1400" i="1" kern="100">
                              <a:latin typeface="Cambria Math" panose="02040503050406030204" pitchFamily="18" charset="0"/>
                              <a:ea typeface="Cambria Math" panose="02040503050406030204" pitchFamily="18" charset="0"/>
                            </a:rPr>
                          </m:ctrlPr>
                        </m:sSubPr>
                        <m:e>
                          <m:r>
                            <a:rPr lang="en-US" altLang="zh-TW" sz="1400" i="1" kern="100">
                              <a:latin typeface="Cambria Math" panose="02040503050406030204" pitchFamily="18" charset="0"/>
                              <a:ea typeface="標楷體" panose="03000509000000000000" pitchFamily="65" charset="-120"/>
                            </a:rPr>
                            <m:t>𝜀</m:t>
                          </m:r>
                        </m:e>
                        <m:sub>
                          <m:r>
                            <a:rPr lang="en-US" altLang="zh-TW" sz="1400" i="1" kern="100">
                              <a:latin typeface="Cambria Math" panose="02040503050406030204" pitchFamily="18" charset="0"/>
                              <a:ea typeface="標楷體" panose="03000509000000000000" pitchFamily="65" charset="-120"/>
                            </a:rPr>
                            <m:t>𝑡</m:t>
                          </m:r>
                          <m:r>
                            <a:rPr lang="en-US" altLang="zh-TW" sz="1400" i="1" kern="100">
                              <a:latin typeface="Cambria Math" panose="02040503050406030204" pitchFamily="18" charset="0"/>
                              <a:ea typeface="標楷體" panose="03000509000000000000" pitchFamily="65" charset="-120"/>
                            </a:rPr>
                            <m:t>−5</m:t>
                          </m:r>
                        </m:sub>
                      </m:sSub>
                      <m:r>
                        <a:rPr lang="en-US" altLang="zh-TW" sz="1400" i="1" kern="100">
                          <a:latin typeface="Cambria Math" panose="02040503050406030204" pitchFamily="18" charset="0"/>
                          <a:ea typeface="標楷體" panose="03000509000000000000" pitchFamily="65" charset="-120"/>
                        </a:rPr>
                        <m:t>−0.09532</m:t>
                      </m:r>
                      <m:sSub>
                        <m:sSubPr>
                          <m:ctrlPr>
                            <a:rPr lang="zh-TW" altLang="zh-TW" sz="1400" i="1" kern="100">
                              <a:latin typeface="Cambria Math" panose="02040503050406030204" pitchFamily="18" charset="0"/>
                              <a:ea typeface="Cambria Math" panose="02040503050406030204" pitchFamily="18" charset="0"/>
                            </a:rPr>
                          </m:ctrlPr>
                        </m:sSubPr>
                        <m:e>
                          <m:r>
                            <a:rPr lang="en-US" altLang="zh-TW" sz="1400" i="1" kern="100">
                              <a:latin typeface="Cambria Math" panose="02040503050406030204" pitchFamily="18" charset="0"/>
                              <a:ea typeface="標楷體" panose="03000509000000000000" pitchFamily="65" charset="-120"/>
                            </a:rPr>
                            <m:t>𝜀</m:t>
                          </m:r>
                        </m:e>
                        <m:sub>
                          <m:r>
                            <a:rPr lang="en-US" altLang="zh-TW" sz="1400" i="1" kern="100">
                              <a:latin typeface="Cambria Math" panose="02040503050406030204" pitchFamily="18" charset="0"/>
                              <a:ea typeface="標楷體" panose="03000509000000000000" pitchFamily="65" charset="-120"/>
                            </a:rPr>
                            <m:t>𝑡</m:t>
                          </m:r>
                          <m:r>
                            <a:rPr lang="en-US" altLang="zh-TW" sz="1400" i="1" kern="100">
                              <a:latin typeface="Cambria Math" panose="02040503050406030204" pitchFamily="18" charset="0"/>
                              <a:ea typeface="標楷體" panose="03000509000000000000" pitchFamily="65" charset="-120"/>
                            </a:rPr>
                            <m:t>−10</m:t>
                          </m:r>
                        </m:sub>
                      </m:sSub>
                      <m:r>
                        <a:rPr lang="en-US" altLang="zh-TW" sz="1400" i="1" kern="100">
                          <a:latin typeface="Cambria Math" panose="02040503050406030204" pitchFamily="18" charset="0"/>
                          <a:ea typeface="標楷體" panose="03000509000000000000" pitchFamily="65" charset="-120"/>
                        </a:rPr>
                        <m:t>+</m:t>
                      </m:r>
                      <m:sSub>
                        <m:sSubPr>
                          <m:ctrlPr>
                            <a:rPr lang="zh-TW" altLang="zh-TW" sz="1400" i="1" kern="100">
                              <a:latin typeface="Cambria Math" panose="02040503050406030204" pitchFamily="18" charset="0"/>
                              <a:ea typeface="Cambria Math" panose="02040503050406030204" pitchFamily="18" charset="0"/>
                            </a:rPr>
                          </m:ctrlPr>
                        </m:sSubPr>
                        <m:e>
                          <m:r>
                            <a:rPr lang="en-US" altLang="zh-TW" sz="1400" i="1" kern="100">
                              <a:latin typeface="Cambria Math" panose="02040503050406030204" pitchFamily="18" charset="0"/>
                              <a:ea typeface="標楷體" panose="03000509000000000000" pitchFamily="65" charset="-120"/>
                            </a:rPr>
                            <m:t>𝑎</m:t>
                          </m:r>
                        </m:e>
                        <m:sub>
                          <m:r>
                            <a:rPr lang="en-US" altLang="zh-TW" sz="1400" i="1" kern="100">
                              <a:latin typeface="Cambria Math" panose="02040503050406030204" pitchFamily="18" charset="0"/>
                              <a:ea typeface="標楷體" panose="03000509000000000000" pitchFamily="65" charset="-120"/>
                            </a:rPr>
                            <m:t>𝑡</m:t>
                          </m:r>
                        </m:sub>
                      </m:sSub>
                    </m:oMath>
                  </m:oMathPara>
                </a14:m>
                <a:endParaRPr lang="zh-TW" altLang="zh-TW" sz="1400" kern="100" dirty="0">
                  <a:latin typeface="Times New Roman" panose="02020603050405020304" pitchFamily="18" charset="0"/>
                </a:endParaRPr>
              </a:p>
            </p:txBody>
          </p:sp>
        </mc:Choice>
        <mc:Fallback xmlns="">
          <p:sp>
            <p:nvSpPr>
              <p:cNvPr id="5" name="矩形 4"/>
              <p:cNvSpPr>
                <a:spLocks noRot="1" noChangeAspect="1" noMove="1" noResize="1" noEditPoints="1" noAdjustHandles="1" noChangeArrowheads="1" noChangeShapeType="1" noTextEdit="1"/>
              </p:cNvSpPr>
              <p:nvPr/>
            </p:nvSpPr>
            <p:spPr>
              <a:xfrm>
                <a:off x="713748" y="5056939"/>
                <a:ext cx="11267030" cy="1384995"/>
              </a:xfrm>
              <a:prstGeom prst="rect">
                <a:avLst/>
              </a:prstGeom>
              <a:blipFill>
                <a:blip r:embed="rId2"/>
                <a:stretch>
                  <a:fillRect/>
                </a:stretch>
              </a:blipFill>
            </p:spPr>
            <p:txBody>
              <a:bodyPr/>
              <a:lstStyle/>
              <a:p>
                <a:r>
                  <a:rPr lang="zh-TW" altLang="en-US">
                    <a:noFill/>
                  </a:rPr>
                  <a:t> </a:t>
                </a:r>
              </a:p>
            </p:txBody>
          </p:sp>
        </mc:Fallback>
      </mc:AlternateContent>
      <p:pic>
        <p:nvPicPr>
          <p:cNvPr id="7" name="圖片 6">
            <a:extLst>
              <a:ext uri="{FF2B5EF4-FFF2-40B4-BE49-F238E27FC236}">
                <a16:creationId xmlns:a16="http://schemas.microsoft.com/office/drawing/2014/main" id="{A87211C3-4542-4EFB-BB77-6E4AE45DCEB7}"/>
              </a:ext>
            </a:extLst>
          </p:cNvPr>
          <p:cNvPicPr>
            <a:picLocks noChangeAspect="1"/>
          </p:cNvPicPr>
          <p:nvPr/>
        </p:nvPicPr>
        <p:blipFill>
          <a:blip r:embed="rId3"/>
          <a:stretch>
            <a:fillRect/>
          </a:stretch>
        </p:blipFill>
        <p:spPr>
          <a:xfrm>
            <a:off x="1144479" y="831144"/>
            <a:ext cx="4652709" cy="3195030"/>
          </a:xfrm>
          <a:prstGeom prst="rect">
            <a:avLst/>
          </a:prstGeom>
        </p:spPr>
      </p:pic>
      <p:pic>
        <p:nvPicPr>
          <p:cNvPr id="9" name="圖片 8">
            <a:extLst>
              <a:ext uri="{FF2B5EF4-FFF2-40B4-BE49-F238E27FC236}">
                <a16:creationId xmlns:a16="http://schemas.microsoft.com/office/drawing/2014/main" id="{8DED7D4D-01B5-4045-A8FF-1D659292C2A1}"/>
              </a:ext>
            </a:extLst>
          </p:cNvPr>
          <p:cNvPicPr>
            <a:picLocks noChangeAspect="1"/>
          </p:cNvPicPr>
          <p:nvPr/>
        </p:nvPicPr>
        <p:blipFill>
          <a:blip r:embed="rId4"/>
          <a:stretch>
            <a:fillRect/>
          </a:stretch>
        </p:blipFill>
        <p:spPr>
          <a:xfrm>
            <a:off x="6268275" y="831144"/>
            <a:ext cx="4191000" cy="3284220"/>
          </a:xfrm>
          <a:prstGeom prst="rect">
            <a:avLst/>
          </a:prstGeom>
        </p:spPr>
      </p:pic>
      <p:sp>
        <p:nvSpPr>
          <p:cNvPr id="10" name="文字版面配置區 1">
            <a:extLst>
              <a:ext uri="{FF2B5EF4-FFF2-40B4-BE49-F238E27FC236}">
                <a16:creationId xmlns:a16="http://schemas.microsoft.com/office/drawing/2014/main" id="{EC7F5F61-C353-4AD4-9D2B-F200FF6E8793}"/>
              </a:ext>
            </a:extLst>
          </p:cNvPr>
          <p:cNvSpPr>
            <a:spLocks noGrp="1"/>
          </p:cNvSpPr>
          <p:nvPr>
            <p:ph type="body" sz="quarter" idx="10"/>
          </p:nvPr>
        </p:nvSpPr>
        <p:spPr>
          <a:xfrm>
            <a:off x="248458" y="258233"/>
            <a:ext cx="2246168" cy="529569"/>
          </a:xfrm>
        </p:spPr>
        <p:txBody>
          <a:bodyPr/>
          <a:lstStyle/>
          <a:p>
            <a:pPr algn="dist"/>
            <a:r>
              <a:rPr lang="zh-TW" altLang="en-US" dirty="0"/>
              <a:t>配適模型</a:t>
            </a:r>
          </a:p>
        </p:txBody>
      </p:sp>
      <p:sp>
        <p:nvSpPr>
          <p:cNvPr id="11" name="矩形 10">
            <a:extLst>
              <a:ext uri="{FF2B5EF4-FFF2-40B4-BE49-F238E27FC236}">
                <a16:creationId xmlns:a16="http://schemas.microsoft.com/office/drawing/2014/main" id="{3AFFC9D9-7C41-4472-A704-D95E8849476F}"/>
              </a:ext>
            </a:extLst>
          </p:cNvPr>
          <p:cNvSpPr/>
          <p:nvPr/>
        </p:nvSpPr>
        <p:spPr>
          <a:xfrm>
            <a:off x="1775534" y="1729377"/>
            <a:ext cx="825623" cy="33024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a:extLst>
              <a:ext uri="{FF2B5EF4-FFF2-40B4-BE49-F238E27FC236}">
                <a16:creationId xmlns:a16="http://schemas.microsoft.com/office/drawing/2014/main" id="{A484D4A9-E37B-4D1E-9628-33C32682345F}"/>
              </a:ext>
            </a:extLst>
          </p:cNvPr>
          <p:cNvSpPr/>
          <p:nvPr/>
        </p:nvSpPr>
        <p:spPr>
          <a:xfrm>
            <a:off x="1775533" y="3695932"/>
            <a:ext cx="825623" cy="33024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a:extLst>
              <a:ext uri="{FF2B5EF4-FFF2-40B4-BE49-F238E27FC236}">
                <a16:creationId xmlns:a16="http://schemas.microsoft.com/office/drawing/2014/main" id="{C1C468EF-FC86-49FF-8BD5-F5EBBFB4A594}"/>
              </a:ext>
            </a:extLst>
          </p:cNvPr>
          <p:cNvSpPr/>
          <p:nvPr/>
        </p:nvSpPr>
        <p:spPr>
          <a:xfrm>
            <a:off x="6853561" y="831144"/>
            <a:ext cx="711903" cy="328422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088042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93143" y="2921169"/>
            <a:ext cx="4017446" cy="1015663"/>
          </a:xfrm>
          <a:prstGeom prst="rect">
            <a:avLst/>
          </a:prstGeom>
          <a:noFill/>
          <a:ln>
            <a:noFill/>
          </a:ln>
        </p:spPr>
        <p:txBody>
          <a:bodyPr wrap="none" rtlCol="0">
            <a:spAutoFit/>
          </a:bodyPr>
          <a:lstStyle/>
          <a:p>
            <a:pPr algn="ctr"/>
            <a:r>
              <a:rPr kumimoji="1" lang="en-US" altLang="zh-CN" sz="6000" b="1" dirty="0">
                <a:solidFill>
                  <a:schemeClr val="bg1"/>
                </a:solidFill>
                <a:ea typeface="Microsoft YaHei" charset="0"/>
                <a:cs typeface="Microsoft YaHei" charset="0"/>
              </a:rPr>
              <a:t>CONTENTS</a:t>
            </a:r>
            <a:endParaRPr kumimoji="1" lang="zh-CN" altLang="en-US" sz="6000" b="1" dirty="0">
              <a:solidFill>
                <a:schemeClr val="bg1"/>
              </a:solidFill>
              <a:ea typeface="Microsoft YaHei" charset="0"/>
              <a:cs typeface="Microsoft YaHei" charset="0"/>
            </a:endParaRPr>
          </a:p>
        </p:txBody>
      </p:sp>
      <p:sp>
        <p:nvSpPr>
          <p:cNvPr id="28" name="文本框 27"/>
          <p:cNvSpPr txBox="1"/>
          <p:nvPr/>
        </p:nvSpPr>
        <p:spPr>
          <a:xfrm>
            <a:off x="8009866" y="1481342"/>
            <a:ext cx="3318534" cy="452624"/>
          </a:xfrm>
          <a:prstGeom prst="rect">
            <a:avLst/>
          </a:prstGeom>
          <a:noFill/>
        </p:spPr>
        <p:txBody>
          <a:bodyPr wrap="square" rtlCol="0">
            <a:spAutoFit/>
          </a:bodyPr>
          <a:lstStyle/>
          <a:p>
            <a:pPr defTabSz="457200">
              <a:lnSpc>
                <a:spcPct val="130000"/>
              </a:lnSpc>
            </a:pPr>
            <a:r>
              <a:rPr lang="zh-TW" altLang="en-US" sz="2000" dirty="0">
                <a:solidFill>
                  <a:srgbClr val="FFFFFF"/>
                </a:solidFill>
                <a:ea typeface="微软雅黑" charset="0"/>
              </a:rPr>
              <a:t>續論</a:t>
            </a:r>
            <a:endParaRPr kumimoji="1" lang="zh-CN" altLang="en-US" sz="2000" dirty="0">
              <a:solidFill>
                <a:srgbClr val="FFFFFF"/>
              </a:solidFill>
              <a:ea typeface="微软雅黑" charset="0"/>
            </a:endParaRPr>
          </a:p>
        </p:txBody>
      </p:sp>
      <p:sp>
        <p:nvSpPr>
          <p:cNvPr id="29" name="文本框 28"/>
          <p:cNvSpPr txBox="1"/>
          <p:nvPr/>
        </p:nvSpPr>
        <p:spPr>
          <a:xfrm>
            <a:off x="7011777" y="1350953"/>
            <a:ext cx="873957" cy="830997"/>
          </a:xfrm>
          <a:prstGeom prst="rect">
            <a:avLst/>
          </a:prstGeom>
          <a:noFill/>
        </p:spPr>
        <p:txBody>
          <a:bodyPr wrap="none" rtlCol="0">
            <a:spAutoFit/>
          </a:bodyPr>
          <a:lstStyle/>
          <a:p>
            <a:pPr defTabSz="457200"/>
            <a:r>
              <a:rPr kumimoji="1" lang="en-US" altLang="zh-CN" sz="4800" b="1" dirty="0">
                <a:solidFill>
                  <a:srgbClr val="FFFFFF"/>
                </a:solidFill>
                <a:ea typeface="微软雅黑" charset="0"/>
              </a:rPr>
              <a:t>01</a:t>
            </a:r>
            <a:endParaRPr kumimoji="1" lang="zh-CN" altLang="en-US" sz="4800" b="1" dirty="0">
              <a:solidFill>
                <a:srgbClr val="FFFFFF"/>
              </a:solidFill>
              <a:ea typeface="微软雅黑" charset="0"/>
            </a:endParaRPr>
          </a:p>
        </p:txBody>
      </p:sp>
      <p:sp>
        <p:nvSpPr>
          <p:cNvPr id="31" name="文本框 30"/>
          <p:cNvSpPr txBox="1"/>
          <p:nvPr/>
        </p:nvSpPr>
        <p:spPr>
          <a:xfrm>
            <a:off x="8009866" y="2494295"/>
            <a:ext cx="3318534" cy="449290"/>
          </a:xfrm>
          <a:prstGeom prst="rect">
            <a:avLst/>
          </a:prstGeom>
          <a:noFill/>
        </p:spPr>
        <p:txBody>
          <a:bodyPr wrap="square" rtlCol="0">
            <a:spAutoFit/>
          </a:bodyPr>
          <a:lstStyle/>
          <a:p>
            <a:pPr defTabSz="457200">
              <a:lnSpc>
                <a:spcPct val="130000"/>
              </a:lnSpc>
            </a:pPr>
            <a:r>
              <a:rPr lang="zh-TW" altLang="en-US" sz="2000" dirty="0">
                <a:solidFill>
                  <a:srgbClr val="FFFFFF"/>
                </a:solidFill>
                <a:ea typeface="微软雅黑" charset="0"/>
              </a:rPr>
              <a:t>資料分析</a:t>
            </a:r>
            <a:r>
              <a:rPr lang="en-US" altLang="zh-TW" sz="2000" dirty="0">
                <a:solidFill>
                  <a:srgbClr val="FFFFFF"/>
                </a:solidFill>
                <a:ea typeface="微软雅黑" charset="0"/>
              </a:rPr>
              <a:t>/</a:t>
            </a:r>
            <a:r>
              <a:rPr lang="zh-TW" altLang="en-US" sz="2000" dirty="0">
                <a:solidFill>
                  <a:srgbClr val="FFFFFF"/>
                </a:solidFill>
                <a:ea typeface="微软雅黑" charset="0"/>
              </a:rPr>
              <a:t>預測方法</a:t>
            </a:r>
            <a:endParaRPr kumimoji="1" lang="zh-CN" altLang="en-US" sz="2000" dirty="0">
              <a:solidFill>
                <a:srgbClr val="FFFFFF"/>
              </a:solidFill>
              <a:ea typeface="微软雅黑" charset="0"/>
            </a:endParaRPr>
          </a:p>
        </p:txBody>
      </p:sp>
      <p:sp>
        <p:nvSpPr>
          <p:cNvPr id="32" name="文本框 31"/>
          <p:cNvSpPr txBox="1"/>
          <p:nvPr/>
        </p:nvSpPr>
        <p:spPr>
          <a:xfrm>
            <a:off x="7011777" y="2363906"/>
            <a:ext cx="873957" cy="830997"/>
          </a:xfrm>
          <a:prstGeom prst="rect">
            <a:avLst/>
          </a:prstGeom>
          <a:noFill/>
        </p:spPr>
        <p:txBody>
          <a:bodyPr wrap="none" rtlCol="0">
            <a:spAutoFit/>
          </a:bodyPr>
          <a:lstStyle/>
          <a:p>
            <a:pPr defTabSz="457200"/>
            <a:r>
              <a:rPr kumimoji="1" lang="en-US" altLang="zh-CN" sz="4800" b="1" dirty="0">
                <a:solidFill>
                  <a:srgbClr val="FFFFFF"/>
                </a:solidFill>
                <a:ea typeface="微软雅黑" charset="0"/>
              </a:rPr>
              <a:t>02</a:t>
            </a:r>
            <a:endParaRPr kumimoji="1" lang="zh-CN" altLang="en-US" sz="4800" b="1" dirty="0">
              <a:solidFill>
                <a:srgbClr val="FFFFFF"/>
              </a:solidFill>
              <a:ea typeface="微软雅黑" charset="0"/>
            </a:endParaRPr>
          </a:p>
        </p:txBody>
      </p:sp>
      <p:sp>
        <p:nvSpPr>
          <p:cNvPr id="34" name="文本框 33"/>
          <p:cNvSpPr txBox="1"/>
          <p:nvPr/>
        </p:nvSpPr>
        <p:spPr>
          <a:xfrm>
            <a:off x="8009866" y="3507248"/>
            <a:ext cx="3318534" cy="449290"/>
          </a:xfrm>
          <a:prstGeom prst="rect">
            <a:avLst/>
          </a:prstGeom>
          <a:noFill/>
        </p:spPr>
        <p:txBody>
          <a:bodyPr wrap="square" rtlCol="0">
            <a:spAutoFit/>
          </a:bodyPr>
          <a:lstStyle/>
          <a:p>
            <a:pPr defTabSz="457200">
              <a:lnSpc>
                <a:spcPct val="130000"/>
              </a:lnSpc>
            </a:pPr>
            <a:r>
              <a:rPr lang="zh-TW" altLang="en-US" sz="2000" dirty="0">
                <a:solidFill>
                  <a:srgbClr val="FFFFFF"/>
                </a:solidFill>
                <a:ea typeface="微软雅黑" charset="0"/>
              </a:rPr>
              <a:t>預測模型</a:t>
            </a:r>
            <a:endParaRPr kumimoji="1" lang="zh-CN" altLang="en-US" sz="2000" dirty="0">
              <a:solidFill>
                <a:srgbClr val="FFFFFF"/>
              </a:solidFill>
              <a:ea typeface="微软雅黑" charset="0"/>
            </a:endParaRPr>
          </a:p>
        </p:txBody>
      </p:sp>
      <p:sp>
        <p:nvSpPr>
          <p:cNvPr id="35" name="文本框 34"/>
          <p:cNvSpPr txBox="1"/>
          <p:nvPr/>
        </p:nvSpPr>
        <p:spPr>
          <a:xfrm>
            <a:off x="7011777" y="3376859"/>
            <a:ext cx="873957" cy="830997"/>
          </a:xfrm>
          <a:prstGeom prst="rect">
            <a:avLst/>
          </a:prstGeom>
          <a:noFill/>
        </p:spPr>
        <p:txBody>
          <a:bodyPr wrap="none" rtlCol="0">
            <a:spAutoFit/>
          </a:bodyPr>
          <a:lstStyle/>
          <a:p>
            <a:pPr defTabSz="457200"/>
            <a:r>
              <a:rPr kumimoji="1" lang="en-US" altLang="zh-CN" sz="4800" b="1" dirty="0">
                <a:solidFill>
                  <a:srgbClr val="FFFFFF"/>
                </a:solidFill>
                <a:ea typeface="微软雅黑" charset="0"/>
              </a:rPr>
              <a:t>03</a:t>
            </a:r>
            <a:endParaRPr kumimoji="1" lang="zh-CN" altLang="en-US" sz="4800" b="1" dirty="0">
              <a:solidFill>
                <a:srgbClr val="FFFFFF"/>
              </a:solidFill>
              <a:ea typeface="微软雅黑" charset="0"/>
            </a:endParaRPr>
          </a:p>
        </p:txBody>
      </p:sp>
      <p:sp>
        <p:nvSpPr>
          <p:cNvPr id="37" name="文本框 36"/>
          <p:cNvSpPr txBox="1"/>
          <p:nvPr/>
        </p:nvSpPr>
        <p:spPr>
          <a:xfrm>
            <a:off x="8009866" y="4520201"/>
            <a:ext cx="3318534" cy="449290"/>
          </a:xfrm>
          <a:prstGeom prst="rect">
            <a:avLst/>
          </a:prstGeom>
          <a:noFill/>
        </p:spPr>
        <p:txBody>
          <a:bodyPr wrap="square" rtlCol="0">
            <a:spAutoFit/>
          </a:bodyPr>
          <a:lstStyle/>
          <a:p>
            <a:pPr defTabSz="457200">
              <a:lnSpc>
                <a:spcPct val="130000"/>
              </a:lnSpc>
            </a:pPr>
            <a:r>
              <a:rPr lang="zh-TW" altLang="en-US" sz="2000" dirty="0">
                <a:solidFill>
                  <a:srgbClr val="FFFFFF"/>
                </a:solidFill>
                <a:ea typeface="微软雅黑" charset="0"/>
              </a:rPr>
              <a:t>結論</a:t>
            </a:r>
            <a:endParaRPr kumimoji="1" lang="zh-CN" altLang="en-US" sz="2000" dirty="0">
              <a:solidFill>
                <a:srgbClr val="FFFFFF"/>
              </a:solidFill>
              <a:ea typeface="微软雅黑" charset="0"/>
            </a:endParaRPr>
          </a:p>
        </p:txBody>
      </p:sp>
      <p:sp>
        <p:nvSpPr>
          <p:cNvPr id="38" name="文本框 37"/>
          <p:cNvSpPr txBox="1"/>
          <p:nvPr/>
        </p:nvSpPr>
        <p:spPr>
          <a:xfrm>
            <a:off x="7011777" y="4389812"/>
            <a:ext cx="873957" cy="830997"/>
          </a:xfrm>
          <a:prstGeom prst="rect">
            <a:avLst/>
          </a:prstGeom>
          <a:noFill/>
        </p:spPr>
        <p:txBody>
          <a:bodyPr wrap="none" rtlCol="0">
            <a:spAutoFit/>
          </a:bodyPr>
          <a:lstStyle/>
          <a:p>
            <a:pPr defTabSz="457200"/>
            <a:r>
              <a:rPr kumimoji="1" lang="en-US" altLang="zh-CN" sz="4800" b="1" dirty="0">
                <a:solidFill>
                  <a:srgbClr val="FFFFFF"/>
                </a:solidFill>
                <a:ea typeface="微软雅黑" charset="0"/>
              </a:rPr>
              <a:t>04</a:t>
            </a:r>
            <a:endParaRPr kumimoji="1" lang="zh-CN" altLang="en-US" sz="4800" b="1" dirty="0">
              <a:solidFill>
                <a:srgbClr val="FFFFFF"/>
              </a:solidFill>
              <a:ea typeface="微软雅黑" charset="0"/>
            </a:endParaRPr>
          </a:p>
        </p:txBody>
      </p:sp>
    </p:spTree>
    <p:extLst>
      <p:ext uri="{BB962C8B-B14F-4D97-AF65-F5344CB8AC3E}">
        <p14:creationId xmlns:p14="http://schemas.microsoft.com/office/powerpoint/2010/main" val="720591308"/>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版面配置區 2"/>
          <p:cNvSpPr>
            <a:spLocks noGrp="1"/>
          </p:cNvSpPr>
          <p:nvPr>
            <p:ph type="body" sz="quarter" idx="13"/>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863218" y="1815550"/>
            <a:ext cx="5625129" cy="3647768"/>
          </a:xfrm>
          <a:prstGeom prst="rect">
            <a:avLst/>
          </a:prstGeom>
        </p:spPr>
      </p:pic>
      <p:sp>
        <p:nvSpPr>
          <p:cNvPr id="5" name="矩形 4"/>
          <p:cNvSpPr/>
          <p:nvPr/>
        </p:nvSpPr>
        <p:spPr>
          <a:xfrm>
            <a:off x="6636879" y="2246811"/>
            <a:ext cx="5152417" cy="2585323"/>
          </a:xfrm>
          <a:prstGeom prst="rect">
            <a:avLst/>
          </a:prstGeom>
        </p:spPr>
        <p:txBody>
          <a:bodyPr wrap="square">
            <a:spAutoFit/>
          </a:bodyPr>
          <a:lstStyle/>
          <a:p>
            <a:pPr algn="just">
              <a:lnSpc>
                <a:spcPct val="150000"/>
              </a:lnSpc>
              <a:spcAft>
                <a:spcPts val="0"/>
              </a:spcAft>
              <a:tabLst>
                <a:tab pos="1277620" algn="l"/>
              </a:tabLst>
            </a:pPr>
            <a:r>
              <a:rPr lang="zh-TW" altLang="zh-TW" kern="100" dirty="0">
                <a:latin typeface="Times New Roman" panose="02020603050405020304" pitchFamily="18" charset="0"/>
                <a:ea typeface="標楷體" panose="03000509000000000000" pitchFamily="65" charset="-120"/>
              </a:rPr>
              <a:t>由圖可知，在</a:t>
            </a:r>
            <a:r>
              <a:rPr lang="en-US" altLang="zh-TW" kern="100" dirty="0">
                <a:latin typeface="Times New Roman" panose="02020603050405020304" pitchFamily="18" charset="0"/>
                <a:ea typeface="標楷體" panose="03000509000000000000" pitchFamily="65" charset="-120"/>
              </a:rPr>
              <a:t>7-9</a:t>
            </a:r>
            <a:r>
              <a:rPr lang="zh-TW" altLang="zh-TW" kern="100" dirty="0">
                <a:latin typeface="Times New Roman" panose="02020603050405020304" pitchFamily="18" charset="0"/>
                <a:ea typeface="標楷體" panose="03000509000000000000" pitchFamily="65" charset="-120"/>
              </a:rPr>
              <a:t>月期間預測值和實際值有些微的差距，我們推論可能是因為受到陸客來台人數受到兩岸政策緊縮而人數縮減，又恰逢暑假，因此造成民航機場旅客人數下降的趨勢較明顯，但其餘的實際值和預測值差距皆不大，所以我們可以說我們所選定的模型其預測能力不錯。</a:t>
            </a:r>
            <a:endParaRPr lang="zh-TW" altLang="zh-TW" kern="100" dirty="0">
              <a:latin typeface="Times New Roman" panose="02020603050405020304" pitchFamily="18" charset="0"/>
            </a:endParaRPr>
          </a:p>
        </p:txBody>
      </p:sp>
    </p:spTree>
    <p:extLst>
      <p:ext uri="{BB962C8B-B14F-4D97-AF65-F5344CB8AC3E}">
        <p14:creationId xmlns:p14="http://schemas.microsoft.com/office/powerpoint/2010/main" val="2445524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a:xfrm>
            <a:off x="248457" y="321013"/>
            <a:ext cx="5293927" cy="1313234"/>
          </a:xfrm>
        </p:spPr>
        <p:txBody>
          <a:bodyPr/>
          <a:lstStyle/>
          <a:p>
            <a:r>
              <a:rPr lang="en-US" altLang="zh-TW" dirty="0"/>
              <a:t>ARIMA</a:t>
            </a:r>
            <a:r>
              <a:rPr lang="zh-TW" altLang="zh-TW" dirty="0"/>
              <a:t>模型分析法</a:t>
            </a:r>
            <a:endParaRPr lang="en-US" altLang="zh-TW" dirty="0"/>
          </a:p>
          <a:p>
            <a:r>
              <a:rPr lang="zh-TW" altLang="en-US" dirty="0"/>
              <a:t>判斷是否差分</a:t>
            </a:r>
          </a:p>
          <a:p>
            <a:endParaRPr lang="zh-TW" altLang="en-US" dirty="0"/>
          </a:p>
        </p:txBody>
      </p:sp>
      <p:sp>
        <p:nvSpPr>
          <p:cNvPr id="3" name="文字版面配置區 2"/>
          <p:cNvSpPr>
            <a:spLocks noGrp="1"/>
          </p:cNvSpPr>
          <p:nvPr>
            <p:ph type="body" sz="quarter" idx="13"/>
          </p:nvPr>
        </p:nvSpPr>
        <p:spPr/>
        <p:txBody>
          <a:bodyPr/>
          <a:lstStyle/>
          <a:p>
            <a:endParaRPr lang="zh-TW" altLang="en-US"/>
          </a:p>
        </p:txBody>
      </p:sp>
      <p:pic>
        <p:nvPicPr>
          <p:cNvPr id="5" name="圖片 4"/>
          <p:cNvPicPr>
            <a:picLocks noChangeAspect="1"/>
          </p:cNvPicPr>
          <p:nvPr/>
        </p:nvPicPr>
        <p:blipFill>
          <a:blip r:embed="rId2"/>
          <a:stretch>
            <a:fillRect/>
          </a:stretch>
        </p:blipFill>
        <p:spPr>
          <a:xfrm>
            <a:off x="2447575" y="1716361"/>
            <a:ext cx="7498192" cy="3623404"/>
          </a:xfrm>
          <a:prstGeom prst="rect">
            <a:avLst/>
          </a:prstGeom>
        </p:spPr>
      </p:pic>
      <p:sp>
        <p:nvSpPr>
          <p:cNvPr id="6" name="文字方塊 5"/>
          <p:cNvSpPr txBox="1"/>
          <p:nvPr/>
        </p:nvSpPr>
        <p:spPr>
          <a:xfrm>
            <a:off x="4605431" y="5532392"/>
            <a:ext cx="4388710" cy="307777"/>
          </a:xfrm>
          <a:prstGeom prst="rect">
            <a:avLst/>
          </a:prstGeom>
          <a:noFill/>
        </p:spPr>
        <p:txBody>
          <a:bodyPr wrap="square" rtlCol="0">
            <a:spAutoFit/>
          </a:bodyPr>
          <a:lstStyle/>
          <a:p>
            <a:r>
              <a:rPr lang="zh-TW" altLang="zh-TW" sz="1400" dirty="0">
                <a:solidFill>
                  <a:srgbClr val="E73A1C"/>
                </a:solidFill>
                <a:latin typeface="微軟正黑體" panose="020B0604030504040204" pitchFamily="34" charset="-120"/>
                <a:ea typeface="微軟正黑體" panose="020B0604030504040204" pitchFamily="34" charset="-120"/>
              </a:rPr>
              <a:t>圖</a:t>
            </a:r>
            <a:r>
              <a:rPr lang="en-US" altLang="zh-TW" sz="1400" dirty="0">
                <a:solidFill>
                  <a:srgbClr val="E73A1C"/>
                </a:solidFill>
                <a:latin typeface="微軟正黑體" panose="020B0604030504040204" pitchFamily="34" charset="-120"/>
                <a:ea typeface="微軟正黑體" panose="020B0604030504040204" pitchFamily="34" charset="-120"/>
              </a:rPr>
              <a:t>  ARIMA</a:t>
            </a:r>
            <a:r>
              <a:rPr lang="zh-TW" altLang="zh-TW" sz="1400" dirty="0">
                <a:solidFill>
                  <a:srgbClr val="E73A1C"/>
                </a:solidFill>
                <a:latin typeface="微軟正黑體" panose="020B0604030504040204" pitchFamily="34" charset="-120"/>
                <a:ea typeface="微軟正黑體" panose="020B0604030504040204" pitchFamily="34" charset="-120"/>
              </a:rPr>
              <a:t>分析</a:t>
            </a:r>
            <a:r>
              <a:rPr lang="en-US" altLang="zh-TW" sz="1400" dirty="0">
                <a:solidFill>
                  <a:srgbClr val="E73A1C"/>
                </a:solidFill>
                <a:latin typeface="微軟正黑體" panose="020B0604030504040204" pitchFamily="34" charset="-120"/>
                <a:ea typeface="微軟正黑體" panose="020B0604030504040204" pitchFamily="34" charset="-120"/>
              </a:rPr>
              <a:t>-</a:t>
            </a:r>
            <a:r>
              <a:rPr lang="zh-TW" altLang="zh-TW" sz="1400" dirty="0">
                <a:solidFill>
                  <a:srgbClr val="E73A1C"/>
                </a:solidFill>
                <a:latin typeface="微軟正黑體" panose="020B0604030504040204" pitchFamily="34" charset="-120"/>
                <a:ea typeface="微軟正黑體" panose="020B0604030504040204" pitchFamily="34" charset="-120"/>
              </a:rPr>
              <a:t>原始</a:t>
            </a:r>
            <a:r>
              <a:rPr lang="en-US" altLang="zh-TW" sz="1400" dirty="0">
                <a:solidFill>
                  <a:srgbClr val="E73A1C"/>
                </a:solidFill>
                <a:latin typeface="微軟正黑體" panose="020B0604030504040204" pitchFamily="34" charset="-120"/>
                <a:ea typeface="微軟正黑體" panose="020B0604030504040204" pitchFamily="34" charset="-120"/>
              </a:rPr>
              <a:t> ACF</a:t>
            </a:r>
            <a:r>
              <a:rPr lang="zh-TW" altLang="zh-TW" sz="1400" dirty="0">
                <a:solidFill>
                  <a:srgbClr val="E73A1C"/>
                </a:solidFill>
                <a:latin typeface="微軟正黑體" panose="020B0604030504040204" pitchFamily="34" charset="-120"/>
                <a:ea typeface="微軟正黑體" panose="020B0604030504040204" pitchFamily="34" charset="-120"/>
              </a:rPr>
              <a:t>、</a:t>
            </a:r>
            <a:r>
              <a:rPr lang="en-US" altLang="zh-TW" sz="1400" dirty="0">
                <a:solidFill>
                  <a:srgbClr val="E73A1C"/>
                </a:solidFill>
                <a:latin typeface="微軟正黑體" panose="020B0604030504040204" pitchFamily="34" charset="-120"/>
                <a:ea typeface="微軟正黑體" panose="020B0604030504040204" pitchFamily="34" charset="-120"/>
              </a:rPr>
              <a:t>PACF </a:t>
            </a:r>
            <a:r>
              <a:rPr lang="zh-TW" altLang="zh-TW" sz="1400" dirty="0">
                <a:solidFill>
                  <a:srgbClr val="E73A1C"/>
                </a:solidFill>
                <a:latin typeface="微軟正黑體" panose="020B0604030504040204" pitchFamily="34" charset="-120"/>
                <a:ea typeface="微軟正黑體" panose="020B0604030504040204" pitchFamily="34" charset="-120"/>
              </a:rPr>
              <a:t>圖</a:t>
            </a:r>
            <a:endParaRPr lang="zh-TW" altLang="en-US" sz="1100" dirty="0">
              <a:solidFill>
                <a:srgbClr val="E73A1C"/>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0118091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r>
              <a:rPr lang="zh-TW" altLang="en-US" dirty="0"/>
              <a:t>季節差分</a:t>
            </a:r>
          </a:p>
        </p:txBody>
      </p:sp>
      <p:sp>
        <p:nvSpPr>
          <p:cNvPr id="3" name="文字版面配置區 2"/>
          <p:cNvSpPr>
            <a:spLocks noGrp="1"/>
          </p:cNvSpPr>
          <p:nvPr>
            <p:ph type="body" sz="quarter" idx="13"/>
          </p:nvPr>
        </p:nvSpPr>
        <p:spPr/>
        <p:txBody>
          <a:bodyPr/>
          <a:lstStyle/>
          <a:p>
            <a:endParaRPr lang="zh-TW" altLang="en-US"/>
          </a:p>
        </p:txBody>
      </p:sp>
      <p:pic>
        <p:nvPicPr>
          <p:cNvPr id="6" name="圖片 5"/>
          <p:cNvPicPr>
            <a:picLocks noChangeAspect="1"/>
          </p:cNvPicPr>
          <p:nvPr/>
        </p:nvPicPr>
        <p:blipFill>
          <a:blip r:embed="rId2"/>
          <a:stretch>
            <a:fillRect/>
          </a:stretch>
        </p:blipFill>
        <p:spPr>
          <a:xfrm>
            <a:off x="4393546" y="1616400"/>
            <a:ext cx="7395750" cy="3625200"/>
          </a:xfrm>
          <a:prstGeom prst="rect">
            <a:avLst/>
          </a:prstGeom>
        </p:spPr>
      </p:pic>
      <p:sp>
        <p:nvSpPr>
          <p:cNvPr id="7" name="文字方塊 6"/>
          <p:cNvSpPr txBox="1"/>
          <p:nvPr/>
        </p:nvSpPr>
        <p:spPr>
          <a:xfrm>
            <a:off x="6627287" y="5449022"/>
            <a:ext cx="4388710" cy="307777"/>
          </a:xfrm>
          <a:prstGeom prst="rect">
            <a:avLst/>
          </a:prstGeom>
          <a:noFill/>
        </p:spPr>
        <p:txBody>
          <a:bodyPr wrap="square" rtlCol="0">
            <a:spAutoFit/>
          </a:bodyPr>
          <a:lstStyle/>
          <a:p>
            <a:r>
              <a:rPr lang="zh-TW" altLang="zh-TW" sz="1400" dirty="0">
                <a:solidFill>
                  <a:srgbClr val="E73A1C"/>
                </a:solidFill>
                <a:latin typeface="微軟正黑體" panose="020B0604030504040204" pitchFamily="34" charset="-120"/>
                <a:ea typeface="微軟正黑體" panose="020B0604030504040204" pitchFamily="34" charset="-120"/>
              </a:rPr>
              <a:t>圖</a:t>
            </a:r>
            <a:r>
              <a:rPr lang="en-US" altLang="zh-TW" sz="1400" dirty="0">
                <a:solidFill>
                  <a:srgbClr val="E73A1C"/>
                </a:solidFill>
                <a:latin typeface="微軟正黑體" panose="020B0604030504040204" pitchFamily="34" charset="-120"/>
                <a:ea typeface="微軟正黑體" panose="020B0604030504040204" pitchFamily="34" charset="-120"/>
              </a:rPr>
              <a:t>  ARIMA</a:t>
            </a:r>
            <a:r>
              <a:rPr lang="zh-TW" altLang="en-US" sz="1400" dirty="0">
                <a:solidFill>
                  <a:srgbClr val="E73A1C"/>
                </a:solidFill>
                <a:latin typeface="微軟正黑體" panose="020B0604030504040204" pitchFamily="34" charset="-120"/>
                <a:ea typeface="微軟正黑體" panose="020B0604030504040204" pitchFamily="34" charset="-120"/>
              </a:rPr>
              <a:t>分析</a:t>
            </a:r>
            <a:r>
              <a:rPr lang="en-US" altLang="zh-TW" sz="1400" dirty="0">
                <a:solidFill>
                  <a:srgbClr val="E73A1C"/>
                </a:solidFill>
                <a:latin typeface="微軟正黑體" panose="020B0604030504040204" pitchFamily="34" charset="-120"/>
                <a:ea typeface="微軟正黑體" panose="020B0604030504040204" pitchFamily="34" charset="-120"/>
              </a:rPr>
              <a:t>-</a:t>
            </a:r>
            <a:r>
              <a:rPr lang="zh-TW" altLang="en-US" sz="1400" dirty="0">
                <a:solidFill>
                  <a:srgbClr val="E73A1C"/>
                </a:solidFill>
                <a:latin typeface="微軟正黑體" panose="020B0604030504040204" pitchFamily="34" charset="-120"/>
                <a:ea typeface="微軟正黑體" panose="020B0604030504040204" pitchFamily="34" charset="-120"/>
              </a:rPr>
              <a:t>季節差分後之 </a:t>
            </a:r>
            <a:r>
              <a:rPr lang="en-US" altLang="zh-TW" sz="1400" dirty="0">
                <a:solidFill>
                  <a:srgbClr val="E73A1C"/>
                </a:solidFill>
                <a:latin typeface="微軟正黑體" panose="020B0604030504040204" pitchFamily="34" charset="-120"/>
                <a:ea typeface="微軟正黑體" panose="020B0604030504040204" pitchFamily="34" charset="-120"/>
              </a:rPr>
              <a:t>ACF</a:t>
            </a:r>
            <a:r>
              <a:rPr lang="zh-TW" altLang="en-US" sz="1400" dirty="0">
                <a:solidFill>
                  <a:srgbClr val="E73A1C"/>
                </a:solidFill>
                <a:latin typeface="微軟正黑體" panose="020B0604030504040204" pitchFamily="34" charset="-120"/>
                <a:ea typeface="微軟正黑體" panose="020B0604030504040204" pitchFamily="34" charset="-120"/>
              </a:rPr>
              <a:t>、</a:t>
            </a:r>
            <a:r>
              <a:rPr lang="en-US" altLang="zh-TW" sz="1400" dirty="0">
                <a:solidFill>
                  <a:srgbClr val="E73A1C"/>
                </a:solidFill>
                <a:latin typeface="微軟正黑體" panose="020B0604030504040204" pitchFamily="34" charset="-120"/>
                <a:ea typeface="微軟正黑體" panose="020B0604030504040204" pitchFamily="34" charset="-120"/>
              </a:rPr>
              <a:t>PACF </a:t>
            </a:r>
            <a:r>
              <a:rPr lang="zh-TW" altLang="en-US" sz="1400" dirty="0">
                <a:solidFill>
                  <a:srgbClr val="E73A1C"/>
                </a:solidFill>
                <a:latin typeface="微軟正黑體" panose="020B0604030504040204" pitchFamily="34" charset="-120"/>
                <a:ea typeface="微軟正黑體" panose="020B0604030504040204" pitchFamily="34" charset="-120"/>
              </a:rPr>
              <a:t>圖</a:t>
            </a:r>
            <a:endParaRPr lang="zh-TW" altLang="en-US" sz="1100" dirty="0">
              <a:solidFill>
                <a:srgbClr val="E73A1C"/>
              </a:solidFill>
              <a:latin typeface="微軟正黑體" panose="020B0604030504040204" pitchFamily="34" charset="-120"/>
              <a:ea typeface="微軟正黑體" panose="020B0604030504040204" pitchFamily="34" charset="-120"/>
            </a:endParaRPr>
          </a:p>
        </p:txBody>
      </p:sp>
      <p:sp>
        <p:nvSpPr>
          <p:cNvPr id="8" name="矩形 7">
            <a:extLst>
              <a:ext uri="{FF2B5EF4-FFF2-40B4-BE49-F238E27FC236}">
                <a16:creationId xmlns:a16="http://schemas.microsoft.com/office/drawing/2014/main" id="{4362C60A-6C55-4F4C-BEB0-2C0097A22015}"/>
              </a:ext>
            </a:extLst>
          </p:cNvPr>
          <p:cNvSpPr/>
          <p:nvPr/>
        </p:nvSpPr>
        <p:spPr>
          <a:xfrm>
            <a:off x="248457" y="2427820"/>
            <a:ext cx="4145089" cy="2169825"/>
          </a:xfrm>
          <a:prstGeom prst="rect">
            <a:avLst/>
          </a:prstGeom>
        </p:spPr>
        <p:txBody>
          <a:bodyPr wrap="square">
            <a:spAutoFit/>
          </a:bodyPr>
          <a:lstStyle/>
          <a:p>
            <a:pPr algn="just">
              <a:lnSpc>
                <a:spcPct val="150000"/>
              </a:lnSpc>
              <a:spcAft>
                <a:spcPts val="205"/>
              </a:spcAft>
            </a:pPr>
            <a:r>
              <a:rPr lang="zh-TW" altLang="zh-TW" kern="100" dirty="0">
                <a:latin typeface="微軟正黑體" panose="020B0604030504040204" pitchFamily="34" charset="-120"/>
                <a:ea typeface="微軟正黑體" panose="020B0604030504040204" pitchFamily="34" charset="-120"/>
                <a:cs typeface="標楷體" panose="03000509000000000000" pitchFamily="65" charset="-120"/>
              </a:rPr>
              <a:t>因此，由季節差分後的</a:t>
            </a:r>
            <a:r>
              <a:rPr lang="en-US" altLang="zh-TW" kern="100" dirty="0">
                <a:latin typeface="微軟正黑體" panose="020B0604030504040204" pitchFamily="34" charset="-120"/>
                <a:ea typeface="微軟正黑體" panose="020B0604030504040204" pitchFamily="34" charset="-120"/>
                <a:cs typeface="標楷體" panose="03000509000000000000" pitchFamily="65" charset="-120"/>
              </a:rPr>
              <a:t>PACF</a:t>
            </a:r>
            <a:r>
              <a:rPr lang="zh-TW" altLang="zh-TW" kern="100" dirty="0">
                <a:latin typeface="微軟正黑體" panose="020B0604030504040204" pitchFamily="34" charset="-120"/>
                <a:ea typeface="微軟正黑體" panose="020B0604030504040204" pitchFamily="34" charset="-120"/>
                <a:cs typeface="標楷體" panose="03000509000000000000" pitchFamily="65" charset="-120"/>
              </a:rPr>
              <a:t>圖可看出，</a:t>
            </a:r>
            <a:r>
              <a:rPr lang="en-US" altLang="zh-TW" kern="100" dirty="0">
                <a:latin typeface="微軟正黑體" panose="020B0604030504040204" pitchFamily="34" charset="-120"/>
                <a:ea typeface="微軟正黑體" panose="020B0604030504040204" pitchFamily="34" charset="-120"/>
                <a:cs typeface="標楷體" panose="03000509000000000000" pitchFamily="65" charset="-120"/>
              </a:rPr>
              <a:t>Lag1</a:t>
            </a:r>
            <a:r>
              <a:rPr lang="zh-TW" altLang="zh-TW" kern="100" dirty="0">
                <a:latin typeface="微軟正黑體" panose="020B0604030504040204" pitchFamily="34" charset="-120"/>
                <a:ea typeface="微軟正黑體" panose="020B0604030504040204" pitchFamily="34" charset="-120"/>
                <a:cs typeface="標楷體" panose="03000509000000000000" pitchFamily="65" charset="-120"/>
              </a:rPr>
              <a:t>、</a:t>
            </a:r>
            <a:r>
              <a:rPr lang="en-US" altLang="zh-TW" kern="100" dirty="0">
                <a:latin typeface="微軟正黑體" panose="020B0604030504040204" pitchFamily="34" charset="-120"/>
                <a:ea typeface="微軟正黑體" panose="020B0604030504040204" pitchFamily="34" charset="-120"/>
                <a:cs typeface="標楷體" panose="03000509000000000000" pitchFamily="65" charset="-120"/>
              </a:rPr>
              <a:t>Lag5</a:t>
            </a:r>
            <a:r>
              <a:rPr lang="zh-TW" altLang="zh-TW" kern="100" dirty="0">
                <a:latin typeface="微軟正黑體" panose="020B0604030504040204" pitchFamily="34" charset="-120"/>
                <a:ea typeface="微軟正黑體" panose="020B0604030504040204" pitchFamily="34" charset="-120"/>
                <a:cs typeface="標楷體" panose="03000509000000000000" pitchFamily="65" charset="-120"/>
              </a:rPr>
              <a:t>、</a:t>
            </a:r>
            <a:r>
              <a:rPr lang="en-US" altLang="zh-TW" kern="100" dirty="0">
                <a:latin typeface="微軟正黑體" panose="020B0604030504040204" pitchFamily="34" charset="-120"/>
                <a:ea typeface="微軟正黑體" panose="020B0604030504040204" pitchFamily="34" charset="-120"/>
                <a:cs typeface="標楷體" panose="03000509000000000000" pitchFamily="65" charset="-120"/>
              </a:rPr>
              <a:t>Lag8</a:t>
            </a:r>
            <a:r>
              <a:rPr lang="zh-TW" altLang="zh-TW" kern="100" dirty="0">
                <a:latin typeface="微軟正黑體" panose="020B0604030504040204" pitchFamily="34" charset="-120"/>
                <a:ea typeface="微軟正黑體" panose="020B0604030504040204" pitchFamily="34" charset="-120"/>
                <a:cs typeface="標楷體" panose="03000509000000000000" pitchFamily="65" charset="-120"/>
              </a:rPr>
              <a:t>、</a:t>
            </a:r>
            <a:r>
              <a:rPr lang="en-US" altLang="zh-TW" kern="100" dirty="0">
                <a:latin typeface="微軟正黑體" panose="020B0604030504040204" pitchFamily="34" charset="-120"/>
                <a:ea typeface="微軟正黑體" panose="020B0604030504040204" pitchFamily="34" charset="-120"/>
                <a:cs typeface="標楷體" panose="03000509000000000000" pitchFamily="65" charset="-120"/>
              </a:rPr>
              <a:t>Lag12</a:t>
            </a:r>
            <a:r>
              <a:rPr lang="zh-TW" altLang="zh-TW" kern="100" dirty="0">
                <a:latin typeface="微軟正黑體" panose="020B0604030504040204" pitchFamily="34" charset="-120"/>
                <a:ea typeface="微軟正黑體" panose="020B0604030504040204" pitchFamily="34" charset="-120"/>
                <a:cs typeface="標楷體" panose="03000509000000000000" pitchFamily="65" charset="-120"/>
              </a:rPr>
              <a:t>有很明顯的超出兩倍標準差，其餘殘差的值都有在兩倍標準差以內，因此利用這些特徵來選擇配適模型的參數。</a:t>
            </a:r>
            <a:endParaRPr lang="zh-TW" altLang="zh-TW" kern="1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3812530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a:xfrm>
            <a:off x="248457" y="523016"/>
            <a:ext cx="5293927" cy="529569"/>
          </a:xfrm>
        </p:spPr>
        <p:txBody>
          <a:bodyPr/>
          <a:lstStyle/>
          <a:p>
            <a:r>
              <a:rPr lang="zh-TW" altLang="en-US" dirty="0"/>
              <a:t>季節差分</a:t>
            </a:r>
          </a:p>
          <a:p>
            <a:endParaRPr lang="zh-TW" altLang="en-US" dirty="0"/>
          </a:p>
        </p:txBody>
      </p:sp>
      <p:sp>
        <p:nvSpPr>
          <p:cNvPr id="3" name="文字版面配置區 2"/>
          <p:cNvSpPr>
            <a:spLocks noGrp="1"/>
          </p:cNvSpPr>
          <p:nvPr>
            <p:ph type="body" sz="quarter" idx="13"/>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5027471" y="3352772"/>
            <a:ext cx="6384268" cy="3107256"/>
          </a:xfrm>
          <a:prstGeom prst="rect">
            <a:avLst/>
          </a:prstGeom>
        </p:spPr>
      </p:pic>
      <p:sp>
        <p:nvSpPr>
          <p:cNvPr id="5" name="矩形 4"/>
          <p:cNvSpPr/>
          <p:nvPr/>
        </p:nvSpPr>
        <p:spPr>
          <a:xfrm>
            <a:off x="405070" y="3682117"/>
            <a:ext cx="4490936" cy="1477328"/>
          </a:xfrm>
          <a:prstGeom prst="rect">
            <a:avLst/>
          </a:prstGeom>
        </p:spPr>
        <p:txBody>
          <a:bodyPr wrap="square">
            <a:spAutoFit/>
          </a:bodyPr>
          <a:lstStyle/>
          <a:p>
            <a:r>
              <a:rPr lang="zh-TW" altLang="en-US" kern="100" dirty="0">
                <a:latin typeface="微軟正黑體" panose="020B0604030504040204" pitchFamily="34" charset="-120"/>
                <a:ea typeface="微軟正黑體" panose="020B0604030504040204" pitchFamily="34" charset="-120"/>
                <a:cs typeface="標楷體" panose="03000509000000000000" pitchFamily="65" charset="-120"/>
              </a:rPr>
              <a:t>      </a:t>
            </a:r>
            <a:r>
              <a:rPr lang="zh-TW" altLang="zh-TW" kern="100" dirty="0">
                <a:latin typeface="微軟正黑體" panose="020B0604030504040204" pitchFamily="34" charset="-120"/>
                <a:ea typeface="微軟正黑體" panose="020B0604030504040204" pitchFamily="34" charset="-120"/>
                <a:cs typeface="標楷體" panose="03000509000000000000" pitchFamily="65" charset="-120"/>
              </a:rPr>
              <a:t>由圖白噪音檢定可得知，並非所有的</a:t>
            </a:r>
            <a:r>
              <a:rPr lang="en-US" altLang="zh-TW" kern="100" dirty="0">
                <a:latin typeface="微軟正黑體" panose="020B0604030504040204" pitchFamily="34" charset="-120"/>
                <a:ea typeface="微軟正黑體" panose="020B0604030504040204" pitchFamily="34" charset="-120"/>
                <a:cs typeface="Times New Roman" panose="02020603050405020304" pitchFamily="18" charset="0"/>
              </a:rPr>
              <a:t>lag</a:t>
            </a:r>
            <a:r>
              <a:rPr lang="zh-TW" altLang="zh-TW" kern="100" dirty="0">
                <a:latin typeface="微軟正黑體" panose="020B0604030504040204" pitchFamily="34" charset="-120"/>
                <a:ea typeface="微軟正黑體" panose="020B0604030504040204" pitchFamily="34" charset="-120"/>
                <a:cs typeface="標楷體" panose="03000509000000000000" pitchFamily="65" charset="-120"/>
              </a:rPr>
              <a:t>都大於顯著水準</a:t>
            </a:r>
            <a:r>
              <a:rPr lang="en-US" altLang="zh-TW" kern="100" dirty="0">
                <a:latin typeface="微軟正黑體" panose="020B0604030504040204" pitchFamily="34" charset="-120"/>
                <a:ea typeface="微軟正黑體" panose="020B0604030504040204" pitchFamily="34" charset="-120"/>
                <a:cs typeface="Times New Roman" panose="02020603050405020304" pitchFamily="18" charset="0"/>
              </a:rPr>
              <a:t>α=0.05</a:t>
            </a:r>
            <a:r>
              <a:rPr lang="zh-TW" altLang="zh-TW" kern="100" dirty="0">
                <a:latin typeface="微軟正黑體" panose="020B0604030504040204" pitchFamily="34" charset="-120"/>
                <a:ea typeface="微軟正黑體" panose="020B0604030504040204" pitchFamily="34" charset="-120"/>
                <a:cs typeface="標楷體" panose="03000509000000000000" pitchFamily="65" charset="-120"/>
              </a:rPr>
              <a:t>，拒絕</a:t>
            </a:r>
            <a:r>
              <a:rPr lang="en-US" altLang="zh-TW" kern="100" dirty="0">
                <a:latin typeface="微軟正黑體" panose="020B0604030504040204" pitchFamily="34" charset="-120"/>
                <a:ea typeface="微軟正黑體" panose="020B0604030504040204" pitchFamily="34" charset="-120"/>
                <a:cs typeface="Times New Roman" panose="02020603050405020304" pitchFamily="18" charset="0"/>
              </a:rPr>
              <a:t>H</a:t>
            </a:r>
            <a:r>
              <a:rPr lang="en-US" altLang="zh-TW" kern="100" baseline="-25000" dirty="0">
                <a:latin typeface="微軟正黑體" panose="020B0604030504040204" pitchFamily="34" charset="-120"/>
                <a:ea typeface="微軟正黑體" panose="020B0604030504040204" pitchFamily="34" charset="-120"/>
                <a:cs typeface="Times New Roman" panose="02020603050405020304" pitchFamily="18" charset="0"/>
              </a:rPr>
              <a:t>O </a:t>
            </a:r>
            <a:r>
              <a:rPr lang="en-US" altLang="zh-TW" kern="100" dirty="0">
                <a:latin typeface="微軟正黑體" panose="020B0604030504040204" pitchFamily="34" charset="-120"/>
                <a:ea typeface="微軟正黑體" panose="020B0604030504040204" pitchFamily="34" charset="-120"/>
                <a:cs typeface="Times New Roman" panose="02020603050405020304" pitchFamily="18" charset="0"/>
              </a:rPr>
              <a:t>:White Noise</a:t>
            </a:r>
            <a:r>
              <a:rPr lang="zh-TW" altLang="zh-TW" kern="100" dirty="0">
                <a:latin typeface="微軟正黑體" panose="020B0604030504040204" pitchFamily="34" charset="-120"/>
                <a:ea typeface="微軟正黑體" panose="020B0604030504040204" pitchFamily="34" charset="-120"/>
                <a:cs typeface="標楷體" panose="03000509000000000000" pitchFamily="65" charset="-120"/>
              </a:rPr>
              <a:t>，即表示殘差沒有白噪音的現象，因此我們配適的模型是不適合的，所以需要再配適新的模型</a:t>
            </a:r>
            <a:r>
              <a:rPr lang="zh-TW" altLang="en-US" kern="100" dirty="0">
                <a:latin typeface="微軟正黑體" panose="020B0604030504040204" pitchFamily="34" charset="-120"/>
                <a:ea typeface="微軟正黑體" panose="020B0604030504040204" pitchFamily="34" charset="-120"/>
                <a:cs typeface="標楷體" panose="03000509000000000000" pitchFamily="65" charset="-120"/>
              </a:rPr>
              <a:t>。</a:t>
            </a:r>
            <a:endParaRPr lang="zh-TW" altLang="en-US" dirty="0">
              <a:latin typeface="微軟正黑體" panose="020B0604030504040204" pitchFamily="34" charset="-120"/>
              <a:ea typeface="微軟正黑體" panose="020B0604030504040204" pitchFamily="34" charset="-120"/>
            </a:endParaRPr>
          </a:p>
        </p:txBody>
      </p:sp>
      <p:sp>
        <p:nvSpPr>
          <p:cNvPr id="6" name="文字方塊 5"/>
          <p:cNvSpPr txBox="1"/>
          <p:nvPr/>
        </p:nvSpPr>
        <p:spPr>
          <a:xfrm>
            <a:off x="7179614" y="6343866"/>
            <a:ext cx="4388710" cy="375872"/>
          </a:xfrm>
          <a:prstGeom prst="rect">
            <a:avLst/>
          </a:prstGeom>
          <a:noFill/>
        </p:spPr>
        <p:txBody>
          <a:bodyPr wrap="square" rtlCol="0">
            <a:spAutoFit/>
          </a:bodyPr>
          <a:lstStyle/>
          <a:p>
            <a:pPr algn="just">
              <a:lnSpc>
                <a:spcPct val="150000"/>
              </a:lnSpc>
              <a:spcAft>
                <a:spcPts val="205"/>
              </a:spcAft>
            </a:pPr>
            <a:r>
              <a:rPr lang="en-US" altLang="zh-TW" sz="1400" dirty="0">
                <a:solidFill>
                  <a:srgbClr val="E73A1C"/>
                </a:solidFill>
                <a:latin typeface="微軟正黑體" panose="020B0604030504040204" pitchFamily="34" charset="-120"/>
                <a:ea typeface="微軟正黑體" panose="020B0604030504040204" pitchFamily="34" charset="-120"/>
              </a:rPr>
              <a:t>White </a:t>
            </a:r>
            <a:r>
              <a:rPr lang="en-US" altLang="zh-TW" sz="1400" dirty="0" err="1">
                <a:solidFill>
                  <a:srgbClr val="E73A1C"/>
                </a:solidFill>
                <a:latin typeface="微軟正黑體" panose="020B0604030504040204" pitchFamily="34" charset="-120"/>
                <a:ea typeface="微軟正黑體" panose="020B0604030504040204" pitchFamily="34" charset="-120"/>
              </a:rPr>
              <a:t>Noise,Unit</a:t>
            </a:r>
            <a:r>
              <a:rPr lang="en-US" altLang="zh-TW" sz="1400" dirty="0">
                <a:solidFill>
                  <a:srgbClr val="E73A1C"/>
                </a:solidFill>
                <a:latin typeface="微軟正黑體" panose="020B0604030504040204" pitchFamily="34" charset="-120"/>
                <a:ea typeface="微軟正黑體" panose="020B0604030504040204" pitchFamily="34" charset="-120"/>
              </a:rPr>
              <a:t> Root</a:t>
            </a:r>
            <a:r>
              <a:rPr lang="zh-TW" altLang="zh-TW" sz="1400" dirty="0">
                <a:solidFill>
                  <a:srgbClr val="E73A1C"/>
                </a:solidFill>
                <a:latin typeface="微軟正黑體" panose="020B0604030504040204" pitchFamily="34" charset="-120"/>
                <a:ea typeface="微軟正黑體" panose="020B0604030504040204" pitchFamily="34" charset="-120"/>
              </a:rPr>
              <a:t>檢定</a:t>
            </a:r>
            <a:endParaRPr lang="zh-TW" altLang="zh-TW" sz="1100" kern="100" dirty="0">
              <a:solidFill>
                <a:srgbClr val="E73A1C"/>
              </a:solidFill>
              <a:latin typeface="微軟正黑體" panose="020B0604030504040204" pitchFamily="34" charset="-120"/>
              <a:ea typeface="微軟正黑體" panose="020B0604030504040204" pitchFamily="34" charset="-120"/>
            </a:endParaRPr>
          </a:p>
        </p:txBody>
      </p:sp>
      <p:pic>
        <p:nvPicPr>
          <p:cNvPr id="7" name="圖片 6">
            <a:extLst>
              <a:ext uri="{FF2B5EF4-FFF2-40B4-BE49-F238E27FC236}">
                <a16:creationId xmlns:a16="http://schemas.microsoft.com/office/drawing/2014/main" id="{F873397C-2BA3-42BF-A920-AB3C7C66B7D8}"/>
              </a:ext>
            </a:extLst>
          </p:cNvPr>
          <p:cNvPicPr>
            <a:picLocks noChangeAspect="1"/>
          </p:cNvPicPr>
          <p:nvPr/>
        </p:nvPicPr>
        <p:blipFill>
          <a:blip r:embed="rId3"/>
          <a:stretch>
            <a:fillRect/>
          </a:stretch>
        </p:blipFill>
        <p:spPr>
          <a:xfrm>
            <a:off x="5052619" y="214889"/>
            <a:ext cx="6333973" cy="3049961"/>
          </a:xfrm>
          <a:prstGeom prst="rect">
            <a:avLst/>
          </a:prstGeom>
        </p:spPr>
      </p:pic>
    </p:spTree>
    <p:extLst>
      <p:ext uri="{BB962C8B-B14F-4D97-AF65-F5344CB8AC3E}">
        <p14:creationId xmlns:p14="http://schemas.microsoft.com/office/powerpoint/2010/main" val="15728287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9330FB91-8431-4CA8-B7B4-F9B162006420}"/>
              </a:ext>
            </a:extLst>
          </p:cNvPr>
          <p:cNvSpPr>
            <a:spLocks noGrp="1"/>
          </p:cNvSpPr>
          <p:nvPr>
            <p:ph type="body" sz="quarter" idx="10"/>
          </p:nvPr>
        </p:nvSpPr>
        <p:spPr>
          <a:xfrm>
            <a:off x="248457" y="515778"/>
            <a:ext cx="5293927" cy="529569"/>
          </a:xfrm>
        </p:spPr>
        <p:txBody>
          <a:bodyPr/>
          <a:lstStyle/>
          <a:p>
            <a:r>
              <a:rPr lang="zh-TW" altLang="en-US" dirty="0"/>
              <a:t>季節差分</a:t>
            </a:r>
          </a:p>
          <a:p>
            <a:endParaRPr lang="zh-TW" altLang="en-US" dirty="0"/>
          </a:p>
        </p:txBody>
      </p:sp>
      <p:sp>
        <p:nvSpPr>
          <p:cNvPr id="3" name="文字版面配置區 2">
            <a:extLst>
              <a:ext uri="{FF2B5EF4-FFF2-40B4-BE49-F238E27FC236}">
                <a16:creationId xmlns:a16="http://schemas.microsoft.com/office/drawing/2014/main" id="{FD87BF40-D660-490E-A907-E66EBEF52B1C}"/>
              </a:ext>
            </a:extLst>
          </p:cNvPr>
          <p:cNvSpPr>
            <a:spLocks noGrp="1"/>
          </p:cNvSpPr>
          <p:nvPr>
            <p:ph type="body" sz="quarter" idx="13"/>
          </p:nvPr>
        </p:nvSpPr>
        <p:spPr/>
        <p:txBody>
          <a:bodyPr/>
          <a:lstStyle/>
          <a:p>
            <a:endParaRPr lang="zh-TW" altLang="en-US"/>
          </a:p>
        </p:txBody>
      </p:sp>
      <p:sp>
        <p:nvSpPr>
          <p:cNvPr id="5" name="矩形 4">
            <a:extLst>
              <a:ext uri="{FF2B5EF4-FFF2-40B4-BE49-F238E27FC236}">
                <a16:creationId xmlns:a16="http://schemas.microsoft.com/office/drawing/2014/main" id="{CDEC03B5-FEDD-4E97-965F-839BC20E34DF}"/>
              </a:ext>
            </a:extLst>
          </p:cNvPr>
          <p:cNvSpPr/>
          <p:nvPr/>
        </p:nvSpPr>
        <p:spPr>
          <a:xfrm>
            <a:off x="540739" y="2939454"/>
            <a:ext cx="3766208" cy="923330"/>
          </a:xfrm>
          <a:prstGeom prst="rect">
            <a:avLst/>
          </a:prstGeom>
        </p:spPr>
        <p:txBody>
          <a:bodyPr wrap="square">
            <a:spAutoFit/>
          </a:bodyPr>
          <a:lstStyle/>
          <a:p>
            <a:r>
              <a:rPr lang="zh-TW" altLang="zh-TW" kern="100" dirty="0">
                <a:latin typeface="微軟正黑體" panose="020B0604030504040204" pitchFamily="34" charset="-120"/>
                <a:ea typeface="微軟正黑體" panose="020B0604030504040204" pitchFamily="34" charset="-120"/>
                <a:cs typeface="標楷體" panose="03000509000000000000" pitchFamily="65" charset="-120"/>
              </a:rPr>
              <a:t>於是我們將很靠近兩倍標準差的</a:t>
            </a:r>
            <a:r>
              <a:rPr lang="en-US" altLang="zh-TW" kern="100" dirty="0">
                <a:latin typeface="微軟正黑體" panose="020B0604030504040204" pitchFamily="34" charset="-120"/>
                <a:ea typeface="微軟正黑體" panose="020B0604030504040204" pitchFamily="34" charset="-120"/>
                <a:cs typeface="標楷體" panose="03000509000000000000" pitchFamily="65" charset="-120"/>
              </a:rPr>
              <a:t>lag3</a:t>
            </a:r>
            <a:r>
              <a:rPr lang="zh-TW" altLang="zh-TW" kern="100" dirty="0">
                <a:latin typeface="微軟正黑體" panose="020B0604030504040204" pitchFamily="34" charset="-120"/>
                <a:ea typeface="微軟正黑體" panose="020B0604030504040204" pitchFamily="34" charset="-120"/>
                <a:cs typeface="標楷體" panose="03000509000000000000" pitchFamily="65" charset="-120"/>
              </a:rPr>
              <a:t>考慮進來，試著</a:t>
            </a:r>
            <a:r>
              <a:rPr lang="zh-TW" altLang="en-US" dirty="0">
                <a:latin typeface="微軟正黑體" panose="020B0604030504040204" pitchFamily="34" charset="-120"/>
                <a:ea typeface="微軟正黑體" panose="020B0604030504040204" pitchFamily="34" charset="-120"/>
              </a:rPr>
              <a:t>用</a:t>
            </a:r>
            <a:r>
              <a:rPr lang="en-US" altLang="zh-TW" dirty="0">
                <a:latin typeface="微軟正黑體" panose="020B0604030504040204" pitchFamily="34" charset="-120"/>
                <a:ea typeface="微軟正黑體" panose="020B0604030504040204" pitchFamily="34" charset="-120"/>
              </a:rPr>
              <a:t>AR</a:t>
            </a:r>
            <a:r>
              <a:rPr lang="zh-TW" altLang="en-US" dirty="0">
                <a:latin typeface="微軟正黑體" panose="020B0604030504040204" pitchFamily="34" charset="-120"/>
                <a:ea typeface="微軟正黑體" panose="020B0604030504040204" pitchFamily="34" charset="-120"/>
              </a:rPr>
              <a:t>配適 </a:t>
            </a:r>
            <a:r>
              <a:rPr lang="en-US" altLang="zh-TW" dirty="0">
                <a:latin typeface="微軟正黑體" panose="020B0604030504040204" pitchFamily="34" charset="-120"/>
                <a:ea typeface="微軟正黑體" panose="020B0604030504040204" pitchFamily="34" charset="-120"/>
              </a:rPr>
              <a:t>Lag1</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lag3</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Lag5</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Lag8</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Lag12</a:t>
            </a:r>
            <a:endParaRPr lang="zh-TW" altLang="en-US" dirty="0">
              <a:latin typeface="微軟正黑體" panose="020B0604030504040204" pitchFamily="34" charset="-120"/>
              <a:ea typeface="微軟正黑體" panose="020B0604030504040204" pitchFamily="34" charset="-120"/>
            </a:endParaRPr>
          </a:p>
        </p:txBody>
      </p:sp>
      <p:pic>
        <p:nvPicPr>
          <p:cNvPr id="6" name="圖片 5">
            <a:extLst>
              <a:ext uri="{FF2B5EF4-FFF2-40B4-BE49-F238E27FC236}">
                <a16:creationId xmlns:a16="http://schemas.microsoft.com/office/drawing/2014/main" id="{77FED93F-4323-4756-AE45-2DE06AA313A9}"/>
              </a:ext>
            </a:extLst>
          </p:cNvPr>
          <p:cNvPicPr>
            <a:picLocks noChangeAspect="1"/>
          </p:cNvPicPr>
          <p:nvPr/>
        </p:nvPicPr>
        <p:blipFill>
          <a:blip r:embed="rId2"/>
          <a:stretch>
            <a:fillRect/>
          </a:stretch>
        </p:blipFill>
        <p:spPr>
          <a:xfrm>
            <a:off x="4599230" y="3551564"/>
            <a:ext cx="6299828" cy="3088007"/>
          </a:xfrm>
          <a:prstGeom prst="rect">
            <a:avLst/>
          </a:prstGeom>
        </p:spPr>
      </p:pic>
      <p:pic>
        <p:nvPicPr>
          <p:cNvPr id="8" name="圖片 7">
            <a:extLst>
              <a:ext uri="{FF2B5EF4-FFF2-40B4-BE49-F238E27FC236}">
                <a16:creationId xmlns:a16="http://schemas.microsoft.com/office/drawing/2014/main" id="{C2233DED-B0BA-40D6-8495-001F2A240A75}"/>
              </a:ext>
            </a:extLst>
          </p:cNvPr>
          <p:cNvPicPr>
            <a:picLocks noChangeAspect="1"/>
          </p:cNvPicPr>
          <p:nvPr/>
        </p:nvPicPr>
        <p:blipFill>
          <a:blip r:embed="rId3"/>
          <a:stretch>
            <a:fillRect/>
          </a:stretch>
        </p:blipFill>
        <p:spPr>
          <a:xfrm>
            <a:off x="4551281" y="214889"/>
            <a:ext cx="6347777" cy="3111512"/>
          </a:xfrm>
          <a:prstGeom prst="rect">
            <a:avLst/>
          </a:prstGeom>
        </p:spPr>
      </p:pic>
      <p:sp>
        <p:nvSpPr>
          <p:cNvPr id="7" name="箭號: 向下 6">
            <a:extLst>
              <a:ext uri="{FF2B5EF4-FFF2-40B4-BE49-F238E27FC236}">
                <a16:creationId xmlns:a16="http://schemas.microsoft.com/office/drawing/2014/main" id="{4C05DE50-3F53-475A-92EF-0DDA934D9E37}"/>
              </a:ext>
            </a:extLst>
          </p:cNvPr>
          <p:cNvSpPr/>
          <p:nvPr/>
        </p:nvSpPr>
        <p:spPr>
          <a:xfrm>
            <a:off x="7749144" y="3250675"/>
            <a:ext cx="229733" cy="300889"/>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spTree>
    <p:extLst>
      <p:ext uri="{BB962C8B-B14F-4D97-AF65-F5344CB8AC3E}">
        <p14:creationId xmlns:p14="http://schemas.microsoft.com/office/powerpoint/2010/main" val="7875394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版面配置區 2"/>
          <p:cNvSpPr>
            <a:spLocks noGrp="1"/>
          </p:cNvSpPr>
          <p:nvPr>
            <p:ph type="body" sz="quarter" idx="13"/>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424221" y="1812107"/>
            <a:ext cx="6383331" cy="3106800"/>
          </a:xfrm>
          <a:prstGeom prst="rect">
            <a:avLst/>
          </a:prstGeom>
        </p:spPr>
      </p:pic>
      <p:sp>
        <p:nvSpPr>
          <p:cNvPr id="5" name="矩形 4"/>
          <p:cNvSpPr/>
          <p:nvPr/>
        </p:nvSpPr>
        <p:spPr>
          <a:xfrm>
            <a:off x="2129910" y="4974702"/>
            <a:ext cx="2427203" cy="377476"/>
          </a:xfrm>
          <a:prstGeom prst="rect">
            <a:avLst/>
          </a:prstGeom>
        </p:spPr>
        <p:txBody>
          <a:bodyPr wrap="none">
            <a:spAutoFit/>
          </a:bodyPr>
          <a:lstStyle/>
          <a:p>
            <a:pPr algn="just">
              <a:lnSpc>
                <a:spcPct val="150000"/>
              </a:lnSpc>
              <a:spcAft>
                <a:spcPts val="205"/>
              </a:spcAft>
            </a:pPr>
            <a:r>
              <a:rPr lang="zh-TW" altLang="zh-TW" sz="1400" kern="100" dirty="0">
                <a:solidFill>
                  <a:srgbClr val="E73A1C"/>
                </a:solidFill>
                <a:latin typeface="Times New Roman" panose="02020603050405020304" pitchFamily="18" charset="0"/>
                <a:ea typeface="標楷體" panose="03000509000000000000" pitchFamily="65" charset="-120"/>
                <a:cs typeface="標楷體" panose="03000509000000000000" pitchFamily="65" charset="-120"/>
              </a:rPr>
              <a:t>圖</a:t>
            </a:r>
            <a:r>
              <a:rPr lang="en-US" altLang="zh-TW" sz="1400" kern="100" dirty="0">
                <a:solidFill>
                  <a:srgbClr val="E73A1C"/>
                </a:solidFill>
                <a:latin typeface="Times New Roman" panose="02020603050405020304" pitchFamily="18" charset="0"/>
                <a:ea typeface="標楷體" panose="03000509000000000000" pitchFamily="65" charset="-120"/>
                <a:cs typeface="標楷體" panose="03000509000000000000" pitchFamily="65" charset="-120"/>
              </a:rPr>
              <a:t> White </a:t>
            </a:r>
            <a:r>
              <a:rPr lang="en-US" altLang="zh-TW" sz="1400" kern="100" dirty="0" err="1">
                <a:solidFill>
                  <a:srgbClr val="E73A1C"/>
                </a:solidFill>
                <a:latin typeface="Times New Roman" panose="02020603050405020304" pitchFamily="18" charset="0"/>
                <a:ea typeface="標楷體" panose="03000509000000000000" pitchFamily="65" charset="-120"/>
                <a:cs typeface="標楷體" panose="03000509000000000000" pitchFamily="65" charset="-120"/>
              </a:rPr>
              <a:t>Noise,Unit</a:t>
            </a:r>
            <a:r>
              <a:rPr lang="en-US" altLang="zh-TW" sz="1400" kern="100" dirty="0">
                <a:solidFill>
                  <a:srgbClr val="E73A1C"/>
                </a:solidFill>
                <a:latin typeface="Times New Roman" panose="02020603050405020304" pitchFamily="18" charset="0"/>
                <a:ea typeface="標楷體" panose="03000509000000000000" pitchFamily="65" charset="-120"/>
                <a:cs typeface="標楷體" panose="03000509000000000000" pitchFamily="65" charset="-120"/>
              </a:rPr>
              <a:t> Root</a:t>
            </a:r>
            <a:r>
              <a:rPr lang="zh-TW" altLang="zh-TW" sz="1400" kern="100" dirty="0">
                <a:solidFill>
                  <a:srgbClr val="E73A1C"/>
                </a:solidFill>
                <a:latin typeface="Times New Roman" panose="02020603050405020304" pitchFamily="18" charset="0"/>
                <a:ea typeface="標楷體" panose="03000509000000000000" pitchFamily="65" charset="-120"/>
                <a:cs typeface="標楷體" panose="03000509000000000000" pitchFamily="65" charset="-120"/>
              </a:rPr>
              <a:t>檢定</a:t>
            </a:r>
            <a:endParaRPr lang="zh-TW" altLang="zh-TW" sz="1400" kern="100" dirty="0">
              <a:solidFill>
                <a:srgbClr val="E73A1C"/>
              </a:solidFill>
              <a:latin typeface="Times New Roman" panose="02020603050405020304" pitchFamily="18" charset="0"/>
            </a:endParaRPr>
          </a:p>
        </p:txBody>
      </p:sp>
      <p:sp>
        <p:nvSpPr>
          <p:cNvPr id="6" name="矩形 5"/>
          <p:cNvSpPr/>
          <p:nvPr/>
        </p:nvSpPr>
        <p:spPr>
          <a:xfrm>
            <a:off x="6948792" y="2645975"/>
            <a:ext cx="4987046" cy="1754326"/>
          </a:xfrm>
          <a:prstGeom prst="rect">
            <a:avLst/>
          </a:prstGeom>
        </p:spPr>
        <p:txBody>
          <a:bodyPr wrap="square">
            <a:spAutoFit/>
          </a:bodyPr>
          <a:lstStyle/>
          <a:p>
            <a:r>
              <a:rPr lang="zh-TW" altLang="en-US" dirty="0">
                <a:latin typeface="微軟正黑體" panose="020B0604030504040204" pitchFamily="34" charset="-120"/>
                <a:ea typeface="微軟正黑體" panose="020B0604030504040204" pitchFamily="34" charset="-120"/>
              </a:rPr>
              <a:t>從上面的結果可以看到白噪音檢定中，幾乎所有的</a:t>
            </a:r>
            <a:r>
              <a:rPr lang="en-US" altLang="zh-TW" dirty="0">
                <a:latin typeface="微軟正黑體" panose="020B0604030504040204" pitchFamily="34" charset="-120"/>
                <a:ea typeface="微軟正黑體" panose="020B0604030504040204" pitchFamily="34" charset="-120"/>
              </a:rPr>
              <a:t>lag</a:t>
            </a:r>
            <a:r>
              <a:rPr lang="zh-TW" altLang="en-US" dirty="0">
                <a:latin typeface="微軟正黑體" panose="020B0604030504040204" pitchFamily="34" charset="-120"/>
                <a:ea typeface="微軟正黑體" panose="020B0604030504040204" pitchFamily="34" charset="-120"/>
              </a:rPr>
              <a:t>都大於顯著水準</a:t>
            </a:r>
            <a:r>
              <a:rPr lang="en-US" altLang="zh-TW" dirty="0">
                <a:latin typeface="微軟正黑體" panose="020B0604030504040204" pitchFamily="34" charset="-120"/>
                <a:ea typeface="微軟正黑體" panose="020B0604030504040204" pitchFamily="34" charset="-120"/>
              </a:rPr>
              <a:t>α=0.05</a:t>
            </a:r>
            <a:r>
              <a:rPr lang="zh-TW" altLang="en-US" dirty="0">
                <a:latin typeface="微軟正黑體" panose="020B0604030504040204" pitchFamily="34" charset="-120"/>
                <a:ea typeface="微軟正黑體" panose="020B0604030504040204" pitchFamily="34" charset="-120"/>
              </a:rPr>
              <a:t>，但其中</a:t>
            </a:r>
            <a:r>
              <a:rPr lang="en-US" altLang="zh-TW" dirty="0">
                <a:latin typeface="微軟正黑體" panose="020B0604030504040204" pitchFamily="34" charset="-120"/>
                <a:ea typeface="微軟正黑體" panose="020B0604030504040204" pitchFamily="34" charset="-120"/>
              </a:rPr>
              <a:t>lag11</a:t>
            </a:r>
            <a:r>
              <a:rPr lang="zh-TW" altLang="en-US" dirty="0">
                <a:latin typeface="微軟正黑體" panose="020B0604030504040204" pitchFamily="34" charset="-120"/>
                <a:ea typeface="微軟正黑體" panose="020B0604030504040204" pitchFamily="34" charset="-120"/>
              </a:rPr>
              <a:t>到達了</a:t>
            </a:r>
            <a:r>
              <a:rPr lang="en-US" altLang="zh-TW" dirty="0">
                <a:latin typeface="微軟正黑體" panose="020B0604030504040204" pitchFamily="34" charset="-120"/>
                <a:ea typeface="微軟正黑體" panose="020B0604030504040204" pitchFamily="34" charset="-120"/>
              </a:rPr>
              <a:t>0.05</a:t>
            </a:r>
            <a:r>
              <a:rPr lang="zh-TW" altLang="en-US" dirty="0">
                <a:latin typeface="微軟正黑體" panose="020B0604030504040204" pitchFamily="34" charset="-120"/>
                <a:ea typeface="微軟正黑體" panose="020B0604030504040204" pitchFamily="34" charset="-120"/>
              </a:rPr>
              <a:t>，因此我們猜想如果再加入</a:t>
            </a:r>
            <a:r>
              <a:rPr lang="en-US" altLang="zh-TW" dirty="0">
                <a:latin typeface="微軟正黑體" panose="020B0604030504040204" pitchFamily="34" charset="-120"/>
                <a:ea typeface="微軟正黑體" panose="020B0604030504040204" pitchFamily="34" charset="-120"/>
              </a:rPr>
              <a:t>lag11</a:t>
            </a:r>
            <a:r>
              <a:rPr lang="zh-TW" altLang="en-US" dirty="0">
                <a:latin typeface="微軟正黑體" panose="020B0604030504040204" pitchFamily="34" charset="-120"/>
                <a:ea typeface="微軟正黑體" panose="020B0604030504040204" pitchFamily="34" charset="-120"/>
              </a:rPr>
              <a:t>是否會更符合白噪音檢定，最後我們用</a:t>
            </a:r>
            <a:r>
              <a:rPr lang="en-US" altLang="zh-TW" dirty="0">
                <a:latin typeface="微軟正黑體" panose="020B0604030504040204" pitchFamily="34" charset="-120"/>
                <a:ea typeface="微軟正黑體" panose="020B0604030504040204" pitchFamily="34" charset="-120"/>
              </a:rPr>
              <a:t>AR</a:t>
            </a:r>
            <a:r>
              <a:rPr lang="zh-TW" altLang="en-US" dirty="0">
                <a:latin typeface="微軟正黑體" panose="020B0604030504040204" pitchFamily="34" charset="-120"/>
                <a:ea typeface="微軟正黑體" panose="020B0604030504040204" pitchFamily="34" charset="-120"/>
              </a:rPr>
              <a:t>配適了</a:t>
            </a:r>
            <a:r>
              <a:rPr lang="en-US" altLang="zh-TW" dirty="0">
                <a:latin typeface="微軟正黑體" panose="020B0604030504040204" pitchFamily="34" charset="-120"/>
                <a:ea typeface="微軟正黑體" panose="020B0604030504040204" pitchFamily="34" charset="-120"/>
              </a:rPr>
              <a:t>Lag1</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lag3</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Lag5</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Lag8</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lag11</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Lag12</a:t>
            </a:r>
            <a:r>
              <a:rPr lang="zh-TW" altLang="en-US" dirty="0">
                <a:latin typeface="微軟正黑體" panose="020B0604030504040204" pitchFamily="34" charset="-120"/>
                <a:ea typeface="微軟正黑體" panose="020B0604030504040204" pitchFamily="34" charset="-120"/>
              </a:rPr>
              <a:t>，看看是不是在白噪音的部份更為顯著。</a:t>
            </a:r>
          </a:p>
        </p:txBody>
      </p:sp>
      <p:sp>
        <p:nvSpPr>
          <p:cNvPr id="8" name="文字版面配置區 1">
            <a:extLst>
              <a:ext uri="{FF2B5EF4-FFF2-40B4-BE49-F238E27FC236}">
                <a16:creationId xmlns:a16="http://schemas.microsoft.com/office/drawing/2014/main" id="{034AB4AD-A162-4E7B-B3C8-C1DD272CFFB8}"/>
              </a:ext>
            </a:extLst>
          </p:cNvPr>
          <p:cNvSpPr>
            <a:spLocks noGrp="1"/>
          </p:cNvSpPr>
          <p:nvPr>
            <p:ph type="body" sz="quarter" idx="10"/>
          </p:nvPr>
        </p:nvSpPr>
        <p:spPr>
          <a:xfrm>
            <a:off x="248457" y="523016"/>
            <a:ext cx="5293927" cy="529569"/>
          </a:xfrm>
        </p:spPr>
        <p:txBody>
          <a:bodyPr/>
          <a:lstStyle/>
          <a:p>
            <a:r>
              <a:rPr lang="zh-TW" altLang="en-US" dirty="0"/>
              <a:t>季節差分</a:t>
            </a:r>
          </a:p>
          <a:p>
            <a:endParaRPr lang="zh-TW" altLang="en-US" dirty="0"/>
          </a:p>
        </p:txBody>
      </p:sp>
    </p:spTree>
    <p:extLst>
      <p:ext uri="{BB962C8B-B14F-4D97-AF65-F5344CB8AC3E}">
        <p14:creationId xmlns:p14="http://schemas.microsoft.com/office/powerpoint/2010/main" val="20094845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版面配置區 2"/>
          <p:cNvSpPr>
            <a:spLocks noGrp="1"/>
          </p:cNvSpPr>
          <p:nvPr>
            <p:ph type="body" sz="quarter" idx="13"/>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2408663" y="1656248"/>
            <a:ext cx="7165152" cy="3495600"/>
          </a:xfrm>
          <a:prstGeom prst="rect">
            <a:avLst/>
          </a:prstGeom>
        </p:spPr>
      </p:pic>
      <p:sp>
        <p:nvSpPr>
          <p:cNvPr id="5" name="矩形 4"/>
          <p:cNvSpPr/>
          <p:nvPr/>
        </p:nvSpPr>
        <p:spPr>
          <a:xfrm>
            <a:off x="3796862" y="5306598"/>
            <a:ext cx="4014240" cy="307777"/>
          </a:xfrm>
          <a:prstGeom prst="rect">
            <a:avLst/>
          </a:prstGeom>
        </p:spPr>
        <p:txBody>
          <a:bodyPr wrap="none">
            <a:spAutoFit/>
          </a:bodyPr>
          <a:lstStyle/>
          <a:p>
            <a:r>
              <a:rPr lang="zh-TW" altLang="en-US" sz="1400" dirty="0">
                <a:solidFill>
                  <a:srgbClr val="E73A1C"/>
                </a:solidFill>
              </a:rPr>
              <a:t>圖  </a:t>
            </a:r>
            <a:r>
              <a:rPr lang="en-US" altLang="zh-TW" sz="1400" dirty="0">
                <a:solidFill>
                  <a:srgbClr val="E73A1C"/>
                </a:solidFill>
              </a:rPr>
              <a:t>ARIMA</a:t>
            </a:r>
            <a:r>
              <a:rPr lang="zh-TW" altLang="en-US" sz="1400" dirty="0">
                <a:solidFill>
                  <a:srgbClr val="E73A1C"/>
                </a:solidFill>
              </a:rPr>
              <a:t>分析</a:t>
            </a:r>
            <a:r>
              <a:rPr lang="en-US" altLang="zh-TW" sz="1400" dirty="0">
                <a:solidFill>
                  <a:srgbClr val="E73A1C"/>
                </a:solidFill>
              </a:rPr>
              <a:t>-</a:t>
            </a:r>
            <a:r>
              <a:rPr lang="zh-TW" altLang="en-US" sz="1400" dirty="0">
                <a:solidFill>
                  <a:srgbClr val="E73A1C"/>
                </a:solidFill>
              </a:rPr>
              <a:t>季節差分最終之 </a:t>
            </a:r>
            <a:r>
              <a:rPr lang="en-US" altLang="zh-TW" sz="1400" dirty="0">
                <a:solidFill>
                  <a:srgbClr val="E73A1C"/>
                </a:solidFill>
              </a:rPr>
              <a:t>ACF</a:t>
            </a:r>
            <a:r>
              <a:rPr lang="zh-TW" altLang="en-US" sz="1400" dirty="0">
                <a:solidFill>
                  <a:srgbClr val="E73A1C"/>
                </a:solidFill>
              </a:rPr>
              <a:t>、</a:t>
            </a:r>
            <a:r>
              <a:rPr lang="en-US" altLang="zh-TW" sz="1400" dirty="0">
                <a:solidFill>
                  <a:srgbClr val="E73A1C"/>
                </a:solidFill>
              </a:rPr>
              <a:t>PACF </a:t>
            </a:r>
            <a:r>
              <a:rPr lang="zh-TW" altLang="en-US" sz="1400" dirty="0">
                <a:solidFill>
                  <a:srgbClr val="E73A1C"/>
                </a:solidFill>
              </a:rPr>
              <a:t>圖</a:t>
            </a:r>
          </a:p>
        </p:txBody>
      </p:sp>
      <p:sp>
        <p:nvSpPr>
          <p:cNvPr id="6" name="文字版面配置區 1">
            <a:extLst>
              <a:ext uri="{FF2B5EF4-FFF2-40B4-BE49-F238E27FC236}">
                <a16:creationId xmlns:a16="http://schemas.microsoft.com/office/drawing/2014/main" id="{7E4126ED-A822-4F2D-81BB-75CAD0D235A4}"/>
              </a:ext>
            </a:extLst>
          </p:cNvPr>
          <p:cNvSpPr txBox="1">
            <a:spLocks/>
          </p:cNvSpPr>
          <p:nvPr/>
        </p:nvSpPr>
        <p:spPr>
          <a:xfrm>
            <a:off x="248457" y="523016"/>
            <a:ext cx="5293927" cy="529569"/>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accent2"/>
                </a:solidFill>
                <a:latin typeface="Microsoft YaHei" charset="0"/>
                <a:ea typeface="Microsoft YaHei" charset="0"/>
                <a:cs typeface="Microsoft YaHei"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TW" altLang="en-US"/>
              <a:t>季節差分</a:t>
            </a:r>
          </a:p>
          <a:p>
            <a:endParaRPr lang="zh-TW" altLang="en-US" dirty="0"/>
          </a:p>
        </p:txBody>
      </p:sp>
    </p:spTree>
    <p:extLst>
      <p:ext uri="{BB962C8B-B14F-4D97-AF65-F5344CB8AC3E}">
        <p14:creationId xmlns:p14="http://schemas.microsoft.com/office/powerpoint/2010/main" val="33925608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版面配置區 2"/>
          <p:cNvSpPr>
            <a:spLocks noGrp="1"/>
          </p:cNvSpPr>
          <p:nvPr>
            <p:ph type="body" sz="quarter" idx="13"/>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502041" y="2070907"/>
            <a:ext cx="6398528" cy="3106800"/>
          </a:xfrm>
          <a:prstGeom prst="rect">
            <a:avLst/>
          </a:prstGeom>
        </p:spPr>
      </p:pic>
      <p:sp>
        <p:nvSpPr>
          <p:cNvPr id="5" name="矩形 4"/>
          <p:cNvSpPr/>
          <p:nvPr/>
        </p:nvSpPr>
        <p:spPr>
          <a:xfrm>
            <a:off x="2217459" y="5344416"/>
            <a:ext cx="2427203" cy="377476"/>
          </a:xfrm>
          <a:prstGeom prst="rect">
            <a:avLst/>
          </a:prstGeom>
        </p:spPr>
        <p:txBody>
          <a:bodyPr wrap="none">
            <a:spAutoFit/>
          </a:bodyPr>
          <a:lstStyle/>
          <a:p>
            <a:pPr algn="just">
              <a:lnSpc>
                <a:spcPct val="150000"/>
              </a:lnSpc>
              <a:spcAft>
                <a:spcPts val="205"/>
              </a:spcAft>
            </a:pPr>
            <a:r>
              <a:rPr lang="zh-TW" altLang="zh-TW" sz="1400" kern="100" dirty="0">
                <a:solidFill>
                  <a:srgbClr val="E73A1C"/>
                </a:solidFill>
                <a:latin typeface="Times New Roman" panose="02020603050405020304" pitchFamily="18" charset="0"/>
                <a:ea typeface="標楷體" panose="03000509000000000000" pitchFamily="65" charset="-120"/>
                <a:cs typeface="標楷體" panose="03000509000000000000" pitchFamily="65" charset="-120"/>
              </a:rPr>
              <a:t>圖</a:t>
            </a:r>
            <a:r>
              <a:rPr lang="en-US" altLang="zh-TW" sz="1400" kern="100" dirty="0">
                <a:solidFill>
                  <a:srgbClr val="E73A1C"/>
                </a:solidFill>
                <a:latin typeface="Times New Roman" panose="02020603050405020304" pitchFamily="18" charset="0"/>
                <a:ea typeface="標楷體" panose="03000509000000000000" pitchFamily="65" charset="-120"/>
                <a:cs typeface="標楷體" panose="03000509000000000000" pitchFamily="65" charset="-120"/>
              </a:rPr>
              <a:t> White </a:t>
            </a:r>
            <a:r>
              <a:rPr lang="en-US" altLang="zh-TW" sz="1400" kern="100" dirty="0" err="1">
                <a:solidFill>
                  <a:srgbClr val="E73A1C"/>
                </a:solidFill>
                <a:latin typeface="Times New Roman" panose="02020603050405020304" pitchFamily="18" charset="0"/>
                <a:ea typeface="標楷體" panose="03000509000000000000" pitchFamily="65" charset="-120"/>
                <a:cs typeface="標楷體" panose="03000509000000000000" pitchFamily="65" charset="-120"/>
              </a:rPr>
              <a:t>Noise,Unit</a:t>
            </a:r>
            <a:r>
              <a:rPr lang="en-US" altLang="zh-TW" sz="1400" kern="100" dirty="0">
                <a:solidFill>
                  <a:srgbClr val="E73A1C"/>
                </a:solidFill>
                <a:latin typeface="Times New Roman" panose="02020603050405020304" pitchFamily="18" charset="0"/>
                <a:ea typeface="標楷體" panose="03000509000000000000" pitchFamily="65" charset="-120"/>
                <a:cs typeface="標楷體" panose="03000509000000000000" pitchFamily="65" charset="-120"/>
              </a:rPr>
              <a:t> Root</a:t>
            </a:r>
            <a:r>
              <a:rPr lang="zh-TW" altLang="zh-TW" sz="1400" kern="100" dirty="0">
                <a:solidFill>
                  <a:srgbClr val="E73A1C"/>
                </a:solidFill>
                <a:latin typeface="Times New Roman" panose="02020603050405020304" pitchFamily="18" charset="0"/>
                <a:ea typeface="標楷體" panose="03000509000000000000" pitchFamily="65" charset="-120"/>
                <a:cs typeface="標楷體" panose="03000509000000000000" pitchFamily="65" charset="-120"/>
              </a:rPr>
              <a:t>檢定</a:t>
            </a:r>
            <a:endParaRPr lang="zh-TW" altLang="zh-TW" sz="1400" kern="100" dirty="0">
              <a:solidFill>
                <a:srgbClr val="E73A1C"/>
              </a:solidFill>
              <a:latin typeface="Times New Roman" panose="02020603050405020304" pitchFamily="18" charset="0"/>
            </a:endParaRPr>
          </a:p>
        </p:txBody>
      </p:sp>
      <p:sp>
        <p:nvSpPr>
          <p:cNvPr id="6" name="矩形 5"/>
          <p:cNvSpPr/>
          <p:nvPr/>
        </p:nvSpPr>
        <p:spPr>
          <a:xfrm>
            <a:off x="7405992" y="1928096"/>
            <a:ext cx="3887821" cy="3416320"/>
          </a:xfrm>
          <a:prstGeom prst="rect">
            <a:avLst/>
          </a:prstGeom>
        </p:spPr>
        <p:txBody>
          <a:bodyPr wrap="square">
            <a:spAutoFit/>
          </a:bodyPr>
          <a:lstStyle/>
          <a:p>
            <a:pPr indent="304800" algn="just">
              <a:lnSpc>
                <a:spcPct val="150000"/>
              </a:lnSpc>
              <a:spcAft>
                <a:spcPts val="0"/>
              </a:spcAft>
            </a:pPr>
            <a:r>
              <a:rPr lang="zh-TW" altLang="zh-TW" kern="100" dirty="0">
                <a:latin typeface="Times New Roman" panose="02020603050405020304" pitchFamily="18" charset="0"/>
                <a:ea typeface="標楷體" panose="03000509000000000000" pitchFamily="65" charset="-120"/>
                <a:cs typeface="標楷體" panose="03000509000000000000" pitchFamily="65" charset="-120"/>
              </a:rPr>
              <a:t>由圖白噪音檢定可得知，所有的</a:t>
            </a:r>
            <a:r>
              <a:rPr lang="en-US" altLang="zh-TW" kern="100" dirty="0">
                <a:latin typeface="標楷體" panose="03000509000000000000" pitchFamily="65" charset="-120"/>
              </a:rPr>
              <a:t>lag</a:t>
            </a:r>
            <a:r>
              <a:rPr lang="zh-TW" altLang="zh-TW" kern="100" dirty="0">
                <a:latin typeface="Times New Roman" panose="02020603050405020304" pitchFamily="18" charset="0"/>
                <a:ea typeface="標楷體" panose="03000509000000000000" pitchFamily="65" charset="-120"/>
                <a:cs typeface="標楷體" panose="03000509000000000000" pitchFamily="65" charset="-120"/>
              </a:rPr>
              <a:t>都</a:t>
            </a:r>
            <a:r>
              <a:rPr lang="zh-TW" altLang="zh-TW" kern="100" dirty="0">
                <a:solidFill>
                  <a:srgbClr val="FF0000"/>
                </a:solidFill>
                <a:latin typeface="Times New Roman" panose="02020603050405020304" pitchFamily="18" charset="0"/>
                <a:ea typeface="標楷體" panose="03000509000000000000" pitchFamily="65" charset="-120"/>
                <a:cs typeface="標楷體" panose="03000509000000000000" pitchFamily="65" charset="-120"/>
              </a:rPr>
              <a:t>大於</a:t>
            </a:r>
            <a:r>
              <a:rPr lang="zh-TW" altLang="zh-TW" kern="100" dirty="0">
                <a:latin typeface="Times New Roman" panose="02020603050405020304" pitchFamily="18" charset="0"/>
                <a:ea typeface="標楷體" panose="03000509000000000000" pitchFamily="65" charset="-120"/>
                <a:cs typeface="標楷體" panose="03000509000000000000" pitchFamily="65" charset="-120"/>
              </a:rPr>
              <a:t>顯著水準</a:t>
            </a:r>
            <a:r>
              <a:rPr lang="en-US" altLang="zh-TW" kern="100" dirty="0">
                <a:latin typeface="標楷體" panose="03000509000000000000" pitchFamily="65" charset="-120"/>
              </a:rPr>
              <a:t>α=0.05</a:t>
            </a:r>
            <a:r>
              <a:rPr lang="zh-TW" altLang="zh-TW" kern="100" dirty="0">
                <a:latin typeface="Times New Roman" panose="02020603050405020304" pitchFamily="18" charset="0"/>
                <a:ea typeface="標楷體" panose="03000509000000000000" pitchFamily="65" charset="-120"/>
                <a:cs typeface="標楷體" panose="03000509000000000000" pitchFamily="65" charset="-120"/>
              </a:rPr>
              <a:t>，因此不拒絕</a:t>
            </a:r>
            <a:r>
              <a:rPr lang="en-US" altLang="zh-TW" kern="100" dirty="0">
                <a:latin typeface="標楷體" panose="03000509000000000000" pitchFamily="65" charset="-120"/>
              </a:rPr>
              <a:t>H</a:t>
            </a:r>
            <a:r>
              <a:rPr lang="en-US" altLang="zh-TW" kern="100" baseline="-25000" dirty="0">
                <a:latin typeface="標楷體" panose="03000509000000000000" pitchFamily="65" charset="-120"/>
              </a:rPr>
              <a:t>O </a:t>
            </a:r>
            <a:r>
              <a:rPr lang="en-US" altLang="zh-TW" kern="100" dirty="0">
                <a:latin typeface="標楷體" panose="03000509000000000000" pitchFamily="65" charset="-120"/>
              </a:rPr>
              <a:t>:White Noise</a:t>
            </a:r>
            <a:r>
              <a:rPr lang="zh-TW" altLang="zh-TW" kern="100" dirty="0">
                <a:latin typeface="Times New Roman" panose="02020603050405020304" pitchFamily="18" charset="0"/>
                <a:ea typeface="標楷體" panose="03000509000000000000" pitchFamily="65" charset="-120"/>
                <a:cs typeface="標楷體" panose="03000509000000000000" pitchFamily="65" charset="-120"/>
              </a:rPr>
              <a:t>，即表示殘差有白噪音的現象。再來可從單根檢定得知</a:t>
            </a:r>
            <a:r>
              <a:rPr lang="en-US" altLang="zh-TW" kern="100" dirty="0">
                <a:latin typeface="標楷體" panose="03000509000000000000" pitchFamily="65" charset="-120"/>
              </a:rPr>
              <a:t>lag</a:t>
            </a:r>
            <a:r>
              <a:rPr lang="zh-TW" altLang="zh-TW" kern="100" dirty="0">
                <a:latin typeface="Times New Roman" panose="02020603050405020304" pitchFamily="18" charset="0"/>
                <a:ea typeface="標楷體" panose="03000509000000000000" pitchFamily="65" charset="-120"/>
                <a:cs typeface="標楷體" panose="03000509000000000000" pitchFamily="65" charset="-120"/>
              </a:rPr>
              <a:t>都</a:t>
            </a:r>
            <a:r>
              <a:rPr lang="zh-TW" altLang="zh-TW" kern="100" dirty="0">
                <a:solidFill>
                  <a:srgbClr val="FF0000"/>
                </a:solidFill>
                <a:latin typeface="Times New Roman" panose="02020603050405020304" pitchFamily="18" charset="0"/>
                <a:ea typeface="標楷體" panose="03000509000000000000" pitchFamily="65" charset="-120"/>
                <a:cs typeface="標楷體" panose="03000509000000000000" pitchFamily="65" charset="-120"/>
              </a:rPr>
              <a:t>小於</a:t>
            </a:r>
            <a:r>
              <a:rPr lang="zh-TW" altLang="zh-TW" kern="100" dirty="0">
                <a:latin typeface="Times New Roman" panose="02020603050405020304" pitchFamily="18" charset="0"/>
                <a:ea typeface="標楷體" panose="03000509000000000000" pitchFamily="65" charset="-120"/>
                <a:cs typeface="標楷體" panose="03000509000000000000" pitchFamily="65" charset="-120"/>
              </a:rPr>
              <a:t>顯著水準</a:t>
            </a:r>
            <a:r>
              <a:rPr lang="en-US" altLang="zh-TW" kern="100" dirty="0">
                <a:latin typeface="標楷體" panose="03000509000000000000" pitchFamily="65" charset="-120"/>
              </a:rPr>
              <a:t>α=0.05</a:t>
            </a:r>
            <a:r>
              <a:rPr lang="zh-TW" altLang="zh-TW" kern="100" dirty="0">
                <a:latin typeface="Times New Roman" panose="02020603050405020304" pitchFamily="18" charset="0"/>
                <a:ea typeface="標楷體" panose="03000509000000000000" pitchFamily="65" charset="-120"/>
                <a:cs typeface="標楷體" panose="03000509000000000000" pitchFamily="65" charset="-120"/>
              </a:rPr>
              <a:t>，，表示</a:t>
            </a:r>
            <a:r>
              <a:rPr lang="zh-TW" altLang="zh-TW" dirty="0">
                <a:latin typeface="標楷體" panose="03000509000000000000" pitchFamily="65" charset="-120"/>
                <a:ea typeface="標楷體" panose="03000509000000000000" pitchFamily="65" charset="-120"/>
              </a:rPr>
              <a:t>這個模型</a:t>
            </a:r>
            <a:r>
              <a:rPr lang="zh-TW" altLang="zh-TW" kern="100" dirty="0">
                <a:latin typeface="Times New Roman" panose="02020603050405020304" pitchFamily="18" charset="0"/>
                <a:ea typeface="標楷體" panose="03000509000000000000" pitchFamily="65" charset="-120"/>
                <a:cs typeface="標楷體" panose="03000509000000000000" pitchFamily="65" charset="-120"/>
              </a:rPr>
              <a:t>已經是平穩的狀態，所以由以上檢定可得知，我們的配適模型是合適的。</a:t>
            </a:r>
            <a:endParaRPr lang="zh-TW" altLang="zh-TW" kern="100" dirty="0">
              <a:latin typeface="Times New Roman" panose="02020603050405020304" pitchFamily="18" charset="0"/>
            </a:endParaRPr>
          </a:p>
        </p:txBody>
      </p:sp>
      <p:sp>
        <p:nvSpPr>
          <p:cNvPr id="7" name="文字版面配置區 1">
            <a:extLst>
              <a:ext uri="{FF2B5EF4-FFF2-40B4-BE49-F238E27FC236}">
                <a16:creationId xmlns:a16="http://schemas.microsoft.com/office/drawing/2014/main" id="{CC40D45E-8D73-4BED-A3CB-33F20BC8CC96}"/>
              </a:ext>
            </a:extLst>
          </p:cNvPr>
          <p:cNvSpPr txBox="1">
            <a:spLocks/>
          </p:cNvSpPr>
          <p:nvPr/>
        </p:nvSpPr>
        <p:spPr>
          <a:xfrm>
            <a:off x="248457" y="523016"/>
            <a:ext cx="5293927" cy="529569"/>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accent2"/>
                </a:solidFill>
                <a:latin typeface="Microsoft YaHei" charset="0"/>
                <a:ea typeface="Microsoft YaHei" charset="0"/>
                <a:cs typeface="Microsoft YaHei"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TW" altLang="en-US"/>
              <a:t>季節差分</a:t>
            </a:r>
          </a:p>
          <a:p>
            <a:endParaRPr lang="zh-TW" altLang="en-US" dirty="0"/>
          </a:p>
        </p:txBody>
      </p:sp>
    </p:spTree>
    <p:extLst>
      <p:ext uri="{BB962C8B-B14F-4D97-AF65-F5344CB8AC3E}">
        <p14:creationId xmlns:p14="http://schemas.microsoft.com/office/powerpoint/2010/main" val="14786826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版面配置區 2"/>
          <p:cNvSpPr>
            <a:spLocks noGrp="1"/>
          </p:cNvSpPr>
          <p:nvPr>
            <p:ph type="body" sz="quarter" idx="13"/>
          </p:nvPr>
        </p:nvSpPr>
        <p:spPr/>
        <p:txBody>
          <a:bodyPr/>
          <a:lstStyle/>
          <a:p>
            <a:endParaRPr lang="zh-TW" altLang="en-US"/>
          </a:p>
        </p:txBody>
      </p:sp>
      <p:sp>
        <p:nvSpPr>
          <p:cNvPr id="5" name="矩形 4"/>
          <p:cNvSpPr/>
          <p:nvPr/>
        </p:nvSpPr>
        <p:spPr>
          <a:xfrm>
            <a:off x="5114447" y="3894075"/>
            <a:ext cx="1941301" cy="377476"/>
          </a:xfrm>
          <a:prstGeom prst="rect">
            <a:avLst/>
          </a:prstGeom>
        </p:spPr>
        <p:txBody>
          <a:bodyPr wrap="none">
            <a:spAutoFit/>
          </a:bodyPr>
          <a:lstStyle/>
          <a:p>
            <a:pPr algn="just">
              <a:lnSpc>
                <a:spcPct val="150000"/>
              </a:lnSpc>
              <a:spcAft>
                <a:spcPts val="0"/>
              </a:spcAft>
            </a:pPr>
            <a:r>
              <a:rPr lang="zh-TW" altLang="zh-TW" sz="1400" kern="100" dirty="0">
                <a:solidFill>
                  <a:srgbClr val="E73A1C"/>
                </a:solidFill>
                <a:latin typeface="Times New Roman" panose="02020603050405020304" pitchFamily="18" charset="0"/>
                <a:ea typeface="標楷體" panose="03000509000000000000" pitchFamily="65" charset="-120"/>
                <a:cs typeface="標楷體" panose="03000509000000000000" pitchFamily="65" charset="-120"/>
              </a:rPr>
              <a:t>表</a:t>
            </a:r>
            <a:r>
              <a:rPr lang="en-US" altLang="zh-TW" sz="1400" kern="100" dirty="0">
                <a:solidFill>
                  <a:srgbClr val="E73A1C"/>
                </a:solidFill>
                <a:latin typeface="Times New Roman" panose="02020603050405020304" pitchFamily="18" charset="0"/>
                <a:ea typeface="標楷體" panose="03000509000000000000" pitchFamily="65" charset="-120"/>
                <a:cs typeface="標楷體" panose="03000509000000000000" pitchFamily="65" charset="-120"/>
              </a:rPr>
              <a:t>  ARIMA</a:t>
            </a:r>
            <a:r>
              <a:rPr lang="zh-TW" altLang="zh-TW" sz="1400" kern="100" dirty="0">
                <a:solidFill>
                  <a:srgbClr val="E73A1C"/>
                </a:solidFill>
                <a:latin typeface="Times New Roman" panose="02020603050405020304" pitchFamily="18" charset="0"/>
                <a:ea typeface="標楷體" panose="03000509000000000000" pitchFamily="65" charset="-120"/>
                <a:cs typeface="標楷體" panose="03000509000000000000" pitchFamily="65" charset="-120"/>
              </a:rPr>
              <a:t>參數估計表</a:t>
            </a:r>
            <a:endParaRPr lang="zh-TW" altLang="zh-TW" sz="1400" kern="100" dirty="0">
              <a:solidFill>
                <a:srgbClr val="E73A1C"/>
              </a:solidFill>
              <a:latin typeface="Times New Roman" panose="02020603050405020304" pitchFamily="18" charset="0"/>
            </a:endParaRPr>
          </a:p>
        </p:txBody>
      </p:sp>
      <p:sp>
        <p:nvSpPr>
          <p:cNvPr id="6" name="Rectangle 2"/>
          <p:cNvSpPr>
            <a:spLocks noChangeArrowheads="1"/>
          </p:cNvSpPr>
          <p:nvPr/>
        </p:nvSpPr>
        <p:spPr bwMode="auto">
          <a:xfrm>
            <a:off x="799292" y="4609556"/>
            <a:ext cx="6403367"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chemeClr val="tx1"/>
                </a:solidFill>
                <a:effectLst/>
                <a:latin typeface="微軟正黑體" panose="020B0604030504040204" pitchFamily="34" charset="-120"/>
                <a:ea typeface="微軟正黑體" panose="020B0604030504040204" pitchFamily="34" charset="-120"/>
                <a:cs typeface="標楷體" panose="03000509000000000000" pitchFamily="65" charset="-120"/>
              </a:rPr>
              <a:t>其預測方程式如下：</a:t>
            </a:r>
            <a:endParaRPr kumimoji="0" lang="zh-TW" altLang="zh-TW" sz="1000" b="0" i="0" u="none" strike="noStrike" cap="none" normalizeH="0" baseline="0" dirty="0">
              <a:ln>
                <a:noFill/>
              </a:ln>
              <a:solidFill>
                <a:schemeClr val="tx1"/>
              </a:solidFill>
              <a:effectLst/>
              <a:latin typeface="微軟正黑體" panose="020B0604030504040204" pitchFamily="34" charset="-120"/>
              <a:ea typeface="微軟正黑體" panose="020B0604030504040204" pitchFamily="34" charset="-12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b="0" i="0" u="none" strike="noStrike" cap="none" normalizeH="0" baseline="0" dirty="0">
              <a:ln>
                <a:noFill/>
              </a:ln>
              <a:solidFill>
                <a:schemeClr val="tx1"/>
              </a:solidFill>
              <a:effectLst/>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7" name="Rectangle 3"/>
              <p:cNvSpPr>
                <a:spLocks noChangeArrowheads="1"/>
              </p:cNvSpPr>
              <p:nvPr/>
            </p:nvSpPr>
            <p:spPr bwMode="auto">
              <a:xfrm>
                <a:off x="799292" y="5227509"/>
                <a:ext cx="10571612" cy="369332"/>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14:m>
                  <m:oMath xmlns:m="http://schemas.openxmlformats.org/officeDocument/2006/math">
                    <m:sSub>
                      <m:sSubPr>
                        <m:ctrlPr>
                          <a:rPr kumimoji="0" lang="en-US" altLang="zh-TW" b="0" i="1" u="none" strike="noStrike" cap="none" normalizeH="0" baseline="0" smtClean="0">
                            <a:ln>
                              <a:noFill/>
                            </a:ln>
                            <a:solidFill>
                              <a:srgbClr val="000000"/>
                            </a:solidFill>
                            <a:effectLst/>
                            <a:latin typeface="Cambria Math" panose="02040503050406030204" pitchFamily="18" charset="0"/>
                            <a:ea typeface="標楷體" panose="03000509000000000000" pitchFamily="65" charset="-120"/>
                            <a:cs typeface="Times New Roman" panose="02020603050405020304" pitchFamily="18" charset="0"/>
                          </a:rPr>
                        </m:ctrlPr>
                      </m:sSubPr>
                      <m:e>
                        <m:r>
                          <a:rPr kumimoji="0" lang="en-US" altLang="zh-TW" b="0" i="1" u="none" strike="noStrike" cap="none" normalizeH="0" baseline="0" smtClean="0">
                            <a:ln>
                              <a:noFill/>
                            </a:ln>
                            <a:solidFill>
                              <a:srgbClr val="000000"/>
                            </a:solidFill>
                            <a:effectLst/>
                            <a:latin typeface="Cambria Math" panose="02040503050406030204" pitchFamily="18" charset="0"/>
                            <a:ea typeface="標楷體" panose="03000509000000000000" pitchFamily="65" charset="-120"/>
                            <a:cs typeface="Times New Roman" panose="02020603050405020304" pitchFamily="18" charset="0"/>
                          </a:rPr>
                          <m:t>𝑍</m:t>
                        </m:r>
                      </m:e>
                      <m:sub>
                        <m:r>
                          <a:rPr kumimoji="0" lang="en-US" altLang="zh-TW" b="0" i="1" u="none" strike="noStrike" cap="none" normalizeH="0" baseline="0" smtClean="0">
                            <a:ln>
                              <a:noFill/>
                            </a:ln>
                            <a:solidFill>
                              <a:srgbClr val="000000"/>
                            </a:solidFill>
                            <a:effectLst/>
                            <a:latin typeface="Cambria Math" panose="02040503050406030204" pitchFamily="18" charset="0"/>
                            <a:ea typeface="標楷體" panose="03000509000000000000" pitchFamily="65" charset="-120"/>
                            <a:cs typeface="Times New Roman" panose="02020603050405020304" pitchFamily="18" charset="0"/>
                          </a:rPr>
                          <m:t>𝑡</m:t>
                        </m:r>
                      </m:sub>
                    </m:sSub>
                    <m:r>
                      <a:rPr kumimoji="0" lang="en-US" altLang="zh-TW" b="0" i="1" u="none" strike="noStrike" cap="none" normalizeH="0" baseline="0" smtClean="0">
                        <a:ln>
                          <a:noFill/>
                        </a:ln>
                        <a:solidFill>
                          <a:srgbClr val="000000"/>
                        </a:solidFill>
                        <a:effectLst/>
                        <a:latin typeface="Cambria Math" panose="02040503050406030204" pitchFamily="18" charset="0"/>
                        <a:ea typeface="標楷體" panose="03000509000000000000" pitchFamily="65" charset="-120"/>
                        <a:cs typeface="Times New Roman" panose="02020603050405020304" pitchFamily="18" charset="0"/>
                      </a:rPr>
                      <m:t>=0.07289</m:t>
                    </m:r>
                  </m:oMath>
                </a14:m>
                <a:r>
                  <a:rPr kumimoji="0" lang="en-US" altLang="zh-TW" b="0" i="0" u="none" strike="noStrike" cap="none" normalizeH="0" baseline="0" dirty="0">
                    <a:ln>
                      <a:noFill/>
                    </a:ln>
                    <a:solidFill>
                      <a:srgbClr val="000000"/>
                    </a:solidFill>
                    <a:effectLst/>
                    <a:latin typeface="標楷體" panose="03000509000000000000" pitchFamily="65" charset="-120"/>
                    <a:ea typeface="標楷體" panose="03000509000000000000" pitchFamily="65" charset="-120"/>
                    <a:cs typeface="Times New Roman" panose="02020603050405020304" pitchFamily="18" charset="0"/>
                  </a:rPr>
                  <a:t>+0.359</a:t>
                </a:r>
                <a:r>
                  <a:rPr lang="en-US" altLang="zh-TW" dirty="0">
                    <a:solidFill>
                      <a:srgbClr val="000000"/>
                    </a:solidFill>
                    <a:ea typeface="標楷體" panose="03000509000000000000" pitchFamily="65" charset="-120"/>
                    <a:cs typeface="Times New Roman" panose="02020603050405020304" pitchFamily="18" charset="0"/>
                  </a:rPr>
                  <a:t> </a:t>
                </a:r>
                <a14:m>
                  <m:oMath xmlns:m="http://schemas.openxmlformats.org/officeDocument/2006/math">
                    <m:sSub>
                      <m:sSubPr>
                        <m:ctrlPr>
                          <a:rPr lang="en-US" altLang="zh-TW"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ctrlPr>
                      </m:sSubPr>
                      <m:e>
                        <m:r>
                          <a:rPr lang="en-US" altLang="zh-TW"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t>𝑍</m:t>
                        </m:r>
                      </m:e>
                      <m:sub>
                        <m:r>
                          <a:rPr lang="en-US" altLang="zh-TW"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t>𝑡</m:t>
                        </m:r>
                        <m:r>
                          <a:rPr lang="en-US" altLang="zh-TW" b="0" i="1" smtClean="0">
                            <a:solidFill>
                              <a:srgbClr val="000000"/>
                            </a:solidFill>
                            <a:latin typeface="Cambria Math" panose="02040503050406030204" pitchFamily="18" charset="0"/>
                            <a:ea typeface="標楷體" panose="03000509000000000000" pitchFamily="65" charset="-120"/>
                            <a:cs typeface="Times New Roman" panose="02020603050405020304" pitchFamily="18" charset="0"/>
                          </a:rPr>
                          <m:t>−1</m:t>
                        </m:r>
                      </m:sub>
                    </m:sSub>
                    <m:r>
                      <a:rPr lang="en-US" altLang="zh-TW"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t> </m:t>
                    </m:r>
                  </m:oMath>
                </a14:m>
                <a:r>
                  <a:rPr kumimoji="0" lang="en-US" altLang="zh-TW" b="0" i="0" u="none" strike="noStrike" cap="none" normalizeH="0" baseline="0" dirty="0">
                    <a:ln>
                      <a:noFill/>
                    </a:ln>
                    <a:solidFill>
                      <a:srgbClr val="000000"/>
                    </a:solidFill>
                    <a:effectLst/>
                    <a:latin typeface="標楷體" panose="03000509000000000000" pitchFamily="65" charset="-120"/>
                    <a:ea typeface="標楷體" panose="03000509000000000000" pitchFamily="65" charset="-120"/>
                    <a:cs typeface="Times New Roman" panose="02020603050405020304" pitchFamily="18" charset="0"/>
                  </a:rPr>
                  <a:t>+</a:t>
                </a:r>
                <a14:m>
                  <m:oMath xmlns:m="http://schemas.openxmlformats.org/officeDocument/2006/math">
                    <m:r>
                      <a:rPr lang="en-US" altLang="zh-TW" b="0" i="0" smtClean="0">
                        <a:solidFill>
                          <a:srgbClr val="000000"/>
                        </a:solidFill>
                        <a:latin typeface="Cambria Math" panose="02040503050406030204" pitchFamily="18" charset="0"/>
                        <a:ea typeface="標楷體" panose="03000509000000000000" pitchFamily="65" charset="-120"/>
                        <a:cs typeface="Times New Roman" panose="02020603050405020304" pitchFamily="18" charset="0"/>
                      </a:rPr>
                      <m:t>0.27972</m:t>
                    </m:r>
                    <m:sSub>
                      <m:sSubPr>
                        <m:ctrlPr>
                          <a:rPr lang="en-US" altLang="zh-TW"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ctrlPr>
                      </m:sSubPr>
                      <m:e>
                        <m:r>
                          <a:rPr lang="en-US" altLang="zh-TW"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t>𝑍</m:t>
                        </m:r>
                      </m:e>
                      <m:sub>
                        <m:r>
                          <a:rPr lang="en-US" altLang="zh-TW"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t>𝑡</m:t>
                        </m:r>
                        <m:r>
                          <a:rPr lang="en-US" altLang="zh-TW" b="0" i="1" smtClean="0">
                            <a:solidFill>
                              <a:srgbClr val="000000"/>
                            </a:solidFill>
                            <a:latin typeface="Cambria Math" panose="02040503050406030204" pitchFamily="18" charset="0"/>
                            <a:ea typeface="標楷體" panose="03000509000000000000" pitchFamily="65" charset="-120"/>
                            <a:cs typeface="Times New Roman" panose="02020603050405020304" pitchFamily="18" charset="0"/>
                          </a:rPr>
                          <m:t>−3</m:t>
                        </m:r>
                      </m:sub>
                    </m:sSub>
                    <m:r>
                      <a:rPr lang="en-US" altLang="zh-TW" b="0" i="1" smtClean="0">
                        <a:solidFill>
                          <a:srgbClr val="000000"/>
                        </a:solidFill>
                        <a:latin typeface="Cambria Math" panose="02040503050406030204" pitchFamily="18" charset="0"/>
                        <a:ea typeface="標楷體" panose="03000509000000000000" pitchFamily="65" charset="-120"/>
                        <a:cs typeface="Times New Roman" panose="02020603050405020304" pitchFamily="18" charset="0"/>
                      </a:rPr>
                      <m:t>−0.14843</m:t>
                    </m:r>
                    <m:sSub>
                      <m:sSubPr>
                        <m:ctrlPr>
                          <a:rPr lang="en-US" altLang="zh-TW"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ctrlPr>
                      </m:sSubPr>
                      <m:e>
                        <m:r>
                          <a:rPr lang="en-US" altLang="zh-TW"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t>𝑍</m:t>
                        </m:r>
                      </m:e>
                      <m:sub>
                        <m:r>
                          <a:rPr lang="en-US" altLang="zh-TW"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t>𝑡</m:t>
                        </m:r>
                        <m:r>
                          <a:rPr lang="en-US" altLang="zh-TW" b="0" i="1" smtClean="0">
                            <a:solidFill>
                              <a:srgbClr val="000000"/>
                            </a:solidFill>
                            <a:latin typeface="Cambria Math" panose="02040503050406030204" pitchFamily="18" charset="0"/>
                            <a:ea typeface="標楷體" panose="03000509000000000000" pitchFamily="65" charset="-120"/>
                            <a:cs typeface="Times New Roman" panose="02020603050405020304" pitchFamily="18" charset="0"/>
                          </a:rPr>
                          <m:t>−5</m:t>
                        </m:r>
                      </m:sub>
                    </m:sSub>
                    <m:r>
                      <a:rPr lang="en-US" altLang="zh-TW"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t> </m:t>
                    </m:r>
                  </m:oMath>
                </a14:m>
                <a:r>
                  <a:rPr kumimoji="0" lang="en-US" altLang="zh-TW" b="0" i="0" u="none" strike="noStrike" cap="none" normalizeH="0" baseline="0" dirty="0">
                    <a:ln>
                      <a:noFill/>
                    </a:ln>
                    <a:solidFill>
                      <a:srgbClr val="000000"/>
                    </a:solidFill>
                    <a:effectLst/>
                    <a:latin typeface="標楷體" panose="03000509000000000000" pitchFamily="65" charset="-120"/>
                    <a:ea typeface="標楷體" panose="03000509000000000000" pitchFamily="65" charset="-120"/>
                    <a:cs typeface="Times New Roman" panose="02020603050405020304" pitchFamily="18" charset="0"/>
                  </a:rPr>
                  <a:t>-</a:t>
                </a:r>
                <a14:m>
                  <m:oMath xmlns:m="http://schemas.openxmlformats.org/officeDocument/2006/math">
                    <m:r>
                      <a:rPr lang="en-US" altLang="zh-TW" b="0" i="0" smtClean="0">
                        <a:solidFill>
                          <a:srgbClr val="000000"/>
                        </a:solidFill>
                        <a:latin typeface="Cambria Math" panose="02040503050406030204" pitchFamily="18" charset="0"/>
                        <a:ea typeface="標楷體" panose="03000509000000000000" pitchFamily="65" charset="-120"/>
                        <a:cs typeface="Times New Roman" panose="02020603050405020304" pitchFamily="18" charset="0"/>
                      </a:rPr>
                      <m:t>0.20792</m:t>
                    </m:r>
                    <m:sSub>
                      <m:sSubPr>
                        <m:ctrlPr>
                          <a:rPr lang="en-US" altLang="zh-TW"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ctrlPr>
                      </m:sSubPr>
                      <m:e>
                        <m:r>
                          <a:rPr lang="en-US" altLang="zh-TW"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t>𝑍</m:t>
                        </m:r>
                      </m:e>
                      <m:sub>
                        <m:r>
                          <a:rPr lang="en-US" altLang="zh-TW"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t>𝑡</m:t>
                        </m:r>
                        <m:r>
                          <a:rPr lang="en-US" altLang="zh-TW" b="0" i="1" smtClean="0">
                            <a:solidFill>
                              <a:srgbClr val="000000"/>
                            </a:solidFill>
                            <a:latin typeface="Cambria Math" panose="02040503050406030204" pitchFamily="18" charset="0"/>
                            <a:ea typeface="標楷體" panose="03000509000000000000" pitchFamily="65" charset="-120"/>
                            <a:cs typeface="Times New Roman" panose="02020603050405020304" pitchFamily="18" charset="0"/>
                          </a:rPr>
                          <m:t>−8</m:t>
                        </m:r>
                      </m:sub>
                    </m:sSub>
                    <m:r>
                      <a:rPr lang="en-US" altLang="zh-TW"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t> </m:t>
                    </m:r>
                  </m:oMath>
                </a14:m>
                <a:r>
                  <a:rPr kumimoji="0" lang="en-US" altLang="zh-TW" b="0" i="0" u="none" strike="noStrike" cap="none" normalizeH="0" baseline="0" dirty="0">
                    <a:ln>
                      <a:noFill/>
                    </a:ln>
                    <a:solidFill>
                      <a:srgbClr val="000000"/>
                    </a:solidFill>
                    <a:effectLst/>
                    <a:latin typeface="標楷體" panose="03000509000000000000" pitchFamily="65" charset="-120"/>
                    <a:ea typeface="標楷體" panose="03000509000000000000" pitchFamily="65" charset="-120"/>
                    <a:cs typeface="Times New Roman" panose="02020603050405020304" pitchFamily="18" charset="0"/>
                  </a:rPr>
                  <a:t>+</a:t>
                </a:r>
                <a14:m>
                  <m:oMath xmlns:m="http://schemas.openxmlformats.org/officeDocument/2006/math">
                    <m:r>
                      <a:rPr lang="en-US" altLang="zh-TW" b="0" i="0" smtClean="0">
                        <a:solidFill>
                          <a:srgbClr val="000000"/>
                        </a:solidFill>
                        <a:latin typeface="Cambria Math" panose="02040503050406030204" pitchFamily="18" charset="0"/>
                        <a:ea typeface="標楷體" panose="03000509000000000000" pitchFamily="65" charset="-120"/>
                        <a:cs typeface="Times New Roman" panose="02020603050405020304" pitchFamily="18" charset="0"/>
                      </a:rPr>
                      <m:t>0.17752</m:t>
                    </m:r>
                    <m:sSub>
                      <m:sSubPr>
                        <m:ctrlPr>
                          <a:rPr lang="en-US" altLang="zh-TW"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ctrlPr>
                      </m:sSubPr>
                      <m:e>
                        <m:r>
                          <a:rPr lang="en-US" altLang="zh-TW"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t>𝑍</m:t>
                        </m:r>
                      </m:e>
                      <m:sub>
                        <m:r>
                          <a:rPr lang="en-US" altLang="zh-TW"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t>𝑡</m:t>
                        </m:r>
                        <m:r>
                          <a:rPr lang="en-US" altLang="zh-TW" b="0" i="1" smtClean="0">
                            <a:solidFill>
                              <a:srgbClr val="000000"/>
                            </a:solidFill>
                            <a:latin typeface="Cambria Math" panose="02040503050406030204" pitchFamily="18" charset="0"/>
                            <a:ea typeface="標楷體" panose="03000509000000000000" pitchFamily="65" charset="-120"/>
                            <a:cs typeface="Times New Roman" panose="02020603050405020304" pitchFamily="18" charset="0"/>
                          </a:rPr>
                          <m:t>−11</m:t>
                        </m:r>
                      </m:sub>
                    </m:sSub>
                    <m:r>
                      <a:rPr lang="en-US" altLang="zh-TW"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t> </m:t>
                    </m:r>
                  </m:oMath>
                </a14:m>
                <a:r>
                  <a:rPr kumimoji="0" lang="en-US" altLang="zh-TW" b="0" i="0" u="none" strike="noStrike" cap="none" normalizeH="0" baseline="0" dirty="0">
                    <a:ln>
                      <a:noFill/>
                    </a:ln>
                    <a:solidFill>
                      <a:srgbClr val="000000"/>
                    </a:solidFill>
                    <a:effectLst/>
                    <a:latin typeface="標楷體" panose="03000509000000000000" pitchFamily="65" charset="-120"/>
                    <a:ea typeface="標楷體" panose="03000509000000000000" pitchFamily="65" charset="-120"/>
                    <a:cs typeface="Times New Roman" panose="02020603050405020304" pitchFamily="18" charset="0"/>
                  </a:rPr>
                  <a:t>-</a:t>
                </a:r>
                <a14:m>
                  <m:oMath xmlns:m="http://schemas.openxmlformats.org/officeDocument/2006/math">
                    <m:r>
                      <a:rPr lang="en-US" altLang="zh-TW" b="0" i="0" smtClean="0">
                        <a:solidFill>
                          <a:srgbClr val="000000"/>
                        </a:solidFill>
                        <a:latin typeface="Cambria Math" panose="02040503050406030204" pitchFamily="18" charset="0"/>
                        <a:ea typeface="標楷體" panose="03000509000000000000" pitchFamily="65" charset="-120"/>
                        <a:cs typeface="Times New Roman" panose="02020603050405020304" pitchFamily="18" charset="0"/>
                      </a:rPr>
                      <m:t>0.66442</m:t>
                    </m:r>
                    <m:sSub>
                      <m:sSubPr>
                        <m:ctrlPr>
                          <a:rPr lang="en-US" altLang="zh-TW"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ctrlPr>
                      </m:sSubPr>
                      <m:e>
                        <m:r>
                          <a:rPr lang="en-US" altLang="zh-TW"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t>𝑍</m:t>
                        </m:r>
                      </m:e>
                      <m:sub>
                        <m:r>
                          <a:rPr lang="en-US" altLang="zh-TW"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t>𝑡</m:t>
                        </m:r>
                        <m:r>
                          <a:rPr lang="en-US" altLang="zh-TW" b="0" i="1" smtClean="0">
                            <a:solidFill>
                              <a:srgbClr val="000000"/>
                            </a:solidFill>
                            <a:latin typeface="Cambria Math" panose="02040503050406030204" pitchFamily="18" charset="0"/>
                            <a:ea typeface="標楷體" panose="03000509000000000000" pitchFamily="65" charset="-120"/>
                            <a:cs typeface="Times New Roman" panose="02020603050405020304" pitchFamily="18" charset="0"/>
                          </a:rPr>
                          <m:t>−12</m:t>
                        </m:r>
                      </m:sub>
                    </m:sSub>
                    <m:r>
                      <a:rPr lang="en-US" altLang="zh-TW"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t> </m:t>
                    </m:r>
                  </m:oMath>
                </a14:m>
                <a:r>
                  <a:rPr kumimoji="0" lang="en-US" altLang="zh-TW" b="0" i="0" u="none" strike="noStrike" cap="none" normalizeH="0" baseline="0" dirty="0">
                    <a:ln>
                      <a:noFill/>
                    </a:ln>
                    <a:solidFill>
                      <a:srgbClr val="000000"/>
                    </a:solidFill>
                    <a:effectLst/>
                    <a:latin typeface="標楷體" panose="03000509000000000000" pitchFamily="65" charset="-120"/>
                    <a:ea typeface="標楷體" panose="03000509000000000000" pitchFamily="65" charset="-120"/>
                    <a:cs typeface="Times New Roman" panose="02020603050405020304" pitchFamily="18" charset="0"/>
                  </a:rPr>
                  <a:t>+</a:t>
                </a:r>
                <a:r>
                  <a:rPr lang="en-US" altLang="zh-TW" dirty="0">
                    <a:solidFill>
                      <a:srgbClr val="000000"/>
                    </a:solidFill>
                    <a:ea typeface="標楷體" panose="03000509000000000000" pitchFamily="65" charset="-120"/>
                    <a:cs typeface="Times New Roman" panose="02020603050405020304" pitchFamily="18" charset="0"/>
                  </a:rPr>
                  <a:t> </a:t>
                </a:r>
                <a14:m>
                  <m:oMath xmlns:m="http://schemas.openxmlformats.org/officeDocument/2006/math">
                    <m:sSub>
                      <m:sSubPr>
                        <m:ctrlPr>
                          <a:rPr lang="en-US" altLang="zh-TW"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ctrlPr>
                      </m:sSubPr>
                      <m:e>
                        <m:r>
                          <a:rPr lang="en-US" altLang="zh-TW" b="0" i="1" smtClean="0">
                            <a:solidFill>
                              <a:srgbClr val="000000"/>
                            </a:solidFill>
                            <a:latin typeface="Cambria Math" panose="02040503050406030204" pitchFamily="18" charset="0"/>
                            <a:ea typeface="標楷體" panose="03000509000000000000" pitchFamily="65" charset="-120"/>
                            <a:cs typeface="Times New Roman" panose="02020603050405020304" pitchFamily="18" charset="0"/>
                          </a:rPr>
                          <m:t>𝑎</m:t>
                        </m:r>
                      </m:e>
                      <m:sub>
                        <m:r>
                          <a:rPr lang="en-US" altLang="zh-TW"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t>𝑡</m:t>
                        </m:r>
                      </m:sub>
                    </m:sSub>
                  </m:oMath>
                </a14:m>
                <a:endParaRPr kumimoji="0" lang="en-US" altLang="zh-TW" sz="2800" b="0" i="0" u="none" strike="noStrike" cap="none" normalizeH="0" baseline="0" dirty="0">
                  <a:ln>
                    <a:noFill/>
                  </a:ln>
                  <a:solidFill>
                    <a:schemeClr val="tx1"/>
                  </a:solidFill>
                  <a:effectLst/>
                  <a:latin typeface="Arial" panose="020B0604020202020204" pitchFamily="34" charset="0"/>
                </a:endParaRPr>
              </a:p>
            </p:txBody>
          </p:sp>
        </mc:Choice>
        <mc:Fallback xmlns="">
          <p:sp>
            <p:nvSpPr>
              <p:cNvPr id="7" name="Rectangle 3"/>
              <p:cNvSpPr>
                <a:spLocks noRot="1" noChangeAspect="1" noMove="1" noResize="1" noEditPoints="1" noAdjustHandles="1" noChangeArrowheads="1" noChangeShapeType="1" noTextEdit="1"/>
              </p:cNvSpPr>
              <p:nvPr/>
            </p:nvSpPr>
            <p:spPr bwMode="auto">
              <a:xfrm>
                <a:off x="799292" y="5227509"/>
                <a:ext cx="10571612" cy="369332"/>
              </a:xfrm>
              <a:prstGeom prst="rect">
                <a:avLst/>
              </a:prstGeom>
              <a:blipFill>
                <a:blip r:embed="rId2"/>
                <a:stretch>
                  <a:fillRect t="-8333" b="-28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TW" altLang="en-US">
                    <a:noFill/>
                  </a:rPr>
                  <a:t> </a:t>
                </a:r>
              </a:p>
            </p:txBody>
          </p:sp>
        </mc:Fallback>
      </mc:AlternateContent>
      <p:sp>
        <p:nvSpPr>
          <p:cNvPr id="8" name="文字版面配置區 1">
            <a:extLst>
              <a:ext uri="{FF2B5EF4-FFF2-40B4-BE49-F238E27FC236}">
                <a16:creationId xmlns:a16="http://schemas.microsoft.com/office/drawing/2014/main" id="{75FAF096-9B0B-4798-BAA3-2167CA3FC570}"/>
              </a:ext>
            </a:extLst>
          </p:cNvPr>
          <p:cNvSpPr>
            <a:spLocks noGrp="1"/>
          </p:cNvSpPr>
          <p:nvPr>
            <p:ph type="body" sz="quarter" idx="10"/>
          </p:nvPr>
        </p:nvSpPr>
        <p:spPr>
          <a:xfrm>
            <a:off x="248457" y="523016"/>
            <a:ext cx="5293927" cy="529569"/>
          </a:xfrm>
        </p:spPr>
        <p:txBody>
          <a:bodyPr/>
          <a:lstStyle/>
          <a:p>
            <a:r>
              <a:rPr lang="zh-TW" altLang="en-US" dirty="0"/>
              <a:t>季節差分</a:t>
            </a:r>
          </a:p>
          <a:p>
            <a:endParaRPr lang="zh-TW" altLang="en-US" dirty="0"/>
          </a:p>
        </p:txBody>
      </p:sp>
      <p:pic>
        <p:nvPicPr>
          <p:cNvPr id="2" name="圖片 1">
            <a:extLst>
              <a:ext uri="{FF2B5EF4-FFF2-40B4-BE49-F238E27FC236}">
                <a16:creationId xmlns:a16="http://schemas.microsoft.com/office/drawing/2014/main" id="{C39E7A6C-569C-4CB1-B6BF-00C4CB79B7E4}"/>
              </a:ext>
            </a:extLst>
          </p:cNvPr>
          <p:cNvPicPr>
            <a:picLocks noChangeAspect="1"/>
          </p:cNvPicPr>
          <p:nvPr/>
        </p:nvPicPr>
        <p:blipFill>
          <a:blip r:embed="rId3"/>
          <a:stretch>
            <a:fillRect/>
          </a:stretch>
        </p:blipFill>
        <p:spPr>
          <a:xfrm>
            <a:off x="1797037" y="1453960"/>
            <a:ext cx="7826865" cy="2479586"/>
          </a:xfrm>
          <a:prstGeom prst="rect">
            <a:avLst/>
          </a:prstGeom>
        </p:spPr>
      </p:pic>
    </p:spTree>
    <p:extLst>
      <p:ext uri="{BB962C8B-B14F-4D97-AF65-F5344CB8AC3E}">
        <p14:creationId xmlns:p14="http://schemas.microsoft.com/office/powerpoint/2010/main" val="3612890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版面配置區 2">
            <a:extLst>
              <a:ext uri="{FF2B5EF4-FFF2-40B4-BE49-F238E27FC236}">
                <a16:creationId xmlns:a16="http://schemas.microsoft.com/office/drawing/2014/main" id="{EB2372A5-091E-4515-B1B1-51E135798AB5}"/>
              </a:ext>
            </a:extLst>
          </p:cNvPr>
          <p:cNvSpPr>
            <a:spLocks noGrp="1"/>
          </p:cNvSpPr>
          <p:nvPr>
            <p:ph type="body" sz="quarter" idx="13"/>
          </p:nvPr>
        </p:nvSpPr>
        <p:spPr/>
        <p:txBody>
          <a:bodyPr/>
          <a:lstStyle/>
          <a:p>
            <a:endParaRPr lang="zh-TW" altLang="en-US"/>
          </a:p>
        </p:txBody>
      </p:sp>
      <p:sp>
        <p:nvSpPr>
          <p:cNvPr id="4" name="文字版面配置區 1">
            <a:extLst>
              <a:ext uri="{FF2B5EF4-FFF2-40B4-BE49-F238E27FC236}">
                <a16:creationId xmlns:a16="http://schemas.microsoft.com/office/drawing/2014/main" id="{103668A6-836B-4207-A26F-9CEFC52D900A}"/>
              </a:ext>
            </a:extLst>
          </p:cNvPr>
          <p:cNvSpPr txBox="1">
            <a:spLocks/>
          </p:cNvSpPr>
          <p:nvPr/>
        </p:nvSpPr>
        <p:spPr>
          <a:xfrm>
            <a:off x="400857" y="410633"/>
            <a:ext cx="5293927" cy="529569"/>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accent2"/>
                </a:solidFill>
                <a:latin typeface="Microsoft YaHei" charset="0"/>
                <a:ea typeface="Microsoft YaHei" charset="0"/>
                <a:cs typeface="Microsoft YaHei"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TW" altLang="en-US"/>
              <a:t>預測</a:t>
            </a:r>
            <a:endParaRPr lang="zh-TW" altLang="en-US" dirty="0"/>
          </a:p>
        </p:txBody>
      </p:sp>
      <p:pic>
        <p:nvPicPr>
          <p:cNvPr id="5" name="圖片 4">
            <a:extLst>
              <a:ext uri="{FF2B5EF4-FFF2-40B4-BE49-F238E27FC236}">
                <a16:creationId xmlns:a16="http://schemas.microsoft.com/office/drawing/2014/main" id="{1625D085-B80E-4C47-B4F4-F19844478016}"/>
              </a:ext>
            </a:extLst>
          </p:cNvPr>
          <p:cNvPicPr>
            <a:picLocks noChangeAspect="1"/>
          </p:cNvPicPr>
          <p:nvPr/>
        </p:nvPicPr>
        <p:blipFill>
          <a:blip r:embed="rId2"/>
          <a:stretch>
            <a:fillRect/>
          </a:stretch>
        </p:blipFill>
        <p:spPr>
          <a:xfrm>
            <a:off x="1138081" y="1398415"/>
            <a:ext cx="5273497" cy="3414056"/>
          </a:xfrm>
          <a:prstGeom prst="rect">
            <a:avLst/>
          </a:prstGeom>
        </p:spPr>
      </p:pic>
      <p:sp>
        <p:nvSpPr>
          <p:cNvPr id="6" name="矩形 5">
            <a:extLst>
              <a:ext uri="{FF2B5EF4-FFF2-40B4-BE49-F238E27FC236}">
                <a16:creationId xmlns:a16="http://schemas.microsoft.com/office/drawing/2014/main" id="{29BCEAB7-59E4-4E2A-96AB-1EBE7923430D}"/>
              </a:ext>
            </a:extLst>
          </p:cNvPr>
          <p:cNvSpPr/>
          <p:nvPr/>
        </p:nvSpPr>
        <p:spPr>
          <a:xfrm>
            <a:off x="2666856" y="5110890"/>
            <a:ext cx="1994457" cy="377476"/>
          </a:xfrm>
          <a:prstGeom prst="rect">
            <a:avLst/>
          </a:prstGeom>
        </p:spPr>
        <p:txBody>
          <a:bodyPr wrap="none">
            <a:spAutoFit/>
          </a:bodyPr>
          <a:lstStyle/>
          <a:p>
            <a:pPr algn="just">
              <a:lnSpc>
                <a:spcPct val="150000"/>
              </a:lnSpc>
              <a:spcAft>
                <a:spcPts val="0"/>
              </a:spcAft>
            </a:pPr>
            <a:r>
              <a:rPr lang="zh-TW" altLang="zh-TW" sz="1400" kern="100" dirty="0">
                <a:solidFill>
                  <a:srgbClr val="E73A1C"/>
                </a:solidFill>
                <a:latin typeface="Times New Roman" panose="02020603050405020304" pitchFamily="18" charset="0"/>
                <a:ea typeface="標楷體" panose="03000509000000000000" pitchFamily="65" charset="-120"/>
                <a:cs typeface="標楷體" panose="03000509000000000000" pitchFamily="65" charset="-120"/>
              </a:rPr>
              <a:t>圖</a:t>
            </a:r>
            <a:r>
              <a:rPr lang="en-US" altLang="zh-TW" sz="1400" kern="100" dirty="0">
                <a:solidFill>
                  <a:srgbClr val="E73A1C"/>
                </a:solidFill>
                <a:latin typeface="Times New Roman" panose="02020603050405020304" pitchFamily="18" charset="0"/>
                <a:ea typeface="標楷體" panose="03000509000000000000" pitchFamily="65" charset="-120"/>
                <a:cs typeface="標楷體" panose="03000509000000000000" pitchFamily="65" charset="-120"/>
              </a:rPr>
              <a:t> 95%</a:t>
            </a:r>
            <a:r>
              <a:rPr lang="zh-TW" altLang="zh-TW" sz="1400" kern="100" dirty="0">
                <a:solidFill>
                  <a:srgbClr val="E73A1C"/>
                </a:solidFill>
                <a:latin typeface="Times New Roman" panose="02020603050405020304" pitchFamily="18" charset="0"/>
                <a:ea typeface="標楷體" panose="03000509000000000000" pitchFamily="65" charset="-120"/>
                <a:cs typeface="標楷體" panose="03000509000000000000" pitchFamily="65" charset="-120"/>
              </a:rPr>
              <a:t>信賴水準預測圖</a:t>
            </a:r>
            <a:endParaRPr lang="zh-TW" altLang="zh-TW" sz="1400" kern="100" dirty="0">
              <a:solidFill>
                <a:srgbClr val="E73A1C"/>
              </a:solidFill>
              <a:latin typeface="Times New Roman" panose="02020603050405020304" pitchFamily="18" charset="0"/>
            </a:endParaRPr>
          </a:p>
        </p:txBody>
      </p:sp>
      <p:sp>
        <p:nvSpPr>
          <p:cNvPr id="7" name="矩形 6">
            <a:extLst>
              <a:ext uri="{FF2B5EF4-FFF2-40B4-BE49-F238E27FC236}">
                <a16:creationId xmlns:a16="http://schemas.microsoft.com/office/drawing/2014/main" id="{8FF4FD4E-3541-43DF-8DD7-B6A1AE5EEEE6}"/>
              </a:ext>
            </a:extLst>
          </p:cNvPr>
          <p:cNvSpPr/>
          <p:nvPr/>
        </p:nvSpPr>
        <p:spPr>
          <a:xfrm>
            <a:off x="6549330" y="2396194"/>
            <a:ext cx="5104406" cy="1754326"/>
          </a:xfrm>
          <a:prstGeom prst="rect">
            <a:avLst/>
          </a:prstGeom>
        </p:spPr>
        <p:txBody>
          <a:bodyPr wrap="square">
            <a:spAutoFit/>
          </a:bodyPr>
          <a:lstStyle/>
          <a:p>
            <a:pPr algn="just">
              <a:lnSpc>
                <a:spcPct val="150000"/>
              </a:lnSpc>
              <a:spcAft>
                <a:spcPts val="0"/>
              </a:spcAft>
            </a:pPr>
            <a:r>
              <a:rPr lang="zh-TW" altLang="en-US" kern="100" dirty="0">
                <a:latin typeface="微軟正黑體" panose="020B0604030504040204" pitchFamily="34" charset="-120"/>
                <a:ea typeface="微軟正黑體" panose="020B0604030504040204" pitchFamily="34" charset="-120"/>
                <a:cs typeface="標楷體" panose="03000509000000000000" pitchFamily="65" charset="-120"/>
              </a:rPr>
              <a:t>        </a:t>
            </a:r>
            <a:r>
              <a:rPr lang="zh-TW" altLang="zh-TW" kern="100" dirty="0">
                <a:latin typeface="微軟正黑體" panose="020B0604030504040204" pitchFamily="34" charset="-120"/>
                <a:ea typeface="微軟正黑體" panose="020B0604030504040204" pitchFamily="34" charset="-120"/>
                <a:cs typeface="標楷體" panose="03000509000000000000" pitchFamily="65" charset="-120"/>
              </a:rPr>
              <a:t>由圖形我們可看出實際值都在下界邊緣，我們猜想是</a:t>
            </a:r>
            <a:r>
              <a:rPr lang="en-US" altLang="zh-TW" kern="100" dirty="0">
                <a:latin typeface="微軟正黑體" panose="020B0604030504040204" pitchFamily="34" charset="-120"/>
                <a:ea typeface="微軟正黑體" panose="020B0604030504040204" pitchFamily="34" charset="-120"/>
                <a:cs typeface="標楷體" panose="03000509000000000000" pitchFamily="65" charset="-120"/>
              </a:rPr>
              <a:t>2016</a:t>
            </a:r>
            <a:r>
              <a:rPr lang="zh-TW" altLang="zh-TW" kern="100" dirty="0">
                <a:latin typeface="微軟正黑體" panose="020B0604030504040204" pitchFamily="34" charset="-120"/>
                <a:ea typeface="微軟正黑體" panose="020B0604030504040204" pitchFamily="34" charset="-120"/>
                <a:cs typeface="標楷體" panose="03000509000000000000" pitchFamily="65" charset="-120"/>
              </a:rPr>
              <a:t>年大陸限縮陸客來台，造成進出民航機場的人數下降，</a:t>
            </a:r>
            <a:r>
              <a:rPr lang="en-US" altLang="zh-TW" kern="100" dirty="0">
                <a:latin typeface="微軟正黑體" panose="020B0604030504040204" pitchFamily="34" charset="-120"/>
                <a:ea typeface="微軟正黑體" panose="020B0604030504040204" pitchFamily="34" charset="-120"/>
                <a:cs typeface="標楷體" panose="03000509000000000000" pitchFamily="65" charset="-120"/>
              </a:rPr>
              <a:t>2017</a:t>
            </a:r>
            <a:r>
              <a:rPr lang="zh-TW" altLang="zh-TW" kern="100" dirty="0">
                <a:latin typeface="微軟正黑體" panose="020B0604030504040204" pitchFamily="34" charset="-120"/>
                <a:ea typeface="微軟正黑體" panose="020B0604030504040204" pitchFamily="34" charset="-120"/>
                <a:cs typeface="標楷體" panose="03000509000000000000" pitchFamily="65" charset="-120"/>
              </a:rPr>
              <a:t>年持續下降因而實際值都偏低，甚至掉出</a:t>
            </a:r>
            <a:r>
              <a:rPr lang="en-US" altLang="zh-TW" kern="100" dirty="0">
                <a:latin typeface="微軟正黑體" panose="020B0604030504040204" pitchFamily="34" charset="-120"/>
                <a:ea typeface="微軟正黑體" panose="020B0604030504040204" pitchFamily="34" charset="-120"/>
                <a:cs typeface="標楷體" panose="03000509000000000000" pitchFamily="65" charset="-120"/>
              </a:rPr>
              <a:t>95%</a:t>
            </a:r>
            <a:r>
              <a:rPr lang="zh-TW" altLang="zh-TW" kern="100" dirty="0">
                <a:latin typeface="微軟正黑體" panose="020B0604030504040204" pitchFamily="34" charset="-120"/>
                <a:ea typeface="微軟正黑體" panose="020B0604030504040204" pitchFamily="34" charset="-120"/>
                <a:cs typeface="標楷體" panose="03000509000000000000" pitchFamily="65" charset="-120"/>
              </a:rPr>
              <a:t>信賴區間下界外。</a:t>
            </a:r>
            <a:endParaRPr lang="zh-TW" altLang="zh-TW" kern="1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885908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r>
              <a:rPr lang="zh-TW" altLang="en-US" dirty="0"/>
              <a:t>摘要</a:t>
            </a:r>
          </a:p>
        </p:txBody>
      </p:sp>
      <p:sp>
        <p:nvSpPr>
          <p:cNvPr id="3" name="文字版面配置區 2"/>
          <p:cNvSpPr>
            <a:spLocks noGrp="1"/>
          </p:cNvSpPr>
          <p:nvPr>
            <p:ph type="body" sz="quarter" idx="13"/>
          </p:nvPr>
        </p:nvSpPr>
        <p:spPr/>
        <p:txBody>
          <a:bodyPr/>
          <a:lstStyle/>
          <a:p>
            <a:endParaRPr lang="zh-TW" altLang="en-US"/>
          </a:p>
        </p:txBody>
      </p:sp>
      <p:sp>
        <p:nvSpPr>
          <p:cNvPr id="4" name="矩形 3"/>
          <p:cNvSpPr/>
          <p:nvPr/>
        </p:nvSpPr>
        <p:spPr>
          <a:xfrm>
            <a:off x="2094464" y="1995779"/>
            <a:ext cx="8203087" cy="3477875"/>
          </a:xfrm>
          <a:prstGeom prst="rect">
            <a:avLst/>
          </a:prstGeom>
        </p:spPr>
        <p:txBody>
          <a:bodyPr wrap="square">
            <a:spAutoFit/>
          </a:bodyPr>
          <a:lstStyle/>
          <a:p>
            <a:r>
              <a:rPr lang="zh-TW" altLang="en-US" sz="2800" b="1" dirty="0">
                <a:solidFill>
                  <a:schemeClr val="accent1">
                    <a:lumMod val="75000"/>
                  </a:schemeClr>
                </a:solidFill>
                <a:latin typeface="微軟正黑體" panose="020B0604030504040204" pitchFamily="34" charset="-120"/>
                <a:ea typeface="微軟正黑體" panose="020B0604030504040204" pitchFamily="34" charset="-120"/>
              </a:rPr>
              <a:t>近幾年來，我們發現每個月進出民航機場的人數有很大的差異，為了更能有效掌握住進出機場的人數，我們想要分析出每個月人數之間的相關性。我們透過</a:t>
            </a:r>
            <a:r>
              <a:rPr lang="en-US" altLang="zh-TW" sz="2800" b="1" dirty="0">
                <a:solidFill>
                  <a:schemeClr val="accent1">
                    <a:lumMod val="75000"/>
                  </a:schemeClr>
                </a:solidFill>
                <a:latin typeface="微軟正黑體" panose="020B0604030504040204" pitchFamily="34" charset="-120"/>
                <a:ea typeface="微軟正黑體" panose="020B0604030504040204" pitchFamily="34" charset="-120"/>
              </a:rPr>
              <a:t>SAS</a:t>
            </a:r>
            <a:r>
              <a:rPr lang="zh-TW" altLang="en-US" sz="2800" b="1" dirty="0">
                <a:solidFill>
                  <a:schemeClr val="accent1">
                    <a:lumMod val="75000"/>
                  </a:schemeClr>
                </a:solidFill>
                <a:latin typeface="微軟正黑體" panose="020B0604030504040204" pitchFamily="34" charset="-120"/>
                <a:ea typeface="微軟正黑體" panose="020B0604030504040204" pitchFamily="34" charset="-120"/>
              </a:rPr>
              <a:t>系統做分析。從中我們採用了時間序列回歸法，</a:t>
            </a:r>
            <a:r>
              <a:rPr lang="en-US" altLang="zh-TW" sz="2800" b="1" dirty="0">
                <a:solidFill>
                  <a:schemeClr val="accent1">
                    <a:lumMod val="75000"/>
                  </a:schemeClr>
                </a:solidFill>
                <a:latin typeface="微軟正黑體" panose="020B0604030504040204" pitchFamily="34" charset="-120"/>
                <a:ea typeface="微軟正黑體" panose="020B0604030504040204" pitchFamily="34" charset="-120"/>
              </a:rPr>
              <a:t>ARIMA</a:t>
            </a:r>
            <a:r>
              <a:rPr lang="zh-TW" altLang="en-US" sz="2800" b="1" dirty="0">
                <a:solidFill>
                  <a:schemeClr val="accent1">
                    <a:lumMod val="75000"/>
                  </a:schemeClr>
                </a:solidFill>
                <a:latin typeface="微軟正黑體" panose="020B0604030504040204" pitchFamily="34" charset="-120"/>
                <a:ea typeface="微軟正黑體" panose="020B0604030504040204" pitchFamily="34" charset="-120"/>
              </a:rPr>
              <a:t>分析法，</a:t>
            </a:r>
            <a:r>
              <a:rPr lang="en-US" altLang="zh-TW" sz="2800" b="1" dirty="0">
                <a:solidFill>
                  <a:schemeClr val="accent1">
                    <a:lumMod val="75000"/>
                  </a:schemeClr>
                </a:solidFill>
                <a:latin typeface="微軟正黑體" panose="020B0604030504040204" pitchFamily="34" charset="-120"/>
                <a:ea typeface="微軟正黑體" panose="020B0604030504040204" pitchFamily="34" charset="-120"/>
              </a:rPr>
              <a:t>Box-Jenkins Error Term</a:t>
            </a:r>
            <a:r>
              <a:rPr lang="zh-TW" altLang="en-US" sz="2800" b="1" dirty="0">
                <a:solidFill>
                  <a:schemeClr val="accent1">
                    <a:lumMod val="75000"/>
                  </a:schemeClr>
                </a:solidFill>
                <a:latin typeface="微軟正黑體" panose="020B0604030504040204" pitchFamily="34" charset="-120"/>
                <a:ea typeface="微軟正黑體" panose="020B0604030504040204" pitchFamily="34" charset="-120"/>
              </a:rPr>
              <a:t> </a:t>
            </a:r>
            <a:r>
              <a:rPr lang="en-US" altLang="zh-TW" sz="2800" b="1" dirty="0">
                <a:solidFill>
                  <a:schemeClr val="accent1">
                    <a:lumMod val="75000"/>
                  </a:schemeClr>
                </a:solidFill>
                <a:latin typeface="微軟正黑體" panose="020B0604030504040204" pitchFamily="34" charset="-120"/>
                <a:ea typeface="微軟正黑體" panose="020B0604030504040204" pitchFamily="34" charset="-120"/>
              </a:rPr>
              <a:t>Models</a:t>
            </a:r>
            <a:r>
              <a:rPr lang="zh-TW" altLang="en-US" sz="2800" b="1" dirty="0">
                <a:solidFill>
                  <a:schemeClr val="accent1">
                    <a:lumMod val="75000"/>
                  </a:schemeClr>
                </a:solidFill>
                <a:latin typeface="微軟正黑體" panose="020B0604030504040204" pitchFamily="34" charset="-120"/>
                <a:ea typeface="微軟正黑體" panose="020B0604030504040204" pitchFamily="34" charset="-120"/>
              </a:rPr>
              <a:t>。藉由分析相關的資料所得到的結果讓我們更加能夠掌控進出機場的人數</a:t>
            </a:r>
            <a:r>
              <a:rPr lang="zh-TW" altLang="en-US" sz="2400" b="1" dirty="0">
                <a:solidFill>
                  <a:schemeClr val="accent6">
                    <a:lumMod val="60000"/>
                    <a:lumOff val="40000"/>
                  </a:schemeClr>
                </a:solidFill>
              </a:rPr>
              <a:t>。</a:t>
            </a:r>
          </a:p>
          <a:p>
            <a:endParaRPr lang="zh-TW" altLang="en-US" sz="2400" dirty="0"/>
          </a:p>
        </p:txBody>
      </p:sp>
    </p:spTree>
    <p:extLst>
      <p:ext uri="{BB962C8B-B14F-4D97-AF65-F5344CB8AC3E}">
        <p14:creationId xmlns:p14="http://schemas.microsoft.com/office/powerpoint/2010/main" val="34186040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7823D999-5556-405E-A2A1-EE888ADEF344}"/>
              </a:ext>
            </a:extLst>
          </p:cNvPr>
          <p:cNvSpPr>
            <a:spLocks noGrp="1"/>
          </p:cNvSpPr>
          <p:nvPr>
            <p:ph type="body" sz="quarter" idx="10"/>
          </p:nvPr>
        </p:nvSpPr>
        <p:spPr/>
        <p:txBody>
          <a:bodyPr/>
          <a:lstStyle/>
          <a:p>
            <a:r>
              <a:rPr lang="zh-TW" altLang="en-US" dirty="0"/>
              <a:t>一次與季節差分</a:t>
            </a:r>
          </a:p>
        </p:txBody>
      </p:sp>
      <p:sp>
        <p:nvSpPr>
          <p:cNvPr id="3" name="文字版面配置區 2">
            <a:extLst>
              <a:ext uri="{FF2B5EF4-FFF2-40B4-BE49-F238E27FC236}">
                <a16:creationId xmlns:a16="http://schemas.microsoft.com/office/drawing/2014/main" id="{85B15EA6-9F85-4FAE-9F64-F61F535EFDE7}"/>
              </a:ext>
            </a:extLst>
          </p:cNvPr>
          <p:cNvSpPr>
            <a:spLocks noGrp="1"/>
          </p:cNvSpPr>
          <p:nvPr>
            <p:ph type="body" sz="quarter" idx="13"/>
          </p:nvPr>
        </p:nvSpPr>
        <p:spPr/>
        <p:txBody>
          <a:bodyPr/>
          <a:lstStyle/>
          <a:p>
            <a:endParaRPr lang="zh-TW" altLang="en-US"/>
          </a:p>
        </p:txBody>
      </p:sp>
      <p:pic>
        <p:nvPicPr>
          <p:cNvPr id="4" name="圖片 3">
            <a:extLst>
              <a:ext uri="{FF2B5EF4-FFF2-40B4-BE49-F238E27FC236}">
                <a16:creationId xmlns:a16="http://schemas.microsoft.com/office/drawing/2014/main" id="{73A3F060-06DA-4301-8D1E-07EBF267FAB7}"/>
              </a:ext>
            </a:extLst>
          </p:cNvPr>
          <p:cNvPicPr>
            <a:picLocks noChangeAspect="1"/>
          </p:cNvPicPr>
          <p:nvPr/>
        </p:nvPicPr>
        <p:blipFill>
          <a:blip r:embed="rId2"/>
          <a:stretch>
            <a:fillRect/>
          </a:stretch>
        </p:blipFill>
        <p:spPr>
          <a:xfrm>
            <a:off x="2069175" y="976540"/>
            <a:ext cx="8561650" cy="4483731"/>
          </a:xfrm>
          <a:prstGeom prst="rect">
            <a:avLst/>
          </a:prstGeom>
        </p:spPr>
      </p:pic>
      <p:sp>
        <p:nvSpPr>
          <p:cNvPr id="5" name="矩形 4">
            <a:extLst>
              <a:ext uri="{FF2B5EF4-FFF2-40B4-BE49-F238E27FC236}">
                <a16:creationId xmlns:a16="http://schemas.microsoft.com/office/drawing/2014/main" id="{5349129B-DC4B-464B-B87C-2C626E32DB9B}"/>
              </a:ext>
            </a:extLst>
          </p:cNvPr>
          <p:cNvSpPr/>
          <p:nvPr/>
        </p:nvSpPr>
        <p:spPr>
          <a:xfrm>
            <a:off x="4469998" y="5503984"/>
            <a:ext cx="3760004" cy="377476"/>
          </a:xfrm>
          <a:prstGeom prst="rect">
            <a:avLst/>
          </a:prstGeom>
        </p:spPr>
        <p:txBody>
          <a:bodyPr wrap="none">
            <a:spAutoFit/>
          </a:bodyPr>
          <a:lstStyle/>
          <a:p>
            <a:pPr algn="just">
              <a:lnSpc>
                <a:spcPct val="150000"/>
              </a:lnSpc>
              <a:spcAft>
                <a:spcPts val="0"/>
              </a:spcAft>
            </a:pPr>
            <a:r>
              <a:rPr lang="zh-TW" altLang="zh-TW" sz="1400" kern="100" dirty="0">
                <a:solidFill>
                  <a:srgbClr val="E73A1C"/>
                </a:solidFill>
                <a:latin typeface="Times New Roman" panose="02020603050405020304" pitchFamily="18" charset="0"/>
                <a:ea typeface="標楷體" panose="03000509000000000000" pitchFamily="65" charset="-120"/>
                <a:cs typeface="標楷體" panose="03000509000000000000" pitchFamily="65" charset="-120"/>
              </a:rPr>
              <a:t>圖</a:t>
            </a:r>
            <a:r>
              <a:rPr lang="en-US" altLang="zh-TW" sz="1400" kern="100" dirty="0">
                <a:solidFill>
                  <a:srgbClr val="E73A1C"/>
                </a:solidFill>
                <a:latin typeface="Times New Roman" panose="02020603050405020304" pitchFamily="18" charset="0"/>
                <a:ea typeface="標楷體" panose="03000509000000000000" pitchFamily="65" charset="-120"/>
                <a:cs typeface="標楷體" panose="03000509000000000000" pitchFamily="65" charset="-120"/>
              </a:rPr>
              <a:t>  ARIMA</a:t>
            </a:r>
            <a:r>
              <a:rPr lang="zh-TW" altLang="zh-TW" sz="1400" kern="100" dirty="0">
                <a:solidFill>
                  <a:srgbClr val="E73A1C"/>
                </a:solidFill>
                <a:latin typeface="Times New Roman" panose="02020603050405020304" pitchFamily="18" charset="0"/>
                <a:ea typeface="標楷體" panose="03000509000000000000" pitchFamily="65" charset="-120"/>
                <a:cs typeface="標楷體" panose="03000509000000000000" pitchFamily="65" charset="-120"/>
              </a:rPr>
              <a:t>分析</a:t>
            </a:r>
            <a:r>
              <a:rPr lang="en-US" altLang="zh-TW" sz="1400" kern="100" dirty="0">
                <a:solidFill>
                  <a:srgbClr val="E73A1C"/>
                </a:solidFill>
                <a:latin typeface="Times New Roman" panose="02020603050405020304" pitchFamily="18" charset="0"/>
                <a:ea typeface="標楷體" panose="03000509000000000000" pitchFamily="65" charset="-120"/>
                <a:cs typeface="標楷體" panose="03000509000000000000" pitchFamily="65" charset="-120"/>
              </a:rPr>
              <a:t>-</a:t>
            </a:r>
            <a:r>
              <a:rPr lang="zh-TW" altLang="zh-TW" sz="1400" kern="100" dirty="0">
                <a:solidFill>
                  <a:srgbClr val="E73A1C"/>
                </a:solidFill>
                <a:latin typeface="Times New Roman" panose="02020603050405020304" pitchFamily="18" charset="0"/>
                <a:ea typeface="標楷體" panose="03000509000000000000" pitchFamily="65" charset="-120"/>
                <a:cs typeface="標楷體" panose="03000509000000000000" pitchFamily="65" charset="-120"/>
              </a:rPr>
              <a:t>季節差分後之</a:t>
            </a:r>
            <a:r>
              <a:rPr lang="en-US" altLang="zh-TW" sz="1400" kern="100" dirty="0">
                <a:solidFill>
                  <a:srgbClr val="E73A1C"/>
                </a:solidFill>
                <a:latin typeface="Times New Roman" panose="02020603050405020304" pitchFamily="18" charset="0"/>
                <a:ea typeface="標楷體" panose="03000509000000000000" pitchFamily="65" charset="-120"/>
                <a:cs typeface="標楷體" panose="03000509000000000000" pitchFamily="65" charset="-120"/>
              </a:rPr>
              <a:t> ACF</a:t>
            </a:r>
            <a:r>
              <a:rPr lang="zh-TW" altLang="zh-TW" sz="1400" kern="100" dirty="0">
                <a:solidFill>
                  <a:srgbClr val="E73A1C"/>
                </a:solidFill>
                <a:latin typeface="Times New Roman" panose="02020603050405020304" pitchFamily="18" charset="0"/>
                <a:ea typeface="標楷體" panose="03000509000000000000" pitchFamily="65" charset="-120"/>
                <a:cs typeface="標楷體" panose="03000509000000000000" pitchFamily="65" charset="-120"/>
              </a:rPr>
              <a:t>、</a:t>
            </a:r>
            <a:r>
              <a:rPr lang="en-US" altLang="zh-TW" sz="1400" kern="100" dirty="0">
                <a:solidFill>
                  <a:srgbClr val="E73A1C"/>
                </a:solidFill>
                <a:latin typeface="Times New Roman" panose="02020603050405020304" pitchFamily="18" charset="0"/>
                <a:ea typeface="標楷體" panose="03000509000000000000" pitchFamily="65" charset="-120"/>
                <a:cs typeface="標楷體" panose="03000509000000000000" pitchFamily="65" charset="-120"/>
              </a:rPr>
              <a:t>PACF </a:t>
            </a:r>
            <a:r>
              <a:rPr lang="zh-TW" altLang="zh-TW" sz="1400" kern="100" dirty="0">
                <a:solidFill>
                  <a:srgbClr val="E73A1C"/>
                </a:solidFill>
                <a:latin typeface="Times New Roman" panose="02020603050405020304" pitchFamily="18" charset="0"/>
                <a:ea typeface="標楷體" panose="03000509000000000000" pitchFamily="65" charset="-120"/>
                <a:cs typeface="標楷體" panose="03000509000000000000" pitchFamily="65" charset="-120"/>
              </a:rPr>
              <a:t>圖</a:t>
            </a:r>
            <a:endParaRPr lang="zh-TW" altLang="zh-TW" sz="1400" kern="100" dirty="0">
              <a:solidFill>
                <a:srgbClr val="E73A1C"/>
              </a:solidFill>
              <a:latin typeface="Times New Roman" panose="02020603050405020304" pitchFamily="18" charset="0"/>
            </a:endParaRPr>
          </a:p>
        </p:txBody>
      </p:sp>
    </p:spTree>
    <p:extLst>
      <p:ext uri="{BB962C8B-B14F-4D97-AF65-F5344CB8AC3E}">
        <p14:creationId xmlns:p14="http://schemas.microsoft.com/office/powerpoint/2010/main" val="39966929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版面配置區 2">
            <a:extLst>
              <a:ext uri="{FF2B5EF4-FFF2-40B4-BE49-F238E27FC236}">
                <a16:creationId xmlns:a16="http://schemas.microsoft.com/office/drawing/2014/main" id="{5FCBD91F-1711-491B-ADF3-C9783557D66E}"/>
              </a:ext>
            </a:extLst>
          </p:cNvPr>
          <p:cNvSpPr>
            <a:spLocks noGrp="1"/>
          </p:cNvSpPr>
          <p:nvPr>
            <p:ph type="body" sz="quarter" idx="13"/>
          </p:nvPr>
        </p:nvSpPr>
        <p:spPr/>
        <p:txBody>
          <a:bodyPr/>
          <a:lstStyle/>
          <a:p>
            <a:endParaRPr lang="zh-TW" altLang="en-US"/>
          </a:p>
        </p:txBody>
      </p:sp>
      <p:sp>
        <p:nvSpPr>
          <p:cNvPr id="4" name="文字版面配置區 1">
            <a:extLst>
              <a:ext uri="{FF2B5EF4-FFF2-40B4-BE49-F238E27FC236}">
                <a16:creationId xmlns:a16="http://schemas.microsoft.com/office/drawing/2014/main" id="{09A92E8B-B33E-4776-91C7-8E33E2E44A9E}"/>
              </a:ext>
            </a:extLst>
          </p:cNvPr>
          <p:cNvSpPr>
            <a:spLocks noGrp="1"/>
          </p:cNvSpPr>
          <p:nvPr>
            <p:ph type="body" sz="quarter" idx="10"/>
          </p:nvPr>
        </p:nvSpPr>
        <p:spPr>
          <a:xfrm>
            <a:off x="248457" y="258233"/>
            <a:ext cx="5293927" cy="529569"/>
          </a:xfrm>
        </p:spPr>
        <p:txBody>
          <a:bodyPr/>
          <a:lstStyle/>
          <a:p>
            <a:r>
              <a:rPr lang="zh-TW" altLang="en-US" dirty="0"/>
              <a:t>一次與季節差分</a:t>
            </a:r>
          </a:p>
        </p:txBody>
      </p:sp>
      <p:pic>
        <p:nvPicPr>
          <p:cNvPr id="5" name="圖片 4">
            <a:extLst>
              <a:ext uri="{FF2B5EF4-FFF2-40B4-BE49-F238E27FC236}">
                <a16:creationId xmlns:a16="http://schemas.microsoft.com/office/drawing/2014/main" id="{8E51F97D-F48D-4846-9CCF-71C45042C42A}"/>
              </a:ext>
            </a:extLst>
          </p:cNvPr>
          <p:cNvPicPr>
            <a:picLocks noChangeAspect="1"/>
          </p:cNvPicPr>
          <p:nvPr/>
        </p:nvPicPr>
        <p:blipFill>
          <a:blip r:embed="rId2"/>
          <a:stretch>
            <a:fillRect/>
          </a:stretch>
        </p:blipFill>
        <p:spPr>
          <a:xfrm>
            <a:off x="1798689" y="1195753"/>
            <a:ext cx="8594621" cy="4175401"/>
          </a:xfrm>
          <a:prstGeom prst="rect">
            <a:avLst/>
          </a:prstGeom>
        </p:spPr>
      </p:pic>
      <p:sp>
        <p:nvSpPr>
          <p:cNvPr id="7" name="矩形 6">
            <a:extLst>
              <a:ext uri="{FF2B5EF4-FFF2-40B4-BE49-F238E27FC236}">
                <a16:creationId xmlns:a16="http://schemas.microsoft.com/office/drawing/2014/main" id="{0A928324-D098-4A44-9BC0-F374BD41091A}"/>
              </a:ext>
            </a:extLst>
          </p:cNvPr>
          <p:cNvSpPr/>
          <p:nvPr/>
        </p:nvSpPr>
        <p:spPr>
          <a:xfrm>
            <a:off x="3690345" y="5432793"/>
            <a:ext cx="4349909" cy="458908"/>
          </a:xfrm>
          <a:prstGeom prst="rect">
            <a:avLst/>
          </a:prstGeom>
        </p:spPr>
        <p:txBody>
          <a:bodyPr wrap="none">
            <a:spAutoFit/>
          </a:bodyPr>
          <a:lstStyle/>
          <a:p>
            <a:pPr algn="just">
              <a:lnSpc>
                <a:spcPct val="150000"/>
              </a:lnSpc>
              <a:spcAft>
                <a:spcPts val="205"/>
              </a:spcAft>
            </a:pPr>
            <a:r>
              <a:rPr lang="zh-TW" altLang="zh-TW" sz="1400" kern="100" dirty="0">
                <a:solidFill>
                  <a:srgbClr val="E73A1C"/>
                </a:solidFill>
                <a:latin typeface="Times New Roman" panose="02020603050405020304" pitchFamily="18" charset="0"/>
                <a:ea typeface="標楷體" panose="03000509000000000000" pitchFamily="65" charset="-120"/>
                <a:cs typeface="標楷體" panose="03000509000000000000" pitchFamily="65" charset="-120"/>
              </a:rPr>
              <a:t>圖</a:t>
            </a:r>
            <a:r>
              <a:rPr lang="en-US" altLang="zh-TW" sz="1400" kern="100" dirty="0">
                <a:solidFill>
                  <a:srgbClr val="E73A1C"/>
                </a:solidFill>
                <a:latin typeface="Times New Roman" panose="02020603050405020304" pitchFamily="18" charset="0"/>
                <a:ea typeface="標楷體" panose="03000509000000000000" pitchFamily="65" charset="-120"/>
                <a:cs typeface="標楷體" panose="03000509000000000000" pitchFamily="65" charset="-120"/>
              </a:rPr>
              <a:t>  ARIMA</a:t>
            </a:r>
            <a:r>
              <a:rPr lang="zh-TW" altLang="zh-TW" sz="1400" kern="100" dirty="0">
                <a:solidFill>
                  <a:srgbClr val="E73A1C"/>
                </a:solidFill>
                <a:latin typeface="Times New Roman" panose="02020603050405020304" pitchFamily="18" charset="0"/>
                <a:ea typeface="標楷體" panose="03000509000000000000" pitchFamily="65" charset="-120"/>
                <a:cs typeface="標楷體" panose="03000509000000000000" pitchFamily="65" charset="-120"/>
              </a:rPr>
              <a:t>分析</a:t>
            </a:r>
            <a:r>
              <a:rPr lang="en-US" altLang="zh-TW" sz="1400" kern="100" dirty="0">
                <a:solidFill>
                  <a:srgbClr val="E73A1C"/>
                </a:solidFill>
                <a:latin typeface="Times New Roman" panose="02020603050405020304" pitchFamily="18" charset="0"/>
                <a:ea typeface="標楷體" panose="03000509000000000000" pitchFamily="65" charset="-120"/>
                <a:cs typeface="標楷體" panose="03000509000000000000" pitchFamily="65" charset="-120"/>
              </a:rPr>
              <a:t>-</a:t>
            </a:r>
            <a:r>
              <a:rPr lang="zh-TW" altLang="zh-TW" sz="1400" kern="100" dirty="0">
                <a:solidFill>
                  <a:srgbClr val="E73A1C"/>
                </a:solidFill>
                <a:latin typeface="Times New Roman" panose="02020603050405020304" pitchFamily="18" charset="0"/>
                <a:ea typeface="標楷體" panose="03000509000000000000" pitchFamily="65" charset="-120"/>
                <a:cs typeface="標楷體" panose="03000509000000000000" pitchFamily="65" charset="-120"/>
              </a:rPr>
              <a:t>一次與季節差分後之</a:t>
            </a:r>
            <a:r>
              <a:rPr lang="en-US" altLang="zh-TW" sz="1400" kern="100" dirty="0">
                <a:solidFill>
                  <a:srgbClr val="E73A1C"/>
                </a:solidFill>
                <a:latin typeface="Times New Roman" panose="02020603050405020304" pitchFamily="18" charset="0"/>
                <a:ea typeface="標楷體" panose="03000509000000000000" pitchFamily="65" charset="-120"/>
                <a:cs typeface="標楷體" panose="03000509000000000000" pitchFamily="65" charset="-120"/>
              </a:rPr>
              <a:t> ACF</a:t>
            </a:r>
            <a:r>
              <a:rPr lang="zh-TW" altLang="zh-TW" sz="1400" kern="100" dirty="0">
                <a:solidFill>
                  <a:srgbClr val="E73A1C"/>
                </a:solidFill>
                <a:latin typeface="Times New Roman" panose="02020603050405020304" pitchFamily="18" charset="0"/>
                <a:ea typeface="標楷體" panose="03000509000000000000" pitchFamily="65" charset="-120"/>
                <a:cs typeface="標楷體" panose="03000509000000000000" pitchFamily="65" charset="-120"/>
              </a:rPr>
              <a:t>、</a:t>
            </a:r>
            <a:r>
              <a:rPr lang="en-US" altLang="zh-TW" sz="1400" kern="100" dirty="0">
                <a:solidFill>
                  <a:srgbClr val="E73A1C"/>
                </a:solidFill>
                <a:latin typeface="Times New Roman" panose="02020603050405020304" pitchFamily="18" charset="0"/>
                <a:ea typeface="標楷體" panose="03000509000000000000" pitchFamily="65" charset="-120"/>
                <a:cs typeface="標楷體" panose="03000509000000000000" pitchFamily="65" charset="-120"/>
              </a:rPr>
              <a:t>PACF </a:t>
            </a:r>
            <a:r>
              <a:rPr lang="zh-TW" altLang="zh-TW" kern="100" dirty="0">
                <a:solidFill>
                  <a:srgbClr val="E73A1C"/>
                </a:solidFill>
                <a:latin typeface="Times New Roman" panose="02020603050405020304" pitchFamily="18" charset="0"/>
                <a:ea typeface="標楷體" panose="03000509000000000000" pitchFamily="65" charset="-120"/>
                <a:cs typeface="標楷體" panose="03000509000000000000" pitchFamily="65" charset="-120"/>
              </a:rPr>
              <a:t>圖</a:t>
            </a:r>
            <a:endParaRPr lang="zh-TW" altLang="zh-TW" kern="100" dirty="0">
              <a:solidFill>
                <a:srgbClr val="E73A1C"/>
              </a:solidFill>
              <a:latin typeface="Times New Roman" panose="02020603050405020304" pitchFamily="18" charset="0"/>
            </a:endParaRPr>
          </a:p>
        </p:txBody>
      </p:sp>
    </p:spTree>
    <p:extLst>
      <p:ext uri="{BB962C8B-B14F-4D97-AF65-F5344CB8AC3E}">
        <p14:creationId xmlns:p14="http://schemas.microsoft.com/office/powerpoint/2010/main" val="34798295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版面配置區 2">
            <a:extLst>
              <a:ext uri="{FF2B5EF4-FFF2-40B4-BE49-F238E27FC236}">
                <a16:creationId xmlns:a16="http://schemas.microsoft.com/office/drawing/2014/main" id="{262C6775-6010-49DB-997C-7B9BE137947A}"/>
              </a:ext>
            </a:extLst>
          </p:cNvPr>
          <p:cNvSpPr>
            <a:spLocks noGrp="1"/>
          </p:cNvSpPr>
          <p:nvPr>
            <p:ph type="body" sz="quarter" idx="13"/>
          </p:nvPr>
        </p:nvSpPr>
        <p:spPr/>
        <p:txBody>
          <a:bodyPr/>
          <a:lstStyle/>
          <a:p>
            <a:endParaRPr lang="zh-TW" altLang="en-US"/>
          </a:p>
        </p:txBody>
      </p:sp>
      <p:pic>
        <p:nvPicPr>
          <p:cNvPr id="4" name="圖片 3">
            <a:extLst>
              <a:ext uri="{FF2B5EF4-FFF2-40B4-BE49-F238E27FC236}">
                <a16:creationId xmlns:a16="http://schemas.microsoft.com/office/drawing/2014/main" id="{CB3D2E74-C5E0-4D51-A58D-FFFEBBECBBBE}"/>
              </a:ext>
            </a:extLst>
          </p:cNvPr>
          <p:cNvPicPr>
            <a:picLocks noChangeAspect="1"/>
          </p:cNvPicPr>
          <p:nvPr/>
        </p:nvPicPr>
        <p:blipFill>
          <a:blip r:embed="rId2"/>
          <a:stretch>
            <a:fillRect/>
          </a:stretch>
        </p:blipFill>
        <p:spPr>
          <a:xfrm>
            <a:off x="594575" y="1740877"/>
            <a:ext cx="7247892" cy="3552724"/>
          </a:xfrm>
          <a:prstGeom prst="rect">
            <a:avLst/>
          </a:prstGeom>
        </p:spPr>
      </p:pic>
      <p:sp>
        <p:nvSpPr>
          <p:cNvPr id="5" name="矩形 4">
            <a:extLst>
              <a:ext uri="{FF2B5EF4-FFF2-40B4-BE49-F238E27FC236}">
                <a16:creationId xmlns:a16="http://schemas.microsoft.com/office/drawing/2014/main" id="{AD586098-946A-4732-972D-E6276E656577}"/>
              </a:ext>
            </a:extLst>
          </p:cNvPr>
          <p:cNvSpPr/>
          <p:nvPr/>
        </p:nvSpPr>
        <p:spPr>
          <a:xfrm>
            <a:off x="2772244" y="5311186"/>
            <a:ext cx="2427203" cy="377476"/>
          </a:xfrm>
          <a:prstGeom prst="rect">
            <a:avLst/>
          </a:prstGeom>
        </p:spPr>
        <p:txBody>
          <a:bodyPr wrap="none">
            <a:spAutoFit/>
          </a:bodyPr>
          <a:lstStyle/>
          <a:p>
            <a:pPr algn="just">
              <a:lnSpc>
                <a:spcPct val="150000"/>
              </a:lnSpc>
              <a:spcAft>
                <a:spcPts val="205"/>
              </a:spcAft>
            </a:pPr>
            <a:r>
              <a:rPr lang="zh-TW" altLang="zh-TW" sz="1400" kern="100" dirty="0">
                <a:solidFill>
                  <a:srgbClr val="E73A1C"/>
                </a:solidFill>
                <a:latin typeface="Times New Roman" panose="02020603050405020304" pitchFamily="18" charset="0"/>
                <a:ea typeface="標楷體" panose="03000509000000000000" pitchFamily="65" charset="-120"/>
                <a:cs typeface="標楷體" panose="03000509000000000000" pitchFamily="65" charset="-120"/>
              </a:rPr>
              <a:t>圖</a:t>
            </a:r>
            <a:r>
              <a:rPr lang="en-US" altLang="zh-TW" sz="1400" kern="100" dirty="0">
                <a:solidFill>
                  <a:srgbClr val="E73A1C"/>
                </a:solidFill>
                <a:latin typeface="Times New Roman" panose="02020603050405020304" pitchFamily="18" charset="0"/>
                <a:ea typeface="標楷體" panose="03000509000000000000" pitchFamily="65" charset="-120"/>
                <a:cs typeface="標楷體" panose="03000509000000000000" pitchFamily="65" charset="-120"/>
              </a:rPr>
              <a:t> White </a:t>
            </a:r>
            <a:r>
              <a:rPr lang="en-US" altLang="zh-TW" sz="1400" kern="100" dirty="0" err="1">
                <a:solidFill>
                  <a:srgbClr val="E73A1C"/>
                </a:solidFill>
                <a:latin typeface="Times New Roman" panose="02020603050405020304" pitchFamily="18" charset="0"/>
                <a:ea typeface="標楷體" panose="03000509000000000000" pitchFamily="65" charset="-120"/>
                <a:cs typeface="標楷體" panose="03000509000000000000" pitchFamily="65" charset="-120"/>
              </a:rPr>
              <a:t>Noise,Unit</a:t>
            </a:r>
            <a:r>
              <a:rPr lang="en-US" altLang="zh-TW" sz="1400" kern="100" dirty="0">
                <a:solidFill>
                  <a:srgbClr val="E73A1C"/>
                </a:solidFill>
                <a:latin typeface="Times New Roman" panose="02020603050405020304" pitchFamily="18" charset="0"/>
                <a:ea typeface="標楷體" panose="03000509000000000000" pitchFamily="65" charset="-120"/>
                <a:cs typeface="標楷體" panose="03000509000000000000" pitchFamily="65" charset="-120"/>
              </a:rPr>
              <a:t> Root</a:t>
            </a:r>
            <a:r>
              <a:rPr lang="zh-TW" altLang="zh-TW" sz="1400" kern="100" dirty="0">
                <a:solidFill>
                  <a:srgbClr val="E73A1C"/>
                </a:solidFill>
                <a:latin typeface="Times New Roman" panose="02020603050405020304" pitchFamily="18" charset="0"/>
                <a:ea typeface="標楷體" panose="03000509000000000000" pitchFamily="65" charset="-120"/>
                <a:cs typeface="標楷體" panose="03000509000000000000" pitchFamily="65" charset="-120"/>
              </a:rPr>
              <a:t>檢定</a:t>
            </a:r>
            <a:endParaRPr lang="zh-TW" altLang="zh-TW" sz="1400" kern="100" dirty="0">
              <a:solidFill>
                <a:srgbClr val="E73A1C"/>
              </a:solidFill>
              <a:latin typeface="Times New Roman" panose="02020603050405020304" pitchFamily="18" charset="0"/>
            </a:endParaRPr>
          </a:p>
        </p:txBody>
      </p:sp>
      <p:sp>
        <p:nvSpPr>
          <p:cNvPr id="6" name="矩形 5">
            <a:extLst>
              <a:ext uri="{FF2B5EF4-FFF2-40B4-BE49-F238E27FC236}">
                <a16:creationId xmlns:a16="http://schemas.microsoft.com/office/drawing/2014/main" id="{9B640372-2790-40BA-A61C-FB213A1032F5}"/>
              </a:ext>
            </a:extLst>
          </p:cNvPr>
          <p:cNvSpPr/>
          <p:nvPr/>
        </p:nvSpPr>
        <p:spPr>
          <a:xfrm>
            <a:off x="8159262" y="1740877"/>
            <a:ext cx="3643532" cy="3365408"/>
          </a:xfrm>
          <a:prstGeom prst="rect">
            <a:avLst/>
          </a:prstGeom>
        </p:spPr>
        <p:txBody>
          <a:bodyPr wrap="square">
            <a:spAutoFit/>
          </a:bodyPr>
          <a:lstStyle/>
          <a:p>
            <a:pPr algn="just">
              <a:lnSpc>
                <a:spcPct val="150000"/>
              </a:lnSpc>
              <a:spcAft>
                <a:spcPts val="0"/>
              </a:spcAft>
            </a:pPr>
            <a:r>
              <a:rPr lang="zh-TW" altLang="zh-TW" kern="100" dirty="0">
                <a:latin typeface="微軟正黑體" panose="020B0604030504040204" pitchFamily="34" charset="-120"/>
                <a:ea typeface="微軟正黑體" panose="020B0604030504040204" pitchFamily="34" charset="-120"/>
                <a:cs typeface="標楷體" panose="03000509000000000000" pitchFamily="65" charset="-120"/>
              </a:rPr>
              <a:t>由圖白噪音檢定可得知，並非所有的</a:t>
            </a:r>
            <a:r>
              <a:rPr lang="en-US" altLang="zh-TW" kern="100" dirty="0">
                <a:latin typeface="微軟正黑體" panose="020B0604030504040204" pitchFamily="34" charset="-120"/>
                <a:ea typeface="微軟正黑體" panose="020B0604030504040204" pitchFamily="34" charset="-120"/>
              </a:rPr>
              <a:t>lag</a:t>
            </a:r>
            <a:r>
              <a:rPr lang="zh-TW" altLang="zh-TW" kern="100" dirty="0">
                <a:latin typeface="微軟正黑體" panose="020B0604030504040204" pitchFamily="34" charset="-120"/>
                <a:ea typeface="微軟正黑體" panose="020B0604030504040204" pitchFamily="34" charset="-120"/>
                <a:cs typeface="標楷體" panose="03000509000000000000" pitchFamily="65" charset="-120"/>
              </a:rPr>
              <a:t>都大於顯著水準</a:t>
            </a:r>
            <a:r>
              <a:rPr lang="en-US" altLang="zh-TW" kern="100" dirty="0">
                <a:latin typeface="微軟正黑體" panose="020B0604030504040204" pitchFamily="34" charset="-120"/>
                <a:ea typeface="微軟正黑體" panose="020B0604030504040204" pitchFamily="34" charset="-120"/>
              </a:rPr>
              <a:t>α=0.05</a:t>
            </a:r>
            <a:r>
              <a:rPr lang="zh-TW" altLang="zh-TW" kern="100" dirty="0">
                <a:latin typeface="微軟正黑體" panose="020B0604030504040204" pitchFamily="34" charset="-120"/>
                <a:ea typeface="微軟正黑體" panose="020B0604030504040204" pitchFamily="34" charset="-120"/>
                <a:cs typeface="標楷體" panose="03000509000000000000" pitchFamily="65" charset="-120"/>
              </a:rPr>
              <a:t>，拒絕</a:t>
            </a:r>
            <a:r>
              <a:rPr lang="en-US" altLang="zh-TW" kern="100" dirty="0">
                <a:latin typeface="微軟正黑體" panose="020B0604030504040204" pitchFamily="34" charset="-120"/>
                <a:ea typeface="微軟正黑體" panose="020B0604030504040204" pitchFamily="34" charset="-120"/>
              </a:rPr>
              <a:t>H</a:t>
            </a:r>
            <a:r>
              <a:rPr lang="en-US" altLang="zh-TW" kern="100" baseline="-25000" dirty="0">
                <a:latin typeface="微軟正黑體" panose="020B0604030504040204" pitchFamily="34" charset="-120"/>
                <a:ea typeface="微軟正黑體" panose="020B0604030504040204" pitchFamily="34" charset="-120"/>
              </a:rPr>
              <a:t>O </a:t>
            </a:r>
            <a:r>
              <a:rPr lang="en-US" altLang="zh-TW" kern="100" dirty="0">
                <a:latin typeface="微軟正黑體" panose="020B0604030504040204" pitchFamily="34" charset="-120"/>
                <a:ea typeface="微軟正黑體" panose="020B0604030504040204" pitchFamily="34" charset="-120"/>
              </a:rPr>
              <a:t>:White Noise</a:t>
            </a:r>
            <a:r>
              <a:rPr lang="zh-TW" altLang="zh-TW" kern="100" dirty="0">
                <a:latin typeface="微軟正黑體" panose="020B0604030504040204" pitchFamily="34" charset="-120"/>
                <a:ea typeface="微軟正黑體" panose="020B0604030504040204" pitchFamily="34" charset="-120"/>
                <a:cs typeface="標楷體" panose="03000509000000000000" pitchFamily="65" charset="-120"/>
              </a:rPr>
              <a:t>，即表示殘差沒有白噪音的現象，因此我們配適的模型是不適合的，所以需要再配適新的模型，</a:t>
            </a:r>
            <a:r>
              <a:rPr lang="zh-TW" altLang="en-US" kern="100" dirty="0">
                <a:latin typeface="微軟正黑體" panose="020B0604030504040204" pitchFamily="34" charset="-120"/>
                <a:ea typeface="微軟正黑體" panose="020B0604030504040204" pitchFamily="34" charset="-120"/>
                <a:cs typeface="標楷體" panose="03000509000000000000" pitchFamily="65" charset="-120"/>
              </a:rPr>
              <a:t>因</a:t>
            </a:r>
            <a:r>
              <a:rPr lang="zh-TW" altLang="zh-TW" kern="100" dirty="0">
                <a:latin typeface="微軟正黑體" panose="020B0604030504040204" pitchFamily="34" charset="-120"/>
                <a:ea typeface="微軟正黑體" panose="020B0604030504040204" pitchFamily="34" charset="-120"/>
                <a:cs typeface="標楷體" panose="03000509000000000000" pitchFamily="65" charset="-120"/>
              </a:rPr>
              <a:t>此我們選擇</a:t>
            </a:r>
            <a:r>
              <a:rPr lang="en-US" altLang="zh-TW" kern="100" dirty="0">
                <a:latin typeface="微軟正黑體" panose="020B0604030504040204" pitchFamily="34" charset="-120"/>
                <a:ea typeface="微軟正黑體" panose="020B0604030504040204" pitchFamily="34" charset="-120"/>
                <a:cs typeface="標楷體" panose="03000509000000000000" pitchFamily="65" charset="-120"/>
              </a:rPr>
              <a:t>ARIMA(0,1,(1,4,5,6,11))(0,1,(12))</a:t>
            </a:r>
            <a:r>
              <a:rPr lang="zh-TW" altLang="zh-TW" kern="100" dirty="0">
                <a:latin typeface="微軟正黑體" panose="020B0604030504040204" pitchFamily="34" charset="-120"/>
                <a:ea typeface="微軟正黑體" panose="020B0604030504040204" pitchFamily="34" charset="-120"/>
                <a:cs typeface="標楷體" panose="03000509000000000000" pitchFamily="65" charset="-120"/>
              </a:rPr>
              <a:t>這個模型試試看。</a:t>
            </a:r>
            <a:endParaRPr lang="zh-TW" altLang="zh-TW" kern="100" dirty="0">
              <a:latin typeface="微軟正黑體" panose="020B0604030504040204" pitchFamily="34" charset="-120"/>
              <a:ea typeface="微軟正黑體" panose="020B0604030504040204" pitchFamily="34" charset="-120"/>
            </a:endParaRPr>
          </a:p>
        </p:txBody>
      </p:sp>
      <p:sp>
        <p:nvSpPr>
          <p:cNvPr id="7" name="文字版面配置區 1">
            <a:extLst>
              <a:ext uri="{FF2B5EF4-FFF2-40B4-BE49-F238E27FC236}">
                <a16:creationId xmlns:a16="http://schemas.microsoft.com/office/drawing/2014/main" id="{AAC2BDB7-8DEB-4A6E-87D1-C85198985960}"/>
              </a:ext>
            </a:extLst>
          </p:cNvPr>
          <p:cNvSpPr txBox="1">
            <a:spLocks/>
          </p:cNvSpPr>
          <p:nvPr/>
        </p:nvSpPr>
        <p:spPr>
          <a:xfrm>
            <a:off x="400857" y="410633"/>
            <a:ext cx="5293927" cy="529569"/>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accent2"/>
                </a:solidFill>
                <a:latin typeface="Microsoft YaHei" charset="0"/>
                <a:ea typeface="Microsoft YaHei" charset="0"/>
                <a:cs typeface="Microsoft YaHei"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TW" altLang="en-US"/>
              <a:t>一次與季節差分</a:t>
            </a:r>
            <a:endParaRPr lang="zh-TW" altLang="en-US" dirty="0"/>
          </a:p>
        </p:txBody>
      </p:sp>
    </p:spTree>
    <p:extLst>
      <p:ext uri="{BB962C8B-B14F-4D97-AF65-F5344CB8AC3E}">
        <p14:creationId xmlns:p14="http://schemas.microsoft.com/office/powerpoint/2010/main" val="7867014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版面配置區 2">
            <a:extLst>
              <a:ext uri="{FF2B5EF4-FFF2-40B4-BE49-F238E27FC236}">
                <a16:creationId xmlns:a16="http://schemas.microsoft.com/office/drawing/2014/main" id="{76BF09DD-B295-4CE1-B73D-730404A07FA3}"/>
              </a:ext>
            </a:extLst>
          </p:cNvPr>
          <p:cNvSpPr>
            <a:spLocks noGrp="1"/>
          </p:cNvSpPr>
          <p:nvPr>
            <p:ph type="body" sz="quarter" idx="13"/>
          </p:nvPr>
        </p:nvSpPr>
        <p:spPr/>
        <p:txBody>
          <a:bodyPr/>
          <a:lstStyle/>
          <a:p>
            <a:endParaRPr lang="zh-TW" altLang="en-US"/>
          </a:p>
        </p:txBody>
      </p:sp>
      <p:pic>
        <p:nvPicPr>
          <p:cNvPr id="4" name="圖片 3">
            <a:extLst>
              <a:ext uri="{FF2B5EF4-FFF2-40B4-BE49-F238E27FC236}">
                <a16:creationId xmlns:a16="http://schemas.microsoft.com/office/drawing/2014/main" id="{1C310B67-6874-4538-9BF1-8E3334F1B05B}"/>
              </a:ext>
            </a:extLst>
          </p:cNvPr>
          <p:cNvPicPr>
            <a:picLocks noChangeAspect="1"/>
          </p:cNvPicPr>
          <p:nvPr/>
        </p:nvPicPr>
        <p:blipFill>
          <a:blip r:embed="rId2"/>
          <a:stretch>
            <a:fillRect/>
          </a:stretch>
        </p:blipFill>
        <p:spPr>
          <a:xfrm>
            <a:off x="2330218" y="1373914"/>
            <a:ext cx="7531563" cy="3674358"/>
          </a:xfrm>
          <a:prstGeom prst="rect">
            <a:avLst/>
          </a:prstGeom>
        </p:spPr>
      </p:pic>
      <p:sp>
        <p:nvSpPr>
          <p:cNvPr id="5" name="矩形 4">
            <a:extLst>
              <a:ext uri="{FF2B5EF4-FFF2-40B4-BE49-F238E27FC236}">
                <a16:creationId xmlns:a16="http://schemas.microsoft.com/office/drawing/2014/main" id="{AE41FA78-2A00-4A68-9E17-D3A3E07D354A}"/>
              </a:ext>
            </a:extLst>
          </p:cNvPr>
          <p:cNvSpPr/>
          <p:nvPr/>
        </p:nvSpPr>
        <p:spPr>
          <a:xfrm>
            <a:off x="4036462" y="5048272"/>
            <a:ext cx="4119076" cy="377476"/>
          </a:xfrm>
          <a:prstGeom prst="rect">
            <a:avLst/>
          </a:prstGeom>
        </p:spPr>
        <p:txBody>
          <a:bodyPr wrap="none">
            <a:spAutoFit/>
          </a:bodyPr>
          <a:lstStyle/>
          <a:p>
            <a:pPr algn="just">
              <a:lnSpc>
                <a:spcPct val="150000"/>
              </a:lnSpc>
              <a:spcAft>
                <a:spcPts val="0"/>
              </a:spcAft>
            </a:pPr>
            <a:r>
              <a:rPr lang="zh-TW" altLang="zh-TW" sz="1400" kern="100" dirty="0">
                <a:solidFill>
                  <a:srgbClr val="E73A1C"/>
                </a:solidFill>
                <a:latin typeface="Times New Roman" panose="02020603050405020304" pitchFamily="18" charset="0"/>
                <a:ea typeface="標楷體" panose="03000509000000000000" pitchFamily="65" charset="-120"/>
                <a:cs typeface="標楷體" panose="03000509000000000000" pitchFamily="65" charset="-120"/>
              </a:rPr>
              <a:t>圖</a:t>
            </a:r>
            <a:r>
              <a:rPr lang="en-US" altLang="zh-TW" sz="1400" kern="100" dirty="0">
                <a:solidFill>
                  <a:srgbClr val="E73A1C"/>
                </a:solidFill>
                <a:latin typeface="Times New Roman" panose="02020603050405020304" pitchFamily="18" charset="0"/>
                <a:ea typeface="標楷體" panose="03000509000000000000" pitchFamily="65" charset="-120"/>
                <a:cs typeface="標楷體" panose="03000509000000000000" pitchFamily="65" charset="-120"/>
              </a:rPr>
              <a:t>  ARIMA</a:t>
            </a:r>
            <a:r>
              <a:rPr lang="zh-TW" altLang="zh-TW" sz="1400" kern="100" dirty="0">
                <a:solidFill>
                  <a:srgbClr val="E73A1C"/>
                </a:solidFill>
                <a:latin typeface="Times New Roman" panose="02020603050405020304" pitchFamily="18" charset="0"/>
                <a:ea typeface="標楷體" panose="03000509000000000000" pitchFamily="65" charset="-120"/>
                <a:cs typeface="標楷體" panose="03000509000000000000" pitchFamily="65" charset="-120"/>
              </a:rPr>
              <a:t>分析</a:t>
            </a:r>
            <a:r>
              <a:rPr lang="en-US" altLang="zh-TW" sz="1400" kern="100" dirty="0">
                <a:solidFill>
                  <a:srgbClr val="E73A1C"/>
                </a:solidFill>
                <a:latin typeface="Times New Roman" panose="02020603050405020304" pitchFamily="18" charset="0"/>
                <a:ea typeface="標楷體" panose="03000509000000000000" pitchFamily="65" charset="-120"/>
                <a:cs typeface="標楷體" panose="03000509000000000000" pitchFamily="65" charset="-120"/>
              </a:rPr>
              <a:t>-</a:t>
            </a:r>
            <a:r>
              <a:rPr lang="zh-TW" altLang="zh-TW" sz="1400" kern="100" dirty="0">
                <a:solidFill>
                  <a:srgbClr val="E73A1C"/>
                </a:solidFill>
                <a:latin typeface="Times New Roman" panose="02020603050405020304" pitchFamily="18" charset="0"/>
                <a:ea typeface="標楷體" panose="03000509000000000000" pitchFamily="65" charset="-120"/>
                <a:cs typeface="標楷體" panose="03000509000000000000" pitchFamily="65" charset="-120"/>
              </a:rPr>
              <a:t>季節差分後最終之</a:t>
            </a:r>
            <a:r>
              <a:rPr lang="en-US" altLang="zh-TW" sz="1400" kern="100" dirty="0">
                <a:solidFill>
                  <a:srgbClr val="E73A1C"/>
                </a:solidFill>
                <a:latin typeface="Times New Roman" panose="02020603050405020304" pitchFamily="18" charset="0"/>
                <a:ea typeface="標楷體" panose="03000509000000000000" pitchFamily="65" charset="-120"/>
                <a:cs typeface="標楷體" panose="03000509000000000000" pitchFamily="65" charset="-120"/>
              </a:rPr>
              <a:t> ACF</a:t>
            </a:r>
            <a:r>
              <a:rPr lang="zh-TW" altLang="zh-TW" sz="1400" kern="100" dirty="0">
                <a:solidFill>
                  <a:srgbClr val="E73A1C"/>
                </a:solidFill>
                <a:latin typeface="Times New Roman" panose="02020603050405020304" pitchFamily="18" charset="0"/>
                <a:ea typeface="標楷體" panose="03000509000000000000" pitchFamily="65" charset="-120"/>
                <a:cs typeface="標楷體" panose="03000509000000000000" pitchFamily="65" charset="-120"/>
              </a:rPr>
              <a:t>、</a:t>
            </a:r>
            <a:r>
              <a:rPr lang="en-US" altLang="zh-TW" sz="1400" kern="100" dirty="0">
                <a:solidFill>
                  <a:srgbClr val="E73A1C"/>
                </a:solidFill>
                <a:latin typeface="Times New Roman" panose="02020603050405020304" pitchFamily="18" charset="0"/>
                <a:ea typeface="標楷體" panose="03000509000000000000" pitchFamily="65" charset="-120"/>
                <a:cs typeface="標楷體" panose="03000509000000000000" pitchFamily="65" charset="-120"/>
              </a:rPr>
              <a:t>PACF </a:t>
            </a:r>
            <a:r>
              <a:rPr lang="zh-TW" altLang="zh-TW" sz="1400" kern="100" dirty="0">
                <a:solidFill>
                  <a:srgbClr val="E73A1C"/>
                </a:solidFill>
                <a:latin typeface="Times New Roman" panose="02020603050405020304" pitchFamily="18" charset="0"/>
                <a:ea typeface="標楷體" panose="03000509000000000000" pitchFamily="65" charset="-120"/>
                <a:cs typeface="標楷體" panose="03000509000000000000" pitchFamily="65" charset="-120"/>
              </a:rPr>
              <a:t>圖</a:t>
            </a:r>
            <a:endParaRPr lang="zh-TW" altLang="zh-TW" sz="1400" kern="100" dirty="0">
              <a:solidFill>
                <a:srgbClr val="E73A1C"/>
              </a:solidFill>
              <a:latin typeface="Times New Roman" panose="02020603050405020304" pitchFamily="18" charset="0"/>
            </a:endParaRPr>
          </a:p>
        </p:txBody>
      </p:sp>
      <p:sp>
        <p:nvSpPr>
          <p:cNvPr id="6" name="文字版面配置區 1">
            <a:extLst>
              <a:ext uri="{FF2B5EF4-FFF2-40B4-BE49-F238E27FC236}">
                <a16:creationId xmlns:a16="http://schemas.microsoft.com/office/drawing/2014/main" id="{61865699-1737-48D9-9979-A531D7206B2E}"/>
              </a:ext>
            </a:extLst>
          </p:cNvPr>
          <p:cNvSpPr>
            <a:spLocks noGrp="1"/>
          </p:cNvSpPr>
          <p:nvPr>
            <p:ph type="body" sz="quarter" idx="10"/>
          </p:nvPr>
        </p:nvSpPr>
        <p:spPr/>
        <p:txBody>
          <a:bodyPr/>
          <a:lstStyle/>
          <a:p>
            <a:r>
              <a:rPr lang="zh-TW" altLang="en-US" dirty="0"/>
              <a:t>一次與季節差分</a:t>
            </a:r>
          </a:p>
        </p:txBody>
      </p:sp>
    </p:spTree>
    <p:extLst>
      <p:ext uri="{BB962C8B-B14F-4D97-AF65-F5344CB8AC3E}">
        <p14:creationId xmlns:p14="http://schemas.microsoft.com/office/powerpoint/2010/main" val="13177808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版面配置區 2">
            <a:extLst>
              <a:ext uri="{FF2B5EF4-FFF2-40B4-BE49-F238E27FC236}">
                <a16:creationId xmlns:a16="http://schemas.microsoft.com/office/drawing/2014/main" id="{3CDFE4C7-AC4F-4D15-AC51-3A8C6FEFEACA}"/>
              </a:ext>
            </a:extLst>
          </p:cNvPr>
          <p:cNvSpPr>
            <a:spLocks noGrp="1"/>
          </p:cNvSpPr>
          <p:nvPr>
            <p:ph type="body" sz="quarter" idx="13"/>
          </p:nvPr>
        </p:nvSpPr>
        <p:spPr/>
        <p:txBody>
          <a:bodyPr/>
          <a:lstStyle/>
          <a:p>
            <a:endParaRPr lang="zh-TW" altLang="en-US"/>
          </a:p>
        </p:txBody>
      </p:sp>
      <p:pic>
        <p:nvPicPr>
          <p:cNvPr id="4" name="圖片 3">
            <a:extLst>
              <a:ext uri="{FF2B5EF4-FFF2-40B4-BE49-F238E27FC236}">
                <a16:creationId xmlns:a16="http://schemas.microsoft.com/office/drawing/2014/main" id="{4E2CB0F8-B33B-4EE8-AEA1-2DFA6AE0FE79}"/>
              </a:ext>
            </a:extLst>
          </p:cNvPr>
          <p:cNvPicPr>
            <a:picLocks noChangeAspect="1"/>
          </p:cNvPicPr>
          <p:nvPr/>
        </p:nvPicPr>
        <p:blipFill>
          <a:blip r:embed="rId3"/>
          <a:stretch>
            <a:fillRect/>
          </a:stretch>
        </p:blipFill>
        <p:spPr>
          <a:xfrm>
            <a:off x="248457" y="1652400"/>
            <a:ext cx="7283218" cy="3553200"/>
          </a:xfrm>
          <a:prstGeom prst="rect">
            <a:avLst/>
          </a:prstGeom>
        </p:spPr>
      </p:pic>
      <p:sp>
        <p:nvSpPr>
          <p:cNvPr id="5" name="矩形 4">
            <a:extLst>
              <a:ext uri="{FF2B5EF4-FFF2-40B4-BE49-F238E27FC236}">
                <a16:creationId xmlns:a16="http://schemas.microsoft.com/office/drawing/2014/main" id="{66FC2C2D-1795-4C09-BD6A-8611DD39FE8F}"/>
              </a:ext>
            </a:extLst>
          </p:cNvPr>
          <p:cNvSpPr/>
          <p:nvPr/>
        </p:nvSpPr>
        <p:spPr>
          <a:xfrm>
            <a:off x="2237329" y="5205600"/>
            <a:ext cx="3065904" cy="458908"/>
          </a:xfrm>
          <a:prstGeom prst="rect">
            <a:avLst/>
          </a:prstGeom>
        </p:spPr>
        <p:txBody>
          <a:bodyPr wrap="none">
            <a:spAutoFit/>
          </a:bodyPr>
          <a:lstStyle/>
          <a:p>
            <a:pPr algn="just">
              <a:lnSpc>
                <a:spcPct val="150000"/>
              </a:lnSpc>
              <a:spcAft>
                <a:spcPts val="0"/>
              </a:spcAft>
            </a:pPr>
            <a:r>
              <a:rPr lang="zh-TW" altLang="zh-TW" kern="100" dirty="0">
                <a:solidFill>
                  <a:srgbClr val="E73A1C"/>
                </a:solidFill>
                <a:latin typeface="Times New Roman" panose="02020603050405020304" pitchFamily="18" charset="0"/>
                <a:ea typeface="標楷體" panose="03000509000000000000" pitchFamily="65" charset="-120"/>
                <a:cs typeface="標楷體" panose="03000509000000000000" pitchFamily="65" charset="-120"/>
              </a:rPr>
              <a:t>圖</a:t>
            </a:r>
            <a:r>
              <a:rPr lang="en-US" altLang="zh-TW" kern="100" dirty="0">
                <a:solidFill>
                  <a:srgbClr val="E73A1C"/>
                </a:solidFill>
                <a:latin typeface="Times New Roman" panose="02020603050405020304" pitchFamily="18" charset="0"/>
                <a:ea typeface="標楷體" panose="03000509000000000000" pitchFamily="65" charset="-120"/>
                <a:cs typeface="標楷體" panose="03000509000000000000" pitchFamily="65" charset="-120"/>
              </a:rPr>
              <a:t> White </a:t>
            </a:r>
            <a:r>
              <a:rPr lang="en-US" altLang="zh-TW" kern="100" dirty="0" err="1">
                <a:solidFill>
                  <a:srgbClr val="E73A1C"/>
                </a:solidFill>
                <a:latin typeface="Times New Roman" panose="02020603050405020304" pitchFamily="18" charset="0"/>
                <a:ea typeface="標楷體" panose="03000509000000000000" pitchFamily="65" charset="-120"/>
                <a:cs typeface="標楷體" panose="03000509000000000000" pitchFamily="65" charset="-120"/>
              </a:rPr>
              <a:t>Noise,Unit</a:t>
            </a:r>
            <a:r>
              <a:rPr lang="en-US" altLang="zh-TW" kern="100" dirty="0">
                <a:solidFill>
                  <a:srgbClr val="E73A1C"/>
                </a:solidFill>
                <a:latin typeface="Times New Roman" panose="02020603050405020304" pitchFamily="18" charset="0"/>
                <a:ea typeface="標楷體" panose="03000509000000000000" pitchFamily="65" charset="-120"/>
                <a:cs typeface="標楷體" panose="03000509000000000000" pitchFamily="65" charset="-120"/>
              </a:rPr>
              <a:t> Root</a:t>
            </a:r>
            <a:r>
              <a:rPr lang="zh-TW" altLang="zh-TW" kern="100" dirty="0">
                <a:solidFill>
                  <a:srgbClr val="E73A1C"/>
                </a:solidFill>
                <a:latin typeface="Times New Roman" panose="02020603050405020304" pitchFamily="18" charset="0"/>
                <a:ea typeface="標楷體" panose="03000509000000000000" pitchFamily="65" charset="-120"/>
                <a:cs typeface="標楷體" panose="03000509000000000000" pitchFamily="65" charset="-120"/>
              </a:rPr>
              <a:t>檢定</a:t>
            </a:r>
            <a:endParaRPr lang="zh-TW" altLang="zh-TW" kern="100" dirty="0">
              <a:solidFill>
                <a:srgbClr val="E73A1C"/>
              </a:solidFill>
              <a:latin typeface="Times New Roman" panose="02020603050405020304" pitchFamily="18" charset="0"/>
            </a:endParaRPr>
          </a:p>
        </p:txBody>
      </p:sp>
      <p:sp>
        <p:nvSpPr>
          <p:cNvPr id="6" name="矩形 5">
            <a:extLst>
              <a:ext uri="{FF2B5EF4-FFF2-40B4-BE49-F238E27FC236}">
                <a16:creationId xmlns:a16="http://schemas.microsoft.com/office/drawing/2014/main" id="{9FB47668-4D52-4C05-9D6A-4991E0D9A92E}"/>
              </a:ext>
            </a:extLst>
          </p:cNvPr>
          <p:cNvSpPr/>
          <p:nvPr/>
        </p:nvSpPr>
        <p:spPr>
          <a:xfrm>
            <a:off x="7680961" y="1429833"/>
            <a:ext cx="4262582" cy="3831818"/>
          </a:xfrm>
          <a:prstGeom prst="rect">
            <a:avLst/>
          </a:prstGeom>
        </p:spPr>
        <p:txBody>
          <a:bodyPr wrap="square">
            <a:spAutoFit/>
          </a:bodyPr>
          <a:lstStyle/>
          <a:p>
            <a:pPr algn="dist">
              <a:lnSpc>
                <a:spcPct val="150000"/>
              </a:lnSpc>
              <a:spcAft>
                <a:spcPts val="0"/>
              </a:spcAft>
            </a:pPr>
            <a:r>
              <a:rPr lang="zh-TW" altLang="zh-TW" kern="100" dirty="0">
                <a:latin typeface="微軟正黑體" panose="020B0604030504040204" pitchFamily="34" charset="-120"/>
                <a:ea typeface="微軟正黑體" panose="020B0604030504040204" pitchFamily="34" charset="-120"/>
                <a:cs typeface="標楷體" panose="03000509000000000000" pitchFamily="65" charset="-120"/>
              </a:rPr>
              <a:t>由圖可得知，所有的</a:t>
            </a:r>
            <a:r>
              <a:rPr lang="en-US" altLang="zh-TW" kern="100" dirty="0">
                <a:latin typeface="微軟正黑體" panose="020B0604030504040204" pitchFamily="34" charset="-120"/>
                <a:ea typeface="微軟正黑體" panose="020B0604030504040204" pitchFamily="34" charset="-120"/>
              </a:rPr>
              <a:t>lag</a:t>
            </a:r>
            <a:r>
              <a:rPr lang="zh-TW" altLang="zh-TW" kern="100" dirty="0">
                <a:latin typeface="微軟正黑體" panose="020B0604030504040204" pitchFamily="34" charset="-120"/>
                <a:ea typeface="微軟正黑體" panose="020B0604030504040204" pitchFamily="34" charset="-120"/>
                <a:cs typeface="標楷體" panose="03000509000000000000" pitchFamily="65" charset="-120"/>
              </a:rPr>
              <a:t>都大於顯著水準</a:t>
            </a:r>
            <a:r>
              <a:rPr lang="en-US" altLang="zh-TW" kern="100" dirty="0">
                <a:latin typeface="微軟正黑體" panose="020B0604030504040204" pitchFamily="34" charset="-120"/>
                <a:ea typeface="微軟正黑體" panose="020B0604030504040204" pitchFamily="34" charset="-120"/>
              </a:rPr>
              <a:t>α=0.05</a:t>
            </a:r>
            <a:r>
              <a:rPr lang="zh-TW" altLang="zh-TW" kern="100" dirty="0">
                <a:latin typeface="微軟正黑體" panose="020B0604030504040204" pitchFamily="34" charset="-120"/>
                <a:ea typeface="微軟正黑體" panose="020B0604030504040204" pitchFamily="34" charset="-120"/>
                <a:cs typeface="標楷體" panose="03000509000000000000" pitchFamily="65" charset="-120"/>
              </a:rPr>
              <a:t>，因此不拒絕</a:t>
            </a:r>
            <a:r>
              <a:rPr lang="en-US" altLang="zh-TW" kern="100" dirty="0">
                <a:latin typeface="微軟正黑體" panose="020B0604030504040204" pitchFamily="34" charset="-120"/>
                <a:ea typeface="微軟正黑體" panose="020B0604030504040204" pitchFamily="34" charset="-120"/>
              </a:rPr>
              <a:t>H</a:t>
            </a:r>
            <a:r>
              <a:rPr lang="en-US" altLang="zh-TW" kern="100" baseline="-25000" dirty="0">
                <a:latin typeface="微軟正黑體" panose="020B0604030504040204" pitchFamily="34" charset="-120"/>
                <a:ea typeface="微軟正黑體" panose="020B0604030504040204" pitchFamily="34" charset="-120"/>
              </a:rPr>
              <a:t>O </a:t>
            </a:r>
            <a:r>
              <a:rPr lang="en-US" altLang="zh-TW" kern="100" dirty="0">
                <a:latin typeface="微軟正黑體" panose="020B0604030504040204" pitchFamily="34" charset="-120"/>
                <a:ea typeface="微軟正黑體" panose="020B0604030504040204" pitchFamily="34" charset="-120"/>
              </a:rPr>
              <a:t>:White Noise</a:t>
            </a:r>
            <a:r>
              <a:rPr lang="zh-TW" altLang="zh-TW" kern="100" dirty="0">
                <a:latin typeface="微軟正黑體" panose="020B0604030504040204" pitchFamily="34" charset="-120"/>
                <a:ea typeface="微軟正黑體" panose="020B0604030504040204" pitchFamily="34" charset="-120"/>
                <a:cs typeface="標楷體" panose="03000509000000000000" pitchFamily="65" charset="-120"/>
              </a:rPr>
              <a:t>，即表示殘差有白噪音的現象。再來可從單根檢定得知</a:t>
            </a:r>
            <a:r>
              <a:rPr lang="en-US" altLang="zh-TW" kern="100" dirty="0">
                <a:latin typeface="微軟正黑體" panose="020B0604030504040204" pitchFamily="34" charset="-120"/>
                <a:ea typeface="微軟正黑體" panose="020B0604030504040204" pitchFamily="34" charset="-120"/>
              </a:rPr>
              <a:t>lag</a:t>
            </a:r>
            <a:r>
              <a:rPr lang="zh-TW" altLang="zh-TW" kern="100" dirty="0">
                <a:latin typeface="微軟正黑體" panose="020B0604030504040204" pitchFamily="34" charset="-120"/>
                <a:ea typeface="微軟正黑體" panose="020B0604030504040204" pitchFamily="34" charset="-120"/>
                <a:cs typeface="標楷體" panose="03000509000000000000" pitchFamily="65" charset="-120"/>
              </a:rPr>
              <a:t>都小於顯著水準</a:t>
            </a:r>
            <a:r>
              <a:rPr lang="en-US" altLang="zh-TW" kern="100" dirty="0">
                <a:latin typeface="微軟正黑體" panose="020B0604030504040204" pitchFamily="34" charset="-120"/>
                <a:ea typeface="微軟正黑體" panose="020B0604030504040204" pitchFamily="34" charset="-120"/>
              </a:rPr>
              <a:t>α=0.05</a:t>
            </a:r>
            <a:r>
              <a:rPr lang="zh-TW" altLang="zh-TW" kern="100" dirty="0">
                <a:latin typeface="微軟正黑體" panose="020B0604030504040204" pitchFamily="34" charset="-120"/>
                <a:ea typeface="微軟正黑體" panose="020B0604030504040204" pitchFamily="34" charset="-120"/>
                <a:cs typeface="標楷體" panose="03000509000000000000" pitchFamily="65" charset="-120"/>
              </a:rPr>
              <a:t>，因此拒絕</a:t>
            </a:r>
            <a:r>
              <a:rPr lang="en-US" altLang="zh-TW" kern="100" dirty="0">
                <a:latin typeface="微軟正黑體" panose="020B0604030504040204" pitchFamily="34" charset="-120"/>
                <a:ea typeface="微軟正黑體" panose="020B0604030504040204" pitchFamily="34" charset="-120"/>
              </a:rPr>
              <a:t>H</a:t>
            </a:r>
            <a:r>
              <a:rPr lang="en-US" altLang="zh-TW" kern="100" baseline="-25000" dirty="0">
                <a:latin typeface="微軟正黑體" panose="020B0604030504040204" pitchFamily="34" charset="-120"/>
                <a:ea typeface="微軟正黑體" panose="020B0604030504040204" pitchFamily="34" charset="-120"/>
              </a:rPr>
              <a:t>O </a:t>
            </a:r>
            <a:r>
              <a:rPr lang="en-US" altLang="zh-TW" kern="100" dirty="0">
                <a:latin typeface="微軟正黑體" panose="020B0604030504040204" pitchFamily="34" charset="-120"/>
                <a:ea typeface="微軟正黑體" panose="020B0604030504040204" pitchFamily="34" charset="-120"/>
                <a:cs typeface="標楷體" panose="03000509000000000000" pitchFamily="65" charset="-120"/>
              </a:rPr>
              <a:t>:</a:t>
            </a:r>
            <a:r>
              <a:rPr lang="zh-TW" altLang="zh-TW" kern="100" dirty="0">
                <a:latin typeface="微軟正黑體" panose="020B0604030504040204" pitchFamily="34" charset="-120"/>
                <a:ea typeface="微軟正黑體" panose="020B0604030504040204" pitchFamily="34" charset="-120"/>
                <a:cs typeface="標楷體" panose="03000509000000000000" pitchFamily="65" charset="-120"/>
              </a:rPr>
              <a:t>有單根，即表示</a:t>
            </a:r>
            <a:r>
              <a:rPr lang="zh-TW" altLang="zh-TW" dirty="0">
                <a:latin typeface="微軟正黑體" panose="020B0604030504040204" pitchFamily="34" charset="-120"/>
                <a:ea typeface="微軟正黑體" panose="020B0604030504040204" pitchFamily="34" charset="-120"/>
              </a:rPr>
              <a:t>這個模型</a:t>
            </a:r>
            <a:r>
              <a:rPr lang="zh-TW" altLang="zh-TW" kern="100" dirty="0">
                <a:latin typeface="微軟正黑體" panose="020B0604030504040204" pitchFamily="34" charset="-120"/>
                <a:ea typeface="微軟正黑體" panose="020B0604030504040204" pitchFamily="34" charset="-120"/>
                <a:cs typeface="標楷體" panose="03000509000000000000" pitchFamily="65" charset="-120"/>
              </a:rPr>
              <a:t>已經是平穩的狀態，所以由以上檢定可得知，我們的配適模型</a:t>
            </a:r>
            <a:r>
              <a:rPr lang="en-US" altLang="zh-TW" kern="100" dirty="0">
                <a:latin typeface="微軟正黑體" panose="020B0604030504040204" pitchFamily="34" charset="-120"/>
                <a:ea typeface="微軟正黑體" panose="020B0604030504040204" pitchFamily="34" charset="-120"/>
                <a:cs typeface="標楷體" panose="03000509000000000000" pitchFamily="65" charset="-120"/>
              </a:rPr>
              <a:t>ARIMA(0,1,(1,4,5,6,11))(0,1,(12))</a:t>
            </a:r>
            <a:r>
              <a:rPr lang="zh-TW" altLang="zh-TW" kern="100" dirty="0">
                <a:latin typeface="微軟正黑體" panose="020B0604030504040204" pitchFamily="34" charset="-120"/>
                <a:ea typeface="微軟正黑體" panose="020B0604030504040204" pitchFamily="34" charset="-120"/>
                <a:cs typeface="標楷體" panose="03000509000000000000" pitchFamily="65" charset="-120"/>
              </a:rPr>
              <a:t>是合適的。</a:t>
            </a:r>
            <a:endParaRPr lang="zh-TW" altLang="zh-TW" kern="100" dirty="0">
              <a:latin typeface="微軟正黑體" panose="020B0604030504040204" pitchFamily="34" charset="-120"/>
              <a:ea typeface="微軟正黑體" panose="020B0604030504040204" pitchFamily="34" charset="-120"/>
            </a:endParaRPr>
          </a:p>
        </p:txBody>
      </p:sp>
      <p:sp>
        <p:nvSpPr>
          <p:cNvPr id="7" name="文字版面配置區 1">
            <a:extLst>
              <a:ext uri="{FF2B5EF4-FFF2-40B4-BE49-F238E27FC236}">
                <a16:creationId xmlns:a16="http://schemas.microsoft.com/office/drawing/2014/main" id="{32E6A707-A44E-4427-BC59-5C400DF0225F}"/>
              </a:ext>
            </a:extLst>
          </p:cNvPr>
          <p:cNvSpPr txBox="1">
            <a:spLocks/>
          </p:cNvSpPr>
          <p:nvPr/>
        </p:nvSpPr>
        <p:spPr>
          <a:xfrm>
            <a:off x="400857" y="410633"/>
            <a:ext cx="5293927" cy="529569"/>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accent2"/>
                </a:solidFill>
                <a:latin typeface="Microsoft YaHei" charset="0"/>
                <a:ea typeface="Microsoft YaHei" charset="0"/>
                <a:cs typeface="Microsoft YaHei"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TW" altLang="en-US"/>
              <a:t>一次與季節差分</a:t>
            </a:r>
            <a:endParaRPr lang="zh-TW" altLang="en-US" dirty="0"/>
          </a:p>
        </p:txBody>
      </p:sp>
    </p:spTree>
    <p:extLst>
      <p:ext uri="{BB962C8B-B14F-4D97-AF65-F5344CB8AC3E}">
        <p14:creationId xmlns:p14="http://schemas.microsoft.com/office/powerpoint/2010/main" val="36259507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版面配置區 2">
            <a:extLst>
              <a:ext uri="{FF2B5EF4-FFF2-40B4-BE49-F238E27FC236}">
                <a16:creationId xmlns:a16="http://schemas.microsoft.com/office/drawing/2014/main" id="{E85DD2B2-8430-4212-8C52-FB8B3142BFFF}"/>
              </a:ext>
            </a:extLst>
          </p:cNvPr>
          <p:cNvSpPr>
            <a:spLocks noGrp="1"/>
          </p:cNvSpPr>
          <p:nvPr>
            <p:ph type="body" sz="quarter" idx="13"/>
          </p:nvPr>
        </p:nvSpPr>
        <p:spPr/>
        <p:txBody>
          <a:bodyPr/>
          <a:lstStyle/>
          <a:p>
            <a:endParaRPr lang="zh-TW" altLang="en-US"/>
          </a:p>
        </p:txBody>
      </p:sp>
      <p:pic>
        <p:nvPicPr>
          <p:cNvPr id="6" name="圖片 5">
            <a:extLst>
              <a:ext uri="{FF2B5EF4-FFF2-40B4-BE49-F238E27FC236}">
                <a16:creationId xmlns:a16="http://schemas.microsoft.com/office/drawing/2014/main" id="{FBC65F39-9845-4EBD-ADA0-11777B73A146}"/>
              </a:ext>
            </a:extLst>
          </p:cNvPr>
          <p:cNvPicPr>
            <a:picLocks noChangeAspect="1"/>
          </p:cNvPicPr>
          <p:nvPr/>
        </p:nvPicPr>
        <p:blipFill>
          <a:blip r:embed="rId2"/>
          <a:stretch>
            <a:fillRect/>
          </a:stretch>
        </p:blipFill>
        <p:spPr>
          <a:xfrm>
            <a:off x="2204201" y="1350499"/>
            <a:ext cx="7957520" cy="4654091"/>
          </a:xfrm>
          <a:prstGeom prst="rect">
            <a:avLst/>
          </a:prstGeom>
        </p:spPr>
      </p:pic>
      <p:sp>
        <p:nvSpPr>
          <p:cNvPr id="7" name="文字版面配置區 1">
            <a:extLst>
              <a:ext uri="{FF2B5EF4-FFF2-40B4-BE49-F238E27FC236}">
                <a16:creationId xmlns:a16="http://schemas.microsoft.com/office/drawing/2014/main" id="{3C90069E-AF95-4F54-8383-27106261B34F}"/>
              </a:ext>
            </a:extLst>
          </p:cNvPr>
          <p:cNvSpPr>
            <a:spLocks noGrp="1"/>
          </p:cNvSpPr>
          <p:nvPr>
            <p:ph type="body" sz="quarter" idx="10"/>
          </p:nvPr>
        </p:nvSpPr>
        <p:spPr>
          <a:xfrm>
            <a:off x="248457" y="258233"/>
            <a:ext cx="5293927" cy="529569"/>
          </a:xfrm>
        </p:spPr>
        <p:txBody>
          <a:bodyPr/>
          <a:lstStyle/>
          <a:p>
            <a:r>
              <a:rPr lang="zh-TW" altLang="en-US" dirty="0"/>
              <a:t>一次與季節差分</a:t>
            </a:r>
          </a:p>
        </p:txBody>
      </p:sp>
    </p:spTree>
    <p:extLst>
      <p:ext uri="{BB962C8B-B14F-4D97-AF65-F5344CB8AC3E}">
        <p14:creationId xmlns:p14="http://schemas.microsoft.com/office/powerpoint/2010/main" val="14368538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版面配置區 2">
            <a:extLst>
              <a:ext uri="{FF2B5EF4-FFF2-40B4-BE49-F238E27FC236}">
                <a16:creationId xmlns:a16="http://schemas.microsoft.com/office/drawing/2014/main" id="{8BCBF0F8-8297-467B-A525-9B06F7D85963}"/>
              </a:ext>
            </a:extLst>
          </p:cNvPr>
          <p:cNvSpPr>
            <a:spLocks noGrp="1"/>
          </p:cNvSpPr>
          <p:nvPr>
            <p:ph type="body" sz="quarter" idx="13"/>
          </p:nvPr>
        </p:nvSpPr>
        <p:spPr/>
        <p:txBody>
          <a:bodyPr/>
          <a:lstStyle/>
          <a:p>
            <a:endParaRPr lang="zh-TW" altLang="en-US"/>
          </a:p>
        </p:txBody>
      </p:sp>
      <p:sp>
        <p:nvSpPr>
          <p:cNvPr id="4" name="文字版面配置區 1">
            <a:extLst>
              <a:ext uri="{FF2B5EF4-FFF2-40B4-BE49-F238E27FC236}">
                <a16:creationId xmlns:a16="http://schemas.microsoft.com/office/drawing/2014/main" id="{6ABB860E-F1A9-4164-9DEF-44325C14CB62}"/>
              </a:ext>
            </a:extLst>
          </p:cNvPr>
          <p:cNvSpPr>
            <a:spLocks noGrp="1"/>
          </p:cNvSpPr>
          <p:nvPr>
            <p:ph type="body" sz="quarter" idx="10"/>
          </p:nvPr>
        </p:nvSpPr>
        <p:spPr>
          <a:xfrm>
            <a:off x="347910" y="315654"/>
            <a:ext cx="6222681" cy="529569"/>
          </a:xfrm>
        </p:spPr>
        <p:txBody>
          <a:bodyPr/>
          <a:lstStyle/>
          <a:p>
            <a:r>
              <a:rPr lang="zh-TW" altLang="en-US" dirty="0"/>
              <a:t>預測</a:t>
            </a:r>
            <a:r>
              <a:rPr lang="en-US" altLang="zh-TW" dirty="0"/>
              <a:t>:</a:t>
            </a:r>
            <a:r>
              <a:rPr lang="zh-TW" altLang="en-US" dirty="0"/>
              <a:t>利用最終模型</a:t>
            </a:r>
            <a:r>
              <a:rPr lang="zh-TW" altLang="zh-TW" dirty="0"/>
              <a:t>即可求出時間序列預測值。</a:t>
            </a:r>
            <a:endParaRPr lang="zh-TW" altLang="en-US" dirty="0"/>
          </a:p>
        </p:txBody>
      </p:sp>
      <p:pic>
        <p:nvPicPr>
          <p:cNvPr id="5" name="圖片 4">
            <a:extLst>
              <a:ext uri="{FF2B5EF4-FFF2-40B4-BE49-F238E27FC236}">
                <a16:creationId xmlns:a16="http://schemas.microsoft.com/office/drawing/2014/main" id="{AB308846-0383-4502-A28D-04BB180CB17E}"/>
              </a:ext>
            </a:extLst>
          </p:cNvPr>
          <p:cNvPicPr>
            <a:picLocks noChangeAspect="1"/>
          </p:cNvPicPr>
          <p:nvPr/>
        </p:nvPicPr>
        <p:blipFill>
          <a:blip r:embed="rId2"/>
          <a:stretch>
            <a:fillRect/>
          </a:stretch>
        </p:blipFill>
        <p:spPr>
          <a:xfrm>
            <a:off x="3459250" y="1339363"/>
            <a:ext cx="6222681" cy="4028557"/>
          </a:xfrm>
          <a:prstGeom prst="rect">
            <a:avLst/>
          </a:prstGeom>
          <a:ln>
            <a:solidFill>
              <a:schemeClr val="tx1"/>
            </a:solidFill>
          </a:ln>
        </p:spPr>
      </p:pic>
      <p:sp>
        <p:nvSpPr>
          <p:cNvPr id="6" name="矩形 5">
            <a:extLst>
              <a:ext uri="{FF2B5EF4-FFF2-40B4-BE49-F238E27FC236}">
                <a16:creationId xmlns:a16="http://schemas.microsoft.com/office/drawing/2014/main" id="{3DA2ACC2-7FC9-48FD-B805-2109C76AD141}"/>
              </a:ext>
            </a:extLst>
          </p:cNvPr>
          <p:cNvSpPr/>
          <p:nvPr/>
        </p:nvSpPr>
        <p:spPr>
          <a:xfrm>
            <a:off x="5881394" y="5386161"/>
            <a:ext cx="2032929" cy="375872"/>
          </a:xfrm>
          <a:prstGeom prst="rect">
            <a:avLst/>
          </a:prstGeom>
        </p:spPr>
        <p:txBody>
          <a:bodyPr wrap="none">
            <a:spAutoFit/>
          </a:bodyPr>
          <a:lstStyle/>
          <a:p>
            <a:pPr algn="just">
              <a:lnSpc>
                <a:spcPct val="150000"/>
              </a:lnSpc>
              <a:spcAft>
                <a:spcPts val="0"/>
              </a:spcAft>
            </a:pPr>
            <a:r>
              <a:rPr lang="zh-TW" altLang="zh-TW" sz="1400" kern="100" dirty="0">
                <a:solidFill>
                  <a:srgbClr val="E73A1C"/>
                </a:solidFill>
                <a:latin typeface="微軟正黑體" panose="020B0604030504040204" pitchFamily="34" charset="-120"/>
                <a:ea typeface="微軟正黑體" panose="020B0604030504040204" pitchFamily="34" charset="-120"/>
                <a:cs typeface="標楷體" panose="03000509000000000000" pitchFamily="65" charset="-120"/>
              </a:rPr>
              <a:t>圖</a:t>
            </a:r>
            <a:r>
              <a:rPr lang="en-US" altLang="zh-TW" sz="1400" kern="100" dirty="0">
                <a:solidFill>
                  <a:srgbClr val="E73A1C"/>
                </a:solidFill>
                <a:latin typeface="微軟正黑體" panose="020B0604030504040204" pitchFamily="34" charset="-120"/>
                <a:ea typeface="微軟正黑體" panose="020B0604030504040204" pitchFamily="34" charset="-120"/>
                <a:cs typeface="標楷體" panose="03000509000000000000" pitchFamily="65" charset="-120"/>
              </a:rPr>
              <a:t> 95%</a:t>
            </a:r>
            <a:r>
              <a:rPr lang="zh-TW" altLang="zh-TW" sz="1400" kern="100" dirty="0">
                <a:solidFill>
                  <a:srgbClr val="E73A1C"/>
                </a:solidFill>
                <a:latin typeface="微軟正黑體" panose="020B0604030504040204" pitchFamily="34" charset="-120"/>
                <a:ea typeface="微軟正黑體" panose="020B0604030504040204" pitchFamily="34" charset="-120"/>
                <a:cs typeface="標楷體" panose="03000509000000000000" pitchFamily="65" charset="-120"/>
              </a:rPr>
              <a:t>信賴水準預測圖</a:t>
            </a:r>
            <a:endParaRPr lang="zh-TW" altLang="zh-TW" sz="1400" kern="100" dirty="0">
              <a:solidFill>
                <a:srgbClr val="E73A1C"/>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940473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800350"/>
            <a:ext cx="12192000" cy="12573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框 2"/>
          <p:cNvSpPr txBox="1"/>
          <p:nvPr/>
        </p:nvSpPr>
        <p:spPr>
          <a:xfrm>
            <a:off x="4758666" y="3182779"/>
            <a:ext cx="4321834" cy="449290"/>
          </a:xfrm>
          <a:prstGeom prst="rect">
            <a:avLst/>
          </a:prstGeom>
          <a:noFill/>
        </p:spPr>
        <p:txBody>
          <a:bodyPr wrap="square" rtlCol="0">
            <a:spAutoFit/>
          </a:bodyPr>
          <a:lstStyle/>
          <a:p>
            <a:pPr defTabSz="457200">
              <a:lnSpc>
                <a:spcPct val="130000"/>
              </a:lnSpc>
            </a:pPr>
            <a:r>
              <a:rPr lang="zh-TW" altLang="en-US" sz="2000" dirty="0">
                <a:solidFill>
                  <a:srgbClr val="FFFFFF"/>
                </a:solidFill>
                <a:ea typeface="微软雅黑" charset="0"/>
              </a:rPr>
              <a:t>預測模型</a:t>
            </a:r>
            <a:endParaRPr kumimoji="1" lang="zh-CN" altLang="en-US" sz="2000" dirty="0">
              <a:solidFill>
                <a:srgbClr val="FFFFFF"/>
              </a:solidFill>
              <a:ea typeface="微软雅黑" charset="0"/>
            </a:endParaRPr>
          </a:p>
        </p:txBody>
      </p:sp>
      <p:sp>
        <p:nvSpPr>
          <p:cNvPr id="4" name="文本框 3"/>
          <p:cNvSpPr txBox="1"/>
          <p:nvPr/>
        </p:nvSpPr>
        <p:spPr>
          <a:xfrm>
            <a:off x="3760577" y="3013502"/>
            <a:ext cx="873957" cy="830997"/>
          </a:xfrm>
          <a:prstGeom prst="rect">
            <a:avLst/>
          </a:prstGeom>
          <a:noFill/>
        </p:spPr>
        <p:txBody>
          <a:bodyPr wrap="none" rtlCol="0">
            <a:spAutoFit/>
          </a:bodyPr>
          <a:lstStyle/>
          <a:p>
            <a:pPr defTabSz="457200"/>
            <a:r>
              <a:rPr kumimoji="1" lang="en-US" altLang="zh-CN" sz="4800" b="1" dirty="0">
                <a:solidFill>
                  <a:srgbClr val="FFFFFF"/>
                </a:solidFill>
                <a:ea typeface="微软雅黑" charset="0"/>
              </a:rPr>
              <a:t>03</a:t>
            </a:r>
            <a:endParaRPr kumimoji="1" lang="zh-CN" altLang="en-US" sz="4800" b="1" dirty="0">
              <a:solidFill>
                <a:srgbClr val="FFFFFF"/>
              </a:solidFill>
              <a:ea typeface="微软雅黑" charset="0"/>
            </a:endParaRPr>
          </a:p>
        </p:txBody>
      </p:sp>
      <p:pic>
        <p:nvPicPr>
          <p:cNvPr id="5" name="图片 4">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1600" y="6319002"/>
            <a:ext cx="1828800" cy="243840"/>
          </a:xfrm>
          <a:prstGeom prst="rect">
            <a:avLst/>
          </a:prstGeom>
        </p:spPr>
      </p:pic>
    </p:spTree>
    <p:extLst>
      <p:ext uri="{BB962C8B-B14F-4D97-AF65-F5344CB8AC3E}">
        <p14:creationId xmlns:p14="http://schemas.microsoft.com/office/powerpoint/2010/main" val="3819953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endParaRPr lang="zh-TW" altLang="en-US"/>
          </a:p>
        </p:txBody>
      </p:sp>
      <p:sp>
        <p:nvSpPr>
          <p:cNvPr id="3" name="文字版面配置區 2"/>
          <p:cNvSpPr>
            <a:spLocks noGrp="1"/>
          </p:cNvSpPr>
          <p:nvPr>
            <p:ph type="body" sz="quarter" idx="13"/>
          </p:nvPr>
        </p:nvSpPr>
        <p:spPr/>
        <p:txBody>
          <a:bodyPr/>
          <a:lstStyle/>
          <a:p>
            <a:endParaRPr lang="zh-TW" altLang="en-US"/>
          </a:p>
        </p:txBody>
      </p:sp>
      <p:graphicFrame>
        <p:nvGraphicFramePr>
          <p:cNvPr id="4" name="表格 3"/>
          <p:cNvGraphicFramePr>
            <a:graphicFrameLocks noGrp="1"/>
          </p:cNvGraphicFramePr>
          <p:nvPr/>
        </p:nvGraphicFramePr>
        <p:xfrm>
          <a:off x="1417658" y="1842122"/>
          <a:ext cx="8828205" cy="2924147"/>
        </p:xfrm>
        <a:graphic>
          <a:graphicData uri="http://schemas.openxmlformats.org/drawingml/2006/table">
            <a:tbl>
              <a:tblPr firstRow="1" firstCol="1" bandRow="1">
                <a:tableStyleId>{1FECB4D8-DB02-4DC6-A0A2-4F2EBAE1DC90}</a:tableStyleId>
              </a:tblPr>
              <a:tblGrid>
                <a:gridCol w="3353054">
                  <a:extLst>
                    <a:ext uri="{9D8B030D-6E8A-4147-A177-3AD203B41FA5}">
                      <a16:colId xmlns:a16="http://schemas.microsoft.com/office/drawing/2014/main" val="2580866054"/>
                    </a:ext>
                  </a:extLst>
                </a:gridCol>
                <a:gridCol w="1862303">
                  <a:extLst>
                    <a:ext uri="{9D8B030D-6E8A-4147-A177-3AD203B41FA5}">
                      <a16:colId xmlns:a16="http://schemas.microsoft.com/office/drawing/2014/main" val="3109461508"/>
                    </a:ext>
                  </a:extLst>
                </a:gridCol>
                <a:gridCol w="1780598">
                  <a:extLst>
                    <a:ext uri="{9D8B030D-6E8A-4147-A177-3AD203B41FA5}">
                      <a16:colId xmlns:a16="http://schemas.microsoft.com/office/drawing/2014/main" val="611655022"/>
                    </a:ext>
                  </a:extLst>
                </a:gridCol>
                <a:gridCol w="1832250">
                  <a:extLst>
                    <a:ext uri="{9D8B030D-6E8A-4147-A177-3AD203B41FA5}">
                      <a16:colId xmlns:a16="http://schemas.microsoft.com/office/drawing/2014/main" val="3980548445"/>
                    </a:ext>
                  </a:extLst>
                </a:gridCol>
              </a:tblGrid>
              <a:tr h="467454">
                <a:tc>
                  <a:txBody>
                    <a:bodyPr/>
                    <a:lstStyle/>
                    <a:p>
                      <a:pPr algn="just">
                        <a:lnSpc>
                          <a:spcPct val="150000"/>
                        </a:lnSpc>
                        <a:spcAft>
                          <a:spcPts val="0"/>
                        </a:spcAft>
                      </a:pPr>
                      <a:r>
                        <a:rPr lang="zh-TW" sz="1800" kern="100" dirty="0">
                          <a:effectLst/>
                          <a:latin typeface="微軟正黑體" panose="020B0604030504040204" pitchFamily="34" charset="-120"/>
                          <a:ea typeface="微軟正黑體" panose="020B0604030504040204" pitchFamily="34" charset="-120"/>
                        </a:rPr>
                        <a:t>分析方法</a:t>
                      </a:r>
                      <a:endParaRPr lang="zh-TW" sz="18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tc>
                <a:tc>
                  <a:txBody>
                    <a:bodyPr/>
                    <a:lstStyle/>
                    <a:p>
                      <a:pPr algn="just">
                        <a:lnSpc>
                          <a:spcPct val="150000"/>
                        </a:lnSpc>
                        <a:spcAft>
                          <a:spcPts val="0"/>
                        </a:spcAft>
                      </a:pPr>
                      <a:r>
                        <a:rPr lang="en-US" sz="1800" kern="100" dirty="0">
                          <a:effectLst/>
                          <a:latin typeface="微軟正黑體" panose="020B0604030504040204" pitchFamily="34" charset="-120"/>
                          <a:ea typeface="微軟正黑體" panose="020B0604030504040204" pitchFamily="34" charset="-120"/>
                        </a:rPr>
                        <a:t>MSE</a:t>
                      </a:r>
                      <a:endParaRPr lang="zh-TW" sz="18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tc>
                <a:tc>
                  <a:txBody>
                    <a:bodyPr/>
                    <a:lstStyle/>
                    <a:p>
                      <a:pPr algn="just">
                        <a:lnSpc>
                          <a:spcPct val="150000"/>
                        </a:lnSpc>
                        <a:spcAft>
                          <a:spcPts val="0"/>
                        </a:spcAft>
                      </a:pPr>
                      <a:r>
                        <a:rPr lang="en-US" sz="1800" kern="100">
                          <a:effectLst/>
                          <a:latin typeface="微軟正黑體" panose="020B0604030504040204" pitchFamily="34" charset="-120"/>
                          <a:ea typeface="微軟正黑體" panose="020B0604030504040204" pitchFamily="34" charset="-120"/>
                        </a:rPr>
                        <a:t>MAD</a:t>
                      </a:r>
                      <a:endParaRPr lang="zh-TW" sz="1800" kern="10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tc>
                <a:tc>
                  <a:txBody>
                    <a:bodyPr/>
                    <a:lstStyle/>
                    <a:p>
                      <a:pPr algn="just">
                        <a:lnSpc>
                          <a:spcPct val="150000"/>
                        </a:lnSpc>
                        <a:spcAft>
                          <a:spcPts val="0"/>
                        </a:spcAft>
                      </a:pPr>
                      <a:r>
                        <a:rPr lang="en-US" sz="1800" kern="100">
                          <a:effectLst/>
                          <a:latin typeface="微軟正黑體" panose="020B0604030504040204" pitchFamily="34" charset="-120"/>
                          <a:ea typeface="微軟正黑體" panose="020B0604030504040204" pitchFamily="34" charset="-120"/>
                        </a:rPr>
                        <a:t>MAPE</a:t>
                      </a:r>
                      <a:endParaRPr lang="zh-TW" sz="1800" kern="10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tc>
                <a:extLst>
                  <a:ext uri="{0D108BD9-81ED-4DB2-BD59-A6C34878D82A}">
                    <a16:rowId xmlns:a16="http://schemas.microsoft.com/office/drawing/2014/main" val="1331555648"/>
                  </a:ext>
                </a:extLst>
              </a:tr>
              <a:tr h="376919">
                <a:tc>
                  <a:txBody>
                    <a:bodyPr/>
                    <a:lstStyle/>
                    <a:p>
                      <a:pPr algn="just">
                        <a:lnSpc>
                          <a:spcPct val="150000"/>
                        </a:lnSpc>
                        <a:spcAft>
                          <a:spcPts val="0"/>
                        </a:spcAft>
                      </a:pPr>
                      <a:r>
                        <a:rPr lang="zh-TW" sz="1800" kern="100" dirty="0">
                          <a:effectLst/>
                          <a:latin typeface="微軟正黑體" panose="020B0604030504040204" pitchFamily="34" charset="-120"/>
                          <a:ea typeface="微軟正黑體" panose="020B0604030504040204" pitchFamily="34" charset="-120"/>
                        </a:rPr>
                        <a:t>時間序列迴歸法</a:t>
                      </a:r>
                      <a:endParaRPr lang="zh-TW" sz="18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tc>
                <a:tc>
                  <a:txBody>
                    <a:bodyPr/>
                    <a:lstStyle/>
                    <a:p>
                      <a:pPr algn="just">
                        <a:lnSpc>
                          <a:spcPct val="150000"/>
                        </a:lnSpc>
                        <a:spcAft>
                          <a:spcPts val="0"/>
                        </a:spcAft>
                      </a:pPr>
                      <a:r>
                        <a:rPr lang="en-US" sz="1800" kern="100" dirty="0">
                          <a:effectLst/>
                          <a:latin typeface="微軟正黑體" panose="020B0604030504040204" pitchFamily="34" charset="-120"/>
                          <a:ea typeface="微軟正黑體" panose="020B0604030504040204" pitchFamily="34" charset="-120"/>
                        </a:rPr>
                        <a:t>66327342350</a:t>
                      </a:r>
                      <a:endParaRPr lang="zh-TW" sz="18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tc>
                <a:tc>
                  <a:txBody>
                    <a:bodyPr/>
                    <a:lstStyle/>
                    <a:p>
                      <a:pPr algn="just">
                        <a:lnSpc>
                          <a:spcPct val="150000"/>
                        </a:lnSpc>
                        <a:spcAft>
                          <a:spcPts val="0"/>
                        </a:spcAft>
                      </a:pPr>
                      <a:r>
                        <a:rPr lang="en-US" sz="1800" kern="100">
                          <a:effectLst/>
                          <a:latin typeface="微軟正黑體" panose="020B0604030504040204" pitchFamily="34" charset="-120"/>
                          <a:ea typeface="微軟正黑體" panose="020B0604030504040204" pitchFamily="34" charset="-120"/>
                        </a:rPr>
                        <a:t>193168.58</a:t>
                      </a:r>
                      <a:endParaRPr lang="zh-TW" sz="1800" kern="10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tc>
                <a:tc>
                  <a:txBody>
                    <a:bodyPr/>
                    <a:lstStyle/>
                    <a:p>
                      <a:pPr algn="just">
                        <a:lnSpc>
                          <a:spcPct val="150000"/>
                        </a:lnSpc>
                        <a:spcAft>
                          <a:spcPts val="0"/>
                        </a:spcAft>
                      </a:pPr>
                      <a:r>
                        <a:rPr lang="en-US" sz="1800" kern="100">
                          <a:effectLst/>
                          <a:latin typeface="微軟正黑體" panose="020B0604030504040204" pitchFamily="34" charset="-120"/>
                          <a:ea typeface="微軟正黑體" panose="020B0604030504040204" pitchFamily="34" charset="-120"/>
                        </a:rPr>
                        <a:t>3.5211609</a:t>
                      </a:r>
                      <a:endParaRPr lang="zh-TW" sz="1800" kern="10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tc>
                <a:extLst>
                  <a:ext uri="{0D108BD9-81ED-4DB2-BD59-A6C34878D82A}">
                    <a16:rowId xmlns:a16="http://schemas.microsoft.com/office/drawing/2014/main" val="2770993882"/>
                  </a:ext>
                </a:extLst>
              </a:tr>
              <a:tr h="592946">
                <a:tc>
                  <a:txBody>
                    <a:bodyPr/>
                    <a:lstStyle/>
                    <a:p>
                      <a:pPr algn="just">
                        <a:lnSpc>
                          <a:spcPct val="150000"/>
                        </a:lnSpc>
                        <a:spcAft>
                          <a:spcPts val="0"/>
                        </a:spcAft>
                      </a:pPr>
                      <a:r>
                        <a:rPr lang="en-US" sz="1800" kern="100" dirty="0">
                          <a:effectLst/>
                          <a:latin typeface="微軟正黑體" panose="020B0604030504040204" pitchFamily="34" charset="-120"/>
                          <a:ea typeface="微軟正黑體" panose="020B0604030504040204" pitchFamily="34" charset="-120"/>
                        </a:rPr>
                        <a:t>ARIMA</a:t>
                      </a:r>
                      <a:r>
                        <a:rPr lang="zh-TW" sz="1800" kern="100" dirty="0">
                          <a:effectLst/>
                          <a:latin typeface="微軟正黑體" panose="020B0604030504040204" pitchFamily="34" charset="-120"/>
                          <a:ea typeface="微軟正黑體" panose="020B0604030504040204" pitchFamily="34" charset="-120"/>
                        </a:rPr>
                        <a:t>分析</a:t>
                      </a:r>
                      <a:r>
                        <a:rPr lang="en-US" sz="1800" kern="100" dirty="0">
                          <a:effectLst/>
                          <a:latin typeface="微軟正黑體" panose="020B0604030504040204" pitchFamily="34" charset="-120"/>
                          <a:ea typeface="微軟正黑體" panose="020B0604030504040204" pitchFamily="34" charset="-120"/>
                        </a:rPr>
                        <a:t>-</a:t>
                      </a:r>
                      <a:r>
                        <a:rPr lang="zh-TW" sz="1800" kern="100" dirty="0">
                          <a:effectLst/>
                          <a:latin typeface="微軟正黑體" panose="020B0604030504040204" pitchFamily="34" charset="-120"/>
                          <a:ea typeface="微軟正黑體" panose="020B0604030504040204" pitchFamily="34" charset="-120"/>
                        </a:rPr>
                        <a:t>季節差分</a:t>
                      </a:r>
                      <a:endParaRPr lang="zh-TW" sz="18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tc>
                <a:tc>
                  <a:txBody>
                    <a:bodyPr/>
                    <a:lstStyle/>
                    <a:p>
                      <a:pPr algn="just">
                        <a:lnSpc>
                          <a:spcPct val="150000"/>
                        </a:lnSpc>
                        <a:spcAft>
                          <a:spcPts val="0"/>
                        </a:spcAft>
                      </a:pPr>
                      <a:r>
                        <a:rPr lang="en-US" sz="1800" kern="100">
                          <a:effectLst/>
                          <a:latin typeface="微軟正黑體" panose="020B0604030504040204" pitchFamily="34" charset="-120"/>
                          <a:ea typeface="微軟正黑體" panose="020B0604030504040204" pitchFamily="34" charset="-120"/>
                        </a:rPr>
                        <a:t>458078969092</a:t>
                      </a:r>
                      <a:endParaRPr lang="zh-TW" sz="1800" kern="10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tc>
                <a:tc>
                  <a:txBody>
                    <a:bodyPr/>
                    <a:lstStyle/>
                    <a:p>
                      <a:pPr algn="just">
                        <a:lnSpc>
                          <a:spcPct val="150000"/>
                        </a:lnSpc>
                        <a:spcAft>
                          <a:spcPts val="0"/>
                        </a:spcAft>
                      </a:pPr>
                      <a:r>
                        <a:rPr lang="en-US" sz="1800" kern="100" dirty="0">
                          <a:effectLst/>
                          <a:latin typeface="微軟正黑體" panose="020B0604030504040204" pitchFamily="34" charset="-120"/>
                          <a:ea typeface="微軟正黑體" panose="020B0604030504040204" pitchFamily="34" charset="-120"/>
                        </a:rPr>
                        <a:t>644803.17</a:t>
                      </a:r>
                      <a:endParaRPr lang="zh-TW" sz="18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tc>
                <a:tc>
                  <a:txBody>
                    <a:bodyPr/>
                    <a:lstStyle/>
                    <a:p>
                      <a:pPr algn="just">
                        <a:lnSpc>
                          <a:spcPct val="150000"/>
                        </a:lnSpc>
                        <a:spcAft>
                          <a:spcPts val="0"/>
                        </a:spcAft>
                      </a:pPr>
                      <a:r>
                        <a:rPr lang="en-US" sz="1800" kern="100">
                          <a:effectLst/>
                          <a:latin typeface="微軟正黑體" panose="020B0604030504040204" pitchFamily="34" charset="-120"/>
                          <a:ea typeface="微軟正黑體" panose="020B0604030504040204" pitchFamily="34" charset="-120"/>
                        </a:rPr>
                        <a:t>11.7048847</a:t>
                      </a:r>
                      <a:endParaRPr lang="zh-TW" sz="1800" kern="10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tc>
                <a:extLst>
                  <a:ext uri="{0D108BD9-81ED-4DB2-BD59-A6C34878D82A}">
                    <a16:rowId xmlns:a16="http://schemas.microsoft.com/office/drawing/2014/main" val="3406450731"/>
                  </a:ext>
                </a:extLst>
              </a:tr>
              <a:tr h="532821">
                <a:tc>
                  <a:txBody>
                    <a:bodyPr/>
                    <a:lstStyle/>
                    <a:p>
                      <a:pPr algn="just">
                        <a:lnSpc>
                          <a:spcPct val="150000"/>
                        </a:lnSpc>
                        <a:spcAft>
                          <a:spcPts val="0"/>
                        </a:spcAft>
                      </a:pPr>
                      <a:r>
                        <a:rPr lang="en-US" sz="1800" kern="100" dirty="0">
                          <a:effectLst/>
                          <a:latin typeface="微軟正黑體" panose="020B0604030504040204" pitchFamily="34" charset="-120"/>
                          <a:ea typeface="微軟正黑體" panose="020B0604030504040204" pitchFamily="34" charset="-120"/>
                        </a:rPr>
                        <a:t>ARIMA</a:t>
                      </a:r>
                      <a:r>
                        <a:rPr lang="zh-TW" sz="1800" kern="100" dirty="0">
                          <a:effectLst/>
                          <a:latin typeface="微軟正黑體" panose="020B0604030504040204" pitchFamily="34" charset="-120"/>
                          <a:ea typeface="微軟正黑體" panose="020B0604030504040204" pitchFamily="34" charset="-120"/>
                        </a:rPr>
                        <a:t>分析</a:t>
                      </a:r>
                      <a:r>
                        <a:rPr lang="en-US" sz="1800" kern="100" dirty="0">
                          <a:effectLst/>
                          <a:latin typeface="微軟正黑體" panose="020B0604030504040204" pitchFamily="34" charset="-120"/>
                          <a:ea typeface="微軟正黑體" panose="020B0604030504040204" pitchFamily="34" charset="-120"/>
                        </a:rPr>
                        <a:t>-</a:t>
                      </a:r>
                      <a:r>
                        <a:rPr lang="zh-TW" sz="1800" kern="100" dirty="0">
                          <a:effectLst/>
                          <a:latin typeface="微軟正黑體" panose="020B0604030504040204" pitchFamily="34" charset="-120"/>
                          <a:ea typeface="微軟正黑體" panose="020B0604030504040204" pitchFamily="34" charset="-120"/>
                        </a:rPr>
                        <a:t>一次與季節差分</a:t>
                      </a:r>
                      <a:endParaRPr lang="zh-TW" sz="18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tc>
                <a:tc>
                  <a:txBody>
                    <a:bodyPr/>
                    <a:lstStyle/>
                    <a:p>
                      <a:pPr algn="just">
                        <a:lnSpc>
                          <a:spcPct val="150000"/>
                        </a:lnSpc>
                        <a:spcAft>
                          <a:spcPts val="0"/>
                        </a:spcAft>
                      </a:pPr>
                      <a:r>
                        <a:rPr lang="en-US" sz="1800" kern="100" dirty="0">
                          <a:effectLst/>
                          <a:latin typeface="微軟正黑體" panose="020B0604030504040204" pitchFamily="34" charset="-120"/>
                          <a:ea typeface="微軟正黑體" panose="020B0604030504040204" pitchFamily="34" charset="-120"/>
                        </a:rPr>
                        <a:t>303781982879</a:t>
                      </a:r>
                      <a:endParaRPr lang="zh-TW" sz="18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tc>
                <a:tc>
                  <a:txBody>
                    <a:bodyPr/>
                    <a:lstStyle/>
                    <a:p>
                      <a:pPr algn="just">
                        <a:lnSpc>
                          <a:spcPct val="150000"/>
                        </a:lnSpc>
                        <a:spcAft>
                          <a:spcPts val="0"/>
                        </a:spcAft>
                      </a:pPr>
                      <a:r>
                        <a:rPr lang="en-US" sz="1800" kern="100" dirty="0">
                          <a:effectLst/>
                          <a:latin typeface="微軟正黑體" panose="020B0604030504040204" pitchFamily="34" charset="-120"/>
                          <a:ea typeface="微軟正黑體" panose="020B0604030504040204" pitchFamily="34" charset="-120"/>
                        </a:rPr>
                        <a:t>526812.50</a:t>
                      </a:r>
                      <a:endParaRPr lang="zh-TW" sz="18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tc>
                <a:tc>
                  <a:txBody>
                    <a:bodyPr/>
                    <a:lstStyle/>
                    <a:p>
                      <a:pPr algn="just">
                        <a:lnSpc>
                          <a:spcPct val="150000"/>
                        </a:lnSpc>
                        <a:spcAft>
                          <a:spcPts val="0"/>
                        </a:spcAft>
                      </a:pPr>
                      <a:r>
                        <a:rPr lang="en-US" sz="1800" kern="100">
                          <a:effectLst/>
                          <a:latin typeface="微軟正黑體" panose="020B0604030504040204" pitchFamily="34" charset="-120"/>
                          <a:ea typeface="微軟正黑體" panose="020B0604030504040204" pitchFamily="34" charset="-120"/>
                        </a:rPr>
                        <a:t>9.6537672</a:t>
                      </a:r>
                      <a:endParaRPr lang="zh-TW" sz="1800" kern="10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tc>
                <a:extLst>
                  <a:ext uri="{0D108BD9-81ED-4DB2-BD59-A6C34878D82A}">
                    <a16:rowId xmlns:a16="http://schemas.microsoft.com/office/drawing/2014/main" val="537012322"/>
                  </a:ext>
                </a:extLst>
              </a:tr>
              <a:tr h="344074">
                <a:tc>
                  <a:txBody>
                    <a:bodyPr/>
                    <a:lstStyle/>
                    <a:p>
                      <a:pPr algn="l">
                        <a:lnSpc>
                          <a:spcPct val="150000"/>
                        </a:lnSpc>
                        <a:spcAft>
                          <a:spcPts val="0"/>
                        </a:spcAft>
                      </a:pPr>
                      <a:r>
                        <a:rPr lang="en-US" altLang="zh-TW" sz="1800" kern="100" dirty="0">
                          <a:effectLst/>
                          <a:latin typeface="微軟正黑體" panose="020B0604030504040204" pitchFamily="34" charset="-120"/>
                          <a:ea typeface="微軟正黑體" panose="020B0604030504040204" pitchFamily="34" charset="-120"/>
                          <a:cs typeface="Times New Roman" panose="02020603050405020304" pitchFamily="18" charset="0"/>
                        </a:rPr>
                        <a:t>Box-</a:t>
                      </a:r>
                      <a:r>
                        <a:rPr lang="en-US" altLang="zh-TW" sz="1800" kern="100" dirty="0" err="1">
                          <a:effectLst/>
                          <a:latin typeface="微軟正黑體" panose="020B0604030504040204" pitchFamily="34" charset="-120"/>
                          <a:ea typeface="微軟正黑體" panose="020B0604030504040204" pitchFamily="34" charset="-120"/>
                          <a:cs typeface="Times New Roman" panose="02020603050405020304" pitchFamily="18" charset="0"/>
                        </a:rPr>
                        <a:t>Jekins</a:t>
                      </a:r>
                      <a:r>
                        <a:rPr lang="zh-TW" altLang="en-US" sz="1800" kern="100" dirty="0">
                          <a:effectLst/>
                          <a:latin typeface="微軟正黑體" panose="020B0604030504040204" pitchFamily="34" charset="-120"/>
                          <a:ea typeface="微軟正黑體" panose="020B0604030504040204" pitchFamily="34" charset="-120"/>
                          <a:cs typeface="Times New Roman" panose="02020603050405020304" pitchFamily="18" charset="0"/>
                        </a:rPr>
                        <a:t> </a:t>
                      </a:r>
                      <a:r>
                        <a:rPr lang="en-US" altLang="zh-TW" sz="1800" kern="100" dirty="0">
                          <a:effectLst/>
                          <a:latin typeface="微軟正黑體" panose="020B0604030504040204" pitchFamily="34" charset="-120"/>
                          <a:ea typeface="微軟正黑體" panose="020B0604030504040204" pitchFamily="34" charset="-120"/>
                          <a:cs typeface="Times New Roman" panose="02020603050405020304" pitchFamily="18" charset="0"/>
                        </a:rPr>
                        <a:t>Error Term</a:t>
                      </a:r>
                      <a:r>
                        <a:rPr lang="zh-TW" altLang="en-US" sz="1800" kern="100" dirty="0">
                          <a:effectLst/>
                          <a:latin typeface="微軟正黑體" panose="020B0604030504040204" pitchFamily="34" charset="-120"/>
                          <a:ea typeface="微軟正黑體" panose="020B0604030504040204" pitchFamily="34" charset="-120"/>
                          <a:cs typeface="Times New Roman" panose="02020603050405020304" pitchFamily="18" charset="0"/>
                        </a:rPr>
                        <a:t> </a:t>
                      </a:r>
                      <a:r>
                        <a:rPr lang="en-US" altLang="zh-TW" sz="1800" kern="100" dirty="0">
                          <a:effectLst/>
                          <a:latin typeface="微軟正黑體" panose="020B0604030504040204" pitchFamily="34" charset="-120"/>
                          <a:ea typeface="微軟正黑體" panose="020B0604030504040204" pitchFamily="34" charset="-120"/>
                          <a:cs typeface="Times New Roman" panose="02020603050405020304" pitchFamily="18" charset="0"/>
                        </a:rPr>
                        <a:t>Model</a:t>
                      </a:r>
                    </a:p>
                  </a:txBody>
                  <a:tcPr marL="68580" marR="68580" marT="0" marB="0"/>
                </a:tc>
                <a:tc>
                  <a:txBody>
                    <a:bodyPr/>
                    <a:lstStyle/>
                    <a:p>
                      <a:pPr algn="just">
                        <a:lnSpc>
                          <a:spcPct val="150000"/>
                        </a:lnSpc>
                        <a:spcAft>
                          <a:spcPts val="0"/>
                        </a:spcAft>
                      </a:pPr>
                      <a:r>
                        <a:rPr lang="en-US" sz="1800" kern="100" dirty="0">
                          <a:effectLst/>
                          <a:latin typeface="微軟正黑體" panose="020B0604030504040204" pitchFamily="34" charset="-120"/>
                          <a:ea typeface="微軟正黑體" panose="020B0604030504040204" pitchFamily="34" charset="-120"/>
                        </a:rPr>
                        <a:t>88280720617</a:t>
                      </a:r>
                      <a:endParaRPr lang="zh-TW" sz="18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tc>
                <a:tc>
                  <a:txBody>
                    <a:bodyPr/>
                    <a:lstStyle/>
                    <a:p>
                      <a:pPr algn="just">
                        <a:lnSpc>
                          <a:spcPct val="150000"/>
                        </a:lnSpc>
                        <a:spcAft>
                          <a:spcPts val="0"/>
                        </a:spcAft>
                      </a:pPr>
                      <a:r>
                        <a:rPr lang="en-US" sz="1800" kern="100" dirty="0">
                          <a:effectLst/>
                          <a:latin typeface="微軟正黑體" panose="020B0604030504040204" pitchFamily="34" charset="-120"/>
                          <a:ea typeface="微軟正黑體" panose="020B0604030504040204" pitchFamily="34" charset="-120"/>
                        </a:rPr>
                        <a:t>228844.67</a:t>
                      </a:r>
                      <a:endParaRPr lang="zh-TW" sz="18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tc>
                <a:tc>
                  <a:txBody>
                    <a:bodyPr/>
                    <a:lstStyle/>
                    <a:p>
                      <a:pPr algn="just">
                        <a:lnSpc>
                          <a:spcPct val="150000"/>
                        </a:lnSpc>
                        <a:spcAft>
                          <a:spcPts val="0"/>
                        </a:spcAft>
                      </a:pPr>
                      <a:r>
                        <a:rPr lang="en-US" sz="1800" kern="100">
                          <a:effectLst/>
                          <a:latin typeface="微軟正黑體" panose="020B0604030504040204" pitchFamily="34" charset="-120"/>
                          <a:ea typeface="微軟正黑體" panose="020B0604030504040204" pitchFamily="34" charset="-120"/>
                        </a:rPr>
                        <a:t>4.1557851</a:t>
                      </a:r>
                      <a:endParaRPr lang="zh-TW" sz="1800" kern="10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tc>
                <a:extLst>
                  <a:ext uri="{0D108BD9-81ED-4DB2-BD59-A6C34878D82A}">
                    <a16:rowId xmlns:a16="http://schemas.microsoft.com/office/drawing/2014/main" val="1797010721"/>
                  </a:ext>
                </a:extLst>
              </a:tr>
              <a:tr h="592946">
                <a:tc>
                  <a:txBody>
                    <a:bodyPr/>
                    <a:lstStyle/>
                    <a:p>
                      <a:pPr algn="just">
                        <a:lnSpc>
                          <a:spcPct val="150000"/>
                        </a:lnSpc>
                        <a:spcAft>
                          <a:spcPts val="0"/>
                        </a:spcAft>
                      </a:pPr>
                      <a:r>
                        <a:rPr lang="zh-TW" sz="1800" kern="100" dirty="0">
                          <a:effectLst/>
                          <a:latin typeface="微軟正黑體" panose="020B0604030504040204" pitchFamily="34" charset="-120"/>
                          <a:ea typeface="微軟正黑體" panose="020B0604030504040204" pitchFamily="34" charset="-120"/>
                        </a:rPr>
                        <a:t>在各準則下的最佳模型</a:t>
                      </a:r>
                      <a:endParaRPr lang="zh-TW" sz="18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tc>
                <a:tc>
                  <a:txBody>
                    <a:bodyPr/>
                    <a:lstStyle/>
                    <a:p>
                      <a:pPr algn="just">
                        <a:lnSpc>
                          <a:spcPct val="150000"/>
                        </a:lnSpc>
                        <a:spcAft>
                          <a:spcPts val="0"/>
                        </a:spcAft>
                      </a:pPr>
                      <a:r>
                        <a:rPr lang="zh-TW" sz="1800" kern="100">
                          <a:effectLst/>
                          <a:latin typeface="微軟正黑體" panose="020B0604030504040204" pitchFamily="34" charset="-120"/>
                          <a:ea typeface="微軟正黑體" panose="020B0604030504040204" pitchFamily="34" charset="-120"/>
                        </a:rPr>
                        <a:t>時間序列迴歸法</a:t>
                      </a:r>
                      <a:endParaRPr lang="zh-TW" sz="1800" kern="10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tc>
                <a:tc>
                  <a:txBody>
                    <a:bodyPr/>
                    <a:lstStyle/>
                    <a:p>
                      <a:pPr algn="just">
                        <a:lnSpc>
                          <a:spcPct val="150000"/>
                        </a:lnSpc>
                        <a:spcAft>
                          <a:spcPts val="0"/>
                        </a:spcAft>
                      </a:pPr>
                      <a:r>
                        <a:rPr lang="zh-TW" sz="1800" kern="100" dirty="0">
                          <a:effectLst/>
                          <a:latin typeface="微軟正黑體" panose="020B0604030504040204" pitchFamily="34" charset="-120"/>
                          <a:ea typeface="微軟正黑體" panose="020B0604030504040204" pitchFamily="34" charset="-120"/>
                        </a:rPr>
                        <a:t>時間序列迴歸法</a:t>
                      </a:r>
                      <a:endParaRPr lang="zh-TW" sz="18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tc>
                <a:tc>
                  <a:txBody>
                    <a:bodyPr/>
                    <a:lstStyle/>
                    <a:p>
                      <a:pPr algn="just">
                        <a:lnSpc>
                          <a:spcPct val="150000"/>
                        </a:lnSpc>
                        <a:spcAft>
                          <a:spcPts val="0"/>
                        </a:spcAft>
                      </a:pPr>
                      <a:r>
                        <a:rPr lang="zh-TW" sz="1800" kern="100" dirty="0">
                          <a:effectLst/>
                          <a:latin typeface="微軟正黑體" panose="020B0604030504040204" pitchFamily="34" charset="-120"/>
                          <a:ea typeface="微軟正黑體" panose="020B0604030504040204" pitchFamily="34" charset="-120"/>
                        </a:rPr>
                        <a:t>時間序列迴歸法</a:t>
                      </a:r>
                      <a:endParaRPr lang="zh-TW" sz="18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tc>
                <a:extLst>
                  <a:ext uri="{0D108BD9-81ED-4DB2-BD59-A6C34878D82A}">
                    <a16:rowId xmlns:a16="http://schemas.microsoft.com/office/drawing/2014/main" val="3603166154"/>
                  </a:ext>
                </a:extLst>
              </a:tr>
            </a:tbl>
          </a:graphicData>
        </a:graphic>
      </p:graphicFrame>
      <p:sp>
        <p:nvSpPr>
          <p:cNvPr id="5" name="矩形 4"/>
          <p:cNvSpPr/>
          <p:nvPr/>
        </p:nvSpPr>
        <p:spPr>
          <a:xfrm>
            <a:off x="1091086" y="4897889"/>
            <a:ext cx="10170963" cy="1289905"/>
          </a:xfrm>
          <a:prstGeom prst="rect">
            <a:avLst/>
          </a:prstGeom>
        </p:spPr>
        <p:txBody>
          <a:bodyPr wrap="square">
            <a:spAutoFit/>
          </a:bodyPr>
          <a:lstStyle/>
          <a:p>
            <a:pPr algn="just">
              <a:lnSpc>
                <a:spcPct val="150000"/>
              </a:lnSpc>
              <a:spcAft>
                <a:spcPts val="0"/>
              </a:spcAft>
            </a:pPr>
            <a:r>
              <a:rPr lang="en-US" altLang="zh-TW" kern="100" dirty="0">
                <a:latin typeface="標楷體" panose="03000509000000000000" pitchFamily="65" charset="-120"/>
              </a:rPr>
              <a:t> </a:t>
            </a:r>
            <a:endParaRPr lang="zh-TW" altLang="zh-TW" kern="100" dirty="0">
              <a:latin typeface="Times New Roman" panose="02020603050405020304" pitchFamily="18" charset="0"/>
            </a:endParaRPr>
          </a:p>
          <a:p>
            <a:pPr algn="just">
              <a:lnSpc>
                <a:spcPct val="150000"/>
              </a:lnSpc>
              <a:spcAft>
                <a:spcPts val="0"/>
              </a:spcAft>
            </a:pPr>
            <a:r>
              <a:rPr lang="zh-TW" altLang="zh-TW" kern="100" dirty="0">
                <a:latin typeface="Times New Roman" panose="02020603050405020304" pitchFamily="18" charset="0"/>
                <a:ea typeface="標楷體" panose="03000509000000000000" pitchFamily="65" charset="-120"/>
              </a:rPr>
              <a:t>綜合以上比較，我們可以發現時間序列迴歸法在所有準則下表現都是良好的，因此選擇時間序列迴歸法為我們的最佳模式。</a:t>
            </a:r>
            <a:endParaRPr lang="zh-TW" altLang="zh-TW" kern="100" dirty="0">
              <a:latin typeface="Times New Roman" panose="02020603050405020304" pitchFamily="18" charset="0"/>
            </a:endParaRPr>
          </a:p>
        </p:txBody>
      </p:sp>
    </p:spTree>
    <p:extLst>
      <p:ext uri="{BB962C8B-B14F-4D97-AF65-F5344CB8AC3E}">
        <p14:creationId xmlns:p14="http://schemas.microsoft.com/office/powerpoint/2010/main" val="28746815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800350"/>
            <a:ext cx="12192000" cy="12573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框 2"/>
          <p:cNvSpPr txBox="1"/>
          <p:nvPr/>
        </p:nvSpPr>
        <p:spPr>
          <a:xfrm>
            <a:off x="4758666" y="3182779"/>
            <a:ext cx="4321834" cy="452624"/>
          </a:xfrm>
          <a:prstGeom prst="rect">
            <a:avLst/>
          </a:prstGeom>
          <a:noFill/>
        </p:spPr>
        <p:txBody>
          <a:bodyPr wrap="square" rtlCol="0">
            <a:spAutoFit/>
          </a:bodyPr>
          <a:lstStyle/>
          <a:p>
            <a:pPr defTabSz="457200">
              <a:lnSpc>
                <a:spcPct val="130000"/>
              </a:lnSpc>
            </a:pPr>
            <a:r>
              <a:rPr lang="zh-TW" altLang="en-US" sz="2000" dirty="0">
                <a:solidFill>
                  <a:srgbClr val="FFFFFF"/>
                </a:solidFill>
                <a:ea typeface="微软雅黑" charset="0"/>
              </a:rPr>
              <a:t>結論</a:t>
            </a:r>
            <a:endParaRPr kumimoji="1" lang="zh-CN" altLang="en-US" sz="2000" dirty="0">
              <a:solidFill>
                <a:srgbClr val="FFFFFF"/>
              </a:solidFill>
              <a:ea typeface="微软雅黑" charset="0"/>
            </a:endParaRPr>
          </a:p>
        </p:txBody>
      </p:sp>
      <p:sp>
        <p:nvSpPr>
          <p:cNvPr id="4" name="文本框 3"/>
          <p:cNvSpPr txBox="1"/>
          <p:nvPr/>
        </p:nvSpPr>
        <p:spPr>
          <a:xfrm>
            <a:off x="3760577" y="3013502"/>
            <a:ext cx="873957" cy="830997"/>
          </a:xfrm>
          <a:prstGeom prst="rect">
            <a:avLst/>
          </a:prstGeom>
          <a:noFill/>
        </p:spPr>
        <p:txBody>
          <a:bodyPr wrap="none" rtlCol="0">
            <a:spAutoFit/>
          </a:bodyPr>
          <a:lstStyle/>
          <a:p>
            <a:pPr defTabSz="457200"/>
            <a:r>
              <a:rPr kumimoji="1" lang="en-US" altLang="zh-CN" sz="4800" b="1" dirty="0">
                <a:solidFill>
                  <a:srgbClr val="FFFFFF"/>
                </a:solidFill>
                <a:ea typeface="微软雅黑" charset="0"/>
              </a:rPr>
              <a:t>04</a:t>
            </a:r>
            <a:endParaRPr kumimoji="1" lang="zh-CN" altLang="en-US" sz="4800" b="1" dirty="0">
              <a:solidFill>
                <a:srgbClr val="FFFFFF"/>
              </a:solidFill>
              <a:ea typeface="微软雅黑" charset="0"/>
            </a:endParaRPr>
          </a:p>
        </p:txBody>
      </p:sp>
    </p:spTree>
    <p:extLst>
      <p:ext uri="{BB962C8B-B14F-4D97-AF65-F5344CB8AC3E}">
        <p14:creationId xmlns:p14="http://schemas.microsoft.com/office/powerpoint/2010/main" val="182210166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2800350"/>
            <a:ext cx="12192000" cy="1257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文本框 1"/>
          <p:cNvSpPr txBox="1"/>
          <p:nvPr/>
        </p:nvSpPr>
        <p:spPr>
          <a:xfrm>
            <a:off x="4758666" y="3182779"/>
            <a:ext cx="4321834" cy="449290"/>
          </a:xfrm>
          <a:prstGeom prst="rect">
            <a:avLst/>
          </a:prstGeom>
          <a:noFill/>
        </p:spPr>
        <p:txBody>
          <a:bodyPr wrap="square" rtlCol="0">
            <a:spAutoFit/>
          </a:bodyPr>
          <a:lstStyle/>
          <a:p>
            <a:pPr defTabSz="457200">
              <a:lnSpc>
                <a:spcPct val="130000"/>
              </a:lnSpc>
            </a:pPr>
            <a:r>
              <a:rPr lang="zh-TW" altLang="en-US" sz="2000" dirty="0">
                <a:solidFill>
                  <a:srgbClr val="FFFFFF"/>
                </a:solidFill>
                <a:ea typeface="微软雅黑" charset="0"/>
              </a:rPr>
              <a:t>緒論</a:t>
            </a:r>
            <a:endParaRPr kumimoji="1" lang="zh-CN" altLang="en-US" sz="2000" dirty="0">
              <a:solidFill>
                <a:srgbClr val="FFFFFF"/>
              </a:solidFill>
              <a:ea typeface="微软雅黑" charset="0"/>
            </a:endParaRPr>
          </a:p>
        </p:txBody>
      </p:sp>
      <p:sp>
        <p:nvSpPr>
          <p:cNvPr id="3" name="文本框 2"/>
          <p:cNvSpPr txBox="1"/>
          <p:nvPr/>
        </p:nvSpPr>
        <p:spPr>
          <a:xfrm>
            <a:off x="3760577" y="3013502"/>
            <a:ext cx="873957" cy="830997"/>
          </a:xfrm>
          <a:prstGeom prst="rect">
            <a:avLst/>
          </a:prstGeom>
          <a:noFill/>
        </p:spPr>
        <p:txBody>
          <a:bodyPr wrap="none" rtlCol="0">
            <a:spAutoFit/>
          </a:bodyPr>
          <a:lstStyle/>
          <a:p>
            <a:pPr defTabSz="457200"/>
            <a:r>
              <a:rPr kumimoji="1" lang="en-US" altLang="zh-CN" sz="4800" b="1" dirty="0">
                <a:solidFill>
                  <a:srgbClr val="FFFFFF"/>
                </a:solidFill>
                <a:ea typeface="微软雅黑" charset="0"/>
              </a:rPr>
              <a:t>01</a:t>
            </a:r>
            <a:endParaRPr kumimoji="1" lang="zh-CN" altLang="en-US" sz="4800" b="1" dirty="0">
              <a:solidFill>
                <a:srgbClr val="FFFFFF"/>
              </a:solidFill>
              <a:ea typeface="微软雅黑" charset="0"/>
            </a:endParaRPr>
          </a:p>
        </p:txBody>
      </p:sp>
    </p:spTree>
    <p:extLst>
      <p:ext uri="{BB962C8B-B14F-4D97-AF65-F5344CB8AC3E}">
        <p14:creationId xmlns:p14="http://schemas.microsoft.com/office/powerpoint/2010/main" val="56806297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r>
              <a:rPr lang="zh-TW" altLang="en-US" dirty="0"/>
              <a:t>結論與建議</a:t>
            </a:r>
          </a:p>
        </p:txBody>
      </p:sp>
      <p:sp>
        <p:nvSpPr>
          <p:cNvPr id="3" name="文字版面配置區 2"/>
          <p:cNvSpPr>
            <a:spLocks noGrp="1"/>
          </p:cNvSpPr>
          <p:nvPr>
            <p:ph type="body" sz="quarter" idx="13"/>
          </p:nvPr>
        </p:nvSpPr>
        <p:spPr/>
        <p:txBody>
          <a:bodyPr/>
          <a:lstStyle/>
          <a:p>
            <a:endParaRPr lang="zh-TW" altLang="en-US"/>
          </a:p>
        </p:txBody>
      </p:sp>
      <p:sp>
        <p:nvSpPr>
          <p:cNvPr id="4" name="矩形 3">
            <a:extLst>
              <a:ext uri="{FF2B5EF4-FFF2-40B4-BE49-F238E27FC236}">
                <a16:creationId xmlns:a16="http://schemas.microsoft.com/office/drawing/2014/main" id="{F9B02C68-7276-485E-BF82-184C618DEAF8}"/>
              </a:ext>
            </a:extLst>
          </p:cNvPr>
          <p:cNvSpPr/>
          <p:nvPr/>
        </p:nvSpPr>
        <p:spPr>
          <a:xfrm>
            <a:off x="962146" y="1659998"/>
            <a:ext cx="10367888" cy="4196405"/>
          </a:xfrm>
          <a:prstGeom prst="rect">
            <a:avLst/>
          </a:prstGeom>
        </p:spPr>
        <p:txBody>
          <a:bodyPr wrap="square">
            <a:spAutoFit/>
          </a:bodyPr>
          <a:lstStyle/>
          <a:p>
            <a:pPr algn="just">
              <a:lnSpc>
                <a:spcPct val="150000"/>
              </a:lnSpc>
              <a:spcAft>
                <a:spcPts val="0"/>
              </a:spcAft>
            </a:pPr>
            <a:r>
              <a:rPr lang="zh-TW" altLang="zh-TW" kern="100" dirty="0">
                <a:latin typeface="微軟正黑體" panose="020B0604030504040204" pitchFamily="34" charset="-120"/>
                <a:ea typeface="微軟正黑體" panose="020B0604030504040204" pitchFamily="34" charset="-120"/>
              </a:rPr>
              <a:t>根據三種分法分析結果顯示，時間序列回歸法的配適模型，在</a:t>
            </a:r>
            <a:r>
              <a:rPr lang="en-US" altLang="zh-TW" kern="100" dirty="0">
                <a:latin typeface="微軟正黑體" panose="020B0604030504040204" pitchFamily="34" charset="-120"/>
                <a:ea typeface="微軟正黑體" panose="020B0604030504040204" pitchFamily="34" charset="-120"/>
              </a:rPr>
              <a:t>MSE</a:t>
            </a:r>
            <a:r>
              <a:rPr lang="zh-TW" altLang="zh-TW" kern="100" dirty="0">
                <a:latin typeface="微軟正黑體" panose="020B0604030504040204" pitchFamily="34" charset="-120"/>
                <a:ea typeface="微軟正黑體" panose="020B0604030504040204" pitchFamily="34" charset="-120"/>
              </a:rPr>
              <a:t>、</a:t>
            </a:r>
            <a:r>
              <a:rPr lang="en-US" altLang="zh-TW" kern="100" dirty="0">
                <a:latin typeface="微軟正黑體" panose="020B0604030504040204" pitchFamily="34" charset="-120"/>
                <a:ea typeface="微軟正黑體" panose="020B0604030504040204" pitchFamily="34" charset="-120"/>
              </a:rPr>
              <a:t>MAD</a:t>
            </a:r>
            <a:r>
              <a:rPr lang="zh-TW" altLang="zh-TW" kern="100" dirty="0">
                <a:latin typeface="微軟正黑體" panose="020B0604030504040204" pitchFamily="34" charset="-120"/>
                <a:ea typeface="微軟正黑體" panose="020B0604030504040204" pitchFamily="34" charset="-120"/>
              </a:rPr>
              <a:t>、</a:t>
            </a:r>
            <a:r>
              <a:rPr lang="en-US" altLang="zh-TW" kern="100" dirty="0">
                <a:latin typeface="微軟正黑體" panose="020B0604030504040204" pitchFamily="34" charset="-120"/>
                <a:ea typeface="微軟正黑體" panose="020B0604030504040204" pitchFamily="34" charset="-120"/>
              </a:rPr>
              <a:t>MAPE</a:t>
            </a:r>
            <a:r>
              <a:rPr lang="zh-TW" altLang="zh-TW" kern="100" dirty="0">
                <a:latin typeface="微軟正黑體" panose="020B0604030504040204" pitchFamily="34" charset="-120"/>
                <a:ea typeface="微軟正黑體" panose="020B0604030504040204" pitchFamily="34" charset="-120"/>
              </a:rPr>
              <a:t>三個準則呈現效果大致良好，於是選擇時間序列回歸法為最佳模型，分析時間序列回歸法模式其預測，可看出幾點方向可供討論</a:t>
            </a:r>
            <a:r>
              <a:rPr lang="en-US" altLang="zh-TW" kern="100" dirty="0">
                <a:latin typeface="微軟正黑體" panose="020B0604030504040204" pitchFamily="34" charset="-120"/>
                <a:ea typeface="微軟正黑體" panose="020B0604030504040204" pitchFamily="34" charset="-120"/>
              </a:rPr>
              <a:t>:</a:t>
            </a:r>
            <a:endParaRPr lang="zh-TW" altLang="zh-TW" kern="100" dirty="0">
              <a:latin typeface="微軟正黑體" panose="020B0604030504040204" pitchFamily="34" charset="-120"/>
              <a:ea typeface="微軟正黑體" panose="020B0604030504040204" pitchFamily="34" charset="-120"/>
            </a:endParaRPr>
          </a:p>
          <a:p>
            <a:pPr algn="just">
              <a:lnSpc>
                <a:spcPct val="150000"/>
              </a:lnSpc>
              <a:spcAft>
                <a:spcPts val="0"/>
              </a:spcAft>
            </a:pPr>
            <a:r>
              <a:rPr lang="en-US" altLang="zh-TW" kern="100" dirty="0">
                <a:latin typeface="微軟正黑體" panose="020B0604030504040204" pitchFamily="34" charset="-120"/>
                <a:ea typeface="微軟正黑體" panose="020B0604030504040204" pitchFamily="34" charset="-120"/>
              </a:rPr>
              <a:t>1.</a:t>
            </a:r>
            <a:r>
              <a:rPr lang="zh-TW" altLang="zh-TW" kern="100" dirty="0">
                <a:latin typeface="微軟正黑體" panose="020B0604030504040204" pitchFamily="34" charset="-120"/>
                <a:ea typeface="微軟正黑體" panose="020B0604030504040204" pitchFamily="34" charset="-120"/>
              </a:rPr>
              <a:t>從時間序列預測圖中，我們發現有些點估計與實際值有差距，如</a:t>
            </a:r>
            <a:r>
              <a:rPr lang="en-US" altLang="zh-TW" kern="100" dirty="0">
                <a:latin typeface="微軟正黑體" panose="020B0604030504040204" pitchFamily="34" charset="-120"/>
                <a:ea typeface="微軟正黑體" panose="020B0604030504040204" pitchFamily="34" charset="-120"/>
              </a:rPr>
              <a:t> 2017 </a:t>
            </a:r>
            <a:r>
              <a:rPr lang="zh-TW" altLang="zh-TW" kern="100" dirty="0">
                <a:latin typeface="微軟正黑體" panose="020B0604030504040204" pitchFamily="34" charset="-120"/>
                <a:ea typeface="微軟正黑體" panose="020B0604030504040204" pitchFamily="34" charset="-120"/>
              </a:rPr>
              <a:t>年</a:t>
            </a:r>
            <a:r>
              <a:rPr lang="en-US" altLang="zh-TW" kern="100" dirty="0">
                <a:latin typeface="微軟正黑體" panose="020B0604030504040204" pitchFamily="34" charset="-120"/>
                <a:ea typeface="微軟正黑體" panose="020B0604030504040204" pitchFamily="34" charset="-120"/>
              </a:rPr>
              <a:t>2</a:t>
            </a:r>
            <a:r>
              <a:rPr lang="zh-TW" altLang="zh-TW" kern="100" dirty="0">
                <a:latin typeface="微軟正黑體" panose="020B0604030504040204" pitchFamily="34" charset="-120"/>
                <a:ea typeface="微軟正黑體" panose="020B0604030504040204" pitchFamily="34" charset="-120"/>
              </a:rPr>
              <a:t>、</a:t>
            </a:r>
            <a:r>
              <a:rPr lang="en-US" altLang="zh-TW" kern="100" dirty="0">
                <a:latin typeface="微軟正黑體" panose="020B0604030504040204" pitchFamily="34" charset="-120"/>
                <a:ea typeface="微軟正黑體" panose="020B0604030504040204" pitchFamily="34" charset="-120"/>
              </a:rPr>
              <a:t>7</a:t>
            </a:r>
            <a:r>
              <a:rPr lang="zh-TW" altLang="zh-TW" kern="100" dirty="0">
                <a:latin typeface="微軟正黑體" panose="020B0604030504040204" pitchFamily="34" charset="-120"/>
                <a:ea typeface="微軟正黑體" panose="020B0604030504040204" pitchFamily="34" charset="-120"/>
              </a:rPr>
              <a:t>、</a:t>
            </a:r>
            <a:r>
              <a:rPr lang="en-US" altLang="zh-TW" kern="100" dirty="0">
                <a:latin typeface="微軟正黑體" panose="020B0604030504040204" pitchFamily="34" charset="-120"/>
                <a:ea typeface="微軟正黑體" panose="020B0604030504040204" pitchFamily="34" charset="-120"/>
              </a:rPr>
              <a:t>9 </a:t>
            </a:r>
            <a:r>
              <a:rPr lang="zh-TW" altLang="zh-TW" kern="100" dirty="0">
                <a:latin typeface="微軟正黑體" panose="020B0604030504040204" pitchFamily="34" charset="-120"/>
                <a:ea typeface="微軟正黑體" panose="020B0604030504040204" pitchFamily="34" charset="-120"/>
              </a:rPr>
              <a:t>月，但整體的趨勢都在</a:t>
            </a:r>
            <a:r>
              <a:rPr lang="en-US" altLang="zh-TW" kern="100" dirty="0">
                <a:latin typeface="微軟正黑體" panose="020B0604030504040204" pitchFamily="34" charset="-120"/>
                <a:ea typeface="微軟正黑體" panose="020B0604030504040204" pitchFamily="34" charset="-120"/>
              </a:rPr>
              <a:t> 95%</a:t>
            </a:r>
            <a:r>
              <a:rPr lang="zh-TW" altLang="zh-TW" kern="100" dirty="0">
                <a:latin typeface="微軟正黑體" panose="020B0604030504040204" pitchFamily="34" charset="-120"/>
                <a:ea typeface="微軟正黑體" panose="020B0604030504040204" pitchFamily="34" charset="-120"/>
              </a:rPr>
              <a:t>的信賴區間內，因此認為此種誤差是屬於可以容忍的範圍內。</a:t>
            </a:r>
          </a:p>
          <a:p>
            <a:pPr algn="just">
              <a:lnSpc>
                <a:spcPct val="150000"/>
              </a:lnSpc>
              <a:spcAft>
                <a:spcPts val="0"/>
              </a:spcAft>
            </a:pPr>
            <a:r>
              <a:rPr lang="en-US" altLang="zh-TW" kern="100" dirty="0">
                <a:latin typeface="微軟正黑體" panose="020B0604030504040204" pitchFamily="34" charset="-120"/>
                <a:ea typeface="微軟正黑體" panose="020B0604030504040204" pitchFamily="34" charset="-120"/>
              </a:rPr>
              <a:t>2. </a:t>
            </a:r>
            <a:r>
              <a:rPr lang="zh-TW" altLang="zh-TW" kern="100" dirty="0">
                <a:latin typeface="微軟正黑體" panose="020B0604030504040204" pitchFamily="34" charset="-120"/>
                <a:ea typeface="微軟正黑體" panose="020B0604030504040204" pitchFamily="34" charset="-120"/>
              </a:rPr>
              <a:t>從時間序列預測圖的信賴區間看出，在</a:t>
            </a:r>
            <a:r>
              <a:rPr lang="en-US" altLang="zh-TW" kern="100" dirty="0">
                <a:latin typeface="微軟正黑體" panose="020B0604030504040204" pitchFamily="34" charset="-120"/>
                <a:ea typeface="微軟正黑體" panose="020B0604030504040204" pitchFamily="34" charset="-120"/>
              </a:rPr>
              <a:t> 2017 </a:t>
            </a:r>
            <a:r>
              <a:rPr lang="zh-TW" altLang="zh-TW" kern="100" dirty="0">
                <a:latin typeface="微軟正黑體" panose="020B0604030504040204" pitchFamily="34" charset="-120"/>
                <a:ea typeface="微軟正黑體" panose="020B0604030504040204" pitchFamily="34" charset="-120"/>
              </a:rPr>
              <a:t>年的</a:t>
            </a:r>
            <a:r>
              <a:rPr lang="en-US" altLang="zh-TW" kern="100" dirty="0">
                <a:latin typeface="微軟正黑體" panose="020B0604030504040204" pitchFamily="34" charset="-120"/>
                <a:ea typeface="微軟正黑體" panose="020B0604030504040204" pitchFamily="34" charset="-120"/>
              </a:rPr>
              <a:t>8-9</a:t>
            </a:r>
            <a:r>
              <a:rPr lang="zh-TW" altLang="zh-TW" kern="100" dirty="0">
                <a:latin typeface="微軟正黑體" panose="020B0604030504040204" pitchFamily="34" charset="-120"/>
                <a:ea typeface="微軟正黑體" panose="020B0604030504040204" pitchFamily="34" charset="-120"/>
              </a:rPr>
              <a:t>月間呈現旅客數量下降的趨勢，而</a:t>
            </a:r>
            <a:r>
              <a:rPr lang="en-US" altLang="zh-TW" kern="100" dirty="0">
                <a:latin typeface="微軟正黑體" panose="020B0604030504040204" pitchFamily="34" charset="-120"/>
                <a:ea typeface="微軟正黑體" panose="020B0604030504040204" pitchFamily="34" charset="-120"/>
              </a:rPr>
              <a:t> 9-10 </a:t>
            </a:r>
            <a:r>
              <a:rPr lang="zh-TW" altLang="zh-TW" kern="100" dirty="0">
                <a:latin typeface="微軟正黑體" panose="020B0604030504040204" pitchFamily="34" charset="-120"/>
                <a:ea typeface="微軟正黑體" panose="020B0604030504040204" pitchFamily="34" charset="-120"/>
              </a:rPr>
              <a:t>月間有明顯的上升現象，可供政府作為旅客數量的參考。</a:t>
            </a:r>
          </a:p>
          <a:p>
            <a:pPr algn="just">
              <a:lnSpc>
                <a:spcPct val="150000"/>
              </a:lnSpc>
              <a:spcAft>
                <a:spcPts val="0"/>
              </a:spcAft>
            </a:pPr>
            <a:r>
              <a:rPr lang="en-US" altLang="zh-TW" kern="100" dirty="0">
                <a:latin typeface="微軟正黑體" panose="020B0604030504040204" pitchFamily="34" charset="-120"/>
                <a:ea typeface="微軟正黑體" panose="020B0604030504040204" pitchFamily="34" charset="-120"/>
              </a:rPr>
              <a:t>3.</a:t>
            </a:r>
            <a:r>
              <a:rPr lang="zh-TW" altLang="zh-TW" kern="100" dirty="0">
                <a:latin typeface="微軟正黑體" panose="020B0604030504040204" pitchFamily="34" charset="-120"/>
                <a:ea typeface="微軟正黑體" panose="020B0604030504040204" pitchFamily="34" charset="-120"/>
              </a:rPr>
              <a:t>提供政府未來一年旅客數量預測的資料，並提供時間序列預測圖的信賴區間，有</a:t>
            </a:r>
            <a:r>
              <a:rPr lang="en-US" altLang="zh-TW" kern="100" dirty="0">
                <a:latin typeface="微軟正黑體" panose="020B0604030504040204" pitchFamily="34" charset="-120"/>
                <a:ea typeface="微軟正黑體" panose="020B0604030504040204" pitchFamily="34" charset="-120"/>
              </a:rPr>
              <a:t> 95%</a:t>
            </a:r>
            <a:r>
              <a:rPr lang="zh-TW" altLang="zh-TW" kern="100" dirty="0">
                <a:latin typeface="微軟正黑體" panose="020B0604030504040204" pitchFamily="34" charset="-120"/>
                <a:ea typeface="微軟正黑體" panose="020B0604030504040204" pitchFamily="34" charset="-120"/>
              </a:rPr>
              <a:t>的信心可以掌握旅客數量的範圍，唯有</a:t>
            </a:r>
            <a:r>
              <a:rPr lang="en-US" altLang="zh-TW" kern="100" dirty="0">
                <a:latin typeface="微軟正黑體" panose="020B0604030504040204" pitchFamily="34" charset="-120"/>
                <a:ea typeface="微軟正黑體" panose="020B0604030504040204" pitchFamily="34" charset="-120"/>
              </a:rPr>
              <a:t> 5%</a:t>
            </a:r>
            <a:r>
              <a:rPr lang="zh-TW" altLang="zh-TW" kern="100" dirty="0">
                <a:latin typeface="微軟正黑體" panose="020B0604030504040204" pitchFamily="34" charset="-120"/>
                <a:ea typeface="微軟正黑體" panose="020B0604030504040204" pitchFamily="34" charset="-120"/>
              </a:rPr>
              <a:t>的可能會偏離此區間。</a:t>
            </a:r>
          </a:p>
          <a:p>
            <a:pPr algn="just">
              <a:lnSpc>
                <a:spcPct val="150000"/>
              </a:lnSpc>
              <a:spcAft>
                <a:spcPts val="0"/>
              </a:spcAft>
            </a:pPr>
            <a:r>
              <a:rPr lang="en-US" altLang="zh-TW" kern="100" dirty="0">
                <a:latin typeface="微軟正黑體" panose="020B0604030504040204" pitchFamily="34" charset="-120"/>
                <a:ea typeface="微軟正黑體" panose="020B0604030504040204" pitchFamily="34" charset="-120"/>
              </a:rPr>
              <a:t> </a:t>
            </a:r>
            <a:endParaRPr lang="zh-TW" altLang="zh-TW" kern="1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4273767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 23"/>
          <p:cNvGrpSpPr/>
          <p:nvPr/>
        </p:nvGrpSpPr>
        <p:grpSpPr>
          <a:xfrm>
            <a:off x="0" y="2915354"/>
            <a:ext cx="1158440" cy="2761546"/>
            <a:chOff x="0" y="3347154"/>
            <a:chExt cx="1193800" cy="2026297"/>
          </a:xfrm>
        </p:grpSpPr>
        <p:sp>
          <p:nvSpPr>
            <p:cNvPr id="9" name="矩形 8"/>
            <p:cNvSpPr/>
            <p:nvPr/>
          </p:nvSpPr>
          <p:spPr>
            <a:xfrm>
              <a:off x="0" y="3347154"/>
              <a:ext cx="273596" cy="20262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p:cNvSpPr/>
            <p:nvPr/>
          </p:nvSpPr>
          <p:spPr>
            <a:xfrm>
              <a:off x="317122" y="3347154"/>
              <a:ext cx="175883" cy="202629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矩形 10"/>
            <p:cNvSpPr/>
            <p:nvPr/>
          </p:nvSpPr>
          <p:spPr>
            <a:xfrm>
              <a:off x="549229" y="3347154"/>
              <a:ext cx="212177" cy="202629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12"/>
            <p:cNvSpPr/>
            <p:nvPr/>
          </p:nvSpPr>
          <p:spPr>
            <a:xfrm>
              <a:off x="810231" y="3347154"/>
              <a:ext cx="383569" cy="202629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23" name="组 22"/>
          <p:cNvGrpSpPr/>
          <p:nvPr/>
        </p:nvGrpSpPr>
        <p:grpSpPr>
          <a:xfrm>
            <a:off x="8988280" y="2915352"/>
            <a:ext cx="3203719" cy="2761547"/>
            <a:chOff x="7661032" y="3347153"/>
            <a:chExt cx="4530968" cy="2026298"/>
          </a:xfrm>
        </p:grpSpPr>
        <p:sp>
          <p:nvSpPr>
            <p:cNvPr id="18" name="矩形 17"/>
            <p:cNvSpPr/>
            <p:nvPr/>
          </p:nvSpPr>
          <p:spPr>
            <a:xfrm>
              <a:off x="7661032" y="3347154"/>
              <a:ext cx="1190868" cy="20262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矩形 18"/>
            <p:cNvSpPr/>
            <p:nvPr/>
          </p:nvSpPr>
          <p:spPr>
            <a:xfrm>
              <a:off x="8926135" y="3347153"/>
              <a:ext cx="667550" cy="202629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矩形 19"/>
            <p:cNvSpPr/>
            <p:nvPr/>
          </p:nvSpPr>
          <p:spPr>
            <a:xfrm>
              <a:off x="9660060" y="3347153"/>
              <a:ext cx="195220" cy="202629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矩形 21"/>
            <p:cNvSpPr/>
            <p:nvPr/>
          </p:nvSpPr>
          <p:spPr>
            <a:xfrm>
              <a:off x="9921656" y="3347154"/>
              <a:ext cx="2270344" cy="202629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25" name="矩形 24"/>
          <p:cNvSpPr/>
          <p:nvPr/>
        </p:nvSpPr>
        <p:spPr>
          <a:xfrm>
            <a:off x="2115787" y="4028373"/>
            <a:ext cx="5915145" cy="523220"/>
          </a:xfrm>
          <a:prstGeom prst="rect">
            <a:avLst/>
          </a:prstGeom>
        </p:spPr>
        <p:txBody>
          <a:bodyPr wrap="none">
            <a:spAutoFit/>
          </a:bodyPr>
          <a:lstStyle/>
          <a:p>
            <a:r>
              <a:rPr kumimoji="1" lang="en-US" altLang="zh-TW" sz="2800" b="1" dirty="0">
                <a:solidFill>
                  <a:schemeClr val="accent1"/>
                </a:solidFill>
                <a:latin typeface="Microsoft YaHei" charset="0"/>
                <a:ea typeface="Microsoft YaHei" charset="0"/>
                <a:cs typeface="Microsoft YaHei" charset="0"/>
              </a:rPr>
              <a:t>THANKS</a:t>
            </a:r>
            <a:r>
              <a:rPr kumimoji="1" lang="zh-TW" altLang="en-US" sz="2800" b="1" dirty="0">
                <a:solidFill>
                  <a:schemeClr val="accent1"/>
                </a:solidFill>
                <a:latin typeface="Microsoft YaHei" charset="0"/>
                <a:ea typeface="Microsoft YaHei" charset="0"/>
                <a:cs typeface="Microsoft YaHei" charset="0"/>
              </a:rPr>
              <a:t> </a:t>
            </a:r>
            <a:r>
              <a:rPr kumimoji="1" lang="en-US" altLang="zh-TW" sz="2800" b="1" dirty="0">
                <a:solidFill>
                  <a:schemeClr val="accent1"/>
                </a:solidFill>
                <a:latin typeface="Microsoft YaHei" charset="0"/>
                <a:ea typeface="Microsoft YaHei" charset="0"/>
                <a:cs typeface="Microsoft YaHei" charset="0"/>
              </a:rPr>
              <a:t>FOR</a:t>
            </a:r>
            <a:r>
              <a:rPr kumimoji="1" lang="zh-TW" altLang="en-US" sz="2800" b="1" dirty="0">
                <a:solidFill>
                  <a:schemeClr val="accent1"/>
                </a:solidFill>
                <a:latin typeface="Microsoft YaHei" charset="0"/>
                <a:ea typeface="Microsoft YaHei" charset="0"/>
                <a:cs typeface="Microsoft YaHei" charset="0"/>
              </a:rPr>
              <a:t> </a:t>
            </a:r>
            <a:r>
              <a:rPr kumimoji="1" lang="en-US" altLang="zh-TW" sz="2800" b="1" dirty="0">
                <a:solidFill>
                  <a:schemeClr val="accent1"/>
                </a:solidFill>
                <a:latin typeface="Microsoft YaHei" charset="0"/>
                <a:ea typeface="Microsoft YaHei" charset="0"/>
                <a:cs typeface="Microsoft YaHei" charset="0"/>
              </a:rPr>
              <a:t>YOUR</a:t>
            </a:r>
            <a:r>
              <a:rPr kumimoji="1" lang="zh-TW" altLang="en-US" sz="2800" b="1" dirty="0">
                <a:solidFill>
                  <a:schemeClr val="accent1"/>
                </a:solidFill>
                <a:latin typeface="Microsoft YaHei" charset="0"/>
                <a:ea typeface="Microsoft YaHei" charset="0"/>
                <a:cs typeface="Microsoft YaHei" charset="0"/>
              </a:rPr>
              <a:t> </a:t>
            </a:r>
            <a:r>
              <a:rPr kumimoji="1" lang="en-US" altLang="zh-TW" sz="2800" b="1" dirty="0">
                <a:solidFill>
                  <a:schemeClr val="accent1"/>
                </a:solidFill>
                <a:latin typeface="Microsoft YaHei" charset="0"/>
                <a:ea typeface="Microsoft YaHei" charset="0"/>
                <a:cs typeface="Microsoft YaHei" charset="0"/>
              </a:rPr>
              <a:t>WATCHING</a:t>
            </a:r>
            <a:endParaRPr kumimoji="1" lang="zh-CN" altLang="en-US" sz="2800" b="1" dirty="0">
              <a:solidFill>
                <a:schemeClr val="accent2"/>
              </a:solidFill>
              <a:latin typeface="Microsoft YaHei" charset="0"/>
              <a:ea typeface="Microsoft YaHei" charset="0"/>
              <a:cs typeface="Microsoft YaHei" charset="0"/>
            </a:endParaRPr>
          </a:p>
        </p:txBody>
      </p:sp>
    </p:spTree>
    <p:extLst>
      <p:ext uri="{BB962C8B-B14F-4D97-AF65-F5344CB8AC3E}">
        <p14:creationId xmlns:p14="http://schemas.microsoft.com/office/powerpoint/2010/main" val="154084626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3"/>
          </p:nvPr>
        </p:nvSpPr>
        <p:spPr/>
        <p:txBody>
          <a:bodyPr/>
          <a:lstStyle/>
          <a:p>
            <a:r>
              <a:rPr kumimoji="1" lang="en-US" altLang="zh-CN" dirty="0"/>
              <a:t>01</a:t>
            </a:r>
            <a:endParaRPr kumimoji="1" lang="zh-CN" altLang="en-US" dirty="0"/>
          </a:p>
        </p:txBody>
      </p:sp>
      <p:grpSp>
        <p:nvGrpSpPr>
          <p:cNvPr id="11" name="组 10"/>
          <p:cNvGrpSpPr/>
          <p:nvPr/>
        </p:nvGrpSpPr>
        <p:grpSpPr>
          <a:xfrm>
            <a:off x="1193800" y="977900"/>
            <a:ext cx="3111500" cy="5283200"/>
            <a:chOff x="482600" y="1092200"/>
            <a:chExt cx="3111500" cy="5283200"/>
          </a:xfrm>
        </p:grpSpPr>
        <p:sp>
          <p:nvSpPr>
            <p:cNvPr id="4" name="矩形 3"/>
            <p:cNvSpPr/>
            <p:nvPr/>
          </p:nvSpPr>
          <p:spPr>
            <a:xfrm>
              <a:off x="482600" y="1092200"/>
              <a:ext cx="3111500" cy="5283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350" y="1247705"/>
              <a:ext cx="2794000" cy="1570857"/>
            </a:xfrm>
            <a:prstGeom prst="rect">
              <a:avLst/>
            </a:prstGeom>
          </p:spPr>
        </p:pic>
        <p:sp>
          <p:nvSpPr>
            <p:cNvPr id="6" name="文本框 5"/>
            <p:cNvSpPr txBox="1"/>
            <p:nvPr/>
          </p:nvSpPr>
          <p:spPr>
            <a:xfrm>
              <a:off x="1601371" y="1617635"/>
              <a:ext cx="873957" cy="830997"/>
            </a:xfrm>
            <a:prstGeom prst="rect">
              <a:avLst/>
            </a:prstGeom>
            <a:noFill/>
          </p:spPr>
          <p:txBody>
            <a:bodyPr wrap="none" rtlCol="0">
              <a:spAutoFit/>
            </a:bodyPr>
            <a:lstStyle/>
            <a:p>
              <a:pPr defTabSz="457200"/>
              <a:r>
                <a:rPr kumimoji="1" lang="en-US" altLang="zh-CN" sz="4800" b="1" dirty="0">
                  <a:solidFill>
                    <a:srgbClr val="FFFFFF"/>
                  </a:solidFill>
                  <a:ea typeface="微软雅黑" charset="0"/>
                </a:rPr>
                <a:t>01</a:t>
              </a:r>
              <a:endParaRPr kumimoji="1" lang="zh-CN" altLang="en-US" sz="4800" b="1" dirty="0">
                <a:solidFill>
                  <a:srgbClr val="FFFFFF"/>
                </a:solidFill>
                <a:ea typeface="微软雅黑" charset="0"/>
              </a:endParaRPr>
            </a:p>
          </p:txBody>
        </p:sp>
        <p:sp>
          <p:nvSpPr>
            <p:cNvPr id="9" name="文本框 8"/>
            <p:cNvSpPr txBox="1"/>
            <p:nvPr/>
          </p:nvSpPr>
          <p:spPr>
            <a:xfrm>
              <a:off x="641350" y="3733800"/>
              <a:ext cx="2794000"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TW" altLang="zh-TW" sz="1200" dirty="0">
                <a:solidFill>
                  <a:schemeClr val="bg2"/>
                </a:solidFill>
              </a:endParaRPr>
            </a:p>
          </p:txBody>
        </p:sp>
        <p:sp>
          <p:nvSpPr>
            <p:cNvPr id="10" name="矩形 9"/>
            <p:cNvSpPr/>
            <p:nvPr/>
          </p:nvSpPr>
          <p:spPr>
            <a:xfrm>
              <a:off x="1521507" y="2717295"/>
              <a:ext cx="800219" cy="572464"/>
            </a:xfrm>
            <a:prstGeom prst="rect">
              <a:avLst/>
            </a:prstGeom>
          </p:spPr>
          <p:txBody>
            <a:bodyPr wrap="none">
              <a:spAutoFit/>
            </a:bodyPr>
            <a:lstStyle/>
            <a:p>
              <a:pPr algn="ctr" defTabSz="609585">
                <a:lnSpc>
                  <a:spcPct val="130000"/>
                </a:lnSpc>
              </a:pPr>
              <a:r>
                <a:rPr lang="zh-TW" altLang="en-US" sz="2400" b="1" dirty="0">
                  <a:solidFill>
                    <a:schemeClr val="bg1"/>
                  </a:solidFill>
                  <a:ea typeface="微软雅黑" charset="0"/>
                </a:rPr>
                <a:t>動機</a:t>
              </a:r>
              <a:endParaRPr lang="en-US" altLang="zh-CN" sz="2400" b="1" dirty="0">
                <a:solidFill>
                  <a:schemeClr val="bg1"/>
                </a:solidFill>
                <a:ea typeface="微软雅黑" charset="0"/>
              </a:endParaRPr>
            </a:p>
          </p:txBody>
        </p:sp>
      </p:grpSp>
      <p:grpSp>
        <p:nvGrpSpPr>
          <p:cNvPr id="12" name="组 11"/>
          <p:cNvGrpSpPr/>
          <p:nvPr/>
        </p:nvGrpSpPr>
        <p:grpSpPr>
          <a:xfrm>
            <a:off x="4500919" y="982635"/>
            <a:ext cx="3111500" cy="5283200"/>
            <a:chOff x="519469" y="1092200"/>
            <a:chExt cx="3111500" cy="5283200"/>
          </a:xfrm>
        </p:grpSpPr>
        <p:sp>
          <p:nvSpPr>
            <p:cNvPr id="13" name="矩形 12"/>
            <p:cNvSpPr/>
            <p:nvPr/>
          </p:nvSpPr>
          <p:spPr>
            <a:xfrm>
              <a:off x="519469" y="1092200"/>
              <a:ext cx="3111500" cy="528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4" name="图片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350" y="1247705"/>
              <a:ext cx="2794000" cy="1570857"/>
            </a:xfrm>
            <a:prstGeom prst="rect">
              <a:avLst/>
            </a:prstGeom>
          </p:spPr>
        </p:pic>
        <p:sp>
          <p:nvSpPr>
            <p:cNvPr id="15" name="文本框 14"/>
            <p:cNvSpPr txBox="1"/>
            <p:nvPr/>
          </p:nvSpPr>
          <p:spPr>
            <a:xfrm>
              <a:off x="1601371" y="1617635"/>
              <a:ext cx="873957" cy="830997"/>
            </a:xfrm>
            <a:prstGeom prst="rect">
              <a:avLst/>
            </a:prstGeom>
            <a:noFill/>
          </p:spPr>
          <p:txBody>
            <a:bodyPr wrap="none" rtlCol="0">
              <a:spAutoFit/>
            </a:bodyPr>
            <a:lstStyle/>
            <a:p>
              <a:pPr defTabSz="457200"/>
              <a:r>
                <a:rPr kumimoji="1" lang="en-US" altLang="zh-CN" sz="4800" b="1" dirty="0">
                  <a:solidFill>
                    <a:srgbClr val="FFFFFF"/>
                  </a:solidFill>
                  <a:ea typeface="微软雅黑" charset="0"/>
                </a:rPr>
                <a:t>02</a:t>
              </a:r>
              <a:endParaRPr kumimoji="1" lang="zh-CN" altLang="en-US" sz="4800" b="1" dirty="0">
                <a:solidFill>
                  <a:srgbClr val="FFFFFF"/>
                </a:solidFill>
                <a:ea typeface="微软雅黑" charset="0"/>
              </a:endParaRPr>
            </a:p>
          </p:txBody>
        </p:sp>
        <p:sp>
          <p:nvSpPr>
            <p:cNvPr id="16" name="文本框 15"/>
            <p:cNvSpPr txBox="1"/>
            <p:nvPr/>
          </p:nvSpPr>
          <p:spPr>
            <a:xfrm>
              <a:off x="755852" y="3572659"/>
              <a:ext cx="2794000" cy="138499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TW" altLang="en-US" sz="1400" b="1" dirty="0">
                  <a:solidFill>
                    <a:schemeClr val="bg1"/>
                  </a:solidFill>
                  <a:latin typeface="微軟正黑體" panose="020B0604030504040204" pitchFamily="34" charset="-120"/>
                  <a:ea typeface="微軟正黑體" panose="020B0604030504040204" pitchFamily="34" charset="-120"/>
                </a:rPr>
                <a:t>臺灣是個地理位置重要的國家，商務或旅行入出國境時，除了少數商船、遊輪外，大多數仰賴航空運輸，不論商 流、客流，甚至整體經貿產業與觀光，航空運輸實為臺灣生存的命脈。</a:t>
              </a:r>
            </a:p>
          </p:txBody>
        </p:sp>
        <p:sp>
          <p:nvSpPr>
            <p:cNvPr id="17" name="矩形 16"/>
            <p:cNvSpPr/>
            <p:nvPr/>
          </p:nvSpPr>
          <p:spPr>
            <a:xfrm>
              <a:off x="1675109" y="2746917"/>
              <a:ext cx="800219" cy="524439"/>
            </a:xfrm>
            <a:prstGeom prst="rect">
              <a:avLst/>
            </a:prstGeom>
          </p:spPr>
          <p:txBody>
            <a:bodyPr wrap="none">
              <a:spAutoFit/>
            </a:bodyPr>
            <a:lstStyle/>
            <a:p>
              <a:pPr algn="ctr" defTabSz="609585">
                <a:lnSpc>
                  <a:spcPct val="130000"/>
                </a:lnSpc>
              </a:pPr>
              <a:r>
                <a:rPr lang="zh-TW" altLang="en-US" sz="2400" b="1" dirty="0">
                  <a:solidFill>
                    <a:schemeClr val="bg1"/>
                  </a:solidFill>
                  <a:ea typeface="微软雅黑" charset="0"/>
                </a:rPr>
                <a:t>目的</a:t>
              </a:r>
              <a:endParaRPr lang="en-US" altLang="zh-CN" sz="2400" b="1" dirty="0">
                <a:solidFill>
                  <a:schemeClr val="bg1"/>
                </a:solidFill>
                <a:ea typeface="微软雅黑" charset="0"/>
              </a:endParaRPr>
            </a:p>
          </p:txBody>
        </p:sp>
      </p:grpSp>
      <p:grpSp>
        <p:nvGrpSpPr>
          <p:cNvPr id="18" name="组 17"/>
          <p:cNvGrpSpPr/>
          <p:nvPr/>
        </p:nvGrpSpPr>
        <p:grpSpPr>
          <a:xfrm>
            <a:off x="7734300" y="977900"/>
            <a:ext cx="3111500" cy="5283200"/>
            <a:chOff x="482600" y="1092200"/>
            <a:chExt cx="3111500" cy="5283200"/>
          </a:xfrm>
        </p:grpSpPr>
        <p:sp>
          <p:nvSpPr>
            <p:cNvPr id="19" name="矩形 18"/>
            <p:cNvSpPr/>
            <p:nvPr/>
          </p:nvSpPr>
          <p:spPr>
            <a:xfrm>
              <a:off x="482600" y="1092200"/>
              <a:ext cx="3111500" cy="52832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350" y="1247705"/>
              <a:ext cx="2794000" cy="1570857"/>
            </a:xfrm>
            <a:prstGeom prst="rect">
              <a:avLst/>
            </a:prstGeom>
          </p:spPr>
        </p:pic>
        <p:sp>
          <p:nvSpPr>
            <p:cNvPr id="21" name="文本框 20"/>
            <p:cNvSpPr txBox="1"/>
            <p:nvPr/>
          </p:nvSpPr>
          <p:spPr>
            <a:xfrm>
              <a:off x="1601371" y="1617635"/>
              <a:ext cx="873957" cy="830997"/>
            </a:xfrm>
            <a:prstGeom prst="rect">
              <a:avLst/>
            </a:prstGeom>
            <a:noFill/>
          </p:spPr>
          <p:txBody>
            <a:bodyPr wrap="none" rtlCol="0">
              <a:spAutoFit/>
            </a:bodyPr>
            <a:lstStyle/>
            <a:p>
              <a:pPr defTabSz="457200"/>
              <a:r>
                <a:rPr kumimoji="1" lang="en-US" altLang="zh-CN" sz="4800" b="1">
                  <a:solidFill>
                    <a:srgbClr val="FFFFFF"/>
                  </a:solidFill>
                  <a:ea typeface="微软雅黑" charset="0"/>
                </a:rPr>
                <a:t>03</a:t>
              </a:r>
              <a:endParaRPr kumimoji="1" lang="zh-CN" altLang="en-US" sz="4800" b="1" dirty="0">
                <a:solidFill>
                  <a:srgbClr val="FFFFFF"/>
                </a:solidFill>
                <a:ea typeface="微软雅黑" charset="0"/>
              </a:endParaRPr>
            </a:p>
          </p:txBody>
        </p:sp>
        <p:sp>
          <p:nvSpPr>
            <p:cNvPr id="22" name="文本框 21"/>
            <p:cNvSpPr txBox="1"/>
            <p:nvPr/>
          </p:nvSpPr>
          <p:spPr>
            <a:xfrm>
              <a:off x="800100" y="3577394"/>
              <a:ext cx="2794000" cy="181588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TW" altLang="zh-TW" sz="1400" b="1" dirty="0">
                  <a:solidFill>
                    <a:schemeClr val="bg1"/>
                  </a:solidFill>
                  <a:latin typeface="微軟正黑體" panose="020B0604030504040204" pitchFamily="34" charset="-120"/>
                  <a:ea typeface="微軟正黑體" panose="020B0604030504040204" pitchFamily="34" charset="-120"/>
                </a:rPr>
                <a:t>隨著時代</a:t>
              </a:r>
              <a:r>
                <a:rPr lang="zh-TW" altLang="en-US" sz="1400" b="1" dirty="0">
                  <a:solidFill>
                    <a:schemeClr val="bg1"/>
                  </a:solidFill>
                  <a:latin typeface="微軟正黑體" panose="020B0604030504040204" pitchFamily="34" charset="-120"/>
                  <a:ea typeface="微軟正黑體" panose="020B0604030504040204" pitchFamily="34" charset="-120"/>
                </a:rPr>
                <a:t>與科技</a:t>
              </a:r>
              <a:r>
                <a:rPr lang="zh-TW" altLang="zh-TW" sz="1400" b="1" dirty="0">
                  <a:solidFill>
                    <a:schemeClr val="bg1"/>
                  </a:solidFill>
                  <a:latin typeface="微軟正黑體" panose="020B0604030504040204" pitchFamily="34" charset="-120"/>
                  <a:ea typeface="微軟正黑體" panose="020B0604030504040204" pitchFamily="34" charset="-120"/>
                </a:rPr>
                <a:t>的進步，航空業愈來愈舒適與方便，所以搭乘飛機的人數漸漸上升，我們在這裡想要更加深入的探討隨著科技漸漸進步的時代，使用飛機當作運輸工具的人數與如何藉由統計分析改善機場旅客人數越來越多的改變。 </a:t>
              </a:r>
            </a:p>
          </p:txBody>
        </p:sp>
        <p:sp>
          <p:nvSpPr>
            <p:cNvPr id="23" name="矩形 22"/>
            <p:cNvSpPr/>
            <p:nvPr/>
          </p:nvSpPr>
          <p:spPr>
            <a:xfrm>
              <a:off x="1638239" y="2717295"/>
              <a:ext cx="800219" cy="524439"/>
            </a:xfrm>
            <a:prstGeom prst="rect">
              <a:avLst/>
            </a:prstGeom>
          </p:spPr>
          <p:txBody>
            <a:bodyPr wrap="none">
              <a:spAutoFit/>
            </a:bodyPr>
            <a:lstStyle/>
            <a:p>
              <a:pPr algn="ctr" defTabSz="609585">
                <a:lnSpc>
                  <a:spcPct val="130000"/>
                </a:lnSpc>
              </a:pPr>
              <a:r>
                <a:rPr lang="zh-TW" altLang="en-US" sz="2400" b="1" dirty="0">
                  <a:solidFill>
                    <a:schemeClr val="bg1"/>
                  </a:solidFill>
                  <a:ea typeface="微软雅黑" charset="0"/>
                </a:rPr>
                <a:t>背景</a:t>
              </a:r>
              <a:endParaRPr lang="en-US" altLang="zh-CN" sz="2400" b="1" dirty="0">
                <a:solidFill>
                  <a:schemeClr val="bg1"/>
                </a:solidFill>
                <a:ea typeface="微软雅黑" charset="0"/>
              </a:endParaRPr>
            </a:p>
          </p:txBody>
        </p:sp>
      </p:grpSp>
      <p:sp>
        <p:nvSpPr>
          <p:cNvPr id="24" name="文本框 15"/>
          <p:cNvSpPr txBox="1"/>
          <p:nvPr/>
        </p:nvSpPr>
        <p:spPr>
          <a:xfrm>
            <a:off x="1330355" y="3371617"/>
            <a:ext cx="2794000" cy="261302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lnSpc>
                <a:spcPct val="130000"/>
              </a:lnSpc>
              <a:buFont typeface="Arial" charset="0"/>
              <a:buChar char="•"/>
            </a:pPr>
            <a:r>
              <a:rPr lang="zh-TW" altLang="zh-TW" sz="1400" b="1" dirty="0">
                <a:solidFill>
                  <a:schemeClr val="bg1"/>
                </a:solidFill>
                <a:latin typeface="微軟正黑體" panose="020B0604030504040204" pitchFamily="34" charset="-120"/>
                <a:ea typeface="微軟正黑體" panose="020B0604030504040204" pitchFamily="34" charset="-120"/>
              </a:rPr>
              <a:t>兩岸開放政策及積極發展觀光旅遊產業，客運持續成長</a:t>
            </a:r>
            <a:r>
              <a:rPr lang="zh-TW" altLang="en-US" sz="1400" b="1" dirty="0">
                <a:solidFill>
                  <a:schemeClr val="bg1"/>
                </a:solidFill>
                <a:latin typeface="微軟正黑體" panose="020B0604030504040204" pitchFamily="34" charset="-120"/>
                <a:ea typeface="微軟正黑體" panose="020B0604030504040204" pitchFamily="34" charset="-120"/>
              </a:rPr>
              <a:t>，</a:t>
            </a:r>
            <a:r>
              <a:rPr lang="zh-TW" altLang="zh-TW" sz="1400" b="1" dirty="0">
                <a:solidFill>
                  <a:schemeClr val="bg1"/>
                </a:solidFill>
                <a:latin typeface="微軟正黑體" panose="020B0604030504040204" pitchFamily="34" charset="-120"/>
                <a:ea typeface="微軟正黑體" panose="020B0604030504040204" pitchFamily="34" charset="-120"/>
              </a:rPr>
              <a:t>根據交通部民航局最新統計，桃園國際機場去年入出境旅客量高達近</a:t>
            </a:r>
            <a:r>
              <a:rPr lang="en-US" altLang="zh-TW" sz="1400" b="1" dirty="0">
                <a:solidFill>
                  <a:schemeClr val="bg1"/>
                </a:solidFill>
                <a:latin typeface="微軟正黑體" panose="020B0604030504040204" pitchFamily="34" charset="-120"/>
                <a:ea typeface="微軟正黑體" panose="020B0604030504040204" pitchFamily="34" charset="-120"/>
              </a:rPr>
              <a:t>4500</a:t>
            </a:r>
            <a:r>
              <a:rPr lang="zh-TW" altLang="zh-TW" sz="1400" b="1" dirty="0">
                <a:solidFill>
                  <a:schemeClr val="bg1"/>
                </a:solidFill>
                <a:latin typeface="微軟正黑體" panose="020B0604030504040204" pitchFamily="34" charset="-120"/>
                <a:ea typeface="微軟正黑體" panose="020B0604030504040204" pitchFamily="34" charset="-120"/>
              </a:rPr>
              <a:t>萬人次，比許可容量多了約</a:t>
            </a:r>
            <a:r>
              <a:rPr lang="en-US" altLang="zh-TW" sz="1400" b="1" dirty="0">
                <a:solidFill>
                  <a:schemeClr val="bg1"/>
                </a:solidFill>
                <a:latin typeface="微軟正黑體" panose="020B0604030504040204" pitchFamily="34" charset="-120"/>
                <a:ea typeface="微軟正黑體" panose="020B0604030504040204" pitchFamily="34" charset="-120"/>
              </a:rPr>
              <a:t>1000</a:t>
            </a:r>
            <a:r>
              <a:rPr lang="zh-TW" altLang="zh-TW" sz="1400" b="1" dirty="0">
                <a:solidFill>
                  <a:schemeClr val="bg1"/>
                </a:solidFill>
                <a:latin typeface="微軟正黑體" panose="020B0604030504040204" pitchFamily="34" charset="-120"/>
                <a:ea typeface="微軟正黑體" panose="020B0604030504040204" pitchFamily="34" charset="-120"/>
              </a:rPr>
              <a:t>萬人次，嚴重超載，幾乎天天擁擠。我們想要藉由此次的統計和分析以掌握好進出民航機場旅客的人數</a:t>
            </a:r>
            <a:endParaRPr lang="zh-CN" altLang="en-US" sz="1400" b="1" dirty="0">
              <a:solidFill>
                <a:schemeClr val="bg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758479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版面配置區 2"/>
          <p:cNvSpPr>
            <a:spLocks noGrp="1"/>
          </p:cNvSpPr>
          <p:nvPr>
            <p:ph type="body" sz="quarter" idx="13"/>
          </p:nvPr>
        </p:nvSpPr>
        <p:spPr/>
        <p:txBody>
          <a:bodyPr/>
          <a:lstStyle/>
          <a:p>
            <a:endParaRPr lang="zh-TW" altLang="en-US"/>
          </a:p>
        </p:txBody>
      </p:sp>
      <p:sp>
        <p:nvSpPr>
          <p:cNvPr id="4" name="文字版面配置區 3"/>
          <p:cNvSpPr>
            <a:spLocks noGrp="1"/>
          </p:cNvSpPr>
          <p:nvPr>
            <p:ph type="body" sz="quarter" idx="10"/>
          </p:nvPr>
        </p:nvSpPr>
        <p:spPr>
          <a:xfrm>
            <a:off x="354423" y="381076"/>
            <a:ext cx="5293927" cy="529569"/>
          </a:xfrm>
        </p:spPr>
        <p:txBody>
          <a:bodyPr/>
          <a:lstStyle/>
          <a:p>
            <a:r>
              <a:rPr lang="zh-TW" altLang="en-US" dirty="0"/>
              <a:t>研究流程</a:t>
            </a:r>
          </a:p>
        </p:txBody>
      </p:sp>
      <p:graphicFrame>
        <p:nvGraphicFramePr>
          <p:cNvPr id="20" name="資料庫圖表 19"/>
          <p:cNvGraphicFramePr/>
          <p:nvPr>
            <p:extLst>
              <p:ext uri="{D42A27DB-BD31-4B8C-83A1-F6EECF244321}">
                <p14:modId xmlns:p14="http://schemas.microsoft.com/office/powerpoint/2010/main" val="3490614964"/>
              </p:ext>
            </p:extLst>
          </p:nvPr>
        </p:nvGraphicFramePr>
        <p:xfrm>
          <a:off x="3001386" y="823044"/>
          <a:ext cx="5516880" cy="53460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橢圓 1">
            <a:extLst>
              <a:ext uri="{FF2B5EF4-FFF2-40B4-BE49-F238E27FC236}">
                <a16:creationId xmlns:a16="http://schemas.microsoft.com/office/drawing/2014/main" id="{85E78304-4FE4-4E67-9FDD-E450A56937AD}"/>
              </a:ext>
            </a:extLst>
          </p:cNvPr>
          <p:cNvSpPr/>
          <p:nvPr/>
        </p:nvSpPr>
        <p:spPr>
          <a:xfrm>
            <a:off x="4201886" y="1352613"/>
            <a:ext cx="747486" cy="52956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bg1"/>
              </a:solidFill>
            </a:endParaRPr>
          </a:p>
        </p:txBody>
      </p:sp>
    </p:spTree>
    <p:extLst>
      <p:ext uri="{BB962C8B-B14F-4D97-AF65-F5344CB8AC3E}">
        <p14:creationId xmlns:p14="http://schemas.microsoft.com/office/powerpoint/2010/main" val="2701993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TW" altLang="en-US" dirty="0"/>
              <a:t>研究方法</a:t>
            </a:r>
            <a:endParaRPr kumimoji="1" lang="zh-CN" altLang="en-US" dirty="0"/>
          </a:p>
        </p:txBody>
      </p:sp>
      <p:sp>
        <p:nvSpPr>
          <p:cNvPr id="3" name="文本占位符 2"/>
          <p:cNvSpPr>
            <a:spLocks noGrp="1"/>
          </p:cNvSpPr>
          <p:nvPr>
            <p:ph type="body" sz="quarter" idx="13"/>
          </p:nvPr>
        </p:nvSpPr>
        <p:spPr/>
        <p:txBody>
          <a:bodyPr/>
          <a:lstStyle/>
          <a:p>
            <a:r>
              <a:rPr kumimoji="1" lang="en-US" altLang="zh-CN" dirty="0"/>
              <a:t>03</a:t>
            </a:r>
            <a:endParaRPr kumimoji="1" lang="zh-CN" altLang="en-US" dirty="0"/>
          </a:p>
        </p:txBody>
      </p:sp>
      <p:pic>
        <p:nvPicPr>
          <p:cNvPr id="4" name="图片 3"/>
          <p:cNvPicPr>
            <a:picLocks noChangeAspect="1"/>
          </p:cNvPicPr>
          <p:nvPr/>
        </p:nvPicPr>
        <p:blipFill rotWithShape="1">
          <a:blip r:embed="rId2">
            <a:extLst>
              <a:ext uri="{28A0092B-C50C-407E-A947-70E740481C1C}">
                <a14:useLocalDpi xmlns:a14="http://schemas.microsoft.com/office/drawing/2010/main" val="0"/>
              </a:ext>
            </a:extLst>
          </a:blip>
          <a:srcRect t="52990"/>
          <a:stretch/>
        </p:blipFill>
        <p:spPr>
          <a:xfrm>
            <a:off x="146203" y="1868129"/>
            <a:ext cx="11887200" cy="3361137"/>
          </a:xfrm>
          <a:prstGeom prst="rect">
            <a:avLst/>
          </a:prstGeom>
        </p:spPr>
      </p:pic>
      <p:sp>
        <p:nvSpPr>
          <p:cNvPr id="5" name="矩形 4"/>
          <p:cNvSpPr/>
          <p:nvPr/>
        </p:nvSpPr>
        <p:spPr>
          <a:xfrm>
            <a:off x="0" y="1269739"/>
            <a:ext cx="12192000" cy="4463845"/>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nvGrpSpPr>
          <p:cNvPr id="6" name="组 5"/>
          <p:cNvGrpSpPr/>
          <p:nvPr/>
        </p:nvGrpSpPr>
        <p:grpSpPr>
          <a:xfrm>
            <a:off x="1500294" y="2271621"/>
            <a:ext cx="1096332" cy="1096330"/>
            <a:chOff x="2571507" y="1884383"/>
            <a:chExt cx="1438335" cy="1438335"/>
          </a:xfrm>
          <a:solidFill>
            <a:schemeClr val="bg1"/>
          </a:solidFill>
        </p:grpSpPr>
        <p:grpSp>
          <p:nvGrpSpPr>
            <p:cNvPr id="7" name="组 6"/>
            <p:cNvGrpSpPr/>
            <p:nvPr/>
          </p:nvGrpSpPr>
          <p:grpSpPr>
            <a:xfrm>
              <a:off x="3016481" y="2269441"/>
              <a:ext cx="557558" cy="668218"/>
              <a:chOff x="1536700" y="911225"/>
              <a:chExt cx="831850" cy="996950"/>
            </a:xfrm>
            <a:grpFill/>
          </p:grpSpPr>
          <p:sp>
            <p:nvSpPr>
              <p:cNvPr id="9" name="Freeform 47"/>
              <p:cNvSpPr>
                <a:spLocks/>
              </p:cNvSpPr>
              <p:nvPr/>
            </p:nvSpPr>
            <p:spPr bwMode="auto">
              <a:xfrm>
                <a:off x="1838325" y="1765300"/>
                <a:ext cx="234950" cy="50800"/>
              </a:xfrm>
              <a:custGeom>
                <a:avLst/>
                <a:gdLst/>
                <a:ahLst/>
                <a:cxnLst>
                  <a:cxn ang="0">
                    <a:pos x="132" y="0"/>
                  </a:cxn>
                  <a:cxn ang="0">
                    <a:pos x="16" y="0"/>
                  </a:cxn>
                  <a:cxn ang="0">
                    <a:pos x="16" y="0"/>
                  </a:cxn>
                  <a:cxn ang="0">
                    <a:pos x="8" y="2"/>
                  </a:cxn>
                  <a:cxn ang="0">
                    <a:pos x="4" y="6"/>
                  </a:cxn>
                  <a:cxn ang="0">
                    <a:pos x="0" y="10"/>
                  </a:cxn>
                  <a:cxn ang="0">
                    <a:pos x="0" y="16"/>
                  </a:cxn>
                  <a:cxn ang="0">
                    <a:pos x="0" y="16"/>
                  </a:cxn>
                  <a:cxn ang="0">
                    <a:pos x="0" y="22"/>
                  </a:cxn>
                  <a:cxn ang="0">
                    <a:pos x="4" y="28"/>
                  </a:cxn>
                  <a:cxn ang="0">
                    <a:pos x="8" y="32"/>
                  </a:cxn>
                  <a:cxn ang="0">
                    <a:pos x="16" y="32"/>
                  </a:cxn>
                  <a:cxn ang="0">
                    <a:pos x="132" y="32"/>
                  </a:cxn>
                  <a:cxn ang="0">
                    <a:pos x="132" y="32"/>
                  </a:cxn>
                  <a:cxn ang="0">
                    <a:pos x="138" y="32"/>
                  </a:cxn>
                  <a:cxn ang="0">
                    <a:pos x="142" y="28"/>
                  </a:cxn>
                  <a:cxn ang="0">
                    <a:pos x="146" y="22"/>
                  </a:cxn>
                  <a:cxn ang="0">
                    <a:pos x="148" y="16"/>
                  </a:cxn>
                  <a:cxn ang="0">
                    <a:pos x="148" y="16"/>
                  </a:cxn>
                  <a:cxn ang="0">
                    <a:pos x="146" y="10"/>
                  </a:cxn>
                  <a:cxn ang="0">
                    <a:pos x="142" y="6"/>
                  </a:cxn>
                  <a:cxn ang="0">
                    <a:pos x="138" y="2"/>
                  </a:cxn>
                  <a:cxn ang="0">
                    <a:pos x="132" y="0"/>
                  </a:cxn>
                  <a:cxn ang="0">
                    <a:pos x="132" y="0"/>
                  </a:cxn>
                </a:cxnLst>
                <a:rect l="0" t="0" r="r" b="b"/>
                <a:pathLst>
                  <a:path w="148" h="32">
                    <a:moveTo>
                      <a:pt x="132" y="0"/>
                    </a:moveTo>
                    <a:lnTo>
                      <a:pt x="16" y="0"/>
                    </a:lnTo>
                    <a:lnTo>
                      <a:pt x="16" y="0"/>
                    </a:lnTo>
                    <a:lnTo>
                      <a:pt x="8" y="2"/>
                    </a:lnTo>
                    <a:lnTo>
                      <a:pt x="4" y="6"/>
                    </a:lnTo>
                    <a:lnTo>
                      <a:pt x="0" y="10"/>
                    </a:lnTo>
                    <a:lnTo>
                      <a:pt x="0" y="16"/>
                    </a:lnTo>
                    <a:lnTo>
                      <a:pt x="0" y="16"/>
                    </a:lnTo>
                    <a:lnTo>
                      <a:pt x="0" y="22"/>
                    </a:lnTo>
                    <a:lnTo>
                      <a:pt x="4" y="28"/>
                    </a:lnTo>
                    <a:lnTo>
                      <a:pt x="8" y="32"/>
                    </a:lnTo>
                    <a:lnTo>
                      <a:pt x="16" y="32"/>
                    </a:lnTo>
                    <a:lnTo>
                      <a:pt x="132" y="32"/>
                    </a:lnTo>
                    <a:lnTo>
                      <a:pt x="132" y="32"/>
                    </a:lnTo>
                    <a:lnTo>
                      <a:pt x="138" y="32"/>
                    </a:lnTo>
                    <a:lnTo>
                      <a:pt x="142" y="28"/>
                    </a:lnTo>
                    <a:lnTo>
                      <a:pt x="146" y="22"/>
                    </a:lnTo>
                    <a:lnTo>
                      <a:pt x="148" y="16"/>
                    </a:lnTo>
                    <a:lnTo>
                      <a:pt x="148" y="16"/>
                    </a:lnTo>
                    <a:lnTo>
                      <a:pt x="146" y="10"/>
                    </a:lnTo>
                    <a:lnTo>
                      <a:pt x="142" y="6"/>
                    </a:lnTo>
                    <a:lnTo>
                      <a:pt x="138" y="2"/>
                    </a:lnTo>
                    <a:lnTo>
                      <a:pt x="132" y="0"/>
                    </a:lnTo>
                    <a:lnTo>
                      <a:pt x="13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gn="ctr"/>
                <a:endParaRPr lang="zh-CN" altLang="en-US" u="sng"/>
              </a:p>
            </p:txBody>
          </p:sp>
          <p:sp>
            <p:nvSpPr>
              <p:cNvPr id="10" name="Freeform 48"/>
              <p:cNvSpPr>
                <a:spLocks/>
              </p:cNvSpPr>
              <p:nvPr/>
            </p:nvSpPr>
            <p:spPr bwMode="auto">
              <a:xfrm>
                <a:off x="1838325" y="1857375"/>
                <a:ext cx="234950" cy="50800"/>
              </a:xfrm>
              <a:custGeom>
                <a:avLst/>
                <a:gdLst/>
                <a:ahLst/>
                <a:cxnLst>
                  <a:cxn ang="0">
                    <a:pos x="132" y="0"/>
                  </a:cxn>
                  <a:cxn ang="0">
                    <a:pos x="16" y="0"/>
                  </a:cxn>
                  <a:cxn ang="0">
                    <a:pos x="16" y="0"/>
                  </a:cxn>
                  <a:cxn ang="0">
                    <a:pos x="8" y="2"/>
                  </a:cxn>
                  <a:cxn ang="0">
                    <a:pos x="4" y="4"/>
                  </a:cxn>
                  <a:cxn ang="0">
                    <a:pos x="0" y="10"/>
                  </a:cxn>
                  <a:cxn ang="0">
                    <a:pos x="0" y="16"/>
                  </a:cxn>
                  <a:cxn ang="0">
                    <a:pos x="0" y="16"/>
                  </a:cxn>
                  <a:cxn ang="0">
                    <a:pos x="0" y="22"/>
                  </a:cxn>
                  <a:cxn ang="0">
                    <a:pos x="4" y="28"/>
                  </a:cxn>
                  <a:cxn ang="0">
                    <a:pos x="8" y="30"/>
                  </a:cxn>
                  <a:cxn ang="0">
                    <a:pos x="16" y="32"/>
                  </a:cxn>
                  <a:cxn ang="0">
                    <a:pos x="132" y="32"/>
                  </a:cxn>
                  <a:cxn ang="0">
                    <a:pos x="132" y="32"/>
                  </a:cxn>
                  <a:cxn ang="0">
                    <a:pos x="138" y="30"/>
                  </a:cxn>
                  <a:cxn ang="0">
                    <a:pos x="142" y="28"/>
                  </a:cxn>
                  <a:cxn ang="0">
                    <a:pos x="146" y="22"/>
                  </a:cxn>
                  <a:cxn ang="0">
                    <a:pos x="148" y="16"/>
                  </a:cxn>
                  <a:cxn ang="0">
                    <a:pos x="148" y="16"/>
                  </a:cxn>
                  <a:cxn ang="0">
                    <a:pos x="146" y="10"/>
                  </a:cxn>
                  <a:cxn ang="0">
                    <a:pos x="142" y="4"/>
                  </a:cxn>
                  <a:cxn ang="0">
                    <a:pos x="138" y="2"/>
                  </a:cxn>
                  <a:cxn ang="0">
                    <a:pos x="132" y="0"/>
                  </a:cxn>
                  <a:cxn ang="0">
                    <a:pos x="132" y="0"/>
                  </a:cxn>
                </a:cxnLst>
                <a:rect l="0" t="0" r="r" b="b"/>
                <a:pathLst>
                  <a:path w="148" h="32">
                    <a:moveTo>
                      <a:pt x="132" y="0"/>
                    </a:moveTo>
                    <a:lnTo>
                      <a:pt x="16" y="0"/>
                    </a:lnTo>
                    <a:lnTo>
                      <a:pt x="16" y="0"/>
                    </a:lnTo>
                    <a:lnTo>
                      <a:pt x="8" y="2"/>
                    </a:lnTo>
                    <a:lnTo>
                      <a:pt x="4" y="4"/>
                    </a:lnTo>
                    <a:lnTo>
                      <a:pt x="0" y="10"/>
                    </a:lnTo>
                    <a:lnTo>
                      <a:pt x="0" y="16"/>
                    </a:lnTo>
                    <a:lnTo>
                      <a:pt x="0" y="16"/>
                    </a:lnTo>
                    <a:lnTo>
                      <a:pt x="0" y="22"/>
                    </a:lnTo>
                    <a:lnTo>
                      <a:pt x="4" y="28"/>
                    </a:lnTo>
                    <a:lnTo>
                      <a:pt x="8" y="30"/>
                    </a:lnTo>
                    <a:lnTo>
                      <a:pt x="16" y="32"/>
                    </a:lnTo>
                    <a:lnTo>
                      <a:pt x="132" y="32"/>
                    </a:lnTo>
                    <a:lnTo>
                      <a:pt x="132" y="32"/>
                    </a:lnTo>
                    <a:lnTo>
                      <a:pt x="138" y="30"/>
                    </a:lnTo>
                    <a:lnTo>
                      <a:pt x="142" y="28"/>
                    </a:lnTo>
                    <a:lnTo>
                      <a:pt x="146" y="22"/>
                    </a:lnTo>
                    <a:lnTo>
                      <a:pt x="148" y="16"/>
                    </a:lnTo>
                    <a:lnTo>
                      <a:pt x="148" y="16"/>
                    </a:lnTo>
                    <a:lnTo>
                      <a:pt x="146" y="10"/>
                    </a:lnTo>
                    <a:lnTo>
                      <a:pt x="142" y="4"/>
                    </a:lnTo>
                    <a:lnTo>
                      <a:pt x="138" y="2"/>
                    </a:lnTo>
                    <a:lnTo>
                      <a:pt x="132" y="0"/>
                    </a:lnTo>
                    <a:lnTo>
                      <a:pt x="13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gn="ctr"/>
                <a:endParaRPr lang="zh-CN" altLang="en-US" u="sng"/>
              </a:p>
            </p:txBody>
          </p:sp>
          <p:sp>
            <p:nvSpPr>
              <p:cNvPr id="11" name="Freeform 49"/>
              <p:cNvSpPr>
                <a:spLocks noEditPoints="1"/>
              </p:cNvSpPr>
              <p:nvPr/>
            </p:nvSpPr>
            <p:spPr bwMode="auto">
              <a:xfrm>
                <a:off x="1714500" y="1143000"/>
                <a:ext cx="476250" cy="581025"/>
              </a:xfrm>
              <a:custGeom>
                <a:avLst/>
                <a:gdLst/>
                <a:ahLst/>
                <a:cxnLst>
                  <a:cxn ang="0">
                    <a:pos x="150" y="0"/>
                  </a:cxn>
                  <a:cxn ang="0">
                    <a:pos x="142" y="0"/>
                  </a:cxn>
                  <a:cxn ang="0">
                    <a:pos x="100" y="10"/>
                  </a:cxn>
                  <a:cxn ang="0">
                    <a:pos x="62" y="28"/>
                  </a:cxn>
                  <a:cxn ang="0">
                    <a:pos x="32" y="58"/>
                  </a:cxn>
                  <a:cxn ang="0">
                    <a:pos x="12" y="94"/>
                  </a:cxn>
                  <a:cxn ang="0">
                    <a:pos x="2" y="136"/>
                  </a:cxn>
                  <a:cxn ang="0">
                    <a:pos x="2" y="166"/>
                  </a:cxn>
                  <a:cxn ang="0">
                    <a:pos x="16" y="214"/>
                  </a:cxn>
                  <a:cxn ang="0">
                    <a:pos x="56" y="266"/>
                  </a:cxn>
                  <a:cxn ang="0">
                    <a:pos x="72" y="290"/>
                  </a:cxn>
                  <a:cxn ang="0">
                    <a:pos x="78" y="322"/>
                  </a:cxn>
                  <a:cxn ang="0">
                    <a:pos x="78" y="340"/>
                  </a:cxn>
                  <a:cxn ang="0">
                    <a:pos x="96" y="364"/>
                  </a:cxn>
                  <a:cxn ang="0">
                    <a:pos x="150" y="366"/>
                  </a:cxn>
                  <a:cxn ang="0">
                    <a:pos x="192" y="366"/>
                  </a:cxn>
                  <a:cxn ang="0">
                    <a:pos x="214" y="356"/>
                  </a:cxn>
                  <a:cxn ang="0">
                    <a:pos x="224" y="334"/>
                  </a:cxn>
                  <a:cxn ang="0">
                    <a:pos x="224" y="304"/>
                  </a:cxn>
                  <a:cxn ang="0">
                    <a:pos x="236" y="276"/>
                  </a:cxn>
                  <a:cxn ang="0">
                    <a:pos x="266" y="242"/>
                  </a:cxn>
                  <a:cxn ang="0">
                    <a:pos x="290" y="198"/>
                  </a:cxn>
                  <a:cxn ang="0">
                    <a:pos x="300" y="150"/>
                  </a:cxn>
                  <a:cxn ang="0">
                    <a:pos x="298" y="122"/>
                  </a:cxn>
                  <a:cxn ang="0">
                    <a:pos x="284" y="82"/>
                  </a:cxn>
                  <a:cxn ang="0">
                    <a:pos x="260" y="48"/>
                  </a:cxn>
                  <a:cxn ang="0">
                    <a:pos x="226" y="22"/>
                  </a:cxn>
                  <a:cxn ang="0">
                    <a:pos x="188" y="6"/>
                  </a:cxn>
                  <a:cxn ang="0">
                    <a:pos x="158" y="0"/>
                  </a:cxn>
                  <a:cxn ang="0">
                    <a:pos x="244" y="156"/>
                  </a:cxn>
                  <a:cxn ang="0">
                    <a:pos x="234" y="146"/>
                  </a:cxn>
                  <a:cxn ang="0">
                    <a:pos x="232" y="126"/>
                  </a:cxn>
                  <a:cxn ang="0">
                    <a:pos x="214" y="92"/>
                  </a:cxn>
                  <a:cxn ang="0">
                    <a:pos x="182" y="72"/>
                  </a:cxn>
                  <a:cxn ang="0">
                    <a:pos x="160" y="68"/>
                  </a:cxn>
                  <a:cxn ang="0">
                    <a:pos x="150" y="50"/>
                  </a:cxn>
                  <a:cxn ang="0">
                    <a:pos x="156" y="38"/>
                  </a:cxn>
                  <a:cxn ang="0">
                    <a:pos x="170" y="32"/>
                  </a:cxn>
                  <a:cxn ang="0">
                    <a:pos x="226" y="52"/>
                  </a:cxn>
                  <a:cxn ang="0">
                    <a:pos x="262" y="98"/>
                  </a:cxn>
                  <a:cxn ang="0">
                    <a:pos x="270" y="138"/>
                  </a:cxn>
                  <a:cxn ang="0">
                    <a:pos x="266" y="152"/>
                  </a:cxn>
                  <a:cxn ang="0">
                    <a:pos x="252" y="158"/>
                  </a:cxn>
                </a:cxnLst>
                <a:rect l="0" t="0" r="r" b="b"/>
                <a:pathLst>
                  <a:path w="300" h="366">
                    <a:moveTo>
                      <a:pt x="158" y="0"/>
                    </a:moveTo>
                    <a:lnTo>
                      <a:pt x="158" y="0"/>
                    </a:lnTo>
                    <a:lnTo>
                      <a:pt x="150" y="0"/>
                    </a:lnTo>
                    <a:lnTo>
                      <a:pt x="150" y="0"/>
                    </a:lnTo>
                    <a:lnTo>
                      <a:pt x="142" y="0"/>
                    </a:lnTo>
                    <a:lnTo>
                      <a:pt x="142" y="0"/>
                    </a:lnTo>
                    <a:lnTo>
                      <a:pt x="128" y="2"/>
                    </a:lnTo>
                    <a:lnTo>
                      <a:pt x="114" y="6"/>
                    </a:lnTo>
                    <a:lnTo>
                      <a:pt x="100" y="10"/>
                    </a:lnTo>
                    <a:lnTo>
                      <a:pt x="88" y="14"/>
                    </a:lnTo>
                    <a:lnTo>
                      <a:pt x="74" y="22"/>
                    </a:lnTo>
                    <a:lnTo>
                      <a:pt x="62" y="28"/>
                    </a:lnTo>
                    <a:lnTo>
                      <a:pt x="52" y="38"/>
                    </a:lnTo>
                    <a:lnTo>
                      <a:pt x="42" y="48"/>
                    </a:lnTo>
                    <a:lnTo>
                      <a:pt x="32" y="58"/>
                    </a:lnTo>
                    <a:lnTo>
                      <a:pt x="24" y="68"/>
                    </a:lnTo>
                    <a:lnTo>
                      <a:pt x="18" y="82"/>
                    </a:lnTo>
                    <a:lnTo>
                      <a:pt x="12" y="94"/>
                    </a:lnTo>
                    <a:lnTo>
                      <a:pt x="6" y="108"/>
                    </a:lnTo>
                    <a:lnTo>
                      <a:pt x="4" y="122"/>
                    </a:lnTo>
                    <a:lnTo>
                      <a:pt x="2" y="136"/>
                    </a:lnTo>
                    <a:lnTo>
                      <a:pt x="0" y="150"/>
                    </a:lnTo>
                    <a:lnTo>
                      <a:pt x="0" y="150"/>
                    </a:lnTo>
                    <a:lnTo>
                      <a:pt x="2" y="166"/>
                    </a:lnTo>
                    <a:lnTo>
                      <a:pt x="4" y="182"/>
                    </a:lnTo>
                    <a:lnTo>
                      <a:pt x="10" y="198"/>
                    </a:lnTo>
                    <a:lnTo>
                      <a:pt x="16" y="214"/>
                    </a:lnTo>
                    <a:lnTo>
                      <a:pt x="26" y="228"/>
                    </a:lnTo>
                    <a:lnTo>
                      <a:pt x="34" y="242"/>
                    </a:lnTo>
                    <a:lnTo>
                      <a:pt x="56" y="266"/>
                    </a:lnTo>
                    <a:lnTo>
                      <a:pt x="56" y="266"/>
                    </a:lnTo>
                    <a:lnTo>
                      <a:pt x="66" y="276"/>
                    </a:lnTo>
                    <a:lnTo>
                      <a:pt x="72" y="290"/>
                    </a:lnTo>
                    <a:lnTo>
                      <a:pt x="72" y="290"/>
                    </a:lnTo>
                    <a:lnTo>
                      <a:pt x="76" y="304"/>
                    </a:lnTo>
                    <a:lnTo>
                      <a:pt x="78" y="322"/>
                    </a:lnTo>
                    <a:lnTo>
                      <a:pt x="78" y="334"/>
                    </a:lnTo>
                    <a:lnTo>
                      <a:pt x="78" y="334"/>
                    </a:lnTo>
                    <a:lnTo>
                      <a:pt x="78" y="340"/>
                    </a:lnTo>
                    <a:lnTo>
                      <a:pt x="80" y="346"/>
                    </a:lnTo>
                    <a:lnTo>
                      <a:pt x="86" y="356"/>
                    </a:lnTo>
                    <a:lnTo>
                      <a:pt x="96" y="364"/>
                    </a:lnTo>
                    <a:lnTo>
                      <a:pt x="102" y="366"/>
                    </a:lnTo>
                    <a:lnTo>
                      <a:pt x="110" y="366"/>
                    </a:lnTo>
                    <a:lnTo>
                      <a:pt x="150" y="366"/>
                    </a:lnTo>
                    <a:lnTo>
                      <a:pt x="150" y="366"/>
                    </a:lnTo>
                    <a:lnTo>
                      <a:pt x="192" y="366"/>
                    </a:lnTo>
                    <a:lnTo>
                      <a:pt x="192" y="366"/>
                    </a:lnTo>
                    <a:lnTo>
                      <a:pt x="198" y="366"/>
                    </a:lnTo>
                    <a:lnTo>
                      <a:pt x="204" y="364"/>
                    </a:lnTo>
                    <a:lnTo>
                      <a:pt x="214" y="356"/>
                    </a:lnTo>
                    <a:lnTo>
                      <a:pt x="220" y="346"/>
                    </a:lnTo>
                    <a:lnTo>
                      <a:pt x="222" y="340"/>
                    </a:lnTo>
                    <a:lnTo>
                      <a:pt x="224" y="334"/>
                    </a:lnTo>
                    <a:lnTo>
                      <a:pt x="224" y="322"/>
                    </a:lnTo>
                    <a:lnTo>
                      <a:pt x="224" y="322"/>
                    </a:lnTo>
                    <a:lnTo>
                      <a:pt x="224" y="304"/>
                    </a:lnTo>
                    <a:lnTo>
                      <a:pt x="228" y="290"/>
                    </a:lnTo>
                    <a:lnTo>
                      <a:pt x="228" y="290"/>
                    </a:lnTo>
                    <a:lnTo>
                      <a:pt x="236" y="276"/>
                    </a:lnTo>
                    <a:lnTo>
                      <a:pt x="244" y="266"/>
                    </a:lnTo>
                    <a:lnTo>
                      <a:pt x="244" y="266"/>
                    </a:lnTo>
                    <a:lnTo>
                      <a:pt x="266" y="242"/>
                    </a:lnTo>
                    <a:lnTo>
                      <a:pt x="276" y="228"/>
                    </a:lnTo>
                    <a:lnTo>
                      <a:pt x="284" y="214"/>
                    </a:lnTo>
                    <a:lnTo>
                      <a:pt x="290" y="198"/>
                    </a:lnTo>
                    <a:lnTo>
                      <a:pt x="296" y="182"/>
                    </a:lnTo>
                    <a:lnTo>
                      <a:pt x="298" y="166"/>
                    </a:lnTo>
                    <a:lnTo>
                      <a:pt x="300" y="150"/>
                    </a:lnTo>
                    <a:lnTo>
                      <a:pt x="300" y="150"/>
                    </a:lnTo>
                    <a:lnTo>
                      <a:pt x="300" y="136"/>
                    </a:lnTo>
                    <a:lnTo>
                      <a:pt x="298" y="122"/>
                    </a:lnTo>
                    <a:lnTo>
                      <a:pt x="294" y="108"/>
                    </a:lnTo>
                    <a:lnTo>
                      <a:pt x="290" y="94"/>
                    </a:lnTo>
                    <a:lnTo>
                      <a:pt x="284" y="82"/>
                    </a:lnTo>
                    <a:lnTo>
                      <a:pt x="276" y="70"/>
                    </a:lnTo>
                    <a:lnTo>
                      <a:pt x="268" y="58"/>
                    </a:lnTo>
                    <a:lnTo>
                      <a:pt x="260" y="48"/>
                    </a:lnTo>
                    <a:lnTo>
                      <a:pt x="250" y="38"/>
                    </a:lnTo>
                    <a:lnTo>
                      <a:pt x="238" y="30"/>
                    </a:lnTo>
                    <a:lnTo>
                      <a:pt x="226" y="22"/>
                    </a:lnTo>
                    <a:lnTo>
                      <a:pt x="214" y="14"/>
                    </a:lnTo>
                    <a:lnTo>
                      <a:pt x="202" y="10"/>
                    </a:lnTo>
                    <a:lnTo>
                      <a:pt x="188" y="6"/>
                    </a:lnTo>
                    <a:lnTo>
                      <a:pt x="174" y="2"/>
                    </a:lnTo>
                    <a:lnTo>
                      <a:pt x="158" y="0"/>
                    </a:lnTo>
                    <a:lnTo>
                      <a:pt x="158" y="0"/>
                    </a:lnTo>
                    <a:close/>
                    <a:moveTo>
                      <a:pt x="252" y="158"/>
                    </a:moveTo>
                    <a:lnTo>
                      <a:pt x="252" y="158"/>
                    </a:lnTo>
                    <a:lnTo>
                      <a:pt x="244" y="156"/>
                    </a:lnTo>
                    <a:lnTo>
                      <a:pt x="238" y="152"/>
                    </a:lnTo>
                    <a:lnTo>
                      <a:pt x="238" y="152"/>
                    </a:lnTo>
                    <a:lnTo>
                      <a:pt x="234" y="146"/>
                    </a:lnTo>
                    <a:lnTo>
                      <a:pt x="232" y="138"/>
                    </a:lnTo>
                    <a:lnTo>
                      <a:pt x="232" y="138"/>
                    </a:lnTo>
                    <a:lnTo>
                      <a:pt x="232" y="126"/>
                    </a:lnTo>
                    <a:lnTo>
                      <a:pt x="228" y="112"/>
                    </a:lnTo>
                    <a:lnTo>
                      <a:pt x="222" y="102"/>
                    </a:lnTo>
                    <a:lnTo>
                      <a:pt x="214" y="92"/>
                    </a:lnTo>
                    <a:lnTo>
                      <a:pt x="204" y="84"/>
                    </a:lnTo>
                    <a:lnTo>
                      <a:pt x="194" y="76"/>
                    </a:lnTo>
                    <a:lnTo>
                      <a:pt x="182" y="72"/>
                    </a:lnTo>
                    <a:lnTo>
                      <a:pt x="168" y="70"/>
                    </a:lnTo>
                    <a:lnTo>
                      <a:pt x="168" y="70"/>
                    </a:lnTo>
                    <a:lnTo>
                      <a:pt x="160" y="68"/>
                    </a:lnTo>
                    <a:lnTo>
                      <a:pt x="154" y="64"/>
                    </a:lnTo>
                    <a:lnTo>
                      <a:pt x="150" y="58"/>
                    </a:lnTo>
                    <a:lnTo>
                      <a:pt x="150" y="50"/>
                    </a:lnTo>
                    <a:lnTo>
                      <a:pt x="150" y="50"/>
                    </a:lnTo>
                    <a:lnTo>
                      <a:pt x="152" y="42"/>
                    </a:lnTo>
                    <a:lnTo>
                      <a:pt x="156" y="38"/>
                    </a:lnTo>
                    <a:lnTo>
                      <a:pt x="162" y="34"/>
                    </a:lnTo>
                    <a:lnTo>
                      <a:pt x="170" y="32"/>
                    </a:lnTo>
                    <a:lnTo>
                      <a:pt x="170" y="32"/>
                    </a:lnTo>
                    <a:lnTo>
                      <a:pt x="190" y="36"/>
                    </a:lnTo>
                    <a:lnTo>
                      <a:pt x="210" y="42"/>
                    </a:lnTo>
                    <a:lnTo>
                      <a:pt x="226" y="52"/>
                    </a:lnTo>
                    <a:lnTo>
                      <a:pt x="242" y="66"/>
                    </a:lnTo>
                    <a:lnTo>
                      <a:pt x="254" y="80"/>
                    </a:lnTo>
                    <a:lnTo>
                      <a:pt x="262" y="98"/>
                    </a:lnTo>
                    <a:lnTo>
                      <a:pt x="268" y="118"/>
                    </a:lnTo>
                    <a:lnTo>
                      <a:pt x="270" y="138"/>
                    </a:lnTo>
                    <a:lnTo>
                      <a:pt x="270" y="138"/>
                    </a:lnTo>
                    <a:lnTo>
                      <a:pt x="270" y="146"/>
                    </a:lnTo>
                    <a:lnTo>
                      <a:pt x="266" y="152"/>
                    </a:lnTo>
                    <a:lnTo>
                      <a:pt x="266" y="152"/>
                    </a:lnTo>
                    <a:lnTo>
                      <a:pt x="260" y="156"/>
                    </a:lnTo>
                    <a:lnTo>
                      <a:pt x="252" y="158"/>
                    </a:lnTo>
                    <a:lnTo>
                      <a:pt x="252" y="15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gn="ctr"/>
                <a:endParaRPr lang="zh-CN" altLang="en-US" u="sng"/>
              </a:p>
            </p:txBody>
          </p:sp>
          <p:sp>
            <p:nvSpPr>
              <p:cNvPr id="12" name="Rectangle 50"/>
              <p:cNvSpPr>
                <a:spLocks noChangeArrowheads="1"/>
              </p:cNvSpPr>
              <p:nvPr/>
            </p:nvSpPr>
            <p:spPr bwMode="auto">
              <a:xfrm>
                <a:off x="1838325" y="1609725"/>
                <a:ext cx="234950" cy="11430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algn="ctr"/>
                <a:endParaRPr lang="zh-CN" altLang="en-US" u="sng"/>
              </a:p>
            </p:txBody>
          </p:sp>
          <p:sp>
            <p:nvSpPr>
              <p:cNvPr id="13" name="Rectangle 51"/>
              <p:cNvSpPr>
                <a:spLocks noChangeArrowheads="1"/>
              </p:cNvSpPr>
              <p:nvPr/>
            </p:nvSpPr>
            <p:spPr bwMode="auto">
              <a:xfrm>
                <a:off x="1838325" y="1765300"/>
                <a:ext cx="234950" cy="5080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algn="ctr"/>
                <a:endParaRPr lang="zh-CN" altLang="en-US" u="sng"/>
              </a:p>
            </p:txBody>
          </p:sp>
          <p:sp>
            <p:nvSpPr>
              <p:cNvPr id="14" name="Freeform 52"/>
              <p:cNvSpPr>
                <a:spLocks/>
              </p:cNvSpPr>
              <p:nvPr/>
            </p:nvSpPr>
            <p:spPr bwMode="auto">
              <a:xfrm>
                <a:off x="1927225" y="911225"/>
                <a:ext cx="53975" cy="180975"/>
              </a:xfrm>
              <a:custGeom>
                <a:avLst/>
                <a:gdLst/>
                <a:ahLst/>
                <a:cxnLst>
                  <a:cxn ang="0">
                    <a:pos x="34" y="112"/>
                  </a:cxn>
                  <a:cxn ang="0">
                    <a:pos x="4" y="114"/>
                  </a:cxn>
                  <a:cxn ang="0">
                    <a:pos x="0" y="0"/>
                  </a:cxn>
                  <a:cxn ang="0">
                    <a:pos x="28" y="0"/>
                  </a:cxn>
                  <a:cxn ang="0">
                    <a:pos x="34" y="112"/>
                  </a:cxn>
                </a:cxnLst>
                <a:rect l="0" t="0" r="r" b="b"/>
                <a:pathLst>
                  <a:path w="34" h="114">
                    <a:moveTo>
                      <a:pt x="34" y="112"/>
                    </a:moveTo>
                    <a:lnTo>
                      <a:pt x="4" y="114"/>
                    </a:lnTo>
                    <a:lnTo>
                      <a:pt x="0" y="0"/>
                    </a:lnTo>
                    <a:lnTo>
                      <a:pt x="28" y="0"/>
                    </a:lnTo>
                    <a:lnTo>
                      <a:pt x="34" y="1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gn="ctr"/>
                <a:endParaRPr lang="zh-CN" altLang="en-US" u="sng"/>
              </a:p>
            </p:txBody>
          </p:sp>
          <p:sp>
            <p:nvSpPr>
              <p:cNvPr id="15" name="Freeform 53"/>
              <p:cNvSpPr>
                <a:spLocks/>
              </p:cNvSpPr>
              <p:nvPr/>
            </p:nvSpPr>
            <p:spPr bwMode="auto">
              <a:xfrm>
                <a:off x="1698625" y="962025"/>
                <a:ext cx="130175" cy="177800"/>
              </a:xfrm>
              <a:custGeom>
                <a:avLst/>
                <a:gdLst/>
                <a:ahLst/>
                <a:cxnLst>
                  <a:cxn ang="0">
                    <a:pos x="58" y="112"/>
                  </a:cxn>
                  <a:cxn ang="0">
                    <a:pos x="0" y="14"/>
                  </a:cxn>
                  <a:cxn ang="0">
                    <a:pos x="26" y="0"/>
                  </a:cxn>
                  <a:cxn ang="0">
                    <a:pos x="82" y="98"/>
                  </a:cxn>
                  <a:cxn ang="0">
                    <a:pos x="58" y="112"/>
                  </a:cxn>
                </a:cxnLst>
                <a:rect l="0" t="0" r="r" b="b"/>
                <a:pathLst>
                  <a:path w="82" h="112">
                    <a:moveTo>
                      <a:pt x="58" y="112"/>
                    </a:moveTo>
                    <a:lnTo>
                      <a:pt x="0" y="14"/>
                    </a:lnTo>
                    <a:lnTo>
                      <a:pt x="26" y="0"/>
                    </a:lnTo>
                    <a:lnTo>
                      <a:pt x="82" y="98"/>
                    </a:lnTo>
                    <a:lnTo>
                      <a:pt x="58" y="1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gn="ctr"/>
                <a:endParaRPr lang="zh-CN" altLang="en-US" u="sng"/>
              </a:p>
            </p:txBody>
          </p:sp>
          <p:sp>
            <p:nvSpPr>
              <p:cNvPr id="16" name="Freeform 54"/>
              <p:cNvSpPr>
                <a:spLocks/>
              </p:cNvSpPr>
              <p:nvPr/>
            </p:nvSpPr>
            <p:spPr bwMode="auto">
              <a:xfrm>
                <a:off x="1536700" y="1123950"/>
                <a:ext cx="180975" cy="130175"/>
              </a:xfrm>
              <a:custGeom>
                <a:avLst/>
                <a:gdLst/>
                <a:ahLst/>
                <a:cxnLst>
                  <a:cxn ang="0">
                    <a:pos x="14" y="0"/>
                  </a:cxn>
                  <a:cxn ang="0">
                    <a:pos x="114" y="58"/>
                  </a:cxn>
                  <a:cxn ang="0">
                    <a:pos x="98" y="82"/>
                  </a:cxn>
                  <a:cxn ang="0">
                    <a:pos x="0" y="26"/>
                  </a:cxn>
                  <a:cxn ang="0">
                    <a:pos x="14" y="0"/>
                  </a:cxn>
                </a:cxnLst>
                <a:rect l="0" t="0" r="r" b="b"/>
                <a:pathLst>
                  <a:path w="114" h="82">
                    <a:moveTo>
                      <a:pt x="14" y="0"/>
                    </a:moveTo>
                    <a:lnTo>
                      <a:pt x="114" y="58"/>
                    </a:lnTo>
                    <a:lnTo>
                      <a:pt x="98" y="82"/>
                    </a:lnTo>
                    <a:lnTo>
                      <a:pt x="0" y="26"/>
                    </a:lnTo>
                    <a:lnTo>
                      <a:pt x="1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gn="ctr"/>
                <a:endParaRPr lang="zh-CN" altLang="en-US" u="sng"/>
              </a:p>
            </p:txBody>
          </p:sp>
          <p:sp>
            <p:nvSpPr>
              <p:cNvPr id="17" name="Freeform 55"/>
              <p:cNvSpPr>
                <a:spLocks/>
              </p:cNvSpPr>
              <p:nvPr/>
            </p:nvSpPr>
            <p:spPr bwMode="auto">
              <a:xfrm>
                <a:off x="2190750" y="1123950"/>
                <a:ext cx="177800" cy="130175"/>
              </a:xfrm>
              <a:custGeom>
                <a:avLst/>
                <a:gdLst/>
                <a:ahLst/>
                <a:cxnLst>
                  <a:cxn ang="0">
                    <a:pos x="98" y="0"/>
                  </a:cxn>
                  <a:cxn ang="0">
                    <a:pos x="0" y="58"/>
                  </a:cxn>
                  <a:cxn ang="0">
                    <a:pos x="14" y="82"/>
                  </a:cxn>
                  <a:cxn ang="0">
                    <a:pos x="112" y="26"/>
                  </a:cxn>
                  <a:cxn ang="0">
                    <a:pos x="98" y="0"/>
                  </a:cxn>
                </a:cxnLst>
                <a:rect l="0" t="0" r="r" b="b"/>
                <a:pathLst>
                  <a:path w="112" h="82">
                    <a:moveTo>
                      <a:pt x="98" y="0"/>
                    </a:moveTo>
                    <a:lnTo>
                      <a:pt x="0" y="58"/>
                    </a:lnTo>
                    <a:lnTo>
                      <a:pt x="14" y="82"/>
                    </a:lnTo>
                    <a:lnTo>
                      <a:pt x="112" y="26"/>
                    </a:lnTo>
                    <a:lnTo>
                      <a:pt x="98"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gn="ctr"/>
                <a:endParaRPr lang="zh-CN" altLang="en-US" u="sng"/>
              </a:p>
            </p:txBody>
          </p:sp>
          <p:sp>
            <p:nvSpPr>
              <p:cNvPr id="18" name="Freeform 56"/>
              <p:cNvSpPr>
                <a:spLocks/>
              </p:cNvSpPr>
              <p:nvPr/>
            </p:nvSpPr>
            <p:spPr bwMode="auto">
              <a:xfrm>
                <a:off x="2076450" y="962025"/>
                <a:ext cx="130175" cy="177800"/>
              </a:xfrm>
              <a:custGeom>
                <a:avLst/>
                <a:gdLst/>
                <a:ahLst/>
                <a:cxnLst>
                  <a:cxn ang="0">
                    <a:pos x="26" y="112"/>
                  </a:cxn>
                  <a:cxn ang="0">
                    <a:pos x="0" y="98"/>
                  </a:cxn>
                  <a:cxn ang="0">
                    <a:pos x="58" y="0"/>
                  </a:cxn>
                  <a:cxn ang="0">
                    <a:pos x="82" y="14"/>
                  </a:cxn>
                  <a:cxn ang="0">
                    <a:pos x="26" y="112"/>
                  </a:cxn>
                </a:cxnLst>
                <a:rect l="0" t="0" r="r" b="b"/>
                <a:pathLst>
                  <a:path w="82" h="112">
                    <a:moveTo>
                      <a:pt x="26" y="112"/>
                    </a:moveTo>
                    <a:lnTo>
                      <a:pt x="0" y="98"/>
                    </a:lnTo>
                    <a:lnTo>
                      <a:pt x="58" y="0"/>
                    </a:lnTo>
                    <a:lnTo>
                      <a:pt x="82" y="14"/>
                    </a:lnTo>
                    <a:lnTo>
                      <a:pt x="26" y="1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gn="ctr"/>
                <a:endParaRPr lang="zh-CN" altLang="en-US" u="sng"/>
              </a:p>
            </p:txBody>
          </p:sp>
        </p:grpSp>
        <p:sp>
          <p:nvSpPr>
            <p:cNvPr id="8" name="椭圆 7"/>
            <p:cNvSpPr/>
            <p:nvPr/>
          </p:nvSpPr>
          <p:spPr>
            <a:xfrm>
              <a:off x="2571507" y="1884383"/>
              <a:ext cx="1438335" cy="1438335"/>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19" name="组 18"/>
          <p:cNvGrpSpPr/>
          <p:nvPr/>
        </p:nvGrpSpPr>
        <p:grpSpPr>
          <a:xfrm>
            <a:off x="5530871" y="2260069"/>
            <a:ext cx="1096332" cy="1096330"/>
            <a:chOff x="8161482" y="1607292"/>
            <a:chExt cx="1438335" cy="1438335"/>
          </a:xfrm>
          <a:solidFill>
            <a:schemeClr val="bg1"/>
          </a:solidFill>
        </p:grpSpPr>
        <p:sp>
          <p:nvSpPr>
            <p:cNvPr id="20" name="椭圆 19"/>
            <p:cNvSpPr/>
            <p:nvPr/>
          </p:nvSpPr>
          <p:spPr>
            <a:xfrm>
              <a:off x="8161482" y="1607292"/>
              <a:ext cx="1438335" cy="1438335"/>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Freeform 217"/>
            <p:cNvSpPr>
              <a:spLocks noEditPoints="1"/>
            </p:cNvSpPr>
            <p:nvPr/>
          </p:nvSpPr>
          <p:spPr bwMode="auto">
            <a:xfrm>
              <a:off x="8663197" y="2210321"/>
              <a:ext cx="448331" cy="326059"/>
            </a:xfrm>
            <a:custGeom>
              <a:avLst/>
              <a:gdLst/>
              <a:ahLst/>
              <a:cxnLst>
                <a:cxn ang="0">
                  <a:pos x="0" y="32"/>
                </a:cxn>
                <a:cxn ang="0">
                  <a:pos x="176" y="176"/>
                </a:cxn>
                <a:cxn ang="0">
                  <a:pos x="352" y="32"/>
                </a:cxn>
                <a:cxn ang="0">
                  <a:pos x="352" y="0"/>
                </a:cxn>
                <a:cxn ang="0">
                  <a:pos x="0" y="0"/>
                </a:cxn>
                <a:cxn ang="0">
                  <a:pos x="0" y="32"/>
                </a:cxn>
                <a:cxn ang="0">
                  <a:pos x="0" y="228"/>
                </a:cxn>
                <a:cxn ang="0">
                  <a:pos x="86" y="132"/>
                </a:cxn>
                <a:cxn ang="0">
                  <a:pos x="0" y="54"/>
                </a:cxn>
                <a:cxn ang="0">
                  <a:pos x="0" y="228"/>
                </a:cxn>
                <a:cxn ang="0">
                  <a:pos x="352" y="230"/>
                </a:cxn>
                <a:cxn ang="0">
                  <a:pos x="262" y="132"/>
                </a:cxn>
                <a:cxn ang="0">
                  <a:pos x="352" y="56"/>
                </a:cxn>
                <a:cxn ang="0">
                  <a:pos x="352" y="230"/>
                </a:cxn>
                <a:cxn ang="0">
                  <a:pos x="176" y="204"/>
                </a:cxn>
                <a:cxn ang="0">
                  <a:pos x="104" y="144"/>
                </a:cxn>
                <a:cxn ang="0">
                  <a:pos x="0" y="256"/>
                </a:cxn>
                <a:cxn ang="0">
                  <a:pos x="352" y="256"/>
                </a:cxn>
                <a:cxn ang="0">
                  <a:pos x="248" y="144"/>
                </a:cxn>
                <a:cxn ang="0">
                  <a:pos x="176" y="204"/>
                </a:cxn>
              </a:cxnLst>
              <a:rect l="0" t="0" r="r" b="b"/>
              <a:pathLst>
                <a:path w="352" h="256">
                  <a:moveTo>
                    <a:pt x="0" y="32"/>
                  </a:moveTo>
                  <a:lnTo>
                    <a:pt x="176" y="176"/>
                  </a:lnTo>
                  <a:lnTo>
                    <a:pt x="352" y="32"/>
                  </a:lnTo>
                  <a:lnTo>
                    <a:pt x="352" y="0"/>
                  </a:lnTo>
                  <a:lnTo>
                    <a:pt x="0" y="0"/>
                  </a:lnTo>
                  <a:lnTo>
                    <a:pt x="0" y="32"/>
                  </a:lnTo>
                  <a:close/>
                  <a:moveTo>
                    <a:pt x="0" y="228"/>
                  </a:moveTo>
                  <a:lnTo>
                    <a:pt x="86" y="132"/>
                  </a:lnTo>
                  <a:lnTo>
                    <a:pt x="0" y="54"/>
                  </a:lnTo>
                  <a:lnTo>
                    <a:pt x="0" y="228"/>
                  </a:lnTo>
                  <a:close/>
                  <a:moveTo>
                    <a:pt x="352" y="230"/>
                  </a:moveTo>
                  <a:lnTo>
                    <a:pt x="262" y="132"/>
                  </a:lnTo>
                  <a:lnTo>
                    <a:pt x="352" y="56"/>
                  </a:lnTo>
                  <a:lnTo>
                    <a:pt x="352" y="230"/>
                  </a:lnTo>
                  <a:close/>
                  <a:moveTo>
                    <a:pt x="176" y="204"/>
                  </a:moveTo>
                  <a:lnTo>
                    <a:pt x="104" y="144"/>
                  </a:lnTo>
                  <a:lnTo>
                    <a:pt x="0" y="256"/>
                  </a:lnTo>
                  <a:lnTo>
                    <a:pt x="352" y="256"/>
                  </a:lnTo>
                  <a:lnTo>
                    <a:pt x="248" y="144"/>
                  </a:lnTo>
                  <a:lnTo>
                    <a:pt x="176" y="20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22" name="组 21"/>
          <p:cNvGrpSpPr/>
          <p:nvPr/>
        </p:nvGrpSpPr>
        <p:grpSpPr>
          <a:xfrm>
            <a:off x="9650274" y="2302613"/>
            <a:ext cx="1096332" cy="1096330"/>
            <a:chOff x="8343900" y="1607292"/>
            <a:chExt cx="1438335" cy="1438335"/>
          </a:xfrm>
        </p:grpSpPr>
        <p:sp>
          <p:nvSpPr>
            <p:cNvPr id="23" name="椭圆 22"/>
            <p:cNvSpPr/>
            <p:nvPr/>
          </p:nvSpPr>
          <p:spPr>
            <a:xfrm>
              <a:off x="8343900" y="1607292"/>
              <a:ext cx="1438335" cy="1438335"/>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Freeform 119"/>
            <p:cNvSpPr>
              <a:spLocks noEditPoints="1"/>
            </p:cNvSpPr>
            <p:nvPr/>
          </p:nvSpPr>
          <p:spPr bwMode="auto">
            <a:xfrm>
              <a:off x="8841180" y="2107604"/>
              <a:ext cx="457200" cy="457200"/>
            </a:xfrm>
            <a:custGeom>
              <a:avLst/>
              <a:gdLst/>
              <a:ahLst/>
              <a:cxnLst>
                <a:cxn ang="0">
                  <a:pos x="182" y="12"/>
                </a:cxn>
                <a:cxn ang="0">
                  <a:pos x="76" y="76"/>
                </a:cxn>
                <a:cxn ang="0">
                  <a:pos x="10" y="182"/>
                </a:cxn>
                <a:cxn ang="0">
                  <a:pos x="0" y="286"/>
                </a:cxn>
                <a:cxn ang="0">
                  <a:pos x="44" y="406"/>
                </a:cxn>
                <a:cxn ang="0">
                  <a:pos x="136" y="488"/>
                </a:cxn>
                <a:cxn ang="0">
                  <a:pos x="260" y="520"/>
                </a:cxn>
                <a:cxn ang="0">
                  <a:pos x="360" y="500"/>
                </a:cxn>
                <a:cxn ang="0">
                  <a:pos x="460" y="426"/>
                </a:cxn>
                <a:cxn ang="0">
                  <a:pos x="514" y="312"/>
                </a:cxn>
                <a:cxn ang="0">
                  <a:pos x="514" y="208"/>
                </a:cxn>
                <a:cxn ang="0">
                  <a:pos x="460" y="94"/>
                </a:cxn>
                <a:cxn ang="0">
                  <a:pos x="360" y="20"/>
                </a:cxn>
                <a:cxn ang="0">
                  <a:pos x="260" y="0"/>
                </a:cxn>
                <a:cxn ang="0">
                  <a:pos x="172" y="88"/>
                </a:cxn>
                <a:cxn ang="0">
                  <a:pos x="118" y="96"/>
                </a:cxn>
                <a:cxn ang="0">
                  <a:pos x="194" y="54"/>
                </a:cxn>
                <a:cxn ang="0">
                  <a:pos x="148" y="140"/>
                </a:cxn>
                <a:cxn ang="0">
                  <a:pos x="42" y="252"/>
                </a:cxn>
                <a:cxn ang="0">
                  <a:pos x="58" y="180"/>
                </a:cxn>
                <a:cxn ang="0">
                  <a:pos x="100" y="114"/>
                </a:cxn>
                <a:cxn ang="0">
                  <a:pos x="132" y="336"/>
                </a:cxn>
                <a:cxn ang="0">
                  <a:pos x="100" y="410"/>
                </a:cxn>
                <a:cxn ang="0">
                  <a:pos x="58" y="350"/>
                </a:cxn>
                <a:cxn ang="0">
                  <a:pos x="42" y="276"/>
                </a:cxn>
                <a:cxn ang="0">
                  <a:pos x="156" y="406"/>
                </a:cxn>
                <a:cxn ang="0">
                  <a:pos x="192" y="466"/>
                </a:cxn>
                <a:cxn ang="0">
                  <a:pos x="118" y="426"/>
                </a:cxn>
                <a:cxn ang="0">
                  <a:pos x="220" y="460"/>
                </a:cxn>
                <a:cxn ang="0">
                  <a:pos x="210" y="392"/>
                </a:cxn>
                <a:cxn ang="0">
                  <a:pos x="248" y="364"/>
                </a:cxn>
                <a:cxn ang="0">
                  <a:pos x="162" y="356"/>
                </a:cxn>
                <a:cxn ang="0">
                  <a:pos x="248" y="364"/>
                </a:cxn>
                <a:cxn ang="0">
                  <a:pos x="156" y="196"/>
                </a:cxn>
                <a:cxn ang="0">
                  <a:pos x="208" y="154"/>
                </a:cxn>
                <a:cxn ang="0">
                  <a:pos x="212" y="130"/>
                </a:cxn>
                <a:cxn ang="0">
                  <a:pos x="206" y="80"/>
                </a:cxn>
                <a:cxn ang="0">
                  <a:pos x="248" y="134"/>
                </a:cxn>
                <a:cxn ang="0">
                  <a:pos x="358" y="114"/>
                </a:cxn>
                <a:cxn ang="0">
                  <a:pos x="320" y="54"/>
                </a:cxn>
                <a:cxn ang="0">
                  <a:pos x="396" y="94"/>
                </a:cxn>
                <a:cxn ang="0">
                  <a:pos x="294" y="60"/>
                </a:cxn>
                <a:cxn ang="0">
                  <a:pos x="334" y="122"/>
                </a:cxn>
                <a:cxn ang="0">
                  <a:pos x="268" y="158"/>
                </a:cxn>
                <a:cxn ang="0">
                  <a:pos x="352" y="170"/>
                </a:cxn>
                <a:cxn ang="0">
                  <a:pos x="268" y="158"/>
                </a:cxn>
                <a:cxn ang="0">
                  <a:pos x="360" y="330"/>
                </a:cxn>
                <a:cxn ang="0">
                  <a:pos x="290" y="366"/>
                </a:cxn>
                <a:cxn ang="0">
                  <a:pos x="268" y="476"/>
                </a:cxn>
                <a:cxn ang="0">
                  <a:pos x="336" y="400"/>
                </a:cxn>
                <a:cxn ang="0">
                  <a:pos x="296" y="462"/>
                </a:cxn>
                <a:cxn ang="0">
                  <a:pos x="328" y="460"/>
                </a:cxn>
                <a:cxn ang="0">
                  <a:pos x="380" y="418"/>
                </a:cxn>
                <a:cxn ang="0">
                  <a:pos x="342" y="460"/>
                </a:cxn>
                <a:cxn ang="0">
                  <a:pos x="394" y="400"/>
                </a:cxn>
                <a:cxn ang="0">
                  <a:pos x="388" y="308"/>
                </a:cxn>
                <a:cxn ang="0">
                  <a:pos x="468" y="314"/>
                </a:cxn>
                <a:cxn ang="0">
                  <a:pos x="428" y="396"/>
                </a:cxn>
                <a:cxn ang="0">
                  <a:pos x="388" y="222"/>
                </a:cxn>
                <a:cxn ang="0">
                  <a:pos x="394" y="126"/>
                </a:cxn>
                <a:cxn ang="0">
                  <a:pos x="448" y="162"/>
                </a:cxn>
                <a:cxn ang="0">
                  <a:pos x="474" y="252"/>
                </a:cxn>
              </a:cxnLst>
              <a:rect l="0" t="0" r="r" b="b"/>
              <a:pathLst>
                <a:path w="520" h="520">
                  <a:moveTo>
                    <a:pt x="260" y="0"/>
                  </a:moveTo>
                  <a:lnTo>
                    <a:pt x="260" y="0"/>
                  </a:lnTo>
                  <a:lnTo>
                    <a:pt x="232" y="2"/>
                  </a:lnTo>
                  <a:lnTo>
                    <a:pt x="206" y="6"/>
                  </a:lnTo>
                  <a:lnTo>
                    <a:pt x="182" y="12"/>
                  </a:lnTo>
                  <a:lnTo>
                    <a:pt x="158" y="20"/>
                  </a:lnTo>
                  <a:lnTo>
                    <a:pt x="136" y="32"/>
                  </a:lnTo>
                  <a:lnTo>
                    <a:pt x="114" y="44"/>
                  </a:lnTo>
                  <a:lnTo>
                    <a:pt x="94" y="60"/>
                  </a:lnTo>
                  <a:lnTo>
                    <a:pt x="76" y="76"/>
                  </a:lnTo>
                  <a:lnTo>
                    <a:pt x="58" y="94"/>
                  </a:lnTo>
                  <a:lnTo>
                    <a:pt x="44" y="114"/>
                  </a:lnTo>
                  <a:lnTo>
                    <a:pt x="30" y="136"/>
                  </a:lnTo>
                  <a:lnTo>
                    <a:pt x="20" y="158"/>
                  </a:lnTo>
                  <a:lnTo>
                    <a:pt x="10" y="182"/>
                  </a:lnTo>
                  <a:lnTo>
                    <a:pt x="4" y="208"/>
                  </a:lnTo>
                  <a:lnTo>
                    <a:pt x="0" y="234"/>
                  </a:lnTo>
                  <a:lnTo>
                    <a:pt x="0" y="260"/>
                  </a:lnTo>
                  <a:lnTo>
                    <a:pt x="0" y="260"/>
                  </a:lnTo>
                  <a:lnTo>
                    <a:pt x="0" y="286"/>
                  </a:lnTo>
                  <a:lnTo>
                    <a:pt x="4" y="312"/>
                  </a:lnTo>
                  <a:lnTo>
                    <a:pt x="10" y="338"/>
                  </a:lnTo>
                  <a:lnTo>
                    <a:pt x="20" y="360"/>
                  </a:lnTo>
                  <a:lnTo>
                    <a:pt x="30" y="384"/>
                  </a:lnTo>
                  <a:lnTo>
                    <a:pt x="44" y="406"/>
                  </a:lnTo>
                  <a:lnTo>
                    <a:pt x="58" y="426"/>
                  </a:lnTo>
                  <a:lnTo>
                    <a:pt x="76" y="444"/>
                  </a:lnTo>
                  <a:lnTo>
                    <a:pt x="94" y="460"/>
                  </a:lnTo>
                  <a:lnTo>
                    <a:pt x="114" y="476"/>
                  </a:lnTo>
                  <a:lnTo>
                    <a:pt x="136" y="488"/>
                  </a:lnTo>
                  <a:lnTo>
                    <a:pt x="158" y="500"/>
                  </a:lnTo>
                  <a:lnTo>
                    <a:pt x="182" y="508"/>
                  </a:lnTo>
                  <a:lnTo>
                    <a:pt x="206" y="514"/>
                  </a:lnTo>
                  <a:lnTo>
                    <a:pt x="232" y="518"/>
                  </a:lnTo>
                  <a:lnTo>
                    <a:pt x="260" y="520"/>
                  </a:lnTo>
                  <a:lnTo>
                    <a:pt x="260" y="520"/>
                  </a:lnTo>
                  <a:lnTo>
                    <a:pt x="286" y="518"/>
                  </a:lnTo>
                  <a:lnTo>
                    <a:pt x="312" y="514"/>
                  </a:lnTo>
                  <a:lnTo>
                    <a:pt x="336" y="508"/>
                  </a:lnTo>
                  <a:lnTo>
                    <a:pt x="360" y="500"/>
                  </a:lnTo>
                  <a:lnTo>
                    <a:pt x="384" y="488"/>
                  </a:lnTo>
                  <a:lnTo>
                    <a:pt x="404" y="476"/>
                  </a:lnTo>
                  <a:lnTo>
                    <a:pt x="424" y="460"/>
                  </a:lnTo>
                  <a:lnTo>
                    <a:pt x="444" y="444"/>
                  </a:lnTo>
                  <a:lnTo>
                    <a:pt x="460" y="426"/>
                  </a:lnTo>
                  <a:lnTo>
                    <a:pt x="474" y="406"/>
                  </a:lnTo>
                  <a:lnTo>
                    <a:pt x="488" y="384"/>
                  </a:lnTo>
                  <a:lnTo>
                    <a:pt x="498" y="360"/>
                  </a:lnTo>
                  <a:lnTo>
                    <a:pt x="508" y="338"/>
                  </a:lnTo>
                  <a:lnTo>
                    <a:pt x="514" y="312"/>
                  </a:lnTo>
                  <a:lnTo>
                    <a:pt x="518" y="286"/>
                  </a:lnTo>
                  <a:lnTo>
                    <a:pt x="520" y="260"/>
                  </a:lnTo>
                  <a:lnTo>
                    <a:pt x="520" y="260"/>
                  </a:lnTo>
                  <a:lnTo>
                    <a:pt x="518" y="234"/>
                  </a:lnTo>
                  <a:lnTo>
                    <a:pt x="514" y="208"/>
                  </a:lnTo>
                  <a:lnTo>
                    <a:pt x="508" y="182"/>
                  </a:lnTo>
                  <a:lnTo>
                    <a:pt x="498" y="158"/>
                  </a:lnTo>
                  <a:lnTo>
                    <a:pt x="488" y="136"/>
                  </a:lnTo>
                  <a:lnTo>
                    <a:pt x="474" y="114"/>
                  </a:lnTo>
                  <a:lnTo>
                    <a:pt x="460" y="94"/>
                  </a:lnTo>
                  <a:lnTo>
                    <a:pt x="444" y="76"/>
                  </a:lnTo>
                  <a:lnTo>
                    <a:pt x="424" y="60"/>
                  </a:lnTo>
                  <a:lnTo>
                    <a:pt x="404" y="44"/>
                  </a:lnTo>
                  <a:lnTo>
                    <a:pt x="384" y="32"/>
                  </a:lnTo>
                  <a:lnTo>
                    <a:pt x="360" y="20"/>
                  </a:lnTo>
                  <a:lnTo>
                    <a:pt x="336" y="12"/>
                  </a:lnTo>
                  <a:lnTo>
                    <a:pt x="312" y="6"/>
                  </a:lnTo>
                  <a:lnTo>
                    <a:pt x="286" y="2"/>
                  </a:lnTo>
                  <a:lnTo>
                    <a:pt x="260" y="0"/>
                  </a:lnTo>
                  <a:lnTo>
                    <a:pt x="260" y="0"/>
                  </a:lnTo>
                  <a:close/>
                  <a:moveTo>
                    <a:pt x="194" y="54"/>
                  </a:moveTo>
                  <a:lnTo>
                    <a:pt x="194" y="54"/>
                  </a:lnTo>
                  <a:lnTo>
                    <a:pt x="186" y="64"/>
                  </a:lnTo>
                  <a:lnTo>
                    <a:pt x="186" y="64"/>
                  </a:lnTo>
                  <a:lnTo>
                    <a:pt x="172" y="88"/>
                  </a:lnTo>
                  <a:lnTo>
                    <a:pt x="158" y="114"/>
                  </a:lnTo>
                  <a:lnTo>
                    <a:pt x="158" y="114"/>
                  </a:lnTo>
                  <a:lnTo>
                    <a:pt x="136" y="106"/>
                  </a:lnTo>
                  <a:lnTo>
                    <a:pt x="118" y="96"/>
                  </a:lnTo>
                  <a:lnTo>
                    <a:pt x="118" y="96"/>
                  </a:lnTo>
                  <a:lnTo>
                    <a:pt x="136" y="82"/>
                  </a:lnTo>
                  <a:lnTo>
                    <a:pt x="154" y="70"/>
                  </a:lnTo>
                  <a:lnTo>
                    <a:pt x="174" y="62"/>
                  </a:lnTo>
                  <a:lnTo>
                    <a:pt x="194" y="54"/>
                  </a:lnTo>
                  <a:lnTo>
                    <a:pt x="194" y="54"/>
                  </a:lnTo>
                  <a:close/>
                  <a:moveTo>
                    <a:pt x="100" y="114"/>
                  </a:moveTo>
                  <a:lnTo>
                    <a:pt x="100" y="114"/>
                  </a:lnTo>
                  <a:lnTo>
                    <a:pt x="122" y="128"/>
                  </a:lnTo>
                  <a:lnTo>
                    <a:pt x="148" y="140"/>
                  </a:lnTo>
                  <a:lnTo>
                    <a:pt x="148" y="140"/>
                  </a:lnTo>
                  <a:lnTo>
                    <a:pt x="140" y="164"/>
                  </a:lnTo>
                  <a:lnTo>
                    <a:pt x="132" y="192"/>
                  </a:lnTo>
                  <a:lnTo>
                    <a:pt x="128" y="222"/>
                  </a:lnTo>
                  <a:lnTo>
                    <a:pt x="124" y="252"/>
                  </a:lnTo>
                  <a:lnTo>
                    <a:pt x="42" y="252"/>
                  </a:lnTo>
                  <a:lnTo>
                    <a:pt x="42" y="252"/>
                  </a:lnTo>
                  <a:lnTo>
                    <a:pt x="44" y="234"/>
                  </a:lnTo>
                  <a:lnTo>
                    <a:pt x="48" y="216"/>
                  </a:lnTo>
                  <a:lnTo>
                    <a:pt x="52" y="196"/>
                  </a:lnTo>
                  <a:lnTo>
                    <a:pt x="58" y="180"/>
                  </a:lnTo>
                  <a:lnTo>
                    <a:pt x="66" y="162"/>
                  </a:lnTo>
                  <a:lnTo>
                    <a:pt x="76" y="144"/>
                  </a:lnTo>
                  <a:lnTo>
                    <a:pt x="88" y="130"/>
                  </a:lnTo>
                  <a:lnTo>
                    <a:pt x="100" y="114"/>
                  </a:lnTo>
                  <a:lnTo>
                    <a:pt x="100" y="114"/>
                  </a:lnTo>
                  <a:close/>
                  <a:moveTo>
                    <a:pt x="42" y="276"/>
                  </a:moveTo>
                  <a:lnTo>
                    <a:pt x="124" y="276"/>
                  </a:lnTo>
                  <a:lnTo>
                    <a:pt x="124" y="276"/>
                  </a:lnTo>
                  <a:lnTo>
                    <a:pt x="126" y="308"/>
                  </a:lnTo>
                  <a:lnTo>
                    <a:pt x="132" y="336"/>
                  </a:lnTo>
                  <a:lnTo>
                    <a:pt x="138" y="362"/>
                  </a:lnTo>
                  <a:lnTo>
                    <a:pt x="146" y="386"/>
                  </a:lnTo>
                  <a:lnTo>
                    <a:pt x="146" y="386"/>
                  </a:lnTo>
                  <a:lnTo>
                    <a:pt x="120" y="398"/>
                  </a:lnTo>
                  <a:lnTo>
                    <a:pt x="100" y="410"/>
                  </a:lnTo>
                  <a:lnTo>
                    <a:pt x="100" y="410"/>
                  </a:lnTo>
                  <a:lnTo>
                    <a:pt x="88" y="396"/>
                  </a:lnTo>
                  <a:lnTo>
                    <a:pt x="76" y="382"/>
                  </a:lnTo>
                  <a:lnTo>
                    <a:pt x="66" y="366"/>
                  </a:lnTo>
                  <a:lnTo>
                    <a:pt x="58" y="350"/>
                  </a:lnTo>
                  <a:lnTo>
                    <a:pt x="52" y="332"/>
                  </a:lnTo>
                  <a:lnTo>
                    <a:pt x="48" y="314"/>
                  </a:lnTo>
                  <a:lnTo>
                    <a:pt x="44" y="296"/>
                  </a:lnTo>
                  <a:lnTo>
                    <a:pt x="42" y="276"/>
                  </a:lnTo>
                  <a:lnTo>
                    <a:pt x="42" y="276"/>
                  </a:lnTo>
                  <a:close/>
                  <a:moveTo>
                    <a:pt x="118" y="426"/>
                  </a:moveTo>
                  <a:lnTo>
                    <a:pt x="118" y="426"/>
                  </a:lnTo>
                  <a:lnTo>
                    <a:pt x="136" y="416"/>
                  </a:lnTo>
                  <a:lnTo>
                    <a:pt x="156" y="406"/>
                  </a:lnTo>
                  <a:lnTo>
                    <a:pt x="156" y="406"/>
                  </a:lnTo>
                  <a:lnTo>
                    <a:pt x="170" y="436"/>
                  </a:lnTo>
                  <a:lnTo>
                    <a:pt x="186" y="460"/>
                  </a:lnTo>
                  <a:lnTo>
                    <a:pt x="186" y="460"/>
                  </a:lnTo>
                  <a:lnTo>
                    <a:pt x="192" y="466"/>
                  </a:lnTo>
                  <a:lnTo>
                    <a:pt x="192" y="466"/>
                  </a:lnTo>
                  <a:lnTo>
                    <a:pt x="172" y="460"/>
                  </a:lnTo>
                  <a:lnTo>
                    <a:pt x="154" y="450"/>
                  </a:lnTo>
                  <a:lnTo>
                    <a:pt x="136" y="438"/>
                  </a:lnTo>
                  <a:lnTo>
                    <a:pt x="118" y="426"/>
                  </a:lnTo>
                  <a:lnTo>
                    <a:pt x="118" y="426"/>
                  </a:lnTo>
                  <a:close/>
                  <a:moveTo>
                    <a:pt x="248" y="476"/>
                  </a:moveTo>
                  <a:lnTo>
                    <a:pt x="248" y="476"/>
                  </a:lnTo>
                  <a:lnTo>
                    <a:pt x="232" y="476"/>
                  </a:lnTo>
                  <a:lnTo>
                    <a:pt x="232" y="476"/>
                  </a:lnTo>
                  <a:lnTo>
                    <a:pt x="220" y="460"/>
                  </a:lnTo>
                  <a:lnTo>
                    <a:pt x="206" y="444"/>
                  </a:lnTo>
                  <a:lnTo>
                    <a:pt x="192" y="422"/>
                  </a:lnTo>
                  <a:lnTo>
                    <a:pt x="180" y="398"/>
                  </a:lnTo>
                  <a:lnTo>
                    <a:pt x="180" y="398"/>
                  </a:lnTo>
                  <a:lnTo>
                    <a:pt x="210" y="392"/>
                  </a:lnTo>
                  <a:lnTo>
                    <a:pt x="228" y="388"/>
                  </a:lnTo>
                  <a:lnTo>
                    <a:pt x="248" y="388"/>
                  </a:lnTo>
                  <a:lnTo>
                    <a:pt x="248" y="476"/>
                  </a:lnTo>
                  <a:close/>
                  <a:moveTo>
                    <a:pt x="248" y="364"/>
                  </a:moveTo>
                  <a:lnTo>
                    <a:pt x="248" y="364"/>
                  </a:lnTo>
                  <a:lnTo>
                    <a:pt x="224" y="364"/>
                  </a:lnTo>
                  <a:lnTo>
                    <a:pt x="204" y="368"/>
                  </a:lnTo>
                  <a:lnTo>
                    <a:pt x="170" y="378"/>
                  </a:lnTo>
                  <a:lnTo>
                    <a:pt x="170" y="378"/>
                  </a:lnTo>
                  <a:lnTo>
                    <a:pt x="162" y="356"/>
                  </a:lnTo>
                  <a:lnTo>
                    <a:pt x="156" y="332"/>
                  </a:lnTo>
                  <a:lnTo>
                    <a:pt x="150" y="306"/>
                  </a:lnTo>
                  <a:lnTo>
                    <a:pt x="148" y="276"/>
                  </a:lnTo>
                  <a:lnTo>
                    <a:pt x="248" y="276"/>
                  </a:lnTo>
                  <a:lnTo>
                    <a:pt x="248" y="364"/>
                  </a:lnTo>
                  <a:close/>
                  <a:moveTo>
                    <a:pt x="248" y="252"/>
                  </a:moveTo>
                  <a:lnTo>
                    <a:pt x="150" y="252"/>
                  </a:lnTo>
                  <a:lnTo>
                    <a:pt x="150" y="252"/>
                  </a:lnTo>
                  <a:lnTo>
                    <a:pt x="152" y="224"/>
                  </a:lnTo>
                  <a:lnTo>
                    <a:pt x="156" y="196"/>
                  </a:lnTo>
                  <a:lnTo>
                    <a:pt x="164" y="170"/>
                  </a:lnTo>
                  <a:lnTo>
                    <a:pt x="172" y="148"/>
                  </a:lnTo>
                  <a:lnTo>
                    <a:pt x="172" y="148"/>
                  </a:lnTo>
                  <a:lnTo>
                    <a:pt x="188" y="152"/>
                  </a:lnTo>
                  <a:lnTo>
                    <a:pt x="208" y="154"/>
                  </a:lnTo>
                  <a:lnTo>
                    <a:pt x="248" y="158"/>
                  </a:lnTo>
                  <a:lnTo>
                    <a:pt x="248" y="252"/>
                  </a:lnTo>
                  <a:close/>
                  <a:moveTo>
                    <a:pt x="248" y="134"/>
                  </a:moveTo>
                  <a:lnTo>
                    <a:pt x="248" y="134"/>
                  </a:lnTo>
                  <a:lnTo>
                    <a:pt x="212" y="130"/>
                  </a:lnTo>
                  <a:lnTo>
                    <a:pt x="182" y="122"/>
                  </a:lnTo>
                  <a:lnTo>
                    <a:pt x="182" y="122"/>
                  </a:lnTo>
                  <a:lnTo>
                    <a:pt x="194" y="100"/>
                  </a:lnTo>
                  <a:lnTo>
                    <a:pt x="206" y="80"/>
                  </a:lnTo>
                  <a:lnTo>
                    <a:pt x="206" y="80"/>
                  </a:lnTo>
                  <a:lnTo>
                    <a:pt x="220" y="60"/>
                  </a:lnTo>
                  <a:lnTo>
                    <a:pt x="234" y="46"/>
                  </a:lnTo>
                  <a:lnTo>
                    <a:pt x="234" y="46"/>
                  </a:lnTo>
                  <a:lnTo>
                    <a:pt x="248" y="44"/>
                  </a:lnTo>
                  <a:lnTo>
                    <a:pt x="248" y="134"/>
                  </a:lnTo>
                  <a:close/>
                  <a:moveTo>
                    <a:pt x="396" y="94"/>
                  </a:moveTo>
                  <a:lnTo>
                    <a:pt x="396" y="94"/>
                  </a:lnTo>
                  <a:lnTo>
                    <a:pt x="378" y="104"/>
                  </a:lnTo>
                  <a:lnTo>
                    <a:pt x="358" y="114"/>
                  </a:lnTo>
                  <a:lnTo>
                    <a:pt x="358" y="114"/>
                  </a:lnTo>
                  <a:lnTo>
                    <a:pt x="342" y="88"/>
                  </a:lnTo>
                  <a:lnTo>
                    <a:pt x="328" y="64"/>
                  </a:lnTo>
                  <a:lnTo>
                    <a:pt x="328" y="64"/>
                  </a:lnTo>
                  <a:lnTo>
                    <a:pt x="320" y="54"/>
                  </a:lnTo>
                  <a:lnTo>
                    <a:pt x="320" y="54"/>
                  </a:lnTo>
                  <a:lnTo>
                    <a:pt x="340" y="60"/>
                  </a:lnTo>
                  <a:lnTo>
                    <a:pt x="360" y="70"/>
                  </a:lnTo>
                  <a:lnTo>
                    <a:pt x="378" y="82"/>
                  </a:lnTo>
                  <a:lnTo>
                    <a:pt x="396" y="94"/>
                  </a:lnTo>
                  <a:lnTo>
                    <a:pt x="396" y="94"/>
                  </a:lnTo>
                  <a:close/>
                  <a:moveTo>
                    <a:pt x="268" y="44"/>
                  </a:moveTo>
                  <a:lnTo>
                    <a:pt x="268" y="44"/>
                  </a:lnTo>
                  <a:lnTo>
                    <a:pt x="282" y="46"/>
                  </a:lnTo>
                  <a:lnTo>
                    <a:pt x="282" y="46"/>
                  </a:lnTo>
                  <a:lnTo>
                    <a:pt x="294" y="60"/>
                  </a:lnTo>
                  <a:lnTo>
                    <a:pt x="308" y="80"/>
                  </a:lnTo>
                  <a:lnTo>
                    <a:pt x="308" y="80"/>
                  </a:lnTo>
                  <a:lnTo>
                    <a:pt x="322" y="98"/>
                  </a:lnTo>
                  <a:lnTo>
                    <a:pt x="334" y="122"/>
                  </a:lnTo>
                  <a:lnTo>
                    <a:pt x="334" y="122"/>
                  </a:lnTo>
                  <a:lnTo>
                    <a:pt x="304" y="130"/>
                  </a:lnTo>
                  <a:lnTo>
                    <a:pt x="268" y="134"/>
                  </a:lnTo>
                  <a:lnTo>
                    <a:pt x="268" y="44"/>
                  </a:lnTo>
                  <a:close/>
                  <a:moveTo>
                    <a:pt x="268" y="158"/>
                  </a:moveTo>
                  <a:lnTo>
                    <a:pt x="268" y="158"/>
                  </a:lnTo>
                  <a:lnTo>
                    <a:pt x="308" y="154"/>
                  </a:lnTo>
                  <a:lnTo>
                    <a:pt x="326" y="150"/>
                  </a:lnTo>
                  <a:lnTo>
                    <a:pt x="344" y="146"/>
                  </a:lnTo>
                  <a:lnTo>
                    <a:pt x="344" y="146"/>
                  </a:lnTo>
                  <a:lnTo>
                    <a:pt x="352" y="170"/>
                  </a:lnTo>
                  <a:lnTo>
                    <a:pt x="358" y="196"/>
                  </a:lnTo>
                  <a:lnTo>
                    <a:pt x="364" y="224"/>
                  </a:lnTo>
                  <a:lnTo>
                    <a:pt x="366" y="252"/>
                  </a:lnTo>
                  <a:lnTo>
                    <a:pt x="268" y="252"/>
                  </a:lnTo>
                  <a:lnTo>
                    <a:pt x="268" y="158"/>
                  </a:lnTo>
                  <a:close/>
                  <a:moveTo>
                    <a:pt x="268" y="276"/>
                  </a:moveTo>
                  <a:lnTo>
                    <a:pt x="366" y="276"/>
                  </a:lnTo>
                  <a:lnTo>
                    <a:pt x="366" y="276"/>
                  </a:lnTo>
                  <a:lnTo>
                    <a:pt x="364" y="304"/>
                  </a:lnTo>
                  <a:lnTo>
                    <a:pt x="360" y="330"/>
                  </a:lnTo>
                  <a:lnTo>
                    <a:pt x="354" y="354"/>
                  </a:lnTo>
                  <a:lnTo>
                    <a:pt x="346" y="378"/>
                  </a:lnTo>
                  <a:lnTo>
                    <a:pt x="346" y="378"/>
                  </a:lnTo>
                  <a:lnTo>
                    <a:pt x="310" y="368"/>
                  </a:lnTo>
                  <a:lnTo>
                    <a:pt x="290" y="366"/>
                  </a:lnTo>
                  <a:lnTo>
                    <a:pt x="268" y="364"/>
                  </a:lnTo>
                  <a:lnTo>
                    <a:pt x="268" y="276"/>
                  </a:lnTo>
                  <a:close/>
                  <a:moveTo>
                    <a:pt x="284" y="476"/>
                  </a:moveTo>
                  <a:lnTo>
                    <a:pt x="284" y="476"/>
                  </a:lnTo>
                  <a:lnTo>
                    <a:pt x="268" y="476"/>
                  </a:lnTo>
                  <a:lnTo>
                    <a:pt x="268" y="388"/>
                  </a:lnTo>
                  <a:lnTo>
                    <a:pt x="268" y="388"/>
                  </a:lnTo>
                  <a:lnTo>
                    <a:pt x="288" y="390"/>
                  </a:lnTo>
                  <a:lnTo>
                    <a:pt x="306" y="392"/>
                  </a:lnTo>
                  <a:lnTo>
                    <a:pt x="336" y="400"/>
                  </a:lnTo>
                  <a:lnTo>
                    <a:pt x="336" y="400"/>
                  </a:lnTo>
                  <a:lnTo>
                    <a:pt x="324" y="422"/>
                  </a:lnTo>
                  <a:lnTo>
                    <a:pt x="308" y="444"/>
                  </a:lnTo>
                  <a:lnTo>
                    <a:pt x="308" y="444"/>
                  </a:lnTo>
                  <a:lnTo>
                    <a:pt x="296" y="462"/>
                  </a:lnTo>
                  <a:lnTo>
                    <a:pt x="284" y="476"/>
                  </a:lnTo>
                  <a:lnTo>
                    <a:pt x="284" y="476"/>
                  </a:lnTo>
                  <a:close/>
                  <a:moveTo>
                    <a:pt x="322" y="466"/>
                  </a:moveTo>
                  <a:lnTo>
                    <a:pt x="322" y="466"/>
                  </a:lnTo>
                  <a:lnTo>
                    <a:pt x="328" y="460"/>
                  </a:lnTo>
                  <a:lnTo>
                    <a:pt x="328" y="460"/>
                  </a:lnTo>
                  <a:lnTo>
                    <a:pt x="344" y="436"/>
                  </a:lnTo>
                  <a:lnTo>
                    <a:pt x="358" y="408"/>
                  </a:lnTo>
                  <a:lnTo>
                    <a:pt x="358" y="408"/>
                  </a:lnTo>
                  <a:lnTo>
                    <a:pt x="380" y="418"/>
                  </a:lnTo>
                  <a:lnTo>
                    <a:pt x="396" y="426"/>
                  </a:lnTo>
                  <a:lnTo>
                    <a:pt x="396" y="426"/>
                  </a:lnTo>
                  <a:lnTo>
                    <a:pt x="380" y="440"/>
                  </a:lnTo>
                  <a:lnTo>
                    <a:pt x="362" y="450"/>
                  </a:lnTo>
                  <a:lnTo>
                    <a:pt x="342" y="460"/>
                  </a:lnTo>
                  <a:lnTo>
                    <a:pt x="322" y="466"/>
                  </a:lnTo>
                  <a:lnTo>
                    <a:pt x="322" y="466"/>
                  </a:lnTo>
                  <a:close/>
                  <a:moveTo>
                    <a:pt x="414" y="410"/>
                  </a:moveTo>
                  <a:lnTo>
                    <a:pt x="414" y="410"/>
                  </a:lnTo>
                  <a:lnTo>
                    <a:pt x="394" y="400"/>
                  </a:lnTo>
                  <a:lnTo>
                    <a:pt x="368" y="388"/>
                  </a:lnTo>
                  <a:lnTo>
                    <a:pt x="368" y="388"/>
                  </a:lnTo>
                  <a:lnTo>
                    <a:pt x="376" y="364"/>
                  </a:lnTo>
                  <a:lnTo>
                    <a:pt x="384" y="338"/>
                  </a:lnTo>
                  <a:lnTo>
                    <a:pt x="388" y="308"/>
                  </a:lnTo>
                  <a:lnTo>
                    <a:pt x="390" y="276"/>
                  </a:lnTo>
                  <a:lnTo>
                    <a:pt x="474" y="276"/>
                  </a:lnTo>
                  <a:lnTo>
                    <a:pt x="474" y="276"/>
                  </a:lnTo>
                  <a:lnTo>
                    <a:pt x="472" y="296"/>
                  </a:lnTo>
                  <a:lnTo>
                    <a:pt x="468" y="314"/>
                  </a:lnTo>
                  <a:lnTo>
                    <a:pt x="462" y="332"/>
                  </a:lnTo>
                  <a:lnTo>
                    <a:pt x="456" y="350"/>
                  </a:lnTo>
                  <a:lnTo>
                    <a:pt x="448" y="366"/>
                  </a:lnTo>
                  <a:lnTo>
                    <a:pt x="438" y="382"/>
                  </a:lnTo>
                  <a:lnTo>
                    <a:pt x="428" y="396"/>
                  </a:lnTo>
                  <a:lnTo>
                    <a:pt x="414" y="410"/>
                  </a:lnTo>
                  <a:lnTo>
                    <a:pt x="414" y="410"/>
                  </a:lnTo>
                  <a:close/>
                  <a:moveTo>
                    <a:pt x="390" y="252"/>
                  </a:moveTo>
                  <a:lnTo>
                    <a:pt x="390" y="252"/>
                  </a:lnTo>
                  <a:lnTo>
                    <a:pt x="388" y="222"/>
                  </a:lnTo>
                  <a:lnTo>
                    <a:pt x="382" y="192"/>
                  </a:lnTo>
                  <a:lnTo>
                    <a:pt x="376" y="164"/>
                  </a:lnTo>
                  <a:lnTo>
                    <a:pt x="366" y="138"/>
                  </a:lnTo>
                  <a:lnTo>
                    <a:pt x="366" y="138"/>
                  </a:lnTo>
                  <a:lnTo>
                    <a:pt x="394" y="126"/>
                  </a:lnTo>
                  <a:lnTo>
                    <a:pt x="414" y="114"/>
                  </a:lnTo>
                  <a:lnTo>
                    <a:pt x="414" y="114"/>
                  </a:lnTo>
                  <a:lnTo>
                    <a:pt x="428" y="130"/>
                  </a:lnTo>
                  <a:lnTo>
                    <a:pt x="438" y="146"/>
                  </a:lnTo>
                  <a:lnTo>
                    <a:pt x="448" y="162"/>
                  </a:lnTo>
                  <a:lnTo>
                    <a:pt x="456" y="180"/>
                  </a:lnTo>
                  <a:lnTo>
                    <a:pt x="462" y="198"/>
                  </a:lnTo>
                  <a:lnTo>
                    <a:pt x="468" y="216"/>
                  </a:lnTo>
                  <a:lnTo>
                    <a:pt x="472" y="234"/>
                  </a:lnTo>
                  <a:lnTo>
                    <a:pt x="474" y="252"/>
                  </a:lnTo>
                  <a:lnTo>
                    <a:pt x="390" y="252"/>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28" name="矩形 27"/>
          <p:cNvSpPr/>
          <p:nvPr/>
        </p:nvSpPr>
        <p:spPr>
          <a:xfrm>
            <a:off x="1012236" y="3356398"/>
            <a:ext cx="2237721" cy="290529"/>
          </a:xfrm>
          <a:prstGeom prst="rect">
            <a:avLst/>
          </a:prstGeom>
        </p:spPr>
        <p:txBody>
          <a:bodyPr wrap="square">
            <a:spAutoFit/>
          </a:bodyPr>
          <a:lstStyle/>
          <a:p>
            <a:pPr algn="ctr">
              <a:lnSpc>
                <a:spcPct val="130000"/>
              </a:lnSpc>
            </a:pPr>
            <a:r>
              <a:rPr lang="zh-CN" altLang="en-US" sz="1100" dirty="0">
                <a:solidFill>
                  <a:schemeClr val="bg1"/>
                </a:solidFill>
                <a:latin typeface="微软雅黑" charset="0"/>
                <a:ea typeface="微软雅黑" charset="0"/>
              </a:rPr>
              <a:t>。</a:t>
            </a:r>
            <a:endParaRPr lang="zh-CN" altLang="en-US" dirty="0"/>
          </a:p>
        </p:txBody>
      </p:sp>
      <p:sp>
        <p:nvSpPr>
          <p:cNvPr id="29" name="矩形 28"/>
          <p:cNvSpPr/>
          <p:nvPr/>
        </p:nvSpPr>
        <p:spPr>
          <a:xfrm>
            <a:off x="1274463" y="3735163"/>
            <a:ext cx="1620957" cy="412421"/>
          </a:xfrm>
          <a:prstGeom prst="rect">
            <a:avLst/>
          </a:prstGeom>
        </p:spPr>
        <p:txBody>
          <a:bodyPr wrap="none">
            <a:spAutoFit/>
          </a:bodyPr>
          <a:lstStyle/>
          <a:p>
            <a:pPr algn="ctr" defTabSz="609585">
              <a:lnSpc>
                <a:spcPct val="130000"/>
              </a:lnSpc>
            </a:pPr>
            <a:r>
              <a:rPr lang="zh-TW" altLang="en-US" sz="1600" b="1" dirty="0">
                <a:solidFill>
                  <a:schemeClr val="bg1"/>
                </a:solidFill>
                <a:ea typeface="微软雅黑" charset="0"/>
              </a:rPr>
              <a:t>時間序列回歸法</a:t>
            </a:r>
            <a:endParaRPr lang="en-US" altLang="zh-CN" sz="1600" b="1" dirty="0">
              <a:solidFill>
                <a:schemeClr val="bg1"/>
              </a:solidFill>
              <a:ea typeface="微软雅黑" charset="0"/>
            </a:endParaRPr>
          </a:p>
        </p:txBody>
      </p:sp>
      <p:sp>
        <p:nvSpPr>
          <p:cNvPr id="31" name="矩形 30"/>
          <p:cNvSpPr/>
          <p:nvPr/>
        </p:nvSpPr>
        <p:spPr>
          <a:xfrm>
            <a:off x="8901035" y="3735163"/>
            <a:ext cx="2669320" cy="412742"/>
          </a:xfrm>
          <a:prstGeom prst="rect">
            <a:avLst/>
          </a:prstGeom>
        </p:spPr>
        <p:txBody>
          <a:bodyPr wrap="none">
            <a:spAutoFit/>
          </a:bodyPr>
          <a:lstStyle/>
          <a:p>
            <a:pPr algn="ctr" defTabSz="609585">
              <a:lnSpc>
                <a:spcPct val="130000"/>
              </a:lnSpc>
            </a:pPr>
            <a:r>
              <a:rPr lang="en-US" altLang="zh-TW" b="1" dirty="0">
                <a:solidFill>
                  <a:schemeClr val="bg1">
                    <a:lumMod val="95000"/>
                  </a:schemeClr>
                </a:solidFill>
              </a:rPr>
              <a:t>Box-Jenkins Error Term</a:t>
            </a:r>
            <a:endParaRPr lang="en-US" altLang="zh-CN" sz="1600" b="1" dirty="0">
              <a:solidFill>
                <a:schemeClr val="bg1">
                  <a:lumMod val="95000"/>
                </a:schemeClr>
              </a:solidFill>
              <a:ea typeface="微软雅黑" charset="0"/>
            </a:endParaRPr>
          </a:p>
        </p:txBody>
      </p:sp>
      <p:sp>
        <p:nvSpPr>
          <p:cNvPr id="33" name="矩形 32"/>
          <p:cNvSpPr/>
          <p:nvPr/>
        </p:nvSpPr>
        <p:spPr>
          <a:xfrm>
            <a:off x="5171370" y="3727891"/>
            <a:ext cx="1691489" cy="369332"/>
          </a:xfrm>
          <a:prstGeom prst="rect">
            <a:avLst/>
          </a:prstGeom>
        </p:spPr>
        <p:txBody>
          <a:bodyPr wrap="none">
            <a:spAutoFit/>
          </a:bodyPr>
          <a:lstStyle/>
          <a:p>
            <a:r>
              <a:rPr lang="en-US" altLang="zh-TW" dirty="0"/>
              <a:t> </a:t>
            </a:r>
            <a:r>
              <a:rPr lang="en-US" altLang="zh-TW" b="1" dirty="0">
                <a:solidFill>
                  <a:schemeClr val="bg1">
                    <a:lumMod val="95000"/>
                  </a:schemeClr>
                </a:solidFill>
              </a:rPr>
              <a:t>ARIMA</a:t>
            </a:r>
            <a:r>
              <a:rPr lang="zh-TW" altLang="zh-TW" b="1" dirty="0">
                <a:solidFill>
                  <a:schemeClr val="bg1">
                    <a:lumMod val="95000"/>
                  </a:schemeClr>
                </a:solidFill>
              </a:rPr>
              <a:t>分析法</a:t>
            </a:r>
          </a:p>
        </p:txBody>
      </p:sp>
      <p:cxnSp>
        <p:nvCxnSpPr>
          <p:cNvPr id="34" name="直线连接符 33"/>
          <p:cNvCxnSpPr/>
          <p:nvPr/>
        </p:nvCxnSpPr>
        <p:spPr>
          <a:xfrm>
            <a:off x="4114362" y="2446738"/>
            <a:ext cx="0" cy="146764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直线连接符 34"/>
          <p:cNvCxnSpPr/>
          <p:nvPr/>
        </p:nvCxnSpPr>
        <p:spPr>
          <a:xfrm>
            <a:off x="8073068" y="2473731"/>
            <a:ext cx="0" cy="146764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9356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800350"/>
            <a:ext cx="12192000" cy="12573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框 2"/>
          <p:cNvSpPr txBox="1"/>
          <p:nvPr/>
        </p:nvSpPr>
        <p:spPr>
          <a:xfrm>
            <a:off x="4758666" y="3182779"/>
            <a:ext cx="4321834" cy="452624"/>
          </a:xfrm>
          <a:prstGeom prst="rect">
            <a:avLst/>
          </a:prstGeom>
          <a:noFill/>
        </p:spPr>
        <p:txBody>
          <a:bodyPr wrap="square" rtlCol="0">
            <a:spAutoFit/>
          </a:bodyPr>
          <a:lstStyle/>
          <a:p>
            <a:pPr defTabSz="457200">
              <a:lnSpc>
                <a:spcPct val="130000"/>
              </a:lnSpc>
            </a:pPr>
            <a:r>
              <a:rPr lang="zh-TW" altLang="en-US" sz="2000" dirty="0">
                <a:solidFill>
                  <a:srgbClr val="FFFFFF"/>
                </a:solidFill>
                <a:ea typeface="微软雅黑" charset="0"/>
              </a:rPr>
              <a:t>資料分析</a:t>
            </a:r>
            <a:r>
              <a:rPr lang="en-US" altLang="zh-TW" sz="2000" dirty="0">
                <a:solidFill>
                  <a:srgbClr val="FFFFFF"/>
                </a:solidFill>
                <a:ea typeface="微软雅黑" charset="0"/>
              </a:rPr>
              <a:t>/</a:t>
            </a:r>
            <a:r>
              <a:rPr lang="zh-TW" altLang="en-US" sz="2000" dirty="0">
                <a:solidFill>
                  <a:srgbClr val="FFFFFF"/>
                </a:solidFill>
                <a:ea typeface="微软雅黑" charset="0"/>
              </a:rPr>
              <a:t>預測方法</a:t>
            </a:r>
            <a:endParaRPr kumimoji="1" lang="zh-CN" altLang="en-US" sz="2000" dirty="0">
              <a:solidFill>
                <a:srgbClr val="FFFFFF"/>
              </a:solidFill>
              <a:ea typeface="微软雅黑" charset="0"/>
            </a:endParaRPr>
          </a:p>
        </p:txBody>
      </p:sp>
      <p:sp>
        <p:nvSpPr>
          <p:cNvPr id="4" name="文本框 3"/>
          <p:cNvSpPr txBox="1"/>
          <p:nvPr/>
        </p:nvSpPr>
        <p:spPr>
          <a:xfrm>
            <a:off x="3760577" y="3013502"/>
            <a:ext cx="873957" cy="830997"/>
          </a:xfrm>
          <a:prstGeom prst="rect">
            <a:avLst/>
          </a:prstGeom>
          <a:noFill/>
        </p:spPr>
        <p:txBody>
          <a:bodyPr wrap="none" rtlCol="0">
            <a:spAutoFit/>
          </a:bodyPr>
          <a:lstStyle/>
          <a:p>
            <a:pPr defTabSz="457200"/>
            <a:r>
              <a:rPr kumimoji="1" lang="en-US" altLang="zh-CN" sz="4800" b="1" dirty="0">
                <a:solidFill>
                  <a:srgbClr val="FFFFFF"/>
                </a:solidFill>
                <a:ea typeface="微软雅黑" charset="0"/>
              </a:rPr>
              <a:t>02</a:t>
            </a:r>
            <a:endParaRPr kumimoji="1" lang="zh-CN" altLang="en-US" sz="4800" b="1" dirty="0">
              <a:solidFill>
                <a:srgbClr val="FFFFFF"/>
              </a:solidFill>
              <a:ea typeface="微软雅黑" charset="0"/>
            </a:endParaRPr>
          </a:p>
        </p:txBody>
      </p:sp>
    </p:spTree>
    <p:extLst>
      <p:ext uri="{BB962C8B-B14F-4D97-AF65-F5344CB8AC3E}">
        <p14:creationId xmlns:p14="http://schemas.microsoft.com/office/powerpoint/2010/main" val="39573872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a:xfrm>
            <a:off x="248458" y="258233"/>
            <a:ext cx="2121763" cy="529569"/>
          </a:xfrm>
        </p:spPr>
        <p:txBody>
          <a:bodyPr/>
          <a:lstStyle/>
          <a:p>
            <a:r>
              <a:rPr lang="zh-TW" altLang="en-US" dirty="0">
                <a:latin typeface="微軟正黑體" panose="020B0604030504040204" pitchFamily="34" charset="-120"/>
                <a:ea typeface="微軟正黑體" panose="020B0604030504040204" pitchFamily="34" charset="-120"/>
              </a:rPr>
              <a:t>原始資料分析</a:t>
            </a:r>
          </a:p>
        </p:txBody>
      </p:sp>
      <p:sp>
        <p:nvSpPr>
          <p:cNvPr id="3" name="文字版面配置區 2"/>
          <p:cNvSpPr>
            <a:spLocks noGrp="1"/>
          </p:cNvSpPr>
          <p:nvPr>
            <p:ph type="body" sz="quarter" idx="13"/>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403509" y="1356386"/>
            <a:ext cx="6312471" cy="4445718"/>
          </a:xfrm>
          <a:prstGeom prst="rect">
            <a:avLst/>
          </a:prstGeom>
          <a:ln>
            <a:solidFill>
              <a:schemeClr val="tx1"/>
            </a:solidFill>
          </a:ln>
        </p:spPr>
      </p:pic>
      <p:sp>
        <p:nvSpPr>
          <p:cNvPr id="5" name="矩形 4"/>
          <p:cNvSpPr/>
          <p:nvPr/>
        </p:nvSpPr>
        <p:spPr>
          <a:xfrm>
            <a:off x="6882063" y="2444423"/>
            <a:ext cx="4764506" cy="1477328"/>
          </a:xfrm>
          <a:prstGeom prst="rect">
            <a:avLst/>
          </a:prstGeom>
        </p:spPr>
        <p:txBody>
          <a:bodyPr wrap="square">
            <a:spAutoFit/>
          </a:bodyPr>
          <a:lstStyle/>
          <a:p>
            <a:r>
              <a:rPr lang="zh-TW" altLang="en-US" dirty="0">
                <a:solidFill>
                  <a:schemeClr val="tx2"/>
                </a:solidFill>
                <a:latin typeface="微軟正黑體" panose="020B0604030504040204" pitchFamily="34" charset="-120"/>
                <a:ea typeface="微軟正黑體" panose="020B0604030504040204" pitchFamily="34" charset="-120"/>
              </a:rPr>
              <a:t>由上述可得知此筆資料的平均數與遍異數平穩。由圖可發現民航機場進出口旅客人數在每年</a:t>
            </a:r>
            <a:r>
              <a:rPr lang="en-US" altLang="zh-TW" dirty="0">
                <a:solidFill>
                  <a:schemeClr val="tx2"/>
                </a:solidFill>
                <a:latin typeface="微軟正黑體" panose="020B0604030504040204" pitchFamily="34" charset="-120"/>
                <a:ea typeface="微軟正黑體" panose="020B0604030504040204" pitchFamily="34" charset="-120"/>
              </a:rPr>
              <a:t>6</a:t>
            </a:r>
            <a:r>
              <a:rPr lang="zh-TW" altLang="en-US" dirty="0">
                <a:solidFill>
                  <a:schemeClr val="tx2"/>
                </a:solidFill>
                <a:latin typeface="微軟正黑體" panose="020B0604030504040204" pitchFamily="34" charset="-120"/>
                <a:ea typeface="微軟正黑體" panose="020B0604030504040204" pitchFamily="34" charset="-120"/>
              </a:rPr>
              <a:t>月到</a:t>
            </a:r>
            <a:r>
              <a:rPr lang="en-US" altLang="zh-TW" dirty="0">
                <a:solidFill>
                  <a:schemeClr val="tx2"/>
                </a:solidFill>
                <a:latin typeface="微軟正黑體" panose="020B0604030504040204" pitchFamily="34" charset="-120"/>
                <a:ea typeface="微軟正黑體" panose="020B0604030504040204" pitchFamily="34" charset="-120"/>
              </a:rPr>
              <a:t>8</a:t>
            </a:r>
            <a:r>
              <a:rPr lang="zh-TW" altLang="en-US" dirty="0">
                <a:solidFill>
                  <a:schemeClr val="tx2"/>
                </a:solidFill>
                <a:latin typeface="微軟正黑體" panose="020B0604030504040204" pitchFamily="34" charset="-120"/>
                <a:ea typeface="微軟正黑體" panose="020B0604030504040204" pitchFamily="34" charset="-120"/>
              </a:rPr>
              <a:t>月為使用量的高峰，而</a:t>
            </a:r>
            <a:r>
              <a:rPr lang="en-US" altLang="zh-TW" dirty="0">
                <a:solidFill>
                  <a:schemeClr val="tx2"/>
                </a:solidFill>
                <a:latin typeface="微軟正黑體" panose="020B0604030504040204" pitchFamily="34" charset="-120"/>
                <a:ea typeface="微軟正黑體" panose="020B0604030504040204" pitchFamily="34" charset="-120"/>
              </a:rPr>
              <a:t>1</a:t>
            </a:r>
            <a:r>
              <a:rPr lang="zh-TW" altLang="en-US" dirty="0">
                <a:solidFill>
                  <a:schemeClr val="tx2"/>
                </a:solidFill>
                <a:latin typeface="微軟正黑體" panose="020B0604030504040204" pitchFamily="34" charset="-120"/>
                <a:ea typeface="微軟正黑體" panose="020B0604030504040204" pitchFamily="34" charset="-120"/>
              </a:rPr>
              <a:t>月到</a:t>
            </a:r>
            <a:r>
              <a:rPr lang="en-US" altLang="zh-TW" dirty="0">
                <a:solidFill>
                  <a:schemeClr val="tx2"/>
                </a:solidFill>
                <a:latin typeface="微軟正黑體" panose="020B0604030504040204" pitchFamily="34" charset="-120"/>
                <a:ea typeface="微軟正黑體" panose="020B0604030504040204" pitchFamily="34" charset="-120"/>
              </a:rPr>
              <a:t>2</a:t>
            </a:r>
            <a:r>
              <a:rPr lang="zh-TW" altLang="en-US" dirty="0">
                <a:solidFill>
                  <a:schemeClr val="tx2"/>
                </a:solidFill>
                <a:latin typeface="微軟正黑體" panose="020B0604030504040204" pitchFamily="34" charset="-120"/>
                <a:ea typeface="微軟正黑體" panose="020B0604030504040204" pitchFamily="34" charset="-120"/>
              </a:rPr>
              <a:t>月為民航機場進出口旅客人數相對較少的月份，因此可了解此筆資料是具有季節性的。</a:t>
            </a:r>
          </a:p>
        </p:txBody>
      </p:sp>
      <p:sp>
        <p:nvSpPr>
          <p:cNvPr id="6" name="文字方塊 5"/>
          <p:cNvSpPr txBox="1"/>
          <p:nvPr/>
        </p:nvSpPr>
        <p:spPr>
          <a:xfrm>
            <a:off x="2887579" y="5919538"/>
            <a:ext cx="2574758" cy="307777"/>
          </a:xfrm>
          <a:prstGeom prst="rect">
            <a:avLst/>
          </a:prstGeom>
          <a:noFill/>
        </p:spPr>
        <p:txBody>
          <a:bodyPr wrap="square" rtlCol="0">
            <a:spAutoFit/>
          </a:bodyPr>
          <a:lstStyle/>
          <a:p>
            <a:r>
              <a:rPr lang="zh-TW" altLang="en-US" sz="1400" dirty="0">
                <a:solidFill>
                  <a:schemeClr val="accent2">
                    <a:lumMod val="50000"/>
                  </a:schemeClr>
                </a:solidFill>
                <a:latin typeface="微軟正黑體" panose="020B0604030504040204" pitchFamily="34" charset="-120"/>
                <a:ea typeface="微軟正黑體" panose="020B0604030504040204" pitchFamily="34" charset="-120"/>
              </a:rPr>
              <a:t>原始時間序列圖</a:t>
            </a:r>
          </a:p>
        </p:txBody>
      </p:sp>
    </p:spTree>
    <p:extLst>
      <p:ext uri="{BB962C8B-B14F-4D97-AF65-F5344CB8AC3E}">
        <p14:creationId xmlns:p14="http://schemas.microsoft.com/office/powerpoint/2010/main" val="284920537"/>
      </p:ext>
    </p:extLst>
  </p:cSld>
  <p:clrMapOvr>
    <a:masterClrMapping/>
  </p:clrMapOvr>
</p:sld>
</file>

<file path=ppt/theme/theme1.xml><?xml version="1.0" encoding="utf-8"?>
<a:theme xmlns:a="http://schemas.openxmlformats.org/drawingml/2006/main" name="Office 主题">
  <a:themeElements>
    <a:clrScheme name="自定义 21">
      <a:dk1>
        <a:srgbClr val="000000"/>
      </a:dk1>
      <a:lt1>
        <a:srgbClr val="FFFFFF"/>
      </a:lt1>
      <a:dk2>
        <a:srgbClr val="000000"/>
      </a:dk2>
      <a:lt2>
        <a:srgbClr val="FFFDFD"/>
      </a:lt2>
      <a:accent1>
        <a:srgbClr val="6B6889"/>
      </a:accent1>
      <a:accent2>
        <a:srgbClr val="F76D68"/>
      </a:accent2>
      <a:accent3>
        <a:srgbClr val="84C8AE"/>
      </a:accent3>
      <a:accent4>
        <a:srgbClr val="FDC170"/>
      </a:accent4>
      <a:accent5>
        <a:srgbClr val="436181"/>
      </a:accent5>
      <a:accent6>
        <a:srgbClr val="515151"/>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998</TotalTime>
  <Words>2228</Words>
  <Application>Microsoft Office PowerPoint</Application>
  <PresentationFormat>寬螢幕</PresentationFormat>
  <Paragraphs>153</Paragraphs>
  <Slides>41</Slides>
  <Notes>1</Notes>
  <HiddenSlides>0</HiddenSlides>
  <MMClips>0</MMClips>
  <ScaleCrop>false</ScaleCrop>
  <HeadingPairs>
    <vt:vector size="6" baseType="variant">
      <vt:variant>
        <vt:lpstr>使用字型</vt:lpstr>
      </vt:variant>
      <vt:variant>
        <vt:i4>11</vt:i4>
      </vt:variant>
      <vt:variant>
        <vt:lpstr>佈景主題</vt:lpstr>
      </vt:variant>
      <vt:variant>
        <vt:i4>1</vt:i4>
      </vt:variant>
      <vt:variant>
        <vt:lpstr>投影片標題</vt:lpstr>
      </vt:variant>
      <vt:variant>
        <vt:i4>41</vt:i4>
      </vt:variant>
    </vt:vector>
  </HeadingPairs>
  <TitlesOfParts>
    <vt:vector size="53" baseType="lpstr">
      <vt:lpstr>Microsoft YaHei</vt:lpstr>
      <vt:lpstr>Microsoft YaHei</vt:lpstr>
      <vt:lpstr>微軟正黑體</vt:lpstr>
      <vt:lpstr>標楷體</vt:lpstr>
      <vt:lpstr>Arial</vt:lpstr>
      <vt:lpstr>Calibri</vt:lpstr>
      <vt:lpstr>Cambria Math</vt:lpstr>
      <vt:lpstr>Century Gothic</vt:lpstr>
      <vt:lpstr>Segoe UI Light</vt:lpstr>
      <vt:lpstr>Times New Roman</vt:lpstr>
      <vt:lpstr>Wingdings</vt:lpstr>
      <vt:lpstr>Office 主题</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OfficePLUS</dc:creator>
  <cp:keywords/>
  <dc:description/>
  <cp:lastModifiedBy>劉佩萱</cp:lastModifiedBy>
  <cp:revision>157</cp:revision>
  <dcterms:created xsi:type="dcterms:W3CDTF">2015-08-18T02:51:41Z</dcterms:created>
  <dcterms:modified xsi:type="dcterms:W3CDTF">2021-11-23T18:21:23Z</dcterms:modified>
  <cp:category/>
</cp:coreProperties>
</file>