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"/>
  </p:notesMasterIdLst>
  <p:sldIdLst>
    <p:sldId id="341" r:id="rId2"/>
    <p:sldId id="338" r:id="rId3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5"/>
      <p:bold r:id="rId6"/>
    </p:embeddedFont>
    <p:embeddedFont>
      <p:font typeface="Darker Grotesque" pitchFamily="2" charset="0"/>
      <p:regular r:id="rId7"/>
      <p:bold r:id="rId8"/>
    </p:embeddedFont>
    <p:embeddedFont>
      <p:font typeface="Fira Sans" panose="020B05030500000200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8AC6F-38D9-46B4-8238-27D36BA84928}">
  <a:tblStyle styleId="{A158AC6F-38D9-46B4-8238-27D36BA84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5" autoAdjust="0"/>
    <p:restoredTop sz="94628"/>
  </p:normalViewPr>
  <p:slideViewPr>
    <p:cSldViewPr snapToGrid="0">
      <p:cViewPr varScale="1">
        <p:scale>
          <a:sx n="155" d="100"/>
          <a:sy n="155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42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9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835875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840480"/>
            <a:ext cx="3136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212;p36">
            <a:extLst>
              <a:ext uri="{FF2B5EF4-FFF2-40B4-BE49-F238E27FC236}">
                <a16:creationId xmlns:a16="http://schemas.microsoft.com/office/drawing/2014/main" id="{91055C1E-D31F-7E4B-8CFD-634DD1D49145}"/>
              </a:ext>
            </a:extLst>
          </p:cNvPr>
          <p:cNvSpPr txBox="1">
            <a:spLocks/>
          </p:cNvSpPr>
          <p:nvPr/>
        </p:nvSpPr>
        <p:spPr>
          <a:xfrm>
            <a:off x="717620" y="2163216"/>
            <a:ext cx="3335397" cy="201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8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18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鄰近的測站，數值落差過大，數據的判讀不易。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8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解決辦法：</a:t>
            </a:r>
            <a:endParaRPr lang="en-US" altLang="zh-TW" sz="18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觀察後，發現數值雖有落差，但趨勢相符，判定係因感測器敏感值調整的問題，可由參數上的調整使其回歸正常。</a:t>
            </a:r>
            <a:endParaRPr lang="en-US" altLang="zh-TW" sz="18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Google Shape;589;p58">
            <a:extLst>
              <a:ext uri="{FF2B5EF4-FFF2-40B4-BE49-F238E27FC236}">
                <a16:creationId xmlns:a16="http://schemas.microsoft.com/office/drawing/2014/main" id="{9890E25F-0A9C-D545-A82D-0BE1216D7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253" y="1341649"/>
            <a:ext cx="3426764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dist"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問題與解決方法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358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212;p36">
            <a:extLst>
              <a:ext uri="{FF2B5EF4-FFF2-40B4-BE49-F238E27FC236}">
                <a16:creationId xmlns:a16="http://schemas.microsoft.com/office/drawing/2014/main" id="{91055C1E-D31F-7E4B-8CFD-634DD1D49145}"/>
              </a:ext>
            </a:extLst>
          </p:cNvPr>
          <p:cNvSpPr txBox="1">
            <a:spLocks/>
          </p:cNvSpPr>
          <p:nvPr/>
        </p:nvSpPr>
        <p:spPr>
          <a:xfrm>
            <a:off x="717620" y="2163217"/>
            <a:ext cx="3335397" cy="156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本次專題設計的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裝置落地是以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電源供電，如果能加裝太陽能板供電並設置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Esp32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擁有自動休眠模式，得提昇裝置的使用與耐久性，並搭配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顯示器，讓一般家庭都能輕鬆擁有，使裝置更為普，且數據得以更加貼近日常生活環境。</a:t>
            </a:r>
          </a:p>
        </p:txBody>
      </p:sp>
      <p:sp>
        <p:nvSpPr>
          <p:cNvPr id="7" name="Google Shape;589;p58">
            <a:extLst>
              <a:ext uri="{FF2B5EF4-FFF2-40B4-BE49-F238E27FC236}">
                <a16:creationId xmlns:a16="http://schemas.microsoft.com/office/drawing/2014/main" id="{9890E25F-0A9C-D545-A82D-0BE1216D7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253" y="1341649"/>
            <a:ext cx="3426764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dist"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未來展望與優化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33600"/>
      </p:ext>
    </p:extLst>
  </p:cSld>
  <p:clrMapOvr>
    <a:masterClrMapping/>
  </p:clrMapOvr>
</p:sld>
</file>

<file path=ppt/theme/theme1.xml><?xml version="1.0" encoding="utf-8"?>
<a:theme xmlns:a="http://schemas.openxmlformats.org/drawingml/2006/main" name="Rehab Therapy HealthCare Center by Slidesgo">
  <a:themeElements>
    <a:clrScheme name="Simple Light">
      <a:dk1>
        <a:srgbClr val="3C3C3B"/>
      </a:dk1>
      <a:lt1>
        <a:srgbClr val="FFFFFF"/>
      </a:lt1>
      <a:dk2>
        <a:srgbClr val="F9F6E3"/>
      </a:dk2>
      <a:lt2>
        <a:srgbClr val="FFFFFF"/>
      </a:lt2>
      <a:accent1>
        <a:srgbClr val="39996E"/>
      </a:accent1>
      <a:accent2>
        <a:srgbClr val="F9F6E3"/>
      </a:accent2>
      <a:accent3>
        <a:srgbClr val="FFC167"/>
      </a:accent3>
      <a:accent4>
        <a:srgbClr val="FFC167"/>
      </a:accent4>
      <a:accent5>
        <a:srgbClr val="39996E"/>
      </a:accent5>
      <a:accent6>
        <a:srgbClr val="FFC167"/>
      </a:accent6>
      <a:hlink>
        <a:srgbClr val="3C3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130</Words>
  <Application>Microsoft Macintosh PowerPoint</Application>
  <PresentationFormat>如螢幕大小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Darker Grotesque</vt:lpstr>
      <vt:lpstr>Arial</vt:lpstr>
      <vt:lpstr>微軟正黑體</vt:lpstr>
      <vt:lpstr>Fira Sans</vt:lpstr>
      <vt:lpstr>Rehab Therapy HealthCare Center by Slidesgo</vt:lpstr>
      <vt:lpstr>問題與解決方法</vt:lpstr>
      <vt:lpstr>未來展望與優化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Air@IOT</dc:title>
  <dc:creator>劉佩萱</dc:creator>
  <cp:lastModifiedBy>Yee Yee</cp:lastModifiedBy>
  <cp:revision>20</cp:revision>
  <dcterms:modified xsi:type="dcterms:W3CDTF">2021-12-26T19:14:30Z</dcterms:modified>
</cp:coreProperties>
</file>