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5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9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8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8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5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33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6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0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99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F88D0F4-D98D-45D5-ADA6-216259C9F52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2634BB7-961E-40E0-BBAB-9D6A65364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76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B1ED09-D82D-4C78-AB26-814C2AB7B80B}"/>
              </a:ext>
            </a:extLst>
          </p:cNvPr>
          <p:cNvSpPr/>
          <p:nvPr/>
        </p:nvSpPr>
        <p:spPr>
          <a:xfrm>
            <a:off x="429178" y="67114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7BA5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困難與解決方法</a:t>
            </a:r>
          </a:p>
        </p:txBody>
      </p:sp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BB1DA546-8C7A-4D40-B52C-A2FD2E4FB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93354"/>
              </p:ext>
            </p:extLst>
          </p:nvPr>
        </p:nvGraphicFramePr>
        <p:xfrm>
          <a:off x="1163828" y="2150197"/>
          <a:ext cx="9972172" cy="306967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54691211"/>
                    </a:ext>
                  </a:extLst>
                </a:gridCol>
                <a:gridCol w="4932172">
                  <a:extLst>
                    <a:ext uri="{9D8B030D-6E8A-4147-A177-3AD203B41FA5}">
                      <a16:colId xmlns:a16="http://schemas.microsoft.com/office/drawing/2014/main" val="4195612769"/>
                    </a:ext>
                  </a:extLst>
                </a:gridCol>
              </a:tblGrid>
              <a:tr h="43755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困難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目前解決方法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416330"/>
                  </a:ext>
                </a:extLst>
              </a:tr>
              <a:tr h="6167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無法使用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python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執行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IoT</a:t>
                      </a:r>
                      <a:endParaRPr lang="zh-TW" altLang="en-US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可利用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Arduino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執行，但因我們不會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語言，故無法讓資料上傳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SQL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目前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esp32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可以透過手動上傳資料到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SQL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280200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MQ-135 (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空氣品質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、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MQ-7(CO)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找不到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esp32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的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library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，目前只找到樹梅派的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462860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MQ-135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測出來的數值怪</a:t>
                      </a:r>
                      <a:endParaRPr lang="en-US" altLang="zh-TW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1434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麵包板太窄導致無法將所有的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sensor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放上去</a:t>
                      </a:r>
                      <a:endParaRPr lang="en-US" altLang="zh-TW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購入較大的麵包板</a:t>
                      </a:r>
                      <a:endParaRPr lang="en-US" altLang="zh-TW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購入母對母的杜邦線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3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66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B1ED09-D82D-4C78-AB26-814C2AB7B80B}"/>
              </a:ext>
            </a:extLst>
          </p:cNvPr>
          <p:cNvSpPr/>
          <p:nvPr/>
        </p:nvSpPr>
        <p:spPr>
          <a:xfrm>
            <a:off x="429178" y="671143"/>
            <a:ext cx="25587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7BA5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Gap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7BA5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差異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CC32C5-A7E3-4B65-93DB-A3E821FA7D80}"/>
              </a:ext>
            </a:extLst>
          </p:cNvPr>
          <p:cNvSpPr txBox="1"/>
          <p:nvPr/>
        </p:nvSpPr>
        <p:spPr>
          <a:xfrm>
            <a:off x="1143000" y="1993392"/>
            <a:ext cx="741741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改變專題方向，更專注於空氣品質預測與分析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 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設備，並嘗試獲取空氣品質數值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完成所有須爬取之數據並自動化，以及整合資料庫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選定機器學習所要用的模型，並進行模型訓練</a:t>
            </a:r>
          </a:p>
        </p:txBody>
      </p:sp>
    </p:spTree>
    <p:extLst>
      <p:ext uri="{BB962C8B-B14F-4D97-AF65-F5344CB8AC3E}">
        <p14:creationId xmlns:p14="http://schemas.microsoft.com/office/powerpoint/2010/main" val="164691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B1ED09-D82D-4C78-AB26-814C2AB7B80B}"/>
              </a:ext>
            </a:extLst>
          </p:cNvPr>
          <p:cNvSpPr/>
          <p:nvPr/>
        </p:nvSpPr>
        <p:spPr>
          <a:xfrm>
            <a:off x="429178" y="671143"/>
            <a:ext cx="40206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7BA5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Catch-up plan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CC32C5-A7E3-4B65-93DB-A3E821FA7D80}"/>
              </a:ext>
            </a:extLst>
          </p:cNvPr>
          <p:cNvSpPr txBox="1"/>
          <p:nvPr/>
        </p:nvSpPr>
        <p:spPr>
          <a:xfrm>
            <a:off x="1143000" y="1993392"/>
            <a:ext cx="6186309" cy="1686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本週完成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 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架設，開始收集數據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本週完成機器學習模型訓練、健康小百科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下週開始做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ChatBot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813B80-F65B-47ED-8D3F-86254EE9A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56" y="2541460"/>
            <a:ext cx="3686175" cy="37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72555C-38E5-471D-8210-4048708FC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2" b="3685"/>
          <a:stretch/>
        </p:blipFill>
        <p:spPr>
          <a:xfrm>
            <a:off x="1258824" y="441769"/>
            <a:ext cx="9674352" cy="59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6006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177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Corbel</vt:lpstr>
      <vt:lpstr>基礎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劉佩萱</dc:creator>
  <cp:lastModifiedBy>劉佩萱</cp:lastModifiedBy>
  <cp:revision>5</cp:revision>
  <dcterms:created xsi:type="dcterms:W3CDTF">2021-11-28T12:33:17Z</dcterms:created>
  <dcterms:modified xsi:type="dcterms:W3CDTF">2021-11-29T16:21:40Z</dcterms:modified>
</cp:coreProperties>
</file>