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EFC68-88E8-3F42-899B-A52E68DCFD4C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172B-8E39-F449-BDD2-0BD1FA8C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E4D6-73E4-F747-BCB5-78CBBA229CB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6236-A77A-484C-88F9-B9E55C5F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4C5-EEE8-9B42-90FE-8FCC147FFB3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Tianchi</a:t>
            </a:r>
            <a:r>
              <a:rPr lang="en-US" dirty="0" smtClean="0"/>
              <a:t>: </a:t>
            </a:r>
            <a:r>
              <a:rPr lang="en-US" dirty="0" err="1" smtClean="0"/>
              <a:t>OneID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7" y="0"/>
            <a:ext cx="1187536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4356846" y="3345626"/>
            <a:ext cx="268942" cy="236668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0727167" y="2443777"/>
            <a:ext cx="268942" cy="2795197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(PER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zh-CN" alt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Useful Features) </a:t>
            </a:r>
            <a:r>
              <a:rPr lang="en-US" altLang="zh-CN" dirty="0" err="1" smtClean="0">
                <a:latin typeface="Courier New" charset="0"/>
                <a:ea typeface="Courier New" charset="0"/>
                <a:cs typeface="Courier New" charset="0"/>
              </a:rPr>
              <a:t>User_ID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 Based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Device (at most 3 devices!)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Device_id_0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Device_id_1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Device_id_2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Reach_Time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Data_Time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--infer--&gt; Different Time Duration per item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Cookies_id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3028" y="1430766"/>
            <a:ext cx="925264" cy="58091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</a:p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Database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69772" y="1514138"/>
            <a:ext cx="1718880" cy="414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Time-Based Behaviors Grouping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4301" y="152116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Data</a:t>
            </a:r>
          </a:p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Cleaning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8" name="Straight Arrow Connector 7"/>
          <p:cNvCxnSpPr>
            <a:stCxn id="4" idx="4"/>
            <a:endCxn id="5" idx="1"/>
          </p:cNvCxnSpPr>
          <p:nvPr/>
        </p:nvCxnSpPr>
        <p:spPr>
          <a:xfrm flipV="1">
            <a:off x="968292" y="1721222"/>
            <a:ext cx="70148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73" idx="3"/>
            <a:endCxn id="183" idx="1"/>
          </p:cNvCxnSpPr>
          <p:nvPr/>
        </p:nvCxnSpPr>
        <p:spPr>
          <a:xfrm flipV="1">
            <a:off x="6221461" y="1167217"/>
            <a:ext cx="471929" cy="55400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73" idx="3"/>
            <a:endCxn id="184" idx="1"/>
          </p:cNvCxnSpPr>
          <p:nvPr/>
        </p:nvCxnSpPr>
        <p:spPr>
          <a:xfrm>
            <a:off x="6221461" y="1721222"/>
            <a:ext cx="471929" cy="54502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3661141" y="1151691"/>
            <a:ext cx="2621320" cy="1329638"/>
            <a:chOff x="3897812" y="1151691"/>
            <a:chExt cx="2621320" cy="1329638"/>
          </a:xfrm>
        </p:grpSpPr>
        <p:grpSp>
          <p:nvGrpSpPr>
            <p:cNvPr id="178" name="Group 177"/>
            <p:cNvGrpSpPr/>
            <p:nvPr/>
          </p:nvGrpSpPr>
          <p:grpSpPr>
            <a:xfrm>
              <a:off x="4019179" y="1179207"/>
              <a:ext cx="2371284" cy="1084030"/>
              <a:chOff x="5670080" y="1252955"/>
              <a:chExt cx="2371284" cy="108403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898201" y="1252955"/>
                <a:ext cx="1868434" cy="76643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5776856" y="1760999"/>
                <a:ext cx="20577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773407" y="1633257"/>
                    <a:ext cx="26795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3407" y="1633257"/>
                    <a:ext cx="267957" cy="24622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4" name="Group 103"/>
              <p:cNvGrpSpPr/>
              <p:nvPr/>
            </p:nvGrpSpPr>
            <p:grpSpPr>
              <a:xfrm>
                <a:off x="5754144" y="1709943"/>
                <a:ext cx="319831" cy="246221"/>
                <a:chOff x="5112688" y="952282"/>
                <a:chExt cx="319831" cy="2462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112688" y="952282"/>
                      <a:ext cx="31983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2688" y="952282"/>
                      <a:ext cx="319831" cy="24622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Connector 97"/>
                <p:cNvCxnSpPr>
                  <a:stCxn id="88" idx="0"/>
                </p:cNvCxnSpPr>
                <p:nvPr/>
              </p:nvCxnSpPr>
              <p:spPr>
                <a:xfrm>
                  <a:off x="5272604" y="952282"/>
                  <a:ext cx="1475" cy="555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6747376" y="1709943"/>
                <a:ext cx="322781" cy="246221"/>
                <a:chOff x="5112688" y="952282"/>
                <a:chExt cx="322781" cy="2462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5112688" y="952282"/>
                      <a:ext cx="32278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2688" y="952282"/>
                      <a:ext cx="322781" cy="24622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5274078" y="952282"/>
                  <a:ext cx="1" cy="555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7245466" y="1709943"/>
                <a:ext cx="322781" cy="246221"/>
                <a:chOff x="5112688" y="952282"/>
                <a:chExt cx="322781" cy="2462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112688" y="952282"/>
                      <a:ext cx="32278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09" name="TextBox 1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2688" y="952282"/>
                      <a:ext cx="322781" cy="24622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274078" y="952282"/>
                  <a:ext cx="1" cy="555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6252235" y="1709943"/>
                <a:ext cx="322781" cy="246221"/>
                <a:chOff x="5112688" y="952282"/>
                <a:chExt cx="322781" cy="2462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5112688" y="952282"/>
                      <a:ext cx="32278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2688" y="952282"/>
                      <a:ext cx="322781" cy="2462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5274078" y="952282"/>
                  <a:ext cx="1" cy="555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TextBox 83"/>
              <p:cNvSpPr txBox="1"/>
              <p:nvPr/>
            </p:nvSpPr>
            <p:spPr>
              <a:xfrm>
                <a:off x="7541046" y="1391482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1000" dirty="0" smtClean="0">
                    <a:latin typeface="Courier New" charset="0"/>
                    <a:ea typeface="Courier New" charset="0"/>
                    <a:cs typeface="Courier New" charset="0"/>
                  </a:rPr>
                  <a:t>…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5859692" y="1324467"/>
                <a:ext cx="234889" cy="352757"/>
                <a:chOff x="5152913" y="473336"/>
                <a:chExt cx="234889" cy="352757"/>
              </a:xfrm>
            </p:grpSpPr>
            <p:cxnSp>
              <p:nvCxnSpPr>
                <p:cNvPr id="41" name="Straight Connector 40"/>
                <p:cNvCxnSpPr>
                  <a:stCxn id="37" idx="4"/>
                  <a:endCxn id="38" idx="0"/>
                </p:cNvCxnSpPr>
                <p:nvPr/>
              </p:nvCxnSpPr>
              <p:spPr>
                <a:xfrm>
                  <a:off x="5198633" y="564776"/>
                  <a:ext cx="0" cy="16987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7" idx="6"/>
                  <a:endCxn id="39" idx="1"/>
                </p:cNvCxnSpPr>
                <p:nvPr/>
              </p:nvCxnSpPr>
              <p:spPr>
                <a:xfrm>
                  <a:off x="5244353" y="519056"/>
                  <a:ext cx="65400" cy="8940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39" idx="3"/>
                  <a:endCxn id="38" idx="7"/>
                </p:cNvCxnSpPr>
                <p:nvPr/>
              </p:nvCxnSpPr>
              <p:spPr>
                <a:xfrm flipH="1">
                  <a:off x="5230962" y="673122"/>
                  <a:ext cx="78791" cy="7492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/>
                <p:nvPr/>
              </p:nvSpPr>
              <p:spPr>
                <a:xfrm>
                  <a:off x="5152913" y="473336"/>
                  <a:ext cx="91440" cy="914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152913" y="734653"/>
                  <a:ext cx="91440" cy="914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296362" y="595073"/>
                  <a:ext cx="91440" cy="9144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370908" y="1324467"/>
                <a:ext cx="91440" cy="352757"/>
                <a:chOff x="5523441" y="473336"/>
                <a:chExt cx="91440" cy="352757"/>
              </a:xfrm>
            </p:grpSpPr>
            <p:cxnSp>
              <p:nvCxnSpPr>
                <p:cNvPr id="63" name="Straight Connector 62"/>
                <p:cNvCxnSpPr>
                  <a:stCxn id="66" idx="4"/>
                  <a:endCxn id="67" idx="0"/>
                </p:cNvCxnSpPr>
                <p:nvPr/>
              </p:nvCxnSpPr>
              <p:spPr>
                <a:xfrm>
                  <a:off x="5569161" y="564776"/>
                  <a:ext cx="0" cy="16987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/>
                <p:cNvSpPr/>
                <p:nvPr/>
              </p:nvSpPr>
              <p:spPr>
                <a:xfrm>
                  <a:off x="5523441" y="473336"/>
                  <a:ext cx="91440" cy="914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523441" y="734653"/>
                  <a:ext cx="91440" cy="914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6866105" y="1446204"/>
                <a:ext cx="212577" cy="231020"/>
                <a:chOff x="5754586" y="595073"/>
                <a:chExt cx="212577" cy="231020"/>
              </a:xfrm>
            </p:grpSpPr>
            <p:cxnSp>
              <p:nvCxnSpPr>
                <p:cNvPr id="72" name="Straight Connector 71"/>
                <p:cNvCxnSpPr>
                  <a:stCxn id="75" idx="3"/>
                  <a:endCxn id="74" idx="7"/>
                </p:cNvCxnSpPr>
                <p:nvPr/>
              </p:nvCxnSpPr>
              <p:spPr>
                <a:xfrm flipH="1">
                  <a:off x="5832635" y="673122"/>
                  <a:ext cx="56479" cy="7492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/>
                <p:nvPr/>
              </p:nvSpPr>
              <p:spPr>
                <a:xfrm>
                  <a:off x="5754586" y="734653"/>
                  <a:ext cx="91440" cy="914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875723" y="595073"/>
                  <a:ext cx="91440" cy="9144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7366491" y="1324467"/>
                <a:ext cx="208129" cy="352757"/>
                <a:chOff x="6122890" y="473336"/>
                <a:chExt cx="208129" cy="352757"/>
              </a:xfrm>
            </p:grpSpPr>
            <p:cxnSp>
              <p:nvCxnSpPr>
                <p:cNvPr id="78" name="Straight Connector 77"/>
                <p:cNvCxnSpPr>
                  <a:stCxn id="80" idx="5"/>
                  <a:endCxn id="82" idx="1"/>
                </p:cNvCxnSpPr>
                <p:nvPr/>
              </p:nvCxnSpPr>
              <p:spPr>
                <a:xfrm>
                  <a:off x="6200939" y="551385"/>
                  <a:ext cx="52031" cy="570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82" idx="3"/>
                  <a:endCxn id="81" idx="7"/>
                </p:cNvCxnSpPr>
                <p:nvPr/>
              </p:nvCxnSpPr>
              <p:spPr>
                <a:xfrm flipH="1">
                  <a:off x="6200939" y="673122"/>
                  <a:ext cx="52031" cy="7492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6122890" y="473336"/>
                  <a:ext cx="91440" cy="914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122890" y="734653"/>
                  <a:ext cx="91440" cy="914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239579" y="595073"/>
                  <a:ext cx="91440" cy="9144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6" name="Straight Connector 115"/>
              <p:cNvCxnSpPr>
                <a:stCxn id="37" idx="6"/>
                <a:endCxn id="66" idx="2"/>
              </p:cNvCxnSpPr>
              <p:nvPr/>
            </p:nvCxnSpPr>
            <p:spPr>
              <a:xfrm>
                <a:off x="5951132" y="1370187"/>
                <a:ext cx="419776" cy="0"/>
              </a:xfrm>
              <a:prstGeom prst="line">
                <a:avLst/>
              </a:prstGeom>
              <a:ln>
                <a:solidFill>
                  <a:srgbClr val="5B9BD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66" idx="6"/>
                <a:endCxn id="80" idx="2"/>
              </p:cNvCxnSpPr>
              <p:nvPr/>
            </p:nvCxnSpPr>
            <p:spPr>
              <a:xfrm>
                <a:off x="6462348" y="1370187"/>
                <a:ext cx="904143" cy="0"/>
              </a:xfrm>
              <a:prstGeom prst="line">
                <a:avLst/>
              </a:prstGeom>
              <a:ln>
                <a:solidFill>
                  <a:srgbClr val="5B9BD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39" idx="6"/>
                <a:endCxn id="75" idx="2"/>
              </p:cNvCxnSpPr>
              <p:nvPr/>
            </p:nvCxnSpPr>
            <p:spPr>
              <a:xfrm>
                <a:off x="6094581" y="1491924"/>
                <a:ext cx="892661" cy="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75" idx="6"/>
                <a:endCxn id="82" idx="2"/>
              </p:cNvCxnSpPr>
              <p:nvPr/>
            </p:nvCxnSpPr>
            <p:spPr>
              <a:xfrm>
                <a:off x="7078682" y="1491924"/>
                <a:ext cx="404498" cy="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38" idx="6"/>
                <a:endCxn id="67" idx="2"/>
              </p:cNvCxnSpPr>
              <p:nvPr/>
            </p:nvCxnSpPr>
            <p:spPr>
              <a:xfrm>
                <a:off x="5951132" y="1631504"/>
                <a:ext cx="419776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67" idx="6"/>
                <a:endCxn id="74" idx="2"/>
              </p:cNvCxnSpPr>
              <p:nvPr/>
            </p:nvCxnSpPr>
            <p:spPr>
              <a:xfrm>
                <a:off x="6462348" y="1631504"/>
                <a:ext cx="403757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74" idx="6"/>
                <a:endCxn id="81" idx="2"/>
              </p:cNvCxnSpPr>
              <p:nvPr/>
            </p:nvCxnSpPr>
            <p:spPr>
              <a:xfrm>
                <a:off x="6957545" y="1631504"/>
                <a:ext cx="408946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670080" y="1936875"/>
                <a:ext cx="2339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Multilayer Network Based</a:t>
                </a:r>
              </a:p>
              <a:p>
                <a:pPr algn="ctr"/>
                <a:r>
                  <a:rPr lang="en-US" sz="1000" dirty="0" smtClean="0">
                    <a:latin typeface="Courier New" charset="0"/>
                    <a:ea typeface="Courier New" charset="0"/>
                    <a:cs typeface="Courier New" charset="0"/>
                  </a:rPr>
                  <a:t>User Behavior Representation</a:t>
                </a:r>
                <a:endParaRPr lang="en-US" sz="10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sp>
          <p:nvSpPr>
            <p:cNvPr id="173" name="Rounded Rectangle 172"/>
            <p:cNvSpPr/>
            <p:nvPr/>
          </p:nvSpPr>
          <p:spPr>
            <a:xfrm>
              <a:off x="3897812" y="1151691"/>
              <a:ext cx="2560320" cy="113906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00844" y="2265885"/>
              <a:ext cx="26182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Alg: Feature-based </a:t>
              </a:r>
              <a:r>
                <a:rPr lang="en-US" sz="800" dirty="0" err="1" smtClean="0">
                  <a:latin typeface="Courier New" charset="0"/>
                  <a:ea typeface="Courier New" charset="0"/>
                  <a:cs typeface="Courier New" charset="0"/>
                </a:rPr>
                <a:t>Jaccard</a:t>
              </a:r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 Similarity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1622774" y="1858737"/>
            <a:ext cx="1801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Alg: Median </a:t>
            </a:r>
            <a:r>
              <a:rPr lang="en-US" sz="800" dirty="0"/>
              <a:t>△</a:t>
            </a:r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T Grouping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6602375" y="961477"/>
            <a:ext cx="2071010" cy="1804331"/>
            <a:chOff x="6839046" y="961477"/>
            <a:chExt cx="2071010" cy="1804331"/>
          </a:xfrm>
        </p:grpSpPr>
        <p:sp>
          <p:nvSpPr>
            <p:cNvPr id="183" name="Rounded Rectangle 182"/>
            <p:cNvSpPr/>
            <p:nvPr/>
          </p:nvSpPr>
          <p:spPr>
            <a:xfrm>
              <a:off x="6930061" y="961477"/>
              <a:ext cx="1602468" cy="4114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Multilayer Network Embedding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930061" y="2060506"/>
              <a:ext cx="1602468" cy="4114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Graph Analysis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882078" y="1322838"/>
              <a:ext cx="1647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node2vec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on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839046" y="2427254"/>
              <a:ext cx="2071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Weighted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Community</a:t>
              </a:r>
              <a:r>
                <a:rPr lang="zh-CN" altLang="en-US" sz="8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 smtClean="0">
                  <a:latin typeface="Courier New" charset="0"/>
                  <a:ea typeface="Courier New" charset="0"/>
                  <a:cs typeface="Courier New" charset="0"/>
                </a:rPr>
                <a:t>Detection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7" name="Straight Arrow Connector 6"/>
          <p:cNvCxnSpPr>
            <a:stCxn id="5" idx="3"/>
            <a:endCxn id="173" idx="1"/>
          </p:cNvCxnSpPr>
          <p:nvPr/>
        </p:nvCxnSpPr>
        <p:spPr>
          <a:xfrm>
            <a:off x="3388652" y="1721222"/>
            <a:ext cx="2724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8446180" y="710775"/>
            <a:ext cx="1828800" cy="914400"/>
            <a:chOff x="9199217" y="710775"/>
            <a:chExt cx="1828800" cy="914400"/>
          </a:xfrm>
        </p:grpSpPr>
        <p:sp>
          <p:nvSpPr>
            <p:cNvPr id="23" name="TextBox 22"/>
            <p:cNvSpPr txBox="1"/>
            <p:nvPr/>
          </p:nvSpPr>
          <p:spPr>
            <a:xfrm>
              <a:off x="9199217" y="730775"/>
              <a:ext cx="18288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Outlier in Vector Space</a:t>
              </a:r>
              <a:endParaRPr lang="en-US" sz="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299987" y="710775"/>
              <a:ext cx="1673352" cy="914400"/>
              <a:chOff x="5987181" y="4384142"/>
              <a:chExt cx="1673352" cy="914400"/>
            </a:xfrm>
          </p:grpSpPr>
          <p:sp>
            <p:nvSpPr>
              <p:cNvPr id="83" name="Rounded Rectangle 82"/>
              <p:cNvSpPr>
                <a:spLocks noChangeAspect="1"/>
              </p:cNvSpPr>
              <p:nvPr/>
            </p:nvSpPr>
            <p:spPr>
              <a:xfrm>
                <a:off x="5987181" y="4384142"/>
                <a:ext cx="1673352" cy="914400"/>
              </a:xfrm>
              <a:prstGeom prst="round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128453" y="4586579"/>
                <a:ext cx="1283004" cy="630315"/>
                <a:chOff x="6128453" y="4586579"/>
                <a:chExt cx="1283004" cy="630315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128453" y="5077609"/>
                  <a:ext cx="128300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6258533" y="4586579"/>
                  <a:ext cx="0" cy="63031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/>
                <p:cNvSpPr/>
                <p:nvPr/>
              </p:nvSpPr>
              <p:spPr>
                <a:xfrm>
                  <a:off x="6380823" y="4884816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333333" y="4846886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418522" y="4788708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433924" y="4858272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839997" y="4824252"/>
                  <a:ext cx="91440" cy="91440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322414" y="474039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cxnSp>
          <p:nvCxnSpPr>
            <p:cNvPr id="33" name="Curved Connector 32"/>
            <p:cNvCxnSpPr>
              <a:stCxn id="23" idx="3"/>
              <a:endCxn id="97" idx="6"/>
            </p:cNvCxnSpPr>
            <p:nvPr/>
          </p:nvCxnSpPr>
          <p:spPr>
            <a:xfrm flipH="1">
              <a:off x="10244243" y="838497"/>
              <a:ext cx="783774" cy="358108"/>
            </a:xfrm>
            <a:prstGeom prst="curvedConnector3">
              <a:avLst>
                <a:gd name="adj1" fmla="val -29167"/>
              </a:avLst>
            </a:prstGeom>
            <a:ln>
              <a:solidFill>
                <a:srgbClr val="FF00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8446180" y="1809046"/>
            <a:ext cx="1828800" cy="914400"/>
            <a:chOff x="9199217" y="1809046"/>
            <a:chExt cx="1828800" cy="914400"/>
          </a:xfrm>
        </p:grpSpPr>
        <p:sp>
          <p:nvSpPr>
            <p:cNvPr id="115" name="TextBox 114"/>
            <p:cNvSpPr txBox="1"/>
            <p:nvPr/>
          </p:nvSpPr>
          <p:spPr>
            <a:xfrm>
              <a:off x="9199217" y="1818288"/>
              <a:ext cx="18288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Outlier in Graph Topology</a:t>
              </a:r>
              <a:endParaRPr lang="en-US" sz="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21" name="Rounded Rectangle 120"/>
            <p:cNvSpPr>
              <a:spLocks noChangeAspect="1"/>
            </p:cNvSpPr>
            <p:nvPr/>
          </p:nvSpPr>
          <p:spPr>
            <a:xfrm>
              <a:off x="9281010" y="1809046"/>
              <a:ext cx="1676256" cy="9144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9752723" y="2308981"/>
              <a:ext cx="102029" cy="91440"/>
            </a:xfrm>
            <a:prstGeom prst="ellipse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8" name="Oval 127"/>
            <p:cNvSpPr/>
            <p:nvPr/>
          </p:nvSpPr>
          <p:spPr>
            <a:xfrm>
              <a:off x="9527929" y="2445885"/>
              <a:ext cx="102029" cy="91440"/>
            </a:xfrm>
            <a:prstGeom prst="ellipse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3" name="Oval 132"/>
            <p:cNvSpPr>
              <a:spLocks/>
            </p:cNvSpPr>
            <p:nvPr/>
          </p:nvSpPr>
          <p:spPr>
            <a:xfrm>
              <a:off x="10232588" y="2249156"/>
              <a:ext cx="91440" cy="914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9473879" y="2172077"/>
              <a:ext cx="102029" cy="91440"/>
            </a:xfrm>
            <a:prstGeom prst="ellipse">
              <a:avLst/>
            </a:prstGeom>
            <a:noFill/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19" name="Curved Connector 118"/>
            <p:cNvCxnSpPr>
              <a:stCxn id="115" idx="3"/>
              <a:endCxn id="133" idx="6"/>
            </p:cNvCxnSpPr>
            <p:nvPr/>
          </p:nvCxnSpPr>
          <p:spPr>
            <a:xfrm flipH="1">
              <a:off x="10324028" y="1926010"/>
              <a:ext cx="703989" cy="368866"/>
            </a:xfrm>
            <a:prstGeom prst="curvedConnector3">
              <a:avLst>
                <a:gd name="adj1" fmla="val -32472"/>
              </a:avLst>
            </a:prstGeom>
            <a:ln>
              <a:solidFill>
                <a:srgbClr val="FF00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34" idx="4"/>
              <a:endCxn id="128" idx="0"/>
            </p:cNvCxnSpPr>
            <p:nvPr/>
          </p:nvCxnSpPr>
          <p:spPr>
            <a:xfrm>
              <a:off x="9524894" y="2263517"/>
              <a:ext cx="54050" cy="18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7" idx="3"/>
              <a:endCxn id="128" idx="6"/>
            </p:cNvCxnSpPr>
            <p:nvPr/>
          </p:nvCxnSpPr>
          <p:spPr>
            <a:xfrm flipH="1">
              <a:off x="9629958" y="2387030"/>
              <a:ext cx="137707" cy="104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34" idx="6"/>
              <a:endCxn id="127" idx="1"/>
            </p:cNvCxnSpPr>
            <p:nvPr/>
          </p:nvCxnSpPr>
          <p:spPr>
            <a:xfrm>
              <a:off x="9575908" y="2217797"/>
              <a:ext cx="191757" cy="104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>
            <a:stCxn id="183" idx="3"/>
            <a:endCxn id="83" idx="1"/>
          </p:cNvCxnSpPr>
          <p:nvPr/>
        </p:nvCxnSpPr>
        <p:spPr>
          <a:xfrm>
            <a:off x="8295858" y="1167217"/>
            <a:ext cx="251092" cy="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3"/>
            <a:endCxn id="121" idx="1"/>
          </p:cNvCxnSpPr>
          <p:nvPr/>
        </p:nvCxnSpPr>
        <p:spPr>
          <a:xfrm>
            <a:off x="8295858" y="2266246"/>
            <a:ext cx="232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708288" y="1242325"/>
            <a:ext cx="1456546" cy="89288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chemeClr val="lt1"/>
                </a:solidFill>
                <a:latin typeface="Courier New" charset="0"/>
                <a:ea typeface="Courier New" charset="0"/>
                <a:cs typeface="Courier New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b="1" dirty="0">
                <a:solidFill>
                  <a:schemeClr val="tx1"/>
                </a:solidFill>
              </a:rPr>
              <a:t>Outlier(s) </a:t>
            </a:r>
            <a:endParaRPr lang="en-US" sz="1100" b="1" dirty="0" smtClean="0">
              <a:solidFill>
                <a:schemeClr val="tx1"/>
              </a:solidFill>
            </a:endParaRPr>
          </a:p>
          <a:p>
            <a:r>
              <a:rPr lang="en-US" sz="1100" b="1" dirty="0" smtClean="0">
                <a:solidFill>
                  <a:schemeClr val="tx1"/>
                </a:solidFill>
              </a:rPr>
              <a:t>Recommendation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95" name="Group 194"/>
          <p:cNvGrpSpPr>
            <a:grpSpLocks noChangeAspect="1"/>
          </p:cNvGrpSpPr>
          <p:nvPr/>
        </p:nvGrpSpPr>
        <p:grpSpPr>
          <a:xfrm rot="5400000">
            <a:off x="10272025" y="1597327"/>
            <a:ext cx="182880" cy="182880"/>
            <a:chOff x="5361605" y="3818965"/>
            <a:chExt cx="365760" cy="365760"/>
          </a:xfrm>
        </p:grpSpPr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5361605" y="3818965"/>
              <a:ext cx="365760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Cross 191"/>
            <p:cNvSpPr>
              <a:spLocks noChangeAspect="1"/>
            </p:cNvSpPr>
            <p:nvPr/>
          </p:nvSpPr>
          <p:spPr>
            <a:xfrm>
              <a:off x="5361605" y="3818965"/>
              <a:ext cx="365760" cy="365760"/>
            </a:xfrm>
            <a:prstGeom prst="plus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Elbow Connector 202"/>
          <p:cNvCxnSpPr>
            <a:stCxn id="83" idx="3"/>
            <a:endCxn id="192" idx="1"/>
          </p:cNvCxnSpPr>
          <p:nvPr/>
        </p:nvCxnSpPr>
        <p:spPr>
          <a:xfrm>
            <a:off x="10220302" y="1167975"/>
            <a:ext cx="143163" cy="4293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21" idx="3"/>
            <a:endCxn id="191" idx="6"/>
          </p:cNvCxnSpPr>
          <p:nvPr/>
        </p:nvCxnSpPr>
        <p:spPr>
          <a:xfrm flipV="1">
            <a:off x="10204229" y="1780207"/>
            <a:ext cx="159236" cy="4860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1" idx="0"/>
            <a:endCxn id="179" idx="1"/>
          </p:cNvCxnSpPr>
          <p:nvPr/>
        </p:nvCxnSpPr>
        <p:spPr>
          <a:xfrm>
            <a:off x="10454905" y="1688767"/>
            <a:ext cx="2533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8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90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Cambria Math</vt:lpstr>
      <vt:lpstr>Courier New</vt:lpstr>
      <vt:lpstr>DengXian Light</vt:lpstr>
      <vt:lpstr>Arial</vt:lpstr>
      <vt:lpstr>Office Theme</vt:lpstr>
      <vt:lpstr>Tianchi: OneID</vt:lpstr>
      <vt:lpstr>PowerPoint Presentation</vt:lpstr>
      <vt:lpstr>Data Statistics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Tianchi: OneID</dc:title>
  <dc:creator>liu unique</dc:creator>
  <cp:lastModifiedBy>liu unique</cp:lastModifiedBy>
  <cp:revision>174</cp:revision>
  <dcterms:created xsi:type="dcterms:W3CDTF">2017-09-21T22:09:04Z</dcterms:created>
  <dcterms:modified xsi:type="dcterms:W3CDTF">2017-09-25T22:10:35Z</dcterms:modified>
</cp:coreProperties>
</file>