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建立專案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找到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，開啟程式</a:t>
            </a:r>
            <a:endParaRPr lang="en-US" altLang="zh-TW" dirty="0"/>
          </a:p>
          <a:p>
            <a:r>
              <a:rPr lang="zh-TW" altLang="en-US" dirty="0"/>
              <a:t>可從做下腳</a:t>
            </a:r>
            <a:r>
              <a:rPr lang="en-US" altLang="zh-TW" dirty="0"/>
              <a:t>”</a:t>
            </a:r>
            <a:r>
              <a:rPr lang="zh-TW" altLang="en-US" dirty="0"/>
              <a:t>開始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搜尋</a:t>
            </a:r>
            <a:r>
              <a:rPr lang="en-US" altLang="zh-TW" dirty="0"/>
              <a:t>visual</a:t>
            </a:r>
            <a:r>
              <a:rPr lang="zh-TW" altLang="en-US" dirty="0"/>
              <a:t>即可找到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299543-7D9A-A236-6F64-76B63708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24" y="2097248"/>
            <a:ext cx="5495629" cy="45897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1D237B-4075-3B58-3C08-581C0C27508A}"/>
              </a:ext>
            </a:extLst>
          </p:cNvPr>
          <p:cNvSpPr/>
          <p:nvPr/>
        </p:nvSpPr>
        <p:spPr>
          <a:xfrm>
            <a:off x="5872293" y="2701255"/>
            <a:ext cx="1392573" cy="377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32EEFE-F16E-1568-7122-F4A4F61C5A92}"/>
              </a:ext>
            </a:extLst>
          </p:cNvPr>
          <p:cNvSpPr/>
          <p:nvPr/>
        </p:nvSpPr>
        <p:spPr>
          <a:xfrm>
            <a:off x="5852719" y="6382627"/>
            <a:ext cx="1392573" cy="304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”</a:t>
            </a:r>
            <a:r>
              <a:rPr lang="zh-TW" altLang="en-US" dirty="0"/>
              <a:t>建立新的專案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C57B0D-2533-017E-AF54-1A92FEC0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69" y="2357306"/>
            <a:ext cx="7123124" cy="42977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B6C02D-9870-C3E3-C78C-12AB85704EA6}"/>
              </a:ext>
            </a:extLst>
          </p:cNvPr>
          <p:cNvSpPr/>
          <p:nvPr/>
        </p:nvSpPr>
        <p:spPr>
          <a:xfrm>
            <a:off x="8984610" y="4865614"/>
            <a:ext cx="2290194" cy="511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2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在輸入框搜尋</a:t>
            </a:r>
            <a:r>
              <a:rPr lang="en-US" altLang="zh-TW" dirty="0"/>
              <a:t>framework</a:t>
            </a:r>
          </a:p>
          <a:p>
            <a:r>
              <a:rPr lang="zh-TW" altLang="en-US" dirty="0"/>
              <a:t>選擇</a:t>
            </a:r>
            <a:r>
              <a:rPr lang="en-US" altLang="zh-TW" dirty="0"/>
              <a:t>Windows Forms App(.NET Framework)</a:t>
            </a:r>
          </a:p>
          <a:p>
            <a:r>
              <a:rPr lang="zh-TW" altLang="en-US" dirty="0"/>
              <a:t>按下一步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5CD4A8-30E0-8CEE-20A3-3AFED5EA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16" y="3002635"/>
            <a:ext cx="5800157" cy="38553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EE3597-5736-F0B8-4B03-938435C9BBD7}"/>
              </a:ext>
            </a:extLst>
          </p:cNvPr>
          <p:cNvSpPr/>
          <p:nvPr/>
        </p:nvSpPr>
        <p:spPr>
          <a:xfrm>
            <a:off x="7046753" y="3173135"/>
            <a:ext cx="2122414" cy="255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8BD728-0235-EA10-AD39-F6C577B59999}"/>
              </a:ext>
            </a:extLst>
          </p:cNvPr>
          <p:cNvSpPr/>
          <p:nvPr/>
        </p:nvSpPr>
        <p:spPr>
          <a:xfrm>
            <a:off x="7046753" y="3741030"/>
            <a:ext cx="2952924" cy="470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2D3B36-1D03-FD03-3819-5E77F6D2678F}"/>
              </a:ext>
            </a:extLst>
          </p:cNvPr>
          <p:cNvSpPr/>
          <p:nvPr/>
        </p:nvSpPr>
        <p:spPr>
          <a:xfrm>
            <a:off x="9578391" y="6453248"/>
            <a:ext cx="631011" cy="308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7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專案名稱輸入學號</a:t>
            </a:r>
            <a:endParaRPr lang="en-US" altLang="zh-TW" dirty="0"/>
          </a:p>
          <a:p>
            <a:r>
              <a:rPr lang="zh-TW" altLang="en-US" dirty="0"/>
              <a:t>按下建立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6937A-8AD8-8992-5F29-F327223A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37" y="2137610"/>
            <a:ext cx="6700582" cy="44582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EECC4F-F1B9-4BCF-31B9-FFF76BABCECD}"/>
              </a:ext>
            </a:extLst>
          </p:cNvPr>
          <p:cNvSpPr/>
          <p:nvPr/>
        </p:nvSpPr>
        <p:spPr>
          <a:xfrm>
            <a:off x="5192008" y="2946632"/>
            <a:ext cx="680286" cy="40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F20148-3388-C022-69C8-91E86DBBF5D2}"/>
              </a:ext>
            </a:extLst>
          </p:cNvPr>
          <p:cNvSpPr/>
          <p:nvPr/>
        </p:nvSpPr>
        <p:spPr>
          <a:xfrm>
            <a:off x="11054853" y="6186881"/>
            <a:ext cx="589066" cy="272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有該畫面代表建立完成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2D7BA7-2021-1504-C020-BB8A24DE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5" y="2455565"/>
            <a:ext cx="8123339" cy="44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在標籤索引點選 </a:t>
            </a:r>
            <a:r>
              <a:rPr lang="en-US" altLang="zh-TW" dirty="0"/>
              <a:t>“</a:t>
            </a:r>
            <a:r>
              <a:rPr lang="zh-TW" altLang="en-US" dirty="0"/>
              <a:t>檢視</a:t>
            </a:r>
            <a:r>
              <a:rPr lang="en-US" altLang="zh-TW" dirty="0"/>
              <a:t>”-&gt;”</a:t>
            </a:r>
            <a:r>
              <a:rPr lang="zh-TW" altLang="en-US" dirty="0"/>
              <a:t>工具箱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常用的原件都放在這，</a:t>
            </a:r>
            <a:r>
              <a:rPr lang="en-US" altLang="zh-TW" dirty="0"/>
              <a:t>Label</a:t>
            </a:r>
            <a:r>
              <a:rPr lang="zh-TW" altLang="en-US" dirty="0"/>
              <a:t>、</a:t>
            </a:r>
            <a:r>
              <a:rPr lang="en-US" altLang="zh-TW" dirty="0"/>
              <a:t>Button</a:t>
            </a:r>
            <a:r>
              <a:rPr lang="zh-TW" altLang="en-US" dirty="0"/>
              <a:t>、</a:t>
            </a:r>
            <a:r>
              <a:rPr lang="en-US" altLang="zh-TW" dirty="0" err="1"/>
              <a:t>TextBox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278283-138C-4D89-AC67-1D14A42E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59" y="2986482"/>
            <a:ext cx="2925941" cy="38715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83023E-CD49-AE02-8884-D5420E43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172" y="1587775"/>
            <a:ext cx="4806365" cy="51905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EB34AF-42D5-7CF5-D1FD-22C1B2E8DD7C}"/>
              </a:ext>
            </a:extLst>
          </p:cNvPr>
          <p:cNvSpPr/>
          <p:nvPr/>
        </p:nvSpPr>
        <p:spPr>
          <a:xfrm>
            <a:off x="4025938" y="2986482"/>
            <a:ext cx="403449" cy="167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6244FD-ACF8-1A86-D42A-BF82F27C05BB}"/>
              </a:ext>
            </a:extLst>
          </p:cNvPr>
          <p:cNvSpPr/>
          <p:nvPr/>
        </p:nvSpPr>
        <p:spPr>
          <a:xfrm>
            <a:off x="7251171" y="2132898"/>
            <a:ext cx="1632769" cy="3016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74809C-630F-3EA4-2AEA-7AF6D145A1D0}"/>
              </a:ext>
            </a:extLst>
          </p:cNvPr>
          <p:cNvSpPr/>
          <p:nvPr/>
        </p:nvSpPr>
        <p:spPr>
          <a:xfrm>
            <a:off x="3045485" y="5571018"/>
            <a:ext cx="1761406" cy="167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24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12CF4-16E9-C2E6-091D-A60353D4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21B0F-9872-F132-DF16-B022705C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隨意拖曳一個元件</a:t>
            </a:r>
            <a:r>
              <a:rPr lang="en-US" altLang="zh-TW" dirty="0"/>
              <a:t>”Button”</a:t>
            </a:r>
            <a:r>
              <a:rPr lang="zh-TW" altLang="en-US" dirty="0"/>
              <a:t>到畫面中試試看吧</a:t>
            </a:r>
            <a:r>
              <a:rPr lang="en-US" altLang="zh-TW" dirty="0"/>
              <a:t>~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519275-70EB-05C0-8E09-EBA7604D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29" y="2541863"/>
            <a:ext cx="6823868" cy="4023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090860-44BC-71E4-4CBE-3468DAB959BB}"/>
              </a:ext>
            </a:extLst>
          </p:cNvPr>
          <p:cNvSpPr/>
          <p:nvPr/>
        </p:nvSpPr>
        <p:spPr>
          <a:xfrm>
            <a:off x="2163582" y="3959603"/>
            <a:ext cx="554451" cy="159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EC66F-A234-B2CD-BB8A-26BC243A4434}"/>
              </a:ext>
            </a:extLst>
          </p:cNvPr>
          <p:cNvSpPr/>
          <p:nvPr/>
        </p:nvSpPr>
        <p:spPr>
          <a:xfrm>
            <a:off x="4571223" y="4186105"/>
            <a:ext cx="596395" cy="26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906BC9B-7C61-9CD2-49C3-C910721B4EB6}"/>
              </a:ext>
            </a:extLst>
          </p:cNvPr>
          <p:cNvCxnSpPr>
            <a:cxnSpLocks/>
          </p:cNvCxnSpPr>
          <p:nvPr/>
        </p:nvCxnSpPr>
        <p:spPr>
          <a:xfrm>
            <a:off x="2785145" y="4043494"/>
            <a:ext cx="1711354" cy="268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5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FBE19C2-AC80-0296-D234-00BDD3FC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73" y="1919448"/>
            <a:ext cx="7878378" cy="48777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F21AA19-1766-8E7C-48D1-8C5986A9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介面簡單介紹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9D7D94-4B8C-DD98-5C01-298F21EBD92C}"/>
              </a:ext>
            </a:extLst>
          </p:cNvPr>
          <p:cNvSpPr/>
          <p:nvPr/>
        </p:nvSpPr>
        <p:spPr>
          <a:xfrm>
            <a:off x="3874935" y="2617365"/>
            <a:ext cx="3196983" cy="3355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8A69B9-D7B4-55E1-FEB2-73F74D6A00BC}"/>
              </a:ext>
            </a:extLst>
          </p:cNvPr>
          <p:cNvSpPr/>
          <p:nvPr/>
        </p:nvSpPr>
        <p:spPr>
          <a:xfrm>
            <a:off x="7071918" y="4672667"/>
            <a:ext cx="3196982" cy="192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698C65-97EF-FC91-BA13-B699CDA3C06F}"/>
              </a:ext>
            </a:extLst>
          </p:cNvPr>
          <p:cNvSpPr/>
          <p:nvPr/>
        </p:nvSpPr>
        <p:spPr>
          <a:xfrm>
            <a:off x="2434773" y="2408244"/>
            <a:ext cx="1274844" cy="4311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E21827-9303-501C-E6CF-9937CABC59C5}"/>
              </a:ext>
            </a:extLst>
          </p:cNvPr>
          <p:cNvSpPr txBox="1"/>
          <p:nvPr/>
        </p:nvSpPr>
        <p:spPr>
          <a:xfrm>
            <a:off x="755009" y="2360090"/>
            <a:ext cx="178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工具區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元件都放在這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001D6A-D3EC-96FC-42C2-F4E737E21CF5}"/>
              </a:ext>
            </a:extLst>
          </p:cNvPr>
          <p:cNvSpPr txBox="1"/>
          <p:nvPr/>
        </p:nvSpPr>
        <p:spPr>
          <a:xfrm>
            <a:off x="5173686" y="2821755"/>
            <a:ext cx="189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元件拖拉編輯區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9848160-27F7-6983-8692-764731891B7A}"/>
              </a:ext>
            </a:extLst>
          </p:cNvPr>
          <p:cNvSpPr txBox="1"/>
          <p:nvPr/>
        </p:nvSpPr>
        <p:spPr>
          <a:xfrm>
            <a:off x="10292396" y="4846167"/>
            <a:ext cx="189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屬性區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編輯元件各個設定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CF69436-1A28-D667-2CBB-96E2B9332248}"/>
              </a:ext>
            </a:extLst>
          </p:cNvPr>
          <p:cNvSpPr txBox="1"/>
          <p:nvPr/>
        </p:nvSpPr>
        <p:spPr>
          <a:xfrm>
            <a:off x="10268900" y="2498589"/>
            <a:ext cx="189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檔案管理區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程式碼等等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2E2B92-7B31-93B1-571A-4973D23B3F12}"/>
              </a:ext>
            </a:extLst>
          </p:cNvPr>
          <p:cNvSpPr/>
          <p:nvPr/>
        </p:nvSpPr>
        <p:spPr>
          <a:xfrm>
            <a:off x="7071918" y="2408244"/>
            <a:ext cx="3196982" cy="1702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0581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</TotalTime>
  <Words>136</Words>
  <Application>Microsoft Office PowerPoint</Application>
  <PresentationFormat>寬螢幕</PresentationFormat>
  <Paragraphs>32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圖庫</vt:lpstr>
      <vt:lpstr>C#視窗程式設計</vt:lpstr>
      <vt:lpstr>建立專案</vt:lpstr>
      <vt:lpstr>建立專案</vt:lpstr>
      <vt:lpstr>建立專案</vt:lpstr>
      <vt:lpstr>建立專案</vt:lpstr>
      <vt:lpstr>建立專案</vt:lpstr>
      <vt:lpstr>建立專案</vt:lpstr>
      <vt:lpstr>建立專案</vt:lpstr>
      <vt:lpstr>介面簡單介紹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呂聖文</cp:lastModifiedBy>
  <cp:revision>18</cp:revision>
  <dcterms:created xsi:type="dcterms:W3CDTF">2022-08-13T08:50:35Z</dcterms:created>
  <dcterms:modified xsi:type="dcterms:W3CDTF">2023-02-16T13:06:25Z</dcterms:modified>
</cp:coreProperties>
</file>