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3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data.worldbank.org/indicators/sp-dyn-le-00-in/" TargetMode="External"/><Relationship Id="rId2" Type="http://schemas.openxmlformats.org/officeDocument/2006/relationships/hyperlink" Target="https://genderdata.worldbank.org/indicators/sl-tlf-acti-z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ght-and-salt/World-Bank-Data-by-Indicators/blob/master/gender/gender-raw-2021.csv" TargetMode="External"/><Relationship Id="rId5" Type="http://schemas.openxmlformats.org/officeDocument/2006/relationships/hyperlink" Target="https://genderdata.worldbank.org/indicators/se-ter-enrr/" TargetMode="External"/><Relationship Id="rId4" Type="http://schemas.openxmlformats.org/officeDocument/2006/relationships/hyperlink" Target="https://genderdata.worldbank.org/indicators/sp-dyn-sm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ld map with flight paths">
            <a:extLst>
              <a:ext uri="{FF2B5EF4-FFF2-40B4-BE49-F238E27FC236}">
                <a16:creationId xmlns:a16="http://schemas.microsoft.com/office/drawing/2014/main" id="{EE705C78-1C6A-3B2E-FE8B-FFB9B9BE6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1" b="10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C5B17E-0A9C-2996-09F4-1B1D182C6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5100" kern="10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How geography changes a woman’s life path?</a:t>
            </a:r>
            <a:endParaRPr lang="zh-CN" altLang="zh-CN" sz="5100" kern="10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2443-66D0-D890-AF78-12878F6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 Datasets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09FF6D3-94AF-16E1-BD1F-3CAA0BC87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16641"/>
              </p:ext>
            </p:extLst>
          </p:nvPr>
        </p:nvGraphicFramePr>
        <p:xfrm>
          <a:off x="1169769" y="2360214"/>
          <a:ext cx="9852461" cy="3949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2099">
                  <a:extLst>
                    <a:ext uri="{9D8B030D-6E8A-4147-A177-3AD203B41FA5}">
                      <a16:colId xmlns:a16="http://schemas.microsoft.com/office/drawing/2014/main" val="4289310469"/>
                    </a:ext>
                  </a:extLst>
                </a:gridCol>
                <a:gridCol w="4990362">
                  <a:extLst>
                    <a:ext uri="{9D8B030D-6E8A-4147-A177-3AD203B41FA5}">
                      <a16:colId xmlns:a16="http://schemas.microsoft.com/office/drawing/2014/main" val="1778248947"/>
                    </a:ext>
                  </a:extLst>
                </a:gridCol>
              </a:tblGrid>
              <a:tr h="658191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 force participation rate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u="sng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https://genderdata.worldbank.org/indicators/sl-tlf-acti-zs/</a:t>
                      </a:r>
                      <a:endParaRPr lang="zh-CN" sz="1400" b="0" u="sng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209205"/>
                  </a:ext>
                </a:extLst>
              </a:tr>
              <a:tr h="658191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expectancy at birth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u="sng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https://genderdata.worldbank.org/indicators/sp-dyn-le-00-in/</a:t>
                      </a:r>
                      <a:endParaRPr lang="zh-CN" sz="1400" b="0" u="sng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880952"/>
                  </a:ext>
                </a:extLst>
              </a:tr>
              <a:tr h="658191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age at first marriage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u="sng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https://genderdata.worldbank.org/indicators/sp-dyn-smam/</a:t>
                      </a:r>
                      <a:endParaRPr lang="zh-CN" sz="1400" b="0" u="sng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226382"/>
                  </a:ext>
                </a:extLst>
              </a:tr>
              <a:tr h="658191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 enrollment, tertiary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u="sng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https://genderdata.worldbank.org/indicators/se-ter-enrr/</a:t>
                      </a:r>
                      <a:endParaRPr lang="zh-CN" sz="1400" b="0" u="sng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619190"/>
                  </a:ext>
                </a:extLst>
              </a:tr>
              <a:tr h="131638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 Bank Data – gender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u="sng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https://github.com/light-and-salt/World-Bank-Data-by-Indicators/blob/master/gender/gender-raw-2021.csv</a:t>
                      </a:r>
                      <a:endParaRPr lang="zh-CN" sz="1400" b="0" u="sng" kern="1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8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2443-66D0-D890-AF78-12878F6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 Datasets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4C5FD-3A8C-3FE0-67D8-736EC5470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18"/>
          <a:stretch/>
        </p:blipFill>
        <p:spPr>
          <a:xfrm>
            <a:off x="1115568" y="1542686"/>
            <a:ext cx="10133534" cy="5129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6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2443-66D0-D890-AF78-12878F6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 Datasets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6F289C-5145-83D5-C653-3FED1C9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728216"/>
            <a:ext cx="7772400" cy="4598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1A4AC9-12DF-6B3C-F5E0-7D39F3DD7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2776"/>
              </p:ext>
            </p:extLst>
          </p:nvPr>
        </p:nvGraphicFramePr>
        <p:xfrm>
          <a:off x="8904328" y="3324637"/>
          <a:ext cx="3155151" cy="2256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5151">
                  <a:extLst>
                    <a:ext uri="{9D8B030D-6E8A-4147-A177-3AD203B41FA5}">
                      <a16:colId xmlns:a16="http://schemas.microsoft.com/office/drawing/2014/main" val="3546283732"/>
                    </a:ext>
                  </a:extLst>
                </a:gridCol>
              </a:tblGrid>
              <a:tr h="4512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 force participation rate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095581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expectancy at birth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810786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age at first marriage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090772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 enrollment, tertiary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89759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39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0A7EB-3D61-6BF6-F6D6-F968A780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B91098A-F93B-4F70-1282-51AC7EAA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33" y="1728216"/>
            <a:ext cx="3579068" cy="468464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EB405101-3CE5-619A-F08C-35F713F3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7" y="1624716"/>
            <a:ext cx="3579068" cy="46846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6C7DAC-17FC-457F-67DB-531D2FD9B010}"/>
              </a:ext>
            </a:extLst>
          </p:cNvPr>
          <p:cNvSpPr txBox="1"/>
          <p:nvPr/>
        </p:nvSpPr>
        <p:spPr>
          <a:xfrm>
            <a:off x="7268817" y="221865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Age Timeline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8D1F0D-3078-B3B5-6CED-D6D6A4E467BE}"/>
              </a:ext>
            </a:extLst>
          </p:cNvPr>
          <p:cNvSpPr txBox="1"/>
          <p:nvPr/>
        </p:nvSpPr>
        <p:spPr>
          <a:xfrm>
            <a:off x="7268817" y="3170767"/>
            <a:ext cx="56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ectangles :</a:t>
            </a:r>
          </a:p>
          <a:p>
            <a:r>
              <a:rPr lang="en-US" altLang="zh-CN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"loss" of women along the way</a:t>
            </a:r>
            <a:r>
              <a:rPr lang="zh-CN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地图&#10;&#10;描述已自动生成">
            <a:extLst>
              <a:ext uri="{FF2B5EF4-FFF2-40B4-BE49-F238E27FC236}">
                <a16:creationId xmlns:a16="http://schemas.microsoft.com/office/drawing/2014/main" id="{31F3A237-ED7F-FEF7-22E3-86E56900F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9" y="1482857"/>
            <a:ext cx="6467267" cy="48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icrosoft YaHei Light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135</Words>
  <Application>Microsoft Macintosh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Light</vt:lpstr>
      <vt:lpstr>Microsoft YaHei</vt:lpstr>
      <vt:lpstr>Arial</vt:lpstr>
      <vt:lpstr>Calibri</vt:lpstr>
      <vt:lpstr>AccentBoxVTI</vt:lpstr>
      <vt:lpstr>How geography changes a woman’s life path?</vt:lpstr>
      <vt:lpstr>Public Datasets</vt:lpstr>
      <vt:lpstr>Public Datasets</vt:lpstr>
      <vt:lpstr>Public Datasets</vt:lpstr>
      <vt:lpstr>Draft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geography changes a woman’s life path?</dc:title>
  <dc:creator>畅 刘</dc:creator>
  <cp:lastModifiedBy>畅 刘</cp:lastModifiedBy>
  <cp:revision>7</cp:revision>
  <dcterms:created xsi:type="dcterms:W3CDTF">2023-02-14T22:32:04Z</dcterms:created>
  <dcterms:modified xsi:type="dcterms:W3CDTF">2023-02-14T22:56:07Z</dcterms:modified>
</cp:coreProperties>
</file>