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91429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91429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94" algn="l" defTabSz="91429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91429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91429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732" algn="l" defTabSz="91429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880" algn="l" defTabSz="91429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91429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914294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118" y="67"/>
      </p:cViewPr>
      <p:guideLst>
        <p:guide orient="horz" pos="3368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2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0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7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4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5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7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4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6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4F561-77E7-4D0D-8892-36F9279BD38F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4F561-77E7-4D0D-8892-36F9279BD38F}" type="datetimeFigureOut">
              <a:rPr lang="en-US" smtClean="0"/>
              <a:t>5/30/2015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48E3D-E3D4-4009-9D71-4538821F2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0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25" y="1746700"/>
            <a:ext cx="7200000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2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Moser</dc:creator>
  <cp:lastModifiedBy>Ken Moser</cp:lastModifiedBy>
  <cp:revision>12</cp:revision>
  <dcterms:created xsi:type="dcterms:W3CDTF">2014-10-24T01:14:50Z</dcterms:created>
  <dcterms:modified xsi:type="dcterms:W3CDTF">2015-05-30T03:10:36Z</dcterms:modified>
</cp:coreProperties>
</file>