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用</a:t>
            </a:r>
            <a:r>
              <a:rPr lang="en-US" altLang="zh-CN" sz="3200"/>
              <a:t>SCRAPY</a:t>
            </a:r>
            <a:r>
              <a:rPr lang="zh-CN" altLang="en-US" sz="3200"/>
              <a:t>框架爬头条号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sym typeface="+mn-ea"/>
              </a:rPr>
              <a:t>问题标题、问题描述、问题标签、问题的评论数以及评论的内容、评论的时间及赞同数、 回答数、回答者信息、回答内容、回答时间、赞同数、回答的评论数、评论的内容、评 论的时间及赞同数、回答者的详细信息、抓取时间 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由于</a:t>
            </a:r>
            <a:r>
              <a:rPr lang="zh-CN" altLang="en-US" sz="2400" dirty="0">
                <a:sym typeface="+mn-ea"/>
              </a:rPr>
              <a:t>需要计算阅读、评论，点赞数的增量，数据更新时，历史的阅读量、点赞数、评论 数需要保存，不能覆盖。 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抓取</a:t>
            </a:r>
            <a:r>
              <a:rPr lang="zh-CN" altLang="en-US" sz="2400" dirty="0">
                <a:sym typeface="+mn-ea"/>
              </a:rPr>
              <a:t>频率：</a:t>
            </a:r>
            <a:r>
              <a:rPr lang="zh-CN" altLang="en-US" sz="2400" dirty="0" smtClean="0">
                <a:sym typeface="+mn-ea"/>
              </a:rPr>
              <a:t>两个小时</a:t>
            </a:r>
            <a:endParaRPr lang="zh-CN" altLang="en-US" sz="2400" dirty="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540"/>
          </a:xfrm>
        </p:spPr>
        <p:txBody>
          <a:bodyPr/>
          <a:p>
            <a:r>
              <a:rPr lang="zh-CN" altLang="en-US" sz="3200"/>
              <a:t>配置</a:t>
            </a:r>
            <a:r>
              <a:rPr lang="en-US" altLang="zh-CN" sz="3200"/>
              <a:t>spider.py</a:t>
            </a:r>
            <a:r>
              <a:rPr lang="zh-CN" altLang="en-US" sz="3200"/>
              <a:t>代码</a:t>
            </a:r>
            <a:endParaRPr lang="zh-CN" altLang="en-US" sz="320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3535" y="1452245"/>
            <a:ext cx="7985760" cy="4725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p>
            <a:r>
              <a:rPr lang="zh-CN" altLang="en-US" sz="3200"/>
              <a:t>配置</a:t>
            </a:r>
            <a:r>
              <a:rPr lang="en-US" altLang="zh-CN" sz="3200"/>
              <a:t>pipeline.py</a:t>
            </a:r>
            <a:r>
              <a:rPr lang="zh-CN" altLang="en-US" sz="3200"/>
              <a:t>和</a:t>
            </a:r>
            <a:r>
              <a:rPr lang="en-US" altLang="zh-CN" sz="3200"/>
              <a:t>setting.py</a:t>
            </a:r>
            <a:r>
              <a:rPr lang="zh-CN" altLang="en-US" sz="3200"/>
              <a:t>代码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895" y="1205230"/>
            <a:ext cx="6485890" cy="4122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10" y="2900680"/>
            <a:ext cx="559054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665"/>
          </a:xfrm>
        </p:spPr>
        <p:txBody>
          <a:bodyPr/>
          <a:p>
            <a:r>
              <a:rPr lang="zh-CN" altLang="en-US" sz="3200"/>
              <a:t>终端运行结果</a:t>
            </a:r>
            <a:endParaRPr lang="en-US" altLang="zh-CN" sz="320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212850"/>
            <a:ext cx="8241665" cy="5177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845"/>
          </a:xfrm>
        </p:spPr>
        <p:txBody>
          <a:bodyPr/>
          <a:p>
            <a:r>
              <a:rPr lang="zh-CN" altLang="en-US" sz="3200"/>
              <a:t>结果分析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970"/>
            <a:ext cx="10515600" cy="4384675"/>
          </a:xfrm>
        </p:spPr>
        <p:txBody>
          <a:bodyPr/>
          <a:p>
            <a:r>
              <a:rPr lang="zh-CN" altLang="en-US" sz="2400"/>
              <a:t>分别调试每一个配置文件都没有问题，用终端运行</a:t>
            </a:r>
            <a:r>
              <a:rPr lang="en-US" altLang="zh-CN" sz="2400"/>
              <a:t>spider</a:t>
            </a:r>
            <a:r>
              <a:rPr lang="zh-CN" altLang="en-US" sz="2400"/>
              <a:t>也没有报错，但是得到空的</a:t>
            </a:r>
            <a:r>
              <a:rPr lang="en-US" altLang="zh-CN" sz="2400"/>
              <a:t>txt</a:t>
            </a:r>
            <a:r>
              <a:rPr lang="zh-CN" altLang="en-US" sz="2400"/>
              <a:t>文本，分析命令可知</a:t>
            </a:r>
            <a:r>
              <a:rPr lang="en-US" altLang="zh-CN" sz="2400"/>
              <a:t>item pipeline </a:t>
            </a:r>
            <a:r>
              <a:rPr lang="zh-CN" altLang="en-US" sz="2400"/>
              <a:t>得到的是空列表。应该是使用的</a:t>
            </a:r>
            <a:r>
              <a:rPr lang="en-US" altLang="zh-CN" sz="2400"/>
              <a:t>Xpath</a:t>
            </a:r>
            <a:r>
              <a:rPr lang="zh-CN" altLang="en-US" sz="2400"/>
              <a:t>表达式没有提取到信息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下一步：</a:t>
            </a:r>
            <a:r>
              <a:rPr lang="en-US" altLang="zh-CN" sz="2400"/>
              <a:t>1.</a:t>
            </a:r>
            <a:r>
              <a:rPr lang="zh-CN" altLang="en-US" sz="2400"/>
              <a:t>检查</a:t>
            </a:r>
            <a:r>
              <a:rPr lang="en-US" altLang="zh-CN" sz="2400"/>
              <a:t>Xpath</a:t>
            </a:r>
            <a:r>
              <a:rPr lang="zh-CN" altLang="en-US" sz="2400"/>
              <a:t>表达式，或者学习正则表达式的使用来提取信息</a:t>
            </a:r>
            <a:endParaRPr lang="zh-CN" altLang="en-US" sz="2400"/>
          </a:p>
          <a:p>
            <a:r>
              <a:rPr lang="zh-CN" altLang="en-US" sz="2400"/>
              <a:t>                  </a:t>
            </a:r>
            <a:r>
              <a:rPr lang="en-US" altLang="zh-CN" sz="2400"/>
              <a:t>2.</a:t>
            </a:r>
            <a:r>
              <a:rPr lang="zh-CN" altLang="en-US" sz="2400"/>
              <a:t>学习吴恩达</a:t>
            </a:r>
            <a:r>
              <a:rPr lang="en-US" altLang="zh-CN" sz="2400"/>
              <a:t>deep learing</a:t>
            </a:r>
            <a:r>
              <a:rPr lang="zh-CN" altLang="en-US" sz="2400"/>
              <a:t>视频内容</a:t>
            </a:r>
            <a:endParaRPr lang="zh-CN" altLang="en-US" sz="2400"/>
          </a:p>
          <a:p>
            <a:r>
              <a:rPr lang="zh-CN" altLang="en-US" sz="2400"/>
              <a:t>                  </a:t>
            </a:r>
            <a:r>
              <a:rPr lang="en-US" altLang="zh-CN" sz="2400"/>
              <a:t>3.</a:t>
            </a:r>
            <a:r>
              <a:rPr lang="zh-CN" altLang="en-US" sz="2400"/>
              <a:t>深入学习</a:t>
            </a:r>
            <a:r>
              <a:rPr lang="en-US" altLang="zh-CN" sz="2400"/>
              <a:t>python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用SCRAPY框架爬头条号</vt:lpstr>
      <vt:lpstr>配置spider.py代码</vt:lpstr>
      <vt:lpstr>配置pipeline.py和setting.py代码</vt:lpstr>
      <vt:lpstr>终端运行结果</vt:lpstr>
      <vt:lpstr>结果分析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LiuBinBin</cp:lastModifiedBy>
  <cp:revision>3</cp:revision>
  <dcterms:created xsi:type="dcterms:W3CDTF">2018-08-02T12:29:00Z</dcterms:created>
  <dcterms:modified xsi:type="dcterms:W3CDTF">2018-08-02T14:24:55Z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