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9" r:id="rId3"/>
    <p:sldId id="268" r:id="rId4"/>
    <p:sldId id="270" r:id="rId5"/>
    <p:sldId id="271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用</a:t>
            </a:r>
            <a:r>
              <a:rPr lang="en-US" altLang="zh-CN" sz="3200" dirty="0"/>
              <a:t>SCRAPY</a:t>
            </a:r>
            <a:r>
              <a:rPr lang="zh-CN" altLang="en-US" sz="3200" dirty="0"/>
              <a:t>框架爬头条号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ym typeface="+mn-ea"/>
              </a:rPr>
              <a:t>问题标题、问题描述、问题标签、问题的评论数以及评论的内容、评论的时间及赞同数、 回答数、回答者信息、回答内容、回答时间、赞同数、回答的评论数、评论的内容、评 论的时间及赞同数、回答者的详细信息、抓取时间 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由于需要计算阅读、评论，点赞数的增量，数据更新时，历史的阅读量、点赞数、评论 数需要保存，不能覆盖。 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抓取频率：两个小时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63BC5-E939-46B4-BD08-35E02F6C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717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遇到的问题：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75315-91A4-49B7-8486-BB00FD135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8"/>
            <a:ext cx="10515600" cy="4351338"/>
          </a:xfrm>
        </p:spPr>
        <p:txBody>
          <a:bodyPr/>
          <a:lstStyle/>
          <a:p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：今日头条页面通过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动态生成，源代码一部分标签一部分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数据，只用</a:t>
            </a:r>
            <a:r>
              <a:rPr lang="en-US" altLang="zh-CN" sz="2400" dirty="0"/>
              <a:t>SCRAPY</a:t>
            </a:r>
            <a:r>
              <a:rPr lang="zh-CN" altLang="en-US" sz="2400" dirty="0"/>
              <a:t>框架下载</a:t>
            </a:r>
            <a:r>
              <a:rPr lang="en-US" altLang="zh-CN" sz="2400" dirty="0"/>
              <a:t>HTML</a:t>
            </a:r>
            <a:r>
              <a:rPr lang="zh-CN" altLang="en-US" sz="2400" dirty="0"/>
              <a:t>页面得不到元素</a:t>
            </a:r>
            <a:endParaRPr lang="en-US" altLang="zh-CN" sz="24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解决方法：使用开发者工具分析页面，使用</a:t>
            </a:r>
            <a:r>
              <a:rPr lang="en-US" altLang="zh-CN" sz="2400" dirty="0" err="1"/>
              <a:t>scrapy+selenium+PhantomJS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9635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1C282-682B-4CF5-9FD4-E09E7796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28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遇到的问题：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C7821-78DF-4806-80E2-B878FF3B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4700501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用浏览器直接打开文章，打开开发者工具只能看到评论部分的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数据而看不到标题和正文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1331F0-4859-4B70-8E0A-F957D0AB7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57" y="2970926"/>
            <a:ext cx="7080309" cy="21209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BDCF11-ADE5-48C9-AA4F-17897162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913" y="3977060"/>
            <a:ext cx="5544731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0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AAF44-BF3A-4843-A60F-5DACE215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867"/>
            <a:ext cx="10515600" cy="85839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遇到的问题：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77B5F-E0E7-4B28-962D-21657A1D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262"/>
            <a:ext cx="10515600" cy="5157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解决方法：进入搜索页面直接搜索新闻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BBD24B-A401-4A8F-B62F-4268A016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19" y="1601442"/>
            <a:ext cx="7684839" cy="365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2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AA278-D552-4447-85C8-265643B2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10"/>
            <a:ext cx="10515600" cy="70094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遇到的问题：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0A9DD-76F3-432F-BF09-7D750BB9A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458"/>
            <a:ext cx="10515600" cy="51535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打开开发者工具可看到得到想要的新闻的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7DF8DD-C7CD-4059-8D4B-9212B0609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25" y="1607715"/>
            <a:ext cx="6581775" cy="1562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310D7C-958A-46D8-B916-20FB1498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88" y="2699188"/>
            <a:ext cx="6010275" cy="1171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6E8825-D40B-421F-92D3-E8C7A2C68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812" y="4352350"/>
            <a:ext cx="90963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7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540"/>
          </a:xfrm>
        </p:spPr>
        <p:txBody>
          <a:bodyPr/>
          <a:lstStyle/>
          <a:p>
            <a:r>
              <a:rPr lang="zh-CN" altLang="en-US" sz="3200" dirty="0"/>
              <a:t>配置</a:t>
            </a:r>
            <a:r>
              <a:rPr lang="en-US" altLang="zh-CN" sz="3200" dirty="0"/>
              <a:t>spider.py</a:t>
            </a:r>
            <a:r>
              <a:rPr lang="zh-CN" altLang="en-US" sz="3200" dirty="0"/>
              <a:t>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740E05-073A-40A6-985B-7A7D19D32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684" y="1366838"/>
            <a:ext cx="8568817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zh-CN" altLang="en-US" sz="3200" dirty="0"/>
              <a:t>配置</a:t>
            </a:r>
            <a:r>
              <a:rPr lang="en-US" altLang="zh-CN" sz="3200" dirty="0"/>
              <a:t>pipeline.py</a:t>
            </a:r>
            <a:r>
              <a:rPr lang="zh-CN" altLang="en-US" sz="3200" dirty="0"/>
              <a:t>和</a:t>
            </a:r>
            <a:r>
              <a:rPr lang="en-US" altLang="zh-CN" sz="3200" dirty="0"/>
              <a:t>setting.py</a:t>
            </a:r>
            <a:r>
              <a:rPr lang="zh-CN" altLang="en-US" sz="3200" dirty="0"/>
              <a:t>代码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C2B2038-0B7E-4068-9575-0A0AF7E28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146" y="1577132"/>
            <a:ext cx="5218127" cy="3019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A97E25-5A16-4D4E-B7FA-0EECFBC49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879" y="4278439"/>
            <a:ext cx="8943975" cy="1238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338481-FC5F-499C-BF09-BFCFEB90E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013" y="2868756"/>
            <a:ext cx="461010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665"/>
          </a:xfrm>
        </p:spPr>
        <p:txBody>
          <a:bodyPr/>
          <a:lstStyle/>
          <a:p>
            <a:r>
              <a:rPr lang="zh-CN" altLang="en-US" sz="3200" dirty="0"/>
              <a:t>终端运行结果</a:t>
            </a:r>
            <a:endParaRPr lang="en-US" altLang="zh-CN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3ECE7E-D58D-4C8B-B417-C4183FF0B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681" y="1367790"/>
            <a:ext cx="9713357" cy="48820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2845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8014"/>
            <a:ext cx="10515600" cy="4714631"/>
          </a:xfrm>
        </p:spPr>
        <p:txBody>
          <a:bodyPr/>
          <a:lstStyle/>
          <a:p>
            <a:endParaRPr lang="zh-CN" altLang="en-US" sz="2400" dirty="0"/>
          </a:p>
          <a:p>
            <a:endParaRPr lang="en-US" altLang="zh-CN" sz="2400" dirty="0"/>
          </a:p>
          <a:p>
            <a:r>
              <a:rPr lang="zh-CN" altLang="en-US" sz="2400" dirty="0"/>
              <a:t>不足之处：</a:t>
            </a:r>
            <a:r>
              <a:rPr lang="en-US" altLang="zh-CN" sz="2400" dirty="0"/>
              <a:t>1.</a:t>
            </a:r>
            <a:r>
              <a:rPr lang="zh-CN" altLang="en-US" sz="2400" dirty="0"/>
              <a:t>由于昨天才想到通过搜素新闻获取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数据，评论内容以及评论回复部分没做完</a:t>
            </a:r>
            <a:endParaRPr lang="en-US" altLang="zh-CN" sz="2400" dirty="0"/>
          </a:p>
          <a:p>
            <a:r>
              <a:rPr lang="en-US" altLang="zh-CN" sz="2400" dirty="0"/>
              <a:t>                      2.</a:t>
            </a:r>
            <a:r>
              <a:rPr lang="zh-CN" altLang="en-US" sz="2400" dirty="0"/>
              <a:t>数据显示不够好</a:t>
            </a:r>
          </a:p>
          <a:p>
            <a:endParaRPr lang="en-US" altLang="zh-CN" sz="2400" dirty="0"/>
          </a:p>
          <a:p>
            <a:r>
              <a:rPr lang="zh-CN" altLang="en-US" sz="2400" dirty="0"/>
              <a:t>下一步：</a:t>
            </a:r>
            <a:r>
              <a:rPr lang="en-US" altLang="zh-CN" sz="2400" dirty="0"/>
              <a:t>1.</a:t>
            </a:r>
            <a:r>
              <a:rPr lang="zh-CN" altLang="en-US" sz="2400" dirty="0"/>
              <a:t>完成剩余部分内容，优化</a:t>
            </a:r>
            <a:r>
              <a:rPr lang="en-US" altLang="zh-CN" sz="2400" dirty="0"/>
              <a:t>pipeline</a:t>
            </a:r>
            <a:r>
              <a:rPr lang="zh-CN" altLang="en-US" sz="2400" dirty="0"/>
              <a:t>代码以更好显示数据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                 </a:t>
            </a:r>
            <a:r>
              <a:rPr lang="en-US" altLang="zh-CN" dirty="0"/>
              <a:t>2.</a:t>
            </a:r>
            <a:r>
              <a:rPr lang="zh-CN" altLang="en-US" dirty="0"/>
              <a:t>学习</a:t>
            </a:r>
            <a:r>
              <a:rPr lang="en-US" altLang="zh-CN" dirty="0"/>
              <a:t>deep </a:t>
            </a:r>
            <a:r>
              <a:rPr lang="en-US" altLang="zh-CN" dirty="0" err="1"/>
              <a:t>learing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内容</a:t>
            </a:r>
          </a:p>
          <a:p>
            <a:r>
              <a:rPr lang="zh-CN" altLang="en-US" sz="2400" dirty="0"/>
              <a:t>                  </a:t>
            </a: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290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用SCRAPY框架爬头条号</vt:lpstr>
      <vt:lpstr>遇到的问题：</vt:lpstr>
      <vt:lpstr>遇到的问题：</vt:lpstr>
      <vt:lpstr>遇到的问题：</vt:lpstr>
      <vt:lpstr>遇到的问题：</vt:lpstr>
      <vt:lpstr>配置spider.py代码</vt:lpstr>
      <vt:lpstr>配置pipeline.py和setting.py代码</vt:lpstr>
      <vt:lpstr>终端运行结果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用SCRAPY框架爬头条号</dc:title>
  <dc:creator/>
  <cp:lastModifiedBy>LiuBinBin</cp:lastModifiedBy>
  <cp:revision>10</cp:revision>
  <dcterms:created xsi:type="dcterms:W3CDTF">2018-08-02T12:29:00Z</dcterms:created>
  <dcterms:modified xsi:type="dcterms:W3CDTF">2018-08-09T07:58:14Z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