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828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48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122363"/>
            <a:ext cx="7038340" cy="2387600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602038"/>
            <a:ext cx="6210300" cy="1655762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7B1-6532-43E3-9700-9F29C7828C9F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D086-BC3E-487C-B0ED-5622F1FEA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4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7B1-6532-43E3-9700-9F29C7828C9F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D086-BC3E-487C-B0ED-5622F1FEA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4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65125"/>
            <a:ext cx="178546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65125"/>
            <a:ext cx="5252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7B1-6532-43E3-9700-9F29C7828C9F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D086-BC3E-487C-B0ED-5622F1FEA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7B1-6532-43E3-9700-9F29C7828C9F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D086-BC3E-487C-B0ED-5622F1FEA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5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709740"/>
            <a:ext cx="7141845" cy="2852737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4589465"/>
            <a:ext cx="7141845" cy="1500187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7B1-6532-43E3-9700-9F29C7828C9F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D086-BC3E-487C-B0ED-5622F1FEA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825625"/>
            <a:ext cx="351917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825625"/>
            <a:ext cx="351917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7B1-6532-43E3-9700-9F29C7828C9F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D086-BC3E-487C-B0ED-5622F1FEA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6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5127"/>
            <a:ext cx="714184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681163"/>
            <a:ext cx="3502997" cy="823912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505075"/>
            <a:ext cx="350299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681163"/>
            <a:ext cx="3520249" cy="823912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505075"/>
            <a:ext cx="352024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7B1-6532-43E3-9700-9F29C7828C9F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D086-BC3E-487C-B0ED-5622F1FEA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8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7B1-6532-43E3-9700-9F29C7828C9F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D086-BC3E-487C-B0ED-5622F1FEA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3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7B1-6532-43E3-9700-9F29C7828C9F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D086-BC3E-487C-B0ED-5622F1FEA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1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57200"/>
            <a:ext cx="2670645" cy="16002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987427"/>
            <a:ext cx="4191953" cy="4873625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057400"/>
            <a:ext cx="2670645" cy="3811588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7B1-6532-43E3-9700-9F29C7828C9F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D086-BC3E-487C-B0ED-5622F1FEA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4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57200"/>
            <a:ext cx="2670645" cy="16002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987427"/>
            <a:ext cx="4191953" cy="4873625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057400"/>
            <a:ext cx="2670645" cy="3811588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7B1-6532-43E3-9700-9F29C7828C9F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D086-BC3E-487C-B0ED-5622F1FEA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4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65127"/>
            <a:ext cx="71418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825625"/>
            <a:ext cx="71418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6356352"/>
            <a:ext cx="1863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E7B1-6532-43E3-9700-9F29C7828C9F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6356352"/>
            <a:ext cx="2794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6356352"/>
            <a:ext cx="1863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D086-BC3E-487C-B0ED-5622F1FEA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2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DE310-36D6-1FA1-26CB-17861FA7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E5CD02E-9D91-3B44-10DD-E7EB17A15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19" y="1"/>
            <a:ext cx="8137839" cy="41402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18629E-3F35-3F72-3625-FD9EEF74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1" y="4080936"/>
            <a:ext cx="4210050" cy="27770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851281-3C35-33EB-B679-5484083F6DB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97400" y="4140201"/>
            <a:ext cx="3651830" cy="22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5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哲愷 劉</dc:creator>
  <cp:lastModifiedBy>哲愷 劉</cp:lastModifiedBy>
  <cp:revision>5</cp:revision>
  <dcterms:created xsi:type="dcterms:W3CDTF">2022-12-06T08:16:00Z</dcterms:created>
  <dcterms:modified xsi:type="dcterms:W3CDTF">2022-12-06T08:19:12Z</dcterms:modified>
</cp:coreProperties>
</file>