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1" r:id="rId3"/>
    <p:sldId id="287" r:id="rId4"/>
    <p:sldId id="285" r:id="rId5"/>
    <p:sldId id="283" r:id="rId6"/>
    <p:sldId id="273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7C80"/>
    <a:srgbClr val="FF5050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0749" autoAdjust="0"/>
  </p:normalViewPr>
  <p:slideViewPr>
    <p:cSldViewPr>
      <p:cViewPr varScale="1">
        <p:scale>
          <a:sx n="104" d="100"/>
          <a:sy n="104" d="100"/>
        </p:scale>
        <p:origin x="172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225B-796D-41D8-9C9A-35855C549521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4873-5063-498D-BCBE-2739A18B1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4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9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8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module </a:t>
            </a:r>
            <a:r>
              <a:rPr lang="en-US" altLang="zh-TW" dirty="0" err="1"/>
              <a:t>dut</a:t>
            </a:r>
            <a:r>
              <a:rPr lang="en-US" altLang="zh-TW" dirty="0"/>
              <a:t> ();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[3:0]  </a:t>
            </a:r>
            <a:r>
              <a:rPr lang="en-US" altLang="zh-TW" dirty="0" err="1"/>
              <a:t>sig_c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endmodule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dut</a:t>
            </a:r>
            <a:r>
              <a:rPr lang="en-US" altLang="zh-TW" dirty="0"/>
              <a:t> </a:t>
            </a:r>
            <a:r>
              <a:rPr lang="en-US" altLang="zh-TW" dirty="0" err="1"/>
              <a:t>dut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`define HIER </a:t>
            </a:r>
            <a:r>
              <a:rPr lang="en-US" altLang="zh-TW" dirty="0" err="1"/>
              <a:t>tb.dut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dbg_b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dbg_a</a:t>
            </a:r>
            <a:r>
              <a:rPr lang="en-US" altLang="zh-TW" dirty="0"/>
              <a:t>      = `</a:t>
            </a:r>
            <a:r>
              <a:rPr lang="en-US" altLang="zh-TW" dirty="0" err="1"/>
              <a:t>HIER.sig_a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dbg_b</a:t>
            </a:r>
            <a:r>
              <a:rPr lang="en-US" altLang="zh-TW" dirty="0"/>
              <a:t>      = `</a:t>
            </a:r>
            <a:r>
              <a:rPr lang="en-US" altLang="zh-TW" dirty="0" err="1"/>
              <a:t>HIER.sig_b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dbg_c</a:t>
            </a:r>
            <a:r>
              <a:rPr lang="en-US" altLang="zh-TW" dirty="0"/>
              <a:t>[3:0] = `</a:t>
            </a:r>
            <a:r>
              <a:rPr lang="en-US" altLang="zh-TW" dirty="0" err="1"/>
              <a:t>HIER.sig_c</a:t>
            </a:r>
            <a:r>
              <a:rPr lang="en-US" altLang="zh-TW" dirty="0"/>
              <a:t>[3:0];</a:t>
            </a:r>
          </a:p>
          <a:p>
            <a:endParaRPr lang="en-US" altLang="zh-TW" dirty="0"/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dbg_a</a:t>
            </a:r>
            <a:r>
              <a:rPr lang="en-US" altLang="zh-TW" dirty="0"/>
              <a:t>      = `</a:t>
            </a:r>
            <a:r>
              <a:rPr lang="en-US" altLang="zh-TW" dirty="0" err="1"/>
              <a:t>HIER.sig_d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40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7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7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8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psalliance/sv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v-lang.com/explo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odbol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591208" cy="2301240"/>
          </a:xfrm>
        </p:spPr>
        <p:txBody>
          <a:bodyPr>
            <a:normAutofit/>
          </a:bodyPr>
          <a:lstStyle/>
          <a:p>
            <a:r>
              <a:rPr lang="en-US" altLang="zh-TW" sz="3600" cap="none" dirty="0" err="1"/>
              <a:t>SystemVerilog</a:t>
            </a:r>
            <a:r>
              <a:rPr lang="en-US" altLang="zh-TW" sz="3600" cap="none" dirty="0"/>
              <a:t> parser Introduction</a:t>
            </a:r>
            <a:endParaRPr lang="zh-TW" altLang="en-US" sz="36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34190" y="3945250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/>
              <a:t>Chen-Hsiung Liu</a:t>
            </a:r>
          </a:p>
          <a:p>
            <a:pPr algn="r"/>
            <a:r>
              <a:rPr lang="en-US" altLang="zh-TW" sz="2000" dirty="0"/>
              <a:t>2020/9/25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Performance comparison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altLang="zh-TW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60037E-F7B6-39C3-2845-C874C6406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63288"/>
              </p:ext>
            </p:extLst>
          </p:nvPr>
        </p:nvGraphicFramePr>
        <p:xfrm>
          <a:off x="882000" y="1196752"/>
          <a:ext cx="7380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5633651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1193330703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1048931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Simulator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Slang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4.94s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0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0.15s (33x)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0 errors, 0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60s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17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1.49s (40x)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12 errors, 3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1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225s</a:t>
                      </a:r>
                    </a:p>
                    <a:p>
                      <a:r>
                        <a:rPr lang="en-US" altLang="zh-TW" dirty="0"/>
                        <a:t>3367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17.19s (13)</a:t>
                      </a:r>
                    </a:p>
                    <a:p>
                      <a:r>
                        <a:rPr lang="en-US" altLang="zh-TW" dirty="0"/>
                        <a:t>99 errors, 3325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1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Agenda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Introduce </a:t>
            </a:r>
            <a:r>
              <a:rPr lang="en-US" altLang="zh-TW" sz="2000" dirty="0" err="1"/>
              <a:t>SystemVerilog</a:t>
            </a:r>
            <a:r>
              <a:rPr lang="en-US" altLang="zh-TW" sz="2000" dirty="0"/>
              <a:t> parser tools and comparison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Demo examples.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(1/3)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hlinkClick r:id="rId3"/>
              </a:rPr>
              <a:t>https://github.com/chipsalliance/sv-tests</a:t>
            </a: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Test suite to check compliance with the </a:t>
            </a:r>
            <a:r>
              <a:rPr lang="en-US" altLang="zh-TW" sz="2000" dirty="0" err="1"/>
              <a:t>SystemVerilog</a:t>
            </a:r>
            <a:r>
              <a:rPr lang="en-US" altLang="zh-TW" sz="2000" dirty="0"/>
              <a:t> standard.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602AFD1-4675-8D80-4AD6-464E0805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0187"/>
            <a:ext cx="9144000" cy="43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1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Detail test report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D8F7A2-8E6B-2E39-F33B-E2AD707F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144000" cy="43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First, </a:t>
            </a:r>
            <a:r>
              <a:rPr lang="en-US" altLang="zh-TW" sz="2000" dirty="0" err="1"/>
              <a:t>verible</a:t>
            </a:r>
            <a:r>
              <a:rPr lang="en-US" altLang="zh-TW" sz="2000" dirty="0"/>
              <a:t>-</a:t>
            </a:r>
            <a:r>
              <a:rPr lang="en-US" altLang="zh-TW" sz="2000" dirty="0" err="1"/>
              <a:t>verilog</a:t>
            </a:r>
            <a:r>
              <a:rPr lang="en-US" altLang="zh-TW" sz="2000" dirty="0"/>
              <a:t>-syntax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Pass 94% syntax in 5s and use only 14MB memory.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Best performance over 690KB/s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Second, Slang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The only one pass 100% SV syntax.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Use 42s and 105MB memory, performance not so good.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For accurate SV syntax check.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A034FB-B3CC-D2A3-CDE8-65DFADAD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3212"/>
            <a:ext cx="9144000" cy="24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Run slang with example online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hlinkClick r:id="rId3"/>
              </a:rPr>
              <a:t>Slang explorer</a:t>
            </a:r>
            <a:r>
              <a:rPr lang="en-US" altLang="zh-TW" sz="2000" dirty="0"/>
              <a:t> (inspired by </a:t>
            </a:r>
            <a:r>
              <a:rPr lang="en-US" altLang="zh-TW" sz="2000" dirty="0">
                <a:hlinkClick r:id="rId4"/>
              </a:rPr>
              <a:t>Compiler Explorer</a:t>
            </a:r>
            <a:r>
              <a:rPr lang="en-US" altLang="zh-TW" sz="2000" dirty="0"/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D1C4E1-FC4C-93FA-9448-01A42BA0B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81646"/>
            <a:ext cx="9144000" cy="40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Run slang with UVM example on Linux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UVM example with errors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7D5869-86A2-11B3-9F8D-005C2658F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378"/>
            <a:ext cx="9144000" cy="47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example source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4186808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`</a:t>
            </a:r>
            <a:r>
              <a:rPr lang="en-US" altLang="zh-TW" sz="2000" dirty="0" err="1"/>
              <a:t>uvn_field_string</a:t>
            </a:r>
            <a:r>
              <a:rPr lang="en-US" altLang="zh-TW" sz="2000" dirty="0"/>
              <a:t> in </a:t>
            </a:r>
            <a:r>
              <a:rPr lang="en-US" altLang="zh-TW" sz="2000" dirty="0" err="1"/>
              <a:t>basic_item</a:t>
            </a:r>
            <a:r>
              <a:rPr lang="en-US" altLang="zh-TW" sz="2000" dirty="0"/>
              <a:t> is incorrect.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Use </a:t>
            </a:r>
            <a:r>
              <a:rPr lang="en-US" altLang="zh-TW" sz="2000" dirty="0" err="1"/>
              <a:t>req.data</a:t>
            </a:r>
            <a:r>
              <a:rPr lang="en-US" altLang="zh-TW" sz="2000" dirty="0"/>
              <a:t> out of bounds.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C70A87-C5F7-7E04-3321-D8D868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05040"/>
            <a:ext cx="3714286" cy="19619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3A11EE-1F0A-B1EB-8B1C-46A51E883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34" y="3429000"/>
            <a:ext cx="428571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Default options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Use these option to skip not caring errors and warnings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97883-BE81-920E-74CA-B7C5B6CBE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3761905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3374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2251</TotalTime>
  <Words>357</Words>
  <Application>Microsoft Office PowerPoint</Application>
  <PresentationFormat>如螢幕大小 (4:3)</PresentationFormat>
  <Paragraphs>71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Wingdings 2</vt:lpstr>
      <vt:lpstr>科技</vt:lpstr>
      <vt:lpstr>SystemVerilog parser Introduction</vt:lpstr>
      <vt:lpstr>Agenda</vt:lpstr>
      <vt:lpstr>Choice of SystemVerilog parser (1/3)</vt:lpstr>
      <vt:lpstr>Choice of SystemVerilog parser (2/3)</vt:lpstr>
      <vt:lpstr>Choice of SystemVerilog parser (3/3)</vt:lpstr>
      <vt:lpstr>Run slang with example online</vt:lpstr>
      <vt:lpstr>Run slang with UVM example on Linux</vt:lpstr>
      <vt:lpstr>UVM example source</vt:lpstr>
      <vt:lpstr>Default options</vt:lpstr>
      <vt:lpstr>Performance comparison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191</cp:revision>
  <dcterms:created xsi:type="dcterms:W3CDTF">2016-02-28T08:06:51Z</dcterms:created>
  <dcterms:modified xsi:type="dcterms:W3CDTF">2024-04-29T21:28:51Z</dcterms:modified>
</cp:coreProperties>
</file>