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E8A0-7436-40B5-9135-18CED9C349A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565-370A-475B-A95B-19244BD5D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33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E8A0-7436-40B5-9135-18CED9C349A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565-370A-475B-A95B-19244BD5D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4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E8A0-7436-40B5-9135-18CED9C349A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565-370A-475B-A95B-19244BD5D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59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E8A0-7436-40B5-9135-18CED9C349A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565-370A-475B-A95B-19244BD5D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1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E8A0-7436-40B5-9135-18CED9C349A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565-370A-475B-A95B-19244BD5D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0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E8A0-7436-40B5-9135-18CED9C349A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565-370A-475B-A95B-19244BD5D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E8A0-7436-40B5-9135-18CED9C349A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565-370A-475B-A95B-19244BD5D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53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E8A0-7436-40B5-9135-18CED9C349A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565-370A-475B-A95B-19244BD5D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8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E8A0-7436-40B5-9135-18CED9C349A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565-370A-475B-A95B-19244BD5D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E8A0-7436-40B5-9135-18CED9C349A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565-370A-475B-A95B-19244BD5D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45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E8A0-7436-40B5-9135-18CED9C349A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565-370A-475B-A95B-19244BD5D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6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E8A0-7436-40B5-9135-18CED9C349AB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8565-370A-475B-A95B-19244BD5D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19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47683"/>
              </p:ext>
            </p:extLst>
          </p:nvPr>
        </p:nvGraphicFramePr>
        <p:xfrm>
          <a:off x="6308437" y="743086"/>
          <a:ext cx="5537200" cy="1704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654"/>
                <a:gridCol w="4456546"/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获取节点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根节点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jm.get_root()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jm.get_node(nodeid)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选中的节点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jm.get_selected_node()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上一个节点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jm.find_node_before(node|nodeid)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下一个节点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jm.find_node_after(node|nodeid)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父节点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node.parent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子节点集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node.children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44869"/>
              </p:ext>
            </p:extLst>
          </p:nvPr>
        </p:nvGraphicFramePr>
        <p:xfrm>
          <a:off x="6308437" y="3945655"/>
          <a:ext cx="5539509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181"/>
                <a:gridCol w="4477328"/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设置样式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主题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jm.set_theme(theme)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背景色</a:t>
                      </a:r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前景色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jm.set_node_color(nodeid, bgcolor, fgcolor)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字体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jm.set_node_font_style(nodeid, size, weight, style)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背景图片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jm.set_node_background_image(nodeid, image, width, height)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85698"/>
              </p:ext>
            </p:extLst>
          </p:nvPr>
        </p:nvGraphicFramePr>
        <p:xfrm>
          <a:off x="6308437" y="2567123"/>
          <a:ext cx="5537200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181"/>
                <a:gridCol w="4475019"/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编辑节点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jm.add_node(parent_node, nodeid, topic, data)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前插入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jm.insert_node_before(node_before, nodeid, topic, data)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后插入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jm.insert_node_after(node_before, nodeid, topic, data)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jm.remove_node(node|nodeid)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更新文本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jm.update_node(nodeid, topic)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74668"/>
              </p:ext>
            </p:extLst>
          </p:nvPr>
        </p:nvGraphicFramePr>
        <p:xfrm>
          <a:off x="6310747" y="5124162"/>
          <a:ext cx="55372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0635"/>
                <a:gridCol w="4486565"/>
              </a:tblGrid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获取数据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元数据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jm.get_meta()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格式数据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jm.get_data(data_format)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655965"/>
              </p:ext>
            </p:extLst>
          </p:nvPr>
        </p:nvGraphicFramePr>
        <p:xfrm>
          <a:off x="6308438" y="5883569"/>
          <a:ext cx="5539509" cy="6253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2944"/>
                <a:gridCol w="4486565"/>
              </a:tblGrid>
              <a:tr h="20534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534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清楚选中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jm.select_clear()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46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判断选中</a:t>
                      </a:r>
                      <a:endParaRPr lang="zh-CN" altLang="en-US" sz="1100" b="1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jm.is_node_visible(node)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3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124</Words>
  <Application>Microsoft Office PowerPoint</Application>
  <PresentationFormat>宽屏</PresentationFormat>
  <Paragraphs>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2018-11-05T07:27:04Z</dcterms:created>
  <dcterms:modified xsi:type="dcterms:W3CDTF">2018-11-05T09:01:05Z</dcterms:modified>
</cp:coreProperties>
</file>