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308" r:id="rId3"/>
    <p:sldId id="272" r:id="rId4"/>
    <p:sldId id="30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C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0"/>
    <p:restoredTop sz="94648"/>
  </p:normalViewPr>
  <p:slideViewPr>
    <p:cSldViewPr snapToGrid="0" snapToObjects="1">
      <p:cViewPr varScale="1">
        <p:scale>
          <a:sx n="69" d="100"/>
          <a:sy n="69" d="100"/>
        </p:scale>
        <p:origin x="1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8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818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49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67" dirty="0">
              <a:solidFill>
                <a:srgbClr val="000000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smtClean="0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smtClean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6" r:id="rId3"/>
    <p:sldLayoutId id="2147483657" r:id="rId4"/>
    <p:sldLayoutId id="2147483655" r:id="rId5"/>
    <p:sldLayoutId id="2147483651" r:id="rId6"/>
    <p:sldLayoutId id="2147483652" r:id="rId7"/>
    <p:sldLayoutId id="2147483653" r:id="rId8"/>
    <p:sldLayoutId id="214748365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3957557" y="1233849"/>
            <a:ext cx="4329586" cy="4329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4091335" y="1505080"/>
            <a:ext cx="4041471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网络学习平台</a:t>
            </a:r>
            <a:endParaRPr kumimoji="1"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9" name="组 118"/>
          <p:cNvGrpSpPr/>
          <p:nvPr/>
        </p:nvGrpSpPr>
        <p:grpSpPr>
          <a:xfrm>
            <a:off x="7419372" y="-221648"/>
            <a:ext cx="5828741" cy="5077125"/>
            <a:chOff x="8211887" y="-221648"/>
            <a:chExt cx="5036226" cy="4386805"/>
          </a:xfrm>
        </p:grpSpPr>
        <p:sp>
          <p:nvSpPr>
            <p:cNvPr id="2" name="椭圆 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连接符 16"/>
            <p:cNvCxnSpPr>
              <a:stCxn id="2" idx="5"/>
              <a:endCxn id="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4" idx="7"/>
              <a:endCxn id="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9" idx="7"/>
              <a:endCxn id="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3" idx="7"/>
              <a:endCxn id="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5" idx="7"/>
              <a:endCxn id="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8" idx="0"/>
              <a:endCxn id="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" idx="2"/>
              <a:endCxn id="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8" idx="4"/>
              <a:endCxn id="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4" idx="5"/>
              <a:endCxn id="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" idx="7"/>
              <a:endCxn id="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" idx="4"/>
              <a:endCxn id="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1" name="直线连接符 70"/>
            <p:cNvCxnSpPr>
              <a:stCxn id="5" idx="5"/>
              <a:endCxn id="1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>
              <a:stCxn id="10" idx="7"/>
              <a:endCxn id="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10" idx="6"/>
              <a:endCxn id="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3" idx="0"/>
              <a:endCxn id="1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3" idx="6"/>
              <a:endCxn id="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3957557" y="4041451"/>
            <a:ext cx="404147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 smtClean="0">
                <a:solidFill>
                  <a:schemeClr val="bg1"/>
                </a:solidFill>
                <a:latin typeface="+mj-ea"/>
                <a:ea typeface="+mj-ea"/>
                <a:cs typeface="Microsoft YaHei" charset="0"/>
              </a:rPr>
              <a:t>SSS</a:t>
            </a:r>
            <a:r>
              <a:rPr kumimoji="1" lang="zh-CN" altLang="en-US" sz="4000" b="1" dirty="0" smtClean="0">
                <a:solidFill>
                  <a:schemeClr val="bg1"/>
                </a:solidFill>
                <a:latin typeface="+mj-ea"/>
                <a:ea typeface="+mj-ea"/>
                <a:cs typeface="Microsoft YaHei" charset="0"/>
              </a:rPr>
              <a:t>开发小组</a:t>
            </a:r>
            <a:endParaRPr kumimoji="1" lang="zh-CN" altLang="en-US" sz="4000" b="1" dirty="0">
              <a:solidFill>
                <a:schemeClr val="bg1"/>
              </a:solidFill>
              <a:latin typeface="+mj-ea"/>
              <a:ea typeface="+mj-ea"/>
              <a:cs typeface="Microsoft YaHei" charset="0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75" name="椭圆 7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0" name="直线连接符 89"/>
            <p:cNvCxnSpPr>
              <a:stCxn id="75" idx="5"/>
              <a:endCxn id="82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78" idx="7"/>
              <a:endCxn id="82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4" idx="7"/>
              <a:endCxn id="82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77" idx="7"/>
              <a:endCxn id="78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0" idx="7"/>
              <a:endCxn id="7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>
              <a:stCxn id="83" idx="0"/>
              <a:endCxn id="7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2" idx="2"/>
              <a:endCxn id="83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/>
            <p:cNvCxnSpPr>
              <a:stCxn id="83" idx="4"/>
              <a:endCxn id="78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>
              <a:stCxn id="78" idx="5"/>
              <a:endCxn id="84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80" idx="7"/>
              <a:endCxn id="83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>
              <a:stCxn id="80" idx="4"/>
              <a:endCxn id="77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6" name="直线连接符 105"/>
            <p:cNvCxnSpPr>
              <a:stCxn id="80" idx="5"/>
              <a:endCxn id="86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/>
            <p:cNvCxnSpPr>
              <a:stCxn id="86" idx="7"/>
              <a:endCxn id="83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>
              <a:stCxn id="86" idx="6"/>
              <a:endCxn id="78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77" idx="0"/>
              <a:endCxn id="86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/>
            <p:cNvCxnSpPr>
              <a:stCxn id="77" idx="6"/>
              <a:endCxn id="84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087349" y="2414413"/>
            <a:ext cx="1024513" cy="1398348"/>
            <a:chOff x="3087349" y="2414413"/>
            <a:chExt cx="1024513" cy="1398348"/>
          </a:xfrm>
        </p:grpSpPr>
        <p:sp>
          <p:nvSpPr>
            <p:cNvPr id="120" name="椭圆 11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306290" y="4556172"/>
            <a:ext cx="1587497" cy="1201908"/>
            <a:chOff x="7306290" y="4556172"/>
            <a:chExt cx="1587497" cy="1201908"/>
          </a:xfrm>
        </p:grpSpPr>
        <p:sp>
          <p:nvSpPr>
            <p:cNvPr id="126" name="椭圆 12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5545054" y="5753013"/>
            <a:ext cx="3348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PRESENTED BY 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周树帆</a:t>
            </a:r>
            <a:endParaRPr kumimoji="1"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3931207" y="578414"/>
            <a:ext cx="4329586" cy="1038313"/>
            <a:chOff x="3957557" y="1328691"/>
            <a:chExt cx="4329586" cy="1038313"/>
          </a:xfrm>
        </p:grpSpPr>
        <p:sp>
          <p:nvSpPr>
            <p:cNvPr id="7" name="矩形 6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1" lang="en-US" altLang="zh-CN" sz="6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 Work</a:t>
              </a:r>
              <a:endParaRPr kumimoji="1"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 rot="19416438">
            <a:off x="3263195" y="398397"/>
            <a:ext cx="1024513" cy="1398348"/>
            <a:chOff x="3087349" y="2414413"/>
            <a:chExt cx="1024513" cy="1398348"/>
          </a:xfrm>
        </p:grpSpPr>
        <p:sp>
          <p:nvSpPr>
            <p:cNvPr id="11" name="椭圆 10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 rot="8798391">
            <a:off x="7173354" y="665084"/>
            <a:ext cx="1587497" cy="1146873"/>
            <a:chOff x="7306290" y="4611207"/>
            <a:chExt cx="1587497" cy="1146873"/>
          </a:xfrm>
        </p:grpSpPr>
        <p:sp>
          <p:nvSpPr>
            <p:cNvPr id="16" name="椭圆 1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878892" y="4611207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171455" y="2632304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需求规约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71455" y="4113927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测试计划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294397" y="2611767"/>
            <a:ext cx="579692" cy="5796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smtClean="0">
                <a:solidFill>
                  <a:schemeClr val="bg1"/>
                </a:solidFill>
              </a:rPr>
              <a:t>1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285387" y="4116468"/>
            <a:ext cx="579692" cy="579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>
                <a:solidFill>
                  <a:schemeClr val="bg1"/>
                </a:solidFill>
              </a:rPr>
              <a:t>2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5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9918" y="221893"/>
            <a:ext cx="3321436" cy="529569"/>
          </a:xfrm>
        </p:spPr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System Architecture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98997" y="3052482"/>
            <a:ext cx="1516082" cy="13850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148636" y="3052482"/>
            <a:ext cx="1516082" cy="13850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31884" y="2770092"/>
            <a:ext cx="2070847" cy="2622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</a:t>
            </a: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教学课件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教学视频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19916" y="5715000"/>
            <a:ext cx="2743200" cy="67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讨论区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96434" y="407893"/>
            <a:ext cx="1815354" cy="17032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4" idx="6"/>
          </p:cNvCxnSpPr>
          <p:nvPr/>
        </p:nvCxnSpPr>
        <p:spPr>
          <a:xfrm>
            <a:off x="3115079" y="3745006"/>
            <a:ext cx="183343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</p:cNvCxnSpPr>
          <p:nvPr/>
        </p:nvCxnSpPr>
        <p:spPr>
          <a:xfrm flipH="1">
            <a:off x="7102731" y="3745006"/>
            <a:ext cx="2045905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231698" y="3362226"/>
            <a:ext cx="16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上传教学课件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02720" y="3039033"/>
            <a:ext cx="184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学习课程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看视频，做习题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02720" y="3814293"/>
            <a:ext cx="18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给出课程评价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9" idx="2"/>
            <a:endCxn id="4" idx="0"/>
          </p:cNvCxnSpPr>
          <p:nvPr/>
        </p:nvCxnSpPr>
        <p:spPr>
          <a:xfrm flipH="1">
            <a:off x="2357038" y="1259539"/>
            <a:ext cx="2739396" cy="1792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929198" y="1777271"/>
            <a:ext cx="124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endCxn id="5" idx="0"/>
          </p:cNvCxnSpPr>
          <p:nvPr/>
        </p:nvCxnSpPr>
        <p:spPr>
          <a:xfrm>
            <a:off x="6947370" y="1211355"/>
            <a:ext cx="2959307" cy="1841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225678" y="1627120"/>
            <a:ext cx="142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推荐课程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stCxn id="4" idx="4"/>
            <a:endCxn id="7" idx="1"/>
          </p:cNvCxnSpPr>
          <p:nvPr/>
        </p:nvCxnSpPr>
        <p:spPr>
          <a:xfrm>
            <a:off x="2357038" y="4437529"/>
            <a:ext cx="2362878" cy="1613647"/>
          </a:xfrm>
          <a:prstGeom prst="straightConnector1">
            <a:avLst/>
          </a:prstGeom>
          <a:ln w="38100">
            <a:solidFill>
              <a:schemeClr val="accent5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7" idx="3"/>
          </p:cNvCxnSpPr>
          <p:nvPr/>
        </p:nvCxnSpPr>
        <p:spPr>
          <a:xfrm flipH="1">
            <a:off x="7463116" y="4410633"/>
            <a:ext cx="2405121" cy="1640543"/>
          </a:xfrm>
          <a:prstGeom prst="straightConnector1">
            <a:avLst/>
          </a:prstGeom>
          <a:ln w="38100">
            <a:solidFill>
              <a:schemeClr val="accent5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836" y="260400"/>
            <a:ext cx="1865706" cy="529569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 Plan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18" y="1215986"/>
            <a:ext cx="6019521" cy="5313098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7651671" y="1215986"/>
            <a:ext cx="3670753" cy="5037504"/>
            <a:chOff x="7651671" y="1215986"/>
            <a:chExt cx="3670753" cy="5037504"/>
          </a:xfrm>
        </p:grpSpPr>
        <p:sp>
          <p:nvSpPr>
            <p:cNvPr id="4" name="矩形 3"/>
            <p:cNvSpPr/>
            <p:nvPr/>
          </p:nvSpPr>
          <p:spPr>
            <a:xfrm>
              <a:off x="7651671" y="1215986"/>
              <a:ext cx="1415772" cy="2809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200"/>
                </a:lnSpc>
                <a:spcBef>
                  <a:spcPts val="600"/>
                </a:spcBef>
                <a:spcAft>
                  <a:spcPts val="300"/>
                </a:spcAft>
              </a:pPr>
              <a:r>
                <a:rPr lang="zh-CN" altLang="zh-CN" sz="2400" b="1" kern="0" dirty="0">
                  <a:solidFill>
                    <a:srgbClr val="71CAE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测试策略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7651671" y="1729175"/>
              <a:ext cx="3670753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数据和数据库完整性</a:t>
              </a:r>
              <a:r>
                <a:rPr lang="zh-CN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测试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lvl="2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功能测试</a:t>
              </a:r>
            </a:p>
            <a:p>
              <a:pPr marL="285750" lvl="2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用户界面测试</a:t>
              </a:r>
            </a:p>
            <a:p>
              <a:pPr marL="285750" lvl="2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性能测试</a:t>
              </a:r>
            </a:p>
            <a:p>
              <a:pPr marL="285750" lvl="2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负载测试</a:t>
              </a:r>
            </a:p>
            <a:p>
              <a:pPr marL="285750" lvl="2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强度测试</a:t>
              </a:r>
            </a:p>
            <a:p>
              <a:pPr marL="285750" lvl="2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安全性和访问控制测试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故障转移和恢复测试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lvl="2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配置测试</a:t>
              </a:r>
            </a:p>
            <a:p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30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87</Words>
  <Application>Microsoft Office PowerPoint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Microsoft YaHei</vt:lpstr>
      <vt:lpstr>Microsoft YaHei</vt:lpstr>
      <vt:lpstr>Arial</vt:lpstr>
      <vt:lpstr>Century Gothic</vt:lpstr>
      <vt:lpstr>Segoe UI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刘瑶</dc:creator>
  <cp:lastModifiedBy>Susan</cp:lastModifiedBy>
  <cp:revision>236</cp:revision>
  <dcterms:created xsi:type="dcterms:W3CDTF">2015-09-05T08:54:39Z</dcterms:created>
  <dcterms:modified xsi:type="dcterms:W3CDTF">2016-08-22T02:42:54Z</dcterms:modified>
</cp:coreProperties>
</file>