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MRI提供软组织对比图像，并提供实时温度测量来监测目标组织的热量，其中温度测量通常是基于质子共振频率(PRF)随温度的位移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对基线图片进行变换，加上噪声模拟核磁过程中的体动导致的相位差</a:t>
            </a:r>
            <a:endParaRPr lang="zh-CN" altLang="en-US"/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通过求解使公式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[2]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最小化的参数Θ，获得温度图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对基线图片进行变换，加上噪声模拟核磁过程中的体动导致的相位差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对基线图片进行变换，加上噪声模拟核磁过程中的体动导致的相位差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对基线图片进行变换，加上噪声模拟核磁过程中的体动导致的相位差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3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image" Target="../media/image4.png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340" y="1185545"/>
            <a:ext cx="9799320" cy="904240"/>
          </a:xfrm>
        </p:spPr>
        <p:txBody>
          <a:bodyPr>
            <a:normAutofit fontScale="90000"/>
          </a:bodyPr>
          <a:p>
            <a:pPr algn="ctr"/>
            <a:r>
              <a:rPr lang="zh-CN" altLang="zh-CN"/>
              <a:t>核磁测温原理</a:t>
            </a:r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998345" y="2845435"/>
            <a:ext cx="88303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、水中质子的震荡频率随着温度的变化而产生位移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对图片的傅里叶变换（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DFT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）可获得相位信息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不同温度下的核磁图片可计算出相位差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、通过对基线图片进行变换以拟合加热后的图片得到温度偏移量（温度图）</a:t>
            </a: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235710" y="2017395"/>
            <a:ext cx="6677660" cy="4925695"/>
          </a:xfrm>
        </p:spPr>
        <p:txBody>
          <a:bodyPr>
            <a:noAutofit/>
          </a:bodyPr>
          <a:p>
            <a:pPr algn="l"/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yi</a:t>
            </a:r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一个k-space样本数据。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Ns</a:t>
            </a:r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图像像素的数量（ the number of image voxels）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ki</a:t>
            </a:r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样本i在k-space中的位置。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,j</a:t>
            </a:r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全采样k-space数据重建的基线图像，w</a:t>
            </a:r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是基线图像的权重。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光滑基础函数（例如，低阶多项式）矩阵，c是多项式系数向量。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Θ</a:t>
            </a:r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由加热所产生的相位差，当温度升高是为负。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Ac</a:t>
            </a:r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模拟磁场中平滑的位移所引起的相位变化，如呼吸引起的相位变化。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ε</a:t>
            </a:r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: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高斯噪声。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" y="327025"/>
            <a:ext cx="7308850" cy="16903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1400" y="158115"/>
            <a:ext cx="4403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+mj-ea"/>
                <a:ea typeface="+mj-ea"/>
              </a:rPr>
              <a:t>拟合加热后的核磁图片的函数</a:t>
            </a:r>
            <a:endParaRPr lang="zh-CN" altLang="en-US" sz="2400" b="1"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090" y="2017395"/>
            <a:ext cx="3978910" cy="16325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6340" y="765175"/>
            <a:ext cx="10287000" cy="5511165"/>
          </a:xfrm>
        </p:spPr>
        <p:txBody>
          <a:bodyPr>
            <a:normAutofit lnSpcReduction="20000"/>
          </a:bodyPr>
          <a:p>
            <a:pPr algn="l"/>
            <a:r>
              <a:rPr lang="zh-CN" altLang="en-US" sz="188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上面的算法存在的问题：当图片存在伪影时，拟合效果不好</a:t>
            </a:r>
            <a:endParaRPr lang="zh-CN" altLang="en-US" sz="188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 sz="188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188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188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188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1400" y="158115"/>
            <a:ext cx="3886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+mj-ea"/>
                <a:ea typeface="+mj-ea"/>
                <a:sym typeface="+mn-ea"/>
              </a:rPr>
              <a:t>改进后的</a:t>
            </a:r>
            <a:r>
              <a:rPr lang="zh-CN" altLang="en-US" sz="2400" b="1">
                <a:latin typeface="+mj-ea"/>
                <a:ea typeface="+mj-ea"/>
              </a:rPr>
              <a:t>拟合算法</a:t>
            </a:r>
            <a:endParaRPr lang="zh-CN" altLang="en-US" sz="2400" b="1"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40" y="1367790"/>
            <a:ext cx="3270250" cy="5168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44285" y="1367790"/>
            <a:ext cx="529463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、利用傅里叶变换得到矩阵G；</a:t>
            </a:r>
            <a:endParaRPr lang="zh-CN" altLang="en-US" spc="20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、利用共轭梯度（conjugate gradient , CG）算法从全采样的k-space数据中得到基图像；</a:t>
            </a:r>
            <a:endParaRPr lang="zh-CN" altLang="en-US" spc="20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、当有多个基图像后，通过MATLAB的quadprog（用于二次规划问题）函数，得到基图像的权重w；</a:t>
            </a:r>
            <a:r>
              <a:rPr lang="en-US" altLang="zh-CN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r>
              <a:rPr lang="zh-CN" altLang="en-US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、将多项式系数向量c和由温度引起的相位差Θ初始化为0；</a:t>
            </a:r>
            <a:endParaRPr lang="zh-CN" altLang="en-US" spc="20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r>
              <a:rPr lang="zh-CN" altLang="en-US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、使用五次迭代更新c和Θ；当Θ&lt;0.01°时，说明温度偏差被修正；</a:t>
            </a:r>
            <a:endParaRPr lang="zh-CN" altLang="en-US" spc="20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r>
              <a:rPr lang="zh-CN" altLang="en-US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、当迭代过程中目标参数的变化量&lt;0.1%时，算法停止。</a:t>
            </a:r>
            <a:endParaRPr lang="zh-CN" altLang="en-US" spc="20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11885" y="892810"/>
            <a:ext cx="9799320" cy="4333875"/>
          </a:xfrm>
        </p:spPr>
        <p:txBody>
          <a:bodyPr>
            <a:normAutofit lnSpcReduction="20000"/>
          </a:bodyPr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 sz="188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188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188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188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1400" y="158115"/>
            <a:ext cx="3886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+mj-ea"/>
                <a:ea typeface="+mj-ea"/>
              </a:rPr>
              <a:t>实验结果</a:t>
            </a:r>
            <a:endParaRPr lang="zh-CN" altLang="en-US" sz="2400" b="1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320" y="1121410"/>
            <a:ext cx="5048250" cy="3098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11885" y="1121410"/>
            <a:ext cx="5461635" cy="26917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188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不同的采样率下的实验结果对比：</a:t>
            </a:r>
            <a:endParaRPr lang="zh-CN" altLang="en-US" sz="1880" spc="20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8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1、a图显示稀疏采样导致幅度图和温度有噪声</a:t>
            </a:r>
            <a:endParaRPr lang="zh-CN" altLang="en-US" sz="1880" spc="20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8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2、b图（上）显示加热的时间频率为5秒时，</a:t>
            </a:r>
            <a:endParaRPr lang="zh-CN" altLang="en-US" sz="1880" spc="20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8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计算的温度和实际温度的对比</a:t>
            </a:r>
            <a:endParaRPr lang="zh-CN" altLang="en-US" sz="1880" spc="20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8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3、</a:t>
            </a:r>
            <a:r>
              <a:rPr lang="zh-CN" altLang="en-US" sz="188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b图（下）K-space方法和TCR方法对比，</a:t>
            </a:r>
            <a:endParaRPr lang="zh-CN" altLang="en-US" sz="1880" spc="20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80" spc="20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结果表明k-space错误率更低</a:t>
            </a:r>
            <a:endParaRPr lang="zh-CN" altLang="en-US" sz="1880" spc="200">
              <a:solidFill>
                <a:schemeClr val="tx1">
                  <a:lumMod val="65000"/>
                  <a:lumOff val="35000"/>
                </a:schemeClr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21410" y="892810"/>
            <a:ext cx="9799320" cy="4333875"/>
          </a:xfrm>
        </p:spPr>
        <p:txBody>
          <a:bodyPr>
            <a:normAutofit lnSpcReduction="20000"/>
          </a:bodyPr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 sz="188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188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188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188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1400" y="158115"/>
            <a:ext cx="3886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+mj-ea"/>
                <a:ea typeface="+mj-ea"/>
              </a:rPr>
              <a:t>实验结果</a:t>
            </a:r>
            <a:endParaRPr lang="zh-CN" altLang="en-US" sz="2400" b="1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54785" y="21355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核磁图片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83385" y="49129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温度图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25" y="4015740"/>
            <a:ext cx="7519035" cy="2162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825" y="1167130"/>
            <a:ext cx="4394200" cy="21336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WPS 演示</Application>
  <PresentationFormat>宽屏</PresentationFormat>
  <Paragraphs>62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华文楷体</vt:lpstr>
      <vt:lpstr>Arial Unicode MS</vt:lpstr>
      <vt:lpstr>Calibri</vt:lpstr>
      <vt:lpstr>Office 主题​​</vt:lpstr>
      <vt:lpstr>核磁测温原理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123</cp:lastModifiedBy>
  <cp:revision>211</cp:revision>
  <dcterms:created xsi:type="dcterms:W3CDTF">2019-06-19T02:08:00Z</dcterms:created>
  <dcterms:modified xsi:type="dcterms:W3CDTF">2021-07-28T08:24:29Z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434618FA82AA4901BDF1AA3EDEBAA6AA</vt:lpwstr>
  </property>
</Properties>
</file>