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桂林" initials="刘" lastIdx="1" clrIdx="0">
    <p:extLst>
      <p:ext uri="{19B8F6BF-5375-455C-9EA6-DF929625EA0E}">
        <p15:presenceInfo xmlns:p15="http://schemas.microsoft.com/office/powerpoint/2012/main" userId="947f67ee9b9be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1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29CFD-2188-4B28-989D-D6A4357A0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962758-D94A-465E-A917-7BE646270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8B30D-5A21-4F09-8D9A-C7DDC6C7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C81FE-48BF-4418-ACAF-F83E82D07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12EAC-AE7D-44BE-8555-8462164E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66CC3-B29D-4317-83BD-6E063B00A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325CD6-556B-431C-94D6-5A12D1C2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33A0E-192A-477D-A5C2-7F3C640D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27382-A0FE-4BA5-96BC-6F09D1C7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C427F-584E-45D5-B526-5D0544C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5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AF8B2A-35AB-4F94-B9C3-CA0834CBB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42581-94CC-4CF2-93B9-DCECDE928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B8B2-4610-4467-B338-B328BE9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E5931-94B1-4B3C-B2F2-5BD634A5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005A1-0EAD-4BB8-A328-E6C88DBD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6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3E48D-8DE2-4FB7-A223-179F99E6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09C00-9FDB-4BF4-896B-4477920A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09E78-28AC-4D52-87E2-4352B6C8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EA53E-2996-4875-955E-16321B9A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5D60F-472D-4509-947A-6EC76650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E7AB6-B7F5-4131-825F-A8B9EE1A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D71C5-D820-4391-AEC7-04BDD6F9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C04DEE-53AD-41B8-BF15-D5493FEA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EA9CD9-1233-4357-80C7-22191A3B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D09B4-7E2A-461E-96D8-2D95433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0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C3712-5F65-4305-A597-E0074405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7DB45-DC27-4627-BAA2-40450C070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57FB2E-60FC-4E0C-9592-C8C52A1A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D029A-7113-4802-96DB-EEADE3D0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E7634A-8101-45E9-941F-9B579E7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AA409D-15D0-46E0-8678-7DD9DC28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5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7E05-9A90-4B50-8A92-59DE9F8B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6298A-640C-4DDB-ABB4-86BC9770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213F66-9688-47E0-BC5D-B0EF3F186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84A675-7FF9-4341-98CA-D220907C2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AF3A5E-43AE-4ABC-BB6F-B1458E4FF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0FBE0-54C3-45F9-A0E2-D6674049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7A986E-1668-41B8-9BCF-C309FCC3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616254-4784-4B00-AC22-8156295E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8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520B4-51B2-49BA-A4EA-B0B24EFC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09E130-522F-4C2A-A08E-3DF3D6B5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816F84-4153-47A4-929B-C425CD4C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95F52D-516F-4FEF-99E0-38D9DAF6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34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54FA59-BF53-4A8A-942A-565656F1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D06A83-CABA-4366-BAAA-60714A76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C16569-A734-4217-8416-DFD0DAA3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4A754-18F0-43D3-9261-06479797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B544C-E692-460E-B07B-ADC846A8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A8E5D-8A97-4028-9247-C86294F7C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DD885E-B60B-4308-9888-5577B76E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1EBC2-D76F-43AF-BB50-1A158B3D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3CB3A-31CB-402A-B72C-1E1EAF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2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2BEDF-1504-406D-B2A0-A1BFCBDE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C2167-F1F1-48EF-BE7F-63C5F870C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42E135-4E28-47F1-A040-A8E96422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EA71F-D9C8-43B9-AD62-E5F346F7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49F1FB-C0DC-4E10-BA7E-4BE3FB12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4656A-2478-482E-8FD4-4AA2C685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8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AEB4CA-0C05-437A-9F24-EFD4274B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EA357-7895-4149-B136-8759795F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E4FEF-C212-4B11-B96C-5195EF2ED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59C2-2DD1-4240-AFE9-B40CFFC86885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9A667-D6FF-4859-8046-4ABFF4A3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4C7CD0-4A78-4F51-AA0D-08FD2DA4A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8EDC-541E-4213-8FEB-0F6A7FDCB1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91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51EF2-F642-431B-8791-9FC13C2A0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3C6E43-DB4A-4565-B2B3-CA9766F51D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12028E-33FD-414A-9425-37D701603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995363"/>
            <a:ext cx="108394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D853CB2F-42DC-42B2-BA21-1F6083F38195}"/>
              </a:ext>
            </a:extLst>
          </p:cNvPr>
          <p:cNvSpPr/>
          <p:nvPr/>
        </p:nvSpPr>
        <p:spPr>
          <a:xfrm>
            <a:off x="7306974" y="1122363"/>
            <a:ext cx="565265" cy="139105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8FCF10-25D8-40B7-BA12-D8CB67995D2D}"/>
              </a:ext>
            </a:extLst>
          </p:cNvPr>
          <p:cNvSpPr txBox="1"/>
          <p:nvPr/>
        </p:nvSpPr>
        <p:spPr>
          <a:xfrm>
            <a:off x="8079884" y="963610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DA6538-F19E-4A3C-B614-8EE6DC7F654E}"/>
              </a:ext>
            </a:extLst>
          </p:cNvPr>
          <p:cNvSpPr txBox="1"/>
          <p:nvPr/>
        </p:nvSpPr>
        <p:spPr>
          <a:xfrm>
            <a:off x="8079884" y="1646180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9E80F8E-5F35-42A4-BDCF-6E0BD03197B4}"/>
              </a:ext>
            </a:extLst>
          </p:cNvPr>
          <p:cNvSpPr txBox="1"/>
          <p:nvPr/>
        </p:nvSpPr>
        <p:spPr>
          <a:xfrm>
            <a:off x="8013469" y="2328750"/>
            <a:ext cx="56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C/P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93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468DA8-51CD-4912-87EF-79BC28F9B412}"/>
              </a:ext>
            </a:extLst>
          </p:cNvPr>
          <p:cNvSpPr/>
          <p:nvPr/>
        </p:nvSpPr>
        <p:spPr>
          <a:xfrm>
            <a:off x="5385261" y="1263533"/>
            <a:ext cx="1431175" cy="681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App/</a:t>
            </a:r>
            <a:r>
              <a:rPr lang="zh-CN" altLang="en-US" dirty="0"/>
              <a:t>空壳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BD8D07-82F4-4EFB-9A47-26CEC1AA2BC5}"/>
              </a:ext>
            </a:extLst>
          </p:cNvPr>
          <p:cNvSpPr/>
          <p:nvPr/>
        </p:nvSpPr>
        <p:spPr>
          <a:xfrm>
            <a:off x="1776844" y="2718260"/>
            <a:ext cx="1431175" cy="681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A653F84-212C-4573-BEE8-523D1EC61F8D}"/>
              </a:ext>
            </a:extLst>
          </p:cNvPr>
          <p:cNvSpPr/>
          <p:nvPr/>
        </p:nvSpPr>
        <p:spPr>
          <a:xfrm>
            <a:off x="3895899" y="2718259"/>
            <a:ext cx="1431175" cy="681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71E4B7-8977-4F86-98F2-EE7EF190CCA2}"/>
              </a:ext>
            </a:extLst>
          </p:cNvPr>
          <p:cNvSpPr/>
          <p:nvPr/>
        </p:nvSpPr>
        <p:spPr>
          <a:xfrm>
            <a:off x="6864927" y="2726573"/>
            <a:ext cx="1431175" cy="681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4BB4CD-D0D7-4C19-9DB3-B5170CBEFC6A}"/>
              </a:ext>
            </a:extLst>
          </p:cNvPr>
          <p:cNvSpPr/>
          <p:nvPr/>
        </p:nvSpPr>
        <p:spPr>
          <a:xfrm>
            <a:off x="9026236" y="2726573"/>
            <a:ext cx="1431175" cy="681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C69F85-227C-457C-80B3-93EC6189401E}"/>
              </a:ext>
            </a:extLst>
          </p:cNvPr>
          <p:cNvSpPr/>
          <p:nvPr/>
        </p:nvSpPr>
        <p:spPr>
          <a:xfrm>
            <a:off x="5410199" y="4189613"/>
            <a:ext cx="1431175" cy="681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BaseModule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21B2E98-2B35-480D-9DD5-85E41A874A2F}"/>
              </a:ext>
            </a:extLst>
          </p:cNvPr>
          <p:cNvCxnSpPr>
            <a:cxnSpLocks/>
          </p:cNvCxnSpPr>
          <p:nvPr/>
        </p:nvCxnSpPr>
        <p:spPr>
          <a:xfrm flipV="1">
            <a:off x="2492431" y="1986745"/>
            <a:ext cx="3368041" cy="681642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F4A0E75-DB4B-4DE6-A379-B98CF21DFD5E}"/>
              </a:ext>
            </a:extLst>
          </p:cNvPr>
          <p:cNvCxnSpPr>
            <a:cxnSpLocks/>
          </p:cNvCxnSpPr>
          <p:nvPr/>
        </p:nvCxnSpPr>
        <p:spPr>
          <a:xfrm flipV="1">
            <a:off x="4637115" y="1995050"/>
            <a:ext cx="1372987" cy="68996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671C4B9-E7A9-4D05-AC7B-829D5B9F7530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995050"/>
            <a:ext cx="1442257" cy="6899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A0E5199-6FF1-42BA-8EA4-F45091161D44}"/>
              </a:ext>
            </a:extLst>
          </p:cNvPr>
          <p:cNvCxnSpPr>
            <a:cxnSpLocks/>
          </p:cNvCxnSpPr>
          <p:nvPr/>
        </p:nvCxnSpPr>
        <p:spPr>
          <a:xfrm flipH="1" flipV="1">
            <a:off x="6217920" y="1995050"/>
            <a:ext cx="3448394" cy="68996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A005213-4E62-400D-BD88-E2BEFB891285}"/>
              </a:ext>
            </a:extLst>
          </p:cNvPr>
          <p:cNvCxnSpPr>
            <a:cxnSpLocks/>
          </p:cNvCxnSpPr>
          <p:nvPr/>
        </p:nvCxnSpPr>
        <p:spPr>
          <a:xfrm flipH="1" flipV="1">
            <a:off x="2492432" y="3458097"/>
            <a:ext cx="3517670" cy="73151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1D51B6C-CC08-4540-8788-E02F3BD0D3A4}"/>
              </a:ext>
            </a:extLst>
          </p:cNvPr>
          <p:cNvCxnSpPr>
            <a:cxnSpLocks/>
          </p:cNvCxnSpPr>
          <p:nvPr/>
        </p:nvCxnSpPr>
        <p:spPr>
          <a:xfrm flipH="1" flipV="1">
            <a:off x="4578927" y="3441472"/>
            <a:ext cx="1431175" cy="73151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C0FE58-DCC5-4470-8408-7300D4E93865}"/>
              </a:ext>
            </a:extLst>
          </p:cNvPr>
          <p:cNvCxnSpPr>
            <a:cxnSpLocks/>
          </p:cNvCxnSpPr>
          <p:nvPr/>
        </p:nvCxnSpPr>
        <p:spPr>
          <a:xfrm flipV="1">
            <a:off x="6059978" y="3416534"/>
            <a:ext cx="1494906" cy="77308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5E5F9D-F015-4856-92B2-C858823C3B8C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125787" y="3424847"/>
            <a:ext cx="3656908" cy="76476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E5E1DD-6D66-4A86-A06E-06979427E884}"/>
              </a:ext>
            </a:extLst>
          </p:cNvPr>
          <p:cNvCxnSpPr>
            <a:cxnSpLocks/>
          </p:cNvCxnSpPr>
          <p:nvPr/>
        </p:nvCxnSpPr>
        <p:spPr>
          <a:xfrm flipV="1">
            <a:off x="6057208" y="2069870"/>
            <a:ext cx="0" cy="199505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FC7C8B3-8EBA-4474-B757-C281D11338CC}"/>
              </a:ext>
            </a:extLst>
          </p:cNvPr>
          <p:cNvSpPr txBox="1"/>
          <p:nvPr/>
        </p:nvSpPr>
        <p:spPr>
          <a:xfrm>
            <a:off x="5790507" y="873417"/>
            <a:ext cx="610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971F19-5AB4-48B8-9FAF-D9B82F16D7AB}"/>
              </a:ext>
            </a:extLst>
          </p:cNvPr>
          <p:cNvSpPr txBox="1"/>
          <p:nvPr/>
        </p:nvSpPr>
        <p:spPr>
          <a:xfrm>
            <a:off x="1857895" y="3088764"/>
            <a:ext cx="16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App/Library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A6B1654-723B-4162-BD48-8679D1FD1B1C}"/>
              </a:ext>
            </a:extLst>
          </p:cNvPr>
          <p:cNvSpPr txBox="1"/>
          <p:nvPr/>
        </p:nvSpPr>
        <p:spPr>
          <a:xfrm>
            <a:off x="3969328" y="3088764"/>
            <a:ext cx="16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App/Library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D6231D9-93BC-4C8E-AA1D-2DE5AB1F1FBC}"/>
              </a:ext>
            </a:extLst>
          </p:cNvPr>
          <p:cNvSpPr txBox="1"/>
          <p:nvPr/>
        </p:nvSpPr>
        <p:spPr>
          <a:xfrm>
            <a:off x="6970222" y="3072138"/>
            <a:ext cx="16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App/Library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6DAC4B-7346-4929-BE77-32EEABBDD775}"/>
              </a:ext>
            </a:extLst>
          </p:cNvPr>
          <p:cNvSpPr txBox="1"/>
          <p:nvPr/>
        </p:nvSpPr>
        <p:spPr>
          <a:xfrm>
            <a:off x="9123218" y="3088764"/>
            <a:ext cx="16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App/Library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329E16-B3B3-4CC1-AD64-3A14E133D312}"/>
              </a:ext>
            </a:extLst>
          </p:cNvPr>
          <p:cNvSpPr txBox="1"/>
          <p:nvPr/>
        </p:nvSpPr>
        <p:spPr>
          <a:xfrm>
            <a:off x="5653692" y="4854635"/>
            <a:ext cx="94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Library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06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9B6103-4593-474E-94D7-7D2B02008DC8}"/>
              </a:ext>
            </a:extLst>
          </p:cNvPr>
          <p:cNvGrpSpPr/>
          <p:nvPr/>
        </p:nvGrpSpPr>
        <p:grpSpPr>
          <a:xfrm>
            <a:off x="381000" y="914400"/>
            <a:ext cx="11430000" cy="5029200"/>
            <a:chOff x="-1452563" y="985520"/>
            <a:chExt cx="11430000" cy="50292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27C8210-5BFA-4B92-9757-AE7A0DFEA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8512" y="985520"/>
              <a:ext cx="2828925" cy="50292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B01FC8A-31A8-4CB0-879D-EB9B6D697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462" y="985520"/>
              <a:ext cx="2828925" cy="50292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E80F598-3072-4387-9B2C-136CC62C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2563" y="985520"/>
              <a:ext cx="2828925" cy="5029200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D0932D87-62A7-4247-B6FD-019824C92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914400"/>
            <a:ext cx="28289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9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9EAAEAD-CE6F-4D88-BC4D-AAD9B3A82D9B}"/>
              </a:ext>
            </a:extLst>
          </p:cNvPr>
          <p:cNvGrpSpPr/>
          <p:nvPr/>
        </p:nvGrpSpPr>
        <p:grpSpPr>
          <a:xfrm>
            <a:off x="381000" y="914400"/>
            <a:ext cx="11487150" cy="5029200"/>
            <a:chOff x="381000" y="914400"/>
            <a:chExt cx="11487150" cy="50292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1A9E4CA-5BDC-411A-9AB3-6F10014FC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914400"/>
              <a:ext cx="2828925" cy="50292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DD58890-958B-4EE3-B366-5C2C1F53D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150" y="914400"/>
              <a:ext cx="2828925" cy="50292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338F49B-F382-47BB-B8E3-09A33F9C9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225" y="914400"/>
              <a:ext cx="2828925" cy="50292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ACFA498-0232-45B5-A414-12F75E6FB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7075" y="914400"/>
              <a:ext cx="2828925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38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</Words>
  <Application>Microsoft Office PowerPoint</Application>
  <PresentationFormat>宽屏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桂林</dc:creator>
  <cp:lastModifiedBy>刘 桂林</cp:lastModifiedBy>
  <cp:revision>6</cp:revision>
  <dcterms:created xsi:type="dcterms:W3CDTF">2019-11-05T01:45:30Z</dcterms:created>
  <dcterms:modified xsi:type="dcterms:W3CDTF">2019-11-05T10:20:54Z</dcterms:modified>
</cp:coreProperties>
</file>