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15" r:id="rId4"/>
    <p:sldId id="258" r:id="rId5"/>
    <p:sldId id="259" r:id="rId6"/>
    <p:sldId id="425" r:id="rId7"/>
    <p:sldId id="260" r:id="rId8"/>
    <p:sldId id="261" r:id="rId9"/>
    <p:sldId id="416" r:id="rId10"/>
    <p:sldId id="262" r:id="rId11"/>
    <p:sldId id="263" r:id="rId12"/>
    <p:sldId id="427" r:id="rId13"/>
    <p:sldId id="426" r:id="rId14"/>
    <p:sldId id="428" r:id="rId15"/>
    <p:sldId id="429" r:id="rId16"/>
    <p:sldId id="430" r:id="rId17"/>
    <p:sldId id="417" r:id="rId18"/>
    <p:sldId id="437" r:id="rId19"/>
    <p:sldId id="438" r:id="rId20"/>
    <p:sldId id="439" r:id="rId21"/>
    <p:sldId id="418" r:id="rId22"/>
    <p:sldId id="436" r:id="rId23"/>
    <p:sldId id="440" r:id="rId24"/>
    <p:sldId id="441" r:id="rId25"/>
    <p:sldId id="442" r:id="rId26"/>
    <p:sldId id="443" r:id="rId27"/>
    <p:sldId id="444" r:id="rId28"/>
    <p:sldId id="419" r:id="rId29"/>
    <p:sldId id="435" r:id="rId30"/>
    <p:sldId id="420" r:id="rId31"/>
    <p:sldId id="434" r:id="rId32"/>
    <p:sldId id="421" r:id="rId33"/>
    <p:sldId id="433" r:id="rId34"/>
    <p:sldId id="422" r:id="rId35"/>
    <p:sldId id="432" r:id="rId36"/>
    <p:sldId id="423" r:id="rId37"/>
    <p:sldId id="431" r:id="rId38"/>
    <p:sldId id="424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  <p:sldId id="277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285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298" r:id="rId74"/>
    <p:sldId id="299" r:id="rId75"/>
    <p:sldId id="300" r:id="rId76"/>
    <p:sldId id="301" r:id="rId77"/>
    <p:sldId id="302" r:id="rId78"/>
    <p:sldId id="303" r:id="rId79"/>
    <p:sldId id="304" r:id="rId80"/>
    <p:sldId id="305" r:id="rId81"/>
    <p:sldId id="306" r:id="rId82"/>
    <p:sldId id="307" r:id="rId83"/>
    <p:sldId id="308" r:id="rId84"/>
    <p:sldId id="309" r:id="rId85"/>
    <p:sldId id="310" r:id="rId86"/>
    <p:sldId id="311" r:id="rId87"/>
    <p:sldId id="312" r:id="rId88"/>
    <p:sldId id="313" r:id="rId89"/>
    <p:sldId id="314" r:id="rId90"/>
    <p:sldId id="315" r:id="rId91"/>
    <p:sldId id="316" r:id="rId92"/>
    <p:sldId id="317" r:id="rId93"/>
    <p:sldId id="318" r:id="rId94"/>
    <p:sldId id="319" r:id="rId95"/>
    <p:sldId id="320" r:id="rId96"/>
    <p:sldId id="321" r:id="rId97"/>
    <p:sldId id="322" r:id="rId98"/>
    <p:sldId id="323" r:id="rId99"/>
    <p:sldId id="324" r:id="rId100"/>
    <p:sldId id="325" r:id="rId101"/>
    <p:sldId id="326" r:id="rId102"/>
    <p:sldId id="327" r:id="rId103"/>
    <p:sldId id="328" r:id="rId104"/>
    <p:sldId id="329" r:id="rId105"/>
    <p:sldId id="330" r:id="rId106"/>
    <p:sldId id="331" r:id="rId107"/>
    <p:sldId id="332" r:id="rId108"/>
    <p:sldId id="333" r:id="rId109"/>
    <p:sldId id="334" r:id="rId110"/>
    <p:sldId id="335" r:id="rId111"/>
    <p:sldId id="336" r:id="rId112"/>
    <p:sldId id="337" r:id="rId113"/>
    <p:sldId id="338" r:id="rId114"/>
    <p:sldId id="339" r:id="rId115"/>
    <p:sldId id="340" r:id="rId116"/>
    <p:sldId id="341" r:id="rId117"/>
    <p:sldId id="342" r:id="rId118"/>
    <p:sldId id="343" r:id="rId119"/>
    <p:sldId id="344" r:id="rId120"/>
    <p:sldId id="345" r:id="rId121"/>
    <p:sldId id="346" r:id="rId122"/>
    <p:sldId id="347" r:id="rId123"/>
    <p:sldId id="348" r:id="rId124"/>
    <p:sldId id="349" r:id="rId125"/>
    <p:sldId id="350" r:id="rId126"/>
    <p:sldId id="351" r:id="rId127"/>
    <p:sldId id="352" r:id="rId128"/>
    <p:sldId id="353" r:id="rId129"/>
    <p:sldId id="354" r:id="rId130"/>
    <p:sldId id="355" r:id="rId131"/>
    <p:sldId id="356" r:id="rId132"/>
    <p:sldId id="357" r:id="rId133"/>
    <p:sldId id="358" r:id="rId134"/>
    <p:sldId id="359" r:id="rId135"/>
    <p:sldId id="360" r:id="rId136"/>
    <p:sldId id="361" r:id="rId137"/>
    <p:sldId id="362" r:id="rId138"/>
    <p:sldId id="363" r:id="rId139"/>
    <p:sldId id="364" r:id="rId140"/>
    <p:sldId id="365" r:id="rId141"/>
    <p:sldId id="366" r:id="rId142"/>
    <p:sldId id="367" r:id="rId143"/>
    <p:sldId id="368" r:id="rId144"/>
    <p:sldId id="369" r:id="rId145"/>
    <p:sldId id="370" r:id="rId146"/>
    <p:sldId id="371" r:id="rId147"/>
    <p:sldId id="372" r:id="rId148"/>
    <p:sldId id="373" r:id="rId149"/>
    <p:sldId id="374" r:id="rId150"/>
    <p:sldId id="375" r:id="rId151"/>
    <p:sldId id="376" r:id="rId152"/>
    <p:sldId id="377" r:id="rId153"/>
    <p:sldId id="378" r:id="rId154"/>
    <p:sldId id="379" r:id="rId155"/>
    <p:sldId id="380" r:id="rId156"/>
    <p:sldId id="381" r:id="rId157"/>
    <p:sldId id="382" r:id="rId158"/>
    <p:sldId id="383" r:id="rId159"/>
    <p:sldId id="384" r:id="rId160"/>
    <p:sldId id="385" r:id="rId161"/>
    <p:sldId id="386" r:id="rId162"/>
    <p:sldId id="387" r:id="rId163"/>
    <p:sldId id="388" r:id="rId164"/>
    <p:sldId id="389" r:id="rId165"/>
    <p:sldId id="390" r:id="rId166"/>
    <p:sldId id="391" r:id="rId167"/>
    <p:sldId id="392" r:id="rId168"/>
    <p:sldId id="393" r:id="rId169"/>
    <p:sldId id="394" r:id="rId170"/>
    <p:sldId id="395" r:id="rId171"/>
    <p:sldId id="396" r:id="rId172"/>
    <p:sldId id="397" r:id="rId173"/>
    <p:sldId id="398" r:id="rId174"/>
    <p:sldId id="399" r:id="rId175"/>
    <p:sldId id="400" r:id="rId176"/>
    <p:sldId id="401" r:id="rId177"/>
    <p:sldId id="402" r:id="rId178"/>
    <p:sldId id="403" r:id="rId179"/>
    <p:sldId id="404" r:id="rId180"/>
    <p:sldId id="405" r:id="rId181"/>
    <p:sldId id="406" r:id="rId182"/>
    <p:sldId id="407" r:id="rId183"/>
    <p:sldId id="408" r:id="rId184"/>
    <p:sldId id="409" r:id="rId185"/>
    <p:sldId id="410" r:id="rId186"/>
    <p:sldId id="411" r:id="rId187"/>
    <p:sldId id="412" r:id="rId188"/>
    <p:sldId id="413" r:id="rId189"/>
    <p:sldId id="414" r:id="rId19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3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916E0-A6C3-4471-909C-43A7D88DE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CC1FB-5F2A-46E4-9215-DC8A6EC4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10A79-3DB4-4BB9-B595-6DD7890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34ADE-FD39-4051-9B53-FF600DEE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88C0F-9728-4687-A507-C5BD7D36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7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F7DA-4690-41DA-AF7B-D49F63B8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39856F-A2DE-4228-ADCB-0CF7AB73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E340D-C2A0-49E8-8EDA-F6708B9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8C3B4-A5B5-409E-B261-D07844F6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B4DD4-93A1-4954-ABA5-B3A9E92F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7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01A9A8-2DD2-496E-9D69-DC40C4DF9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42AF2-C33A-4A41-8E9E-93C87E57B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84EEA-71AE-4460-B1DC-62AC27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D17C2-6897-4560-8417-AFF6FE78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7FE7B-D29E-4F82-80C5-932C9DD7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52138-58D2-4B91-8CEB-B6D5192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60AD-6301-41CA-A135-F3F98C6C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0F1B7-D31C-450A-94BA-AA4678CF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5F544-15DB-46E9-91E4-A36D8FF1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0F65A-1008-43A8-8CAB-871B04B5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2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AD03-984E-4062-BDD0-50D56FE6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51A50-C5F0-44C6-BB3A-850D9397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992CA-69ED-4A66-8469-248304E4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A6D46-15CA-4698-81A2-63334470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431F-0694-4A0D-9F9E-06B86282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6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90080-B760-42CE-947A-C931B864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0B9E3-E061-4B4A-93FF-C7E25E19B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76C7C-F0D9-442B-A7CA-FA32B3B5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3B8D0-7D18-4C45-B04C-86268030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C3639-DC40-4F02-A6B3-55F9164B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33500-FAB9-4945-8493-5E888B8A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468A-4853-4B55-AC75-E3417049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BDAA9-45CD-4EBE-9010-9682C24CD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F4DFE-96E2-4F66-A64B-54A112701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B3562-651B-4506-B86F-A688BC4C8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1C81DA-20DD-42BA-B757-C7873C3B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4D7444-121F-44A0-A917-5C100FDE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6F0779-7615-45A1-8BA7-6126EEEE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37DA8-9776-40E4-AEFC-98A8B99B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1266A-9382-4FC8-BA55-6BCD2A67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F6C55-D8AA-43C1-B59B-B933DD9E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1C36FC-B562-434C-B48D-152162A0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A09E57-6F53-4053-B221-EE8A1886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4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B8F92A-978F-4001-90E3-5248622A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A669B3-4355-4D5C-96E7-8F0EA32A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88FF5-1DC8-4049-9CFF-444E43DE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3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A28EE-FD59-4BAF-AA9A-CBDD2C2D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0003B-4541-4A22-8CC9-6635FE19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61364-567A-4128-A09D-D2F47CBB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A86A1-1B81-413F-B355-A7A7B315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E99E3-A400-4910-BCD5-9C0E5639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B5367-45B3-4F18-81B8-445B163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B519-D00E-443C-855A-CABF2740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DC4523-2945-46A2-A01E-CECC6F4C2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857C6-B23A-448A-BFDA-DE21ED3FB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81F4F-BBC4-41F2-85F0-5C1EAB82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79DB6-77B6-4375-B415-B40D99FB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F9E36-5112-4874-8097-F925270B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0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04B1F-C410-488E-AC79-733B1CAD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B2F14-B0AC-40DB-A0BC-1C520529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B9EC3-F052-447B-BC38-E96A59E38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7429-5439-4139-8F69-CB9D6E3BE2A4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602B2-9D0E-4E94-9B6F-F34F46B58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6AB18-34D8-467D-BFA9-80FB19A6C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5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Android IM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即时通讯 实战项目</a:t>
            </a:r>
          </a:p>
        </p:txBody>
      </p:sp>
    </p:spTree>
    <p:extLst>
      <p:ext uri="{BB962C8B-B14F-4D97-AF65-F5344CB8AC3E}">
        <p14:creationId xmlns:p14="http://schemas.microsoft.com/office/powerpoint/2010/main" val="325682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1.Bmob </a:t>
            </a:r>
            <a:r>
              <a:rPr lang="zh-CN" altLang="en-US" dirty="0"/>
              <a:t>云数据库 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r>
              <a:rPr lang="en-US" altLang="zh-CN" dirty="0"/>
              <a:t>http://doc.bmob.cn/data/android/index.html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697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957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05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344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54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7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79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582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413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65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云数据库中增加数据</a:t>
            </a:r>
            <a:endParaRPr lang="en-US" altLang="zh-CN" dirty="0"/>
          </a:p>
          <a:p>
            <a:r>
              <a:rPr lang="en-US" altLang="zh-CN" dirty="0"/>
              <a:t>save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432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304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0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903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84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3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195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189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524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34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云数据库中查询数据</a:t>
            </a:r>
            <a:endParaRPr lang="en-US" altLang="zh-CN" dirty="0"/>
          </a:p>
          <a:p>
            <a:r>
              <a:rPr lang="en-US" altLang="zh-CN" dirty="0" err="1"/>
              <a:t>getObject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0453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826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76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000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329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8665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4545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763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313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884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云数据库中修改数据</a:t>
            </a:r>
            <a:endParaRPr lang="en-US" altLang="zh-CN" dirty="0"/>
          </a:p>
          <a:p>
            <a:r>
              <a:rPr lang="en-US" altLang="zh-CN" dirty="0"/>
              <a:t>update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409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5531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859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91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7740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702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6864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345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119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595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云数据库中删除数据</a:t>
            </a:r>
            <a:endParaRPr lang="en-US" altLang="zh-CN" dirty="0"/>
          </a:p>
          <a:p>
            <a:r>
              <a:rPr lang="en-US" altLang="zh-CN" b="1" dirty="0"/>
              <a:t>delete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116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2922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497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1612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8208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40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6560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30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4774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5721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5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2.Bmob User System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http://doc.bmob.cn/data/android/develop_doc/#2</a:t>
            </a:r>
          </a:p>
          <a:p>
            <a:r>
              <a:rPr lang="zh-CN" altLang="en-US" dirty="0"/>
              <a:t>完整的用户系统</a:t>
            </a:r>
            <a:endParaRPr lang="en-US" altLang="zh-CN" dirty="0"/>
          </a:p>
          <a:p>
            <a:r>
              <a:rPr lang="zh-CN" altLang="en-US" dirty="0"/>
              <a:t>注册，登录，修改，更新</a:t>
            </a:r>
            <a:endParaRPr lang="en-US" altLang="zh-CN" dirty="0"/>
          </a:p>
          <a:p>
            <a:r>
              <a:rPr lang="en-US" altLang="zh-CN" dirty="0" err="1"/>
              <a:t>signUp</a:t>
            </a:r>
            <a:r>
              <a:rPr lang="en-US" altLang="zh-CN" dirty="0"/>
              <a:t> 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/>
              <a:t>Login 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Update </a:t>
            </a:r>
            <a:r>
              <a:rPr lang="zh-CN" altLang="en-US" dirty="0"/>
              <a:t>更新</a:t>
            </a:r>
            <a:endParaRPr lang="en-US" altLang="zh-CN" dirty="0"/>
          </a:p>
          <a:p>
            <a:r>
              <a:rPr lang="en-US" altLang="zh-CN" dirty="0" err="1"/>
              <a:t>findObjects</a:t>
            </a:r>
            <a:r>
              <a:rPr lang="en-US" altLang="zh-CN" dirty="0"/>
              <a:t> </a:t>
            </a:r>
            <a:r>
              <a:rPr lang="zh-CN" altLang="en-US" dirty="0"/>
              <a:t>查询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5787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4939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4954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049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2698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836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415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33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8177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680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0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3.Bmob IM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http://doc.bmob.cn/im/android/index.html</a:t>
            </a:r>
          </a:p>
          <a:p>
            <a:r>
              <a:rPr lang="zh-CN" altLang="en-US" dirty="0"/>
              <a:t>完善的聊天服务</a:t>
            </a:r>
            <a:endParaRPr lang="en-US" altLang="zh-CN" dirty="0"/>
          </a:p>
          <a:p>
            <a:r>
              <a:rPr lang="zh-CN" altLang="en-US" dirty="0"/>
              <a:t>结合用户系统</a:t>
            </a:r>
            <a:endParaRPr lang="en-US" altLang="zh-CN" dirty="0"/>
          </a:p>
          <a:p>
            <a:r>
              <a:rPr lang="zh-CN" altLang="en-US" dirty="0"/>
              <a:t>结合数据服务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6898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9208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8132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6697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166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62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389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26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190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446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2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第三章</a:t>
            </a:r>
            <a:r>
              <a:rPr lang="en-US" altLang="zh-CN" dirty="0">
                <a:solidFill>
                  <a:schemeClr val="bg1"/>
                </a:solidFill>
              </a:rPr>
              <a:t>:App Framework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一个项目的开端，项目框架的设定是非常重要的</a:t>
            </a:r>
          </a:p>
        </p:txBody>
      </p:sp>
    </p:spTree>
    <p:extLst>
      <p:ext uri="{BB962C8B-B14F-4D97-AF65-F5344CB8AC3E}">
        <p14:creationId xmlns:p14="http://schemas.microsoft.com/office/powerpoint/2010/main" val="361662663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257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989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8842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7000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82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0759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671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8327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7560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9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1.Activity + 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Fragment </a:t>
            </a:r>
            <a:r>
              <a:rPr lang="zh-CN" altLang="en-US" dirty="0"/>
              <a:t>复用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9840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718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3166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4989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6028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878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256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0648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7047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0004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419" y="2766219"/>
            <a:ext cx="1345163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40887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2.EventBus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https://github.com/greenrobot/EventBus</a:t>
            </a:r>
          </a:p>
          <a:p>
            <a:r>
              <a:rPr lang="zh-CN" altLang="en-US" dirty="0"/>
              <a:t>封装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5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27" y="3161490"/>
            <a:ext cx="9630747" cy="535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 err="1"/>
              <a:t>Bmob</a:t>
            </a:r>
            <a:r>
              <a:rPr lang="en-US" altLang="zh-CN" dirty="0"/>
              <a:t> IM + </a:t>
            </a:r>
            <a:r>
              <a:rPr lang="zh-CN" altLang="en-US" dirty="0"/>
              <a:t>云数据库 </a:t>
            </a:r>
            <a:r>
              <a:rPr lang="en-US" altLang="zh-CN" dirty="0"/>
              <a:t>+ User System </a:t>
            </a:r>
            <a:r>
              <a:rPr lang="zh-CN" altLang="en-US" dirty="0"/>
              <a:t>实现 即时通讯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7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3.Dialog View 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Dialog</a:t>
            </a:r>
            <a:r>
              <a:rPr lang="zh-CN" altLang="en-US" dirty="0"/>
              <a:t>封装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6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第四章：</a:t>
            </a:r>
            <a:r>
              <a:rPr lang="en-US" altLang="zh-CN" dirty="0">
                <a:solidFill>
                  <a:schemeClr val="bg1"/>
                </a:solidFill>
              </a:rPr>
              <a:t>User Account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用户系统</a:t>
            </a:r>
          </a:p>
        </p:txBody>
      </p:sp>
    </p:spTree>
    <p:extLst>
      <p:ext uri="{BB962C8B-B14F-4D97-AF65-F5344CB8AC3E}">
        <p14:creationId xmlns:p14="http://schemas.microsoft.com/office/powerpoint/2010/main" val="206068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1.Bmob </a:t>
            </a:r>
            <a:r>
              <a:rPr lang="zh-CN" altLang="en-US" dirty="0"/>
              <a:t>后端云实战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BmobObject</a:t>
            </a:r>
            <a:endParaRPr lang="en-US" altLang="zh-CN" dirty="0"/>
          </a:p>
          <a:p>
            <a:r>
              <a:rPr lang="zh-CN" altLang="en-US" dirty="0"/>
              <a:t>集成</a:t>
            </a:r>
            <a:r>
              <a:rPr lang="en-US" altLang="zh-CN" dirty="0" err="1"/>
              <a:t>Bmob</a:t>
            </a:r>
            <a:r>
              <a:rPr lang="en-US" altLang="zh-CN" dirty="0"/>
              <a:t> Data SDK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2.Bmob User System </a:t>
            </a:r>
            <a:r>
              <a:rPr lang="zh-CN" altLang="en-US" dirty="0"/>
              <a:t>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BmobUser</a:t>
            </a:r>
            <a:endParaRPr lang="en-US" altLang="zh-CN" dirty="0"/>
          </a:p>
          <a:p>
            <a:r>
              <a:rPr lang="zh-CN" altLang="en-US" dirty="0"/>
              <a:t>集成</a:t>
            </a:r>
            <a:r>
              <a:rPr lang="en-US" altLang="zh-CN" dirty="0" err="1"/>
              <a:t>Bmob</a:t>
            </a:r>
            <a:r>
              <a:rPr lang="en-US" altLang="zh-CN" dirty="0"/>
              <a:t> IM SDK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1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注册用户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登录用户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0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忘记密码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忘记密码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8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F4261-E7D8-41F1-B91A-A172CCA6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修改密码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8F15C-277A-495E-9AC9-51A301E6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修改密码</a:t>
            </a:r>
          </a:p>
        </p:txBody>
      </p:sp>
    </p:spTree>
    <p:extLst>
      <p:ext uri="{BB962C8B-B14F-4D97-AF65-F5344CB8AC3E}">
        <p14:creationId xmlns:p14="http://schemas.microsoft.com/office/powerpoint/2010/main" val="65573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12400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6629"/>
            <a:ext cx="9144000" cy="109333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第一章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项目概括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EAC4E15-3491-488F-9E89-D7D5E54F2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了解项目让你勾起学习的欲望</a:t>
            </a:r>
          </a:p>
        </p:txBody>
      </p:sp>
    </p:spTree>
    <p:extLst>
      <p:ext uri="{BB962C8B-B14F-4D97-AF65-F5344CB8AC3E}">
        <p14:creationId xmlns:p14="http://schemas.microsoft.com/office/powerpoint/2010/main" val="2785902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481838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4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053092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85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08958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77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22263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75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001318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0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对项目</a:t>
            </a:r>
            <a:r>
              <a:rPr lang="en-US" altLang="zh-CN" dirty="0"/>
              <a:t>IM App</a:t>
            </a:r>
            <a:r>
              <a:rPr lang="zh-CN" altLang="en-US" dirty="0"/>
              <a:t>的一个基本演示和讲解</a:t>
            </a:r>
            <a:endParaRPr lang="en-US" altLang="zh-CN" dirty="0"/>
          </a:p>
          <a:p>
            <a:r>
              <a:rPr lang="zh-CN" altLang="en-US" dirty="0"/>
              <a:t>熟悉项目布局样式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9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9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0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81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88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89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59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86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07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6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2.IM 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Bmob</a:t>
            </a:r>
            <a:r>
              <a:rPr lang="en-US" altLang="zh-CN" dirty="0"/>
              <a:t> IM </a:t>
            </a:r>
            <a:r>
              <a:rPr lang="zh-CN" altLang="en-US" dirty="0"/>
              <a:t>组织结构分层</a:t>
            </a:r>
            <a:endParaRPr lang="en-US" altLang="zh-CN" dirty="0"/>
          </a:p>
          <a:p>
            <a:r>
              <a:rPr lang="zh-CN" altLang="en-US" dirty="0"/>
              <a:t>了解即时通讯相关术语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23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48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91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662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37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02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295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70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108BA3F-2F83-44F7-9BE1-A5F479F60D7F}"/>
              </a:ext>
            </a:extLst>
          </p:cNvPr>
          <p:cNvGrpSpPr/>
          <p:nvPr/>
        </p:nvGrpSpPr>
        <p:grpSpPr>
          <a:xfrm>
            <a:off x="1519616" y="0"/>
            <a:ext cx="9152767" cy="6858000"/>
            <a:chOff x="1519616" y="0"/>
            <a:chExt cx="915276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2E067C-70B0-4027-BE57-60030FFC1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616" y="0"/>
              <a:ext cx="9152767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06B529-5F5B-4A59-B2AF-50D2E912FE3D}"/>
                </a:ext>
              </a:extLst>
            </p:cNvPr>
            <p:cNvSpPr/>
            <p:nvPr/>
          </p:nvSpPr>
          <p:spPr>
            <a:xfrm>
              <a:off x="1987420" y="5365102"/>
              <a:ext cx="3433666" cy="373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8981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306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664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943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09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6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5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28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9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7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课程源码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开源代码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https://github.com/LiuGuiLinAndroid/IM</a:t>
            </a:r>
          </a:p>
          <a:p>
            <a:r>
              <a:rPr lang="en-US" altLang="zh-CN" dirty="0" err="1"/>
              <a:t>Github</a:t>
            </a:r>
            <a:r>
              <a:rPr lang="en-US" altLang="zh-CN"/>
              <a:t> New</a:t>
            </a:r>
            <a:r>
              <a:rPr lang="zh-CN" altLang="en-US"/>
              <a:t>：</a:t>
            </a:r>
            <a:r>
              <a:rPr lang="en-US" altLang="zh-CN" dirty="0"/>
              <a:t>https://github.com/LiuGuiLinAndroid/Meet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0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930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2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74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7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232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870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013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945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56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2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售后支持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课程交流群</a:t>
            </a:r>
            <a:r>
              <a:rPr lang="en-US" altLang="zh-CN" dirty="0"/>
              <a:t>:951968264</a:t>
            </a:r>
          </a:p>
          <a:p>
            <a:r>
              <a:rPr lang="zh-CN" altLang="en-US" dirty="0"/>
              <a:t>相关问题答疑汇总贴</a:t>
            </a:r>
            <a:r>
              <a:rPr lang="en-US" altLang="zh-CN" dirty="0"/>
              <a:t>:README_FAQS.md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8D964D-0693-494B-BB81-3A7922932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75" y="5771368"/>
            <a:ext cx="940550" cy="9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002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23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44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208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734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903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253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68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884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85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第二章</a:t>
            </a:r>
            <a:r>
              <a:rPr lang="en-US" altLang="zh-CN" dirty="0">
                <a:solidFill>
                  <a:schemeClr val="bg1"/>
                </a:solidFill>
              </a:rPr>
              <a:t>:IM</a:t>
            </a:r>
            <a:r>
              <a:rPr lang="zh-CN" altLang="en-US" dirty="0">
                <a:solidFill>
                  <a:schemeClr val="bg1"/>
                </a:solidFill>
              </a:rPr>
              <a:t>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 err="1">
                <a:solidFill>
                  <a:schemeClr val="bg1"/>
                </a:solidFill>
              </a:rPr>
              <a:t>Bmob</a:t>
            </a:r>
            <a:r>
              <a:rPr lang="zh-CN" altLang="en-US" dirty="0">
                <a:solidFill>
                  <a:schemeClr val="bg1"/>
                </a:solidFill>
              </a:rPr>
              <a:t>的相关功能函数 事半功倍</a:t>
            </a:r>
          </a:p>
        </p:txBody>
      </p:sp>
    </p:spTree>
    <p:extLst>
      <p:ext uri="{BB962C8B-B14F-4D97-AF65-F5344CB8AC3E}">
        <p14:creationId xmlns:p14="http://schemas.microsoft.com/office/powerpoint/2010/main" val="61736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61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932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321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985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794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629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44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151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8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366</Words>
  <Application>Microsoft Office PowerPoint</Application>
  <PresentationFormat>宽屏</PresentationFormat>
  <Paragraphs>86</Paragraphs>
  <Slides>189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189</vt:i4>
      </vt:variant>
    </vt:vector>
  </HeadingPairs>
  <TitlesOfParts>
    <vt:vector size="193" baseType="lpstr">
      <vt:lpstr>等线</vt:lpstr>
      <vt:lpstr>等线 Light</vt:lpstr>
      <vt:lpstr>Arial</vt:lpstr>
      <vt:lpstr>Office 主题​​</vt:lpstr>
      <vt:lpstr>Android IM </vt:lpstr>
      <vt:lpstr>PowerPoint 演示文稿</vt:lpstr>
      <vt:lpstr>第一章:项目概括</vt:lpstr>
      <vt:lpstr>1.项目演示</vt:lpstr>
      <vt:lpstr>2.IM 架构</vt:lpstr>
      <vt:lpstr>PowerPoint 演示文稿</vt:lpstr>
      <vt:lpstr>3.课程源码</vt:lpstr>
      <vt:lpstr>4.售后支持</vt:lpstr>
      <vt:lpstr>第二章:IM架构</vt:lpstr>
      <vt:lpstr>1.Bmob 云数据库 介绍</vt:lpstr>
      <vt:lpstr>1.1 增</vt:lpstr>
      <vt:lpstr>1.2 查</vt:lpstr>
      <vt:lpstr>1.2 改</vt:lpstr>
      <vt:lpstr>1.1 删</vt:lpstr>
      <vt:lpstr>2.Bmob User System 介绍</vt:lpstr>
      <vt:lpstr>3.Bmob IM 介绍</vt:lpstr>
      <vt:lpstr>第三章:App Framework</vt:lpstr>
      <vt:lpstr>1.Activity + Fragment</vt:lpstr>
      <vt:lpstr>2.EventBus</vt:lpstr>
      <vt:lpstr>3.Dialog View Manager</vt:lpstr>
      <vt:lpstr>第四章：User Account</vt:lpstr>
      <vt:lpstr>1.Bmob 后端云实战</vt:lpstr>
      <vt:lpstr>2.Bmob User System 实战</vt:lpstr>
      <vt:lpstr>3.注册用户</vt:lpstr>
      <vt:lpstr>4.登录用户</vt:lpstr>
      <vt:lpstr>5.忘记密码</vt:lpstr>
      <vt:lpstr>6.修改密码</vt:lpstr>
      <vt:lpstr>标题</vt:lpstr>
      <vt:lpstr>PowerPoint 演示文稿</vt:lpstr>
      <vt:lpstr>标题</vt:lpstr>
      <vt:lpstr>PowerPoint 演示文稿</vt:lpstr>
      <vt:lpstr>标题</vt:lpstr>
      <vt:lpstr>PowerPoint 演示文稿</vt:lpstr>
      <vt:lpstr>标题</vt:lpstr>
      <vt:lpstr>PowerPoint 演示文稿</vt:lpstr>
      <vt:lpstr>标题</vt:lpstr>
      <vt:lpstr>PowerPoint 演示文稿</vt:lpstr>
      <vt:lpstr>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IM</dc:title>
  <dc:creator>刘 桂林</dc:creator>
  <cp:lastModifiedBy>LiuGuiLinAndroid</cp:lastModifiedBy>
  <cp:revision>18</cp:revision>
  <dcterms:created xsi:type="dcterms:W3CDTF">2019-02-14T01:39:39Z</dcterms:created>
  <dcterms:modified xsi:type="dcterms:W3CDTF">2019-03-24T15:13:36Z</dcterms:modified>
</cp:coreProperties>
</file>