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D:\Aspose.Slides\Aspose.Slides-for-.NET-master\Examples\Data\Charts\externalWorkbook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100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579B4F-F2CF-4113-92AB-DCF534E494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A005CF-9A6D-4E0D-8915-38D4C8E16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030CF6-F884-41E6-83B4-09751901CB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1DA07C-3A99-4A62-8432-2FCA6B192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89E590-1B74-4706-B406-81F952C9C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F932E6-A81C-46F0-B533-CC4F425D36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F9BEF9-91D2-484F-B623-A8C6255673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150730-CC43-4E3C-8204-568EBC143B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524224-24C9-4E70-AF86-05B83747F1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A235BB-17F1-4BA3-95EE-50C7C47E04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FD3F87-4DA1-48D6-A960-56663EFE7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19.4.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"/>
  <p:tag name="AS_RELEASE_DATE" val="2019.04.30"/>
  <p:tag name="AS_TITLE" val="Aspose.Slides for Java"/>
  <p:tag name="AS_VERSION" val="19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19.0400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2019-05-08T01:34:13.086</cp:lastPrinted>
  <dcterms:created xsi:type="dcterms:W3CDTF">2019-05-07T20:34:13Z</dcterms:created>
  <dcterms:modified xsi:type="dcterms:W3CDTF">2019-05-08T08:48:47Z</dcterms:modified>
</cp:coreProperties>
</file>