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CAA637-24AE-42B1-BF77-56B6F1F96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80F6AB-3D88-4C84-970D-8FCD6FA658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208492-1FFF-4BF9-BD4A-EB8C222B43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62BAF5-7F65-42DA-92F1-0257F3F5D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88BC39-AC5E-4B04-B228-EA77164E72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64E753-D9A2-4F76-B65C-22234F979D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AE3CDA3-9301-46E3-BFC7-8D3CFB5A91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18B95D-E0D5-45B2-9F36-38DD25C0DE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A3C4FE-737E-4853-8605-8476B85F07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4E1C74-ED9E-4732-9534-CA566984C8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6E71D5-0B06-4188-8D53-60B232E9E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19.5.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5.31"/>
  <p:tag name="AS_TITLE" val="Aspose.Slides for Java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2019-06-06T06:21:02.073</cp:lastPrinted>
  <dcterms:created xsi:type="dcterms:W3CDTF">2019-06-06T01:21:02Z</dcterms:created>
  <dcterms:modified xsi:type="dcterms:W3CDTF">2019-06-06T01:21:35Z</dcterms:modified>
</cp:coreProperties>
</file>