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Wildlife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5663"/>
  <ax:ocxPr ax:name="_cy" ax:value="11642"/>
</ax:ocx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3E2A09-E2F5-48A0-88E1-48BC818C7B0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A5AC5-0B6F-4C0A-967C-12001C26749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9E1A3E-4303-4E46-B3BA-F8AE5B14DBE4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623483-08D1-4571-A7BB-DF11927A966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D85DE0-172C-47DE-8177-CF7CA4C476E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3D3D9B-32CD-4E0D-97E7-6CEB26411BB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49167E-B328-4672-83D6-F43E8AFE08E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7110E0-14B6-4A2D-9036-851B3367466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212FB04-2050-4FD3-A765-8CFAC511AD9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94480D-BCB7-40CE-8657-6B666EC12FF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B2827A-7476-4BEC-9BA3-230365EDB031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ntrol" Target="../activeX/activeX1.xml" /><Relationship Id="rId3" Type="http://schemas.openxmlformats.org/officeDocument/2006/relationships/image" Target="../media/image1.emf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16.5.0.0.</a:t>
            </a:r>
          </a:p>
          <a:p>
            <a:pPr algn="ctr"/>
            <a:r>
              <a:t>Copyright 2004-2016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" r:id="rId2" imgW="0" imgH="0"/>
        </mc:Choice>
        <mc:Fallback>
          <p:control name="WindowsMediaPlayer" r:id="rId2" imgW="0" imgH="0">
            <p:pic>
              <p:nvPicPr>
                <p:cNvPr id="0" name="WindowsMediaPlayer"/>
                <p:cNvPicPr>
                  <a:picLocks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0000" y="1270000"/>
                  <a:ext cx="5080000" cy="5080000"/>
                </a:xfrm>
                <a:prstGeom prst="rect"/>
                <a:noFill/>
                <a:ln/>
              </p:spPr>
            </p:pic>
          </p:control>
        </mc:Fallback>
      </mc:AlternateContent>
    </p:controls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2016-06-30T11:42:18.165</cp:lastPrinted>
  <dcterms:created xsi:type="dcterms:W3CDTF">2016-06-30T11:42:18Z</dcterms:created>
  <dcterms:modified xsi:type="dcterms:W3CDTF">2016-06-30T06:42:19Z</dcterms:modified>
</cp:coreProperties>
</file>