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Wildlife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6933"/>
  <ax:ocxPr ax:name="_cy" ax:value="12065"/>
</ax:ocx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control" Target="../activeX/activeX1.xm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 smtId="4294967295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WindowsMediaPlayer1" r:id="rId2" imgW="77409522600" imgH="55154283900"/>
        </mc:Choice>
        <mc:Fallback>
          <p:control name="WindowsMediaPlayer1" r:id="rId2" imgW="6095238" imgH="4342857">
            <p:pic>
              <p:nvPicPr>
                <p:cNvPr id="0" name="WindowsMediaPlayer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28600"/>
                  <a:ext cx="6096000" cy="4343400"/>
                </a:xfrm>
                <a:prstGeom prst="rect"/>
                <a:noFill/>
                <a:ln/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8090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2016-06-29T13:05:15.954</cp:lastPrinted>
  <dcterms:created xsi:type="dcterms:W3CDTF">2016-06-29T13:05:15Z</dcterms:created>
  <dcterms:modified xsi:type="dcterms:W3CDTF">2016-06-29T08:05:17Z</dcterms:modified>
</cp:coreProperties>
</file>