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1A00E4-549F-4626-98C4-745A212C71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58F56F-D36C-4137-9317-F600FD7AC5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D995DA-A67E-461D-92E7-437886C810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147E31-E0BE-4FD0-8740-1DF1DE7C8B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78FBD81-27D4-4140-A3F5-569056BFB9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3DE58B3-0E2A-42CF-9289-61E238B49D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FFA16F8-C309-4ACC-AA21-796FE9AA7E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963F922-A77F-49C4-A907-DB95DC7184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A921B36-9F9A-4EB3-A7D9-5E1C3C832D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E1C4B88-BF8A-48BB-9497-6DDE972AD9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11A7994-4F6B-4425-8A67-8F375BF1A9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Table"/>
          <p:cNvGraphicFramePr>
            <a:graphicFrameLocks noGrp="1" noChangeAspect="1"/>
          </p:cNvGraphicFramePr>
          <p:nvPr/>
        </p:nvGraphicFramePr>
        <p:xfrm>
          <a:off x="1270000" y="635000"/>
          <a:ext cx="2540000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  <a:gridCol w="635000"/>
              </a:tblGrid>
              <a:tr h="635000"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19.6.</a:t>
            </a:r>
          </a:p>
          <a:p>
            <a:pPr algn="ctr"/>
            <a:r>
              <a:t>Copyright 2004-2019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"/>
  <p:tag name="AS_RELEASE_DATE" val="2019.06.30"/>
  <p:tag name="AS_TITLE" val="Aspose.Slides for Java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Java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2019-07-16T08:13:07.179</cp:lastPrinted>
  <dcterms:created xsi:type="dcterms:W3CDTF">2019-07-16T03:13:07Z</dcterms:created>
  <dcterms:modified xsi:type="dcterms:W3CDTF">2019-07-16T12:44:28Z</dcterms:modified>
</cp:coreProperties>
</file>