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2"/>
  </p:sldMasterIdLst>
  <p:sldIdLst>
    <p:sldId id="256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0" name="Author_1" initials="A.A." lastIdx="3" clrIdx="1"/>
  <p:cmAuthor id="1" name="Autror_2" initials="B.B.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comments/comment1.xml><?xml version="1.0" encoding="utf-8"?>
<p:cmLst xmlns:a="http://schemas.openxmlformats.org/drawingml/2006/main" xmlns:p="http://schemas.openxmlformats.org/presentationml/2006/main">
  <p:cm authorId="0" dt="2019-06-06T06:24:31.7820000" idx="1">
    <p:pos x="80" y="80"/>
    <p:text>comment1</p:text>
    <p:extLst>
      <p:ext xmlns:p15="http://schemas.microsoft.com/office/powerpoint/2012/main" uri="{C676402C-5697-4E1C-873F-D02D1690AC5C}">
        <p15:threadingInfo timeZoneBias="0"/>
      </p:ext>
    </p:extLst>
  </p:cm>
  <p:cm authorId="1" dt="2019-06-06T06:24:31.7860000" idx="1">
    <p:pos x="80" y="80"/>
    <p:text>reply 1 for comment 1</p:text>
    <p:extLst>
      <p:ext xmlns:p15="http://schemas.microsoft.com/office/powerpoint/2012/main" uri="{C676402C-5697-4E1C-873F-D02D1690AC5C}">
        <p15:threadingInfo timeZoneBias="0">
          <p15:parentCm authorId="0" idx="1"/>
        </p15:threadingInfo>
      </p:ext>
    </p:extLst>
  </p:cm>
  <p:cm authorId="1" dt="2019-06-06T06:24:31.7860000" idx="2">
    <p:pos x="80" y="80"/>
    <p:text>reply 2 for comment 1</p:text>
    <p:extLst>
      <p:ext xmlns:p15="http://schemas.microsoft.com/office/powerpoint/2012/main" uri="{C676402C-5697-4E1C-873F-D02D1690AC5C}">
        <p15:threadingInfo timeZoneBias="0">
          <p15:parentCm authorId="0" idx="1"/>
        </p15:threadingInfo>
      </p:ext>
    </p:extLst>
  </p:cm>
  <p:cm authorId="0" dt="2019-06-06T06:24:31.7860000" idx="2">
    <p:pos x="80" y="80"/>
    <p:text>subreply 3 for reply 2</p:text>
    <p:extLst>
      <p:ext xmlns:p15="http://schemas.microsoft.com/office/powerpoint/2012/main" uri="{C676402C-5697-4E1C-873F-D02D1690AC5C}">
        <p15:threadingInfo timeZoneBias="0">
          <p15:parentCm authorId="1" idx="2"/>
        </p15:threadingInfo>
      </p:ext>
    </p:extLst>
  </p:cm>
  <p:cm authorId="1" dt="2019-06-06T06:24:31.7860000" idx="3">
    <p:pos x="80" y="80"/>
    <p:text>comment 2</p:text>
    <p:extLst>
      <p:ext xmlns:p15="http://schemas.microsoft.com/office/powerpoint/2012/main" uri="{C676402C-5697-4E1C-873F-D02D1690AC5C}">
        <p15:threadingInfo timeZoneBias="0"/>
      </p:ext>
    </p:extLst>
  </p:cm>
  <p:cm authorId="1" dt="2019-06-06T06:24:31.7860000" idx="4">
    <p:pos x="80" y="80"/>
    <p:text>comment 3</p:text>
    <p:extLst>
      <p:ext xmlns:p15="http://schemas.microsoft.com/office/powerpoint/2012/main" uri="{C676402C-5697-4E1C-873F-D02D1690AC5C}">
        <p15:threadingInfo timeZoneBias="0"/>
      </p:ext>
    </p:extLst>
  </p:cm>
  <p:cm authorId="0" dt="2019-06-06T06:24:31.7870000" idx="3">
    <p:pos x="80" y="80"/>
    <p:text>reply 4 for comment 3</p:text>
    <p:extLst>
      <p:ext xmlns:p15="http://schemas.microsoft.com/office/powerpoint/2012/main" uri="{C676402C-5697-4E1C-873F-D02D1690AC5C}">
        <p15:threadingInfo timeZoneBias="0">
          <p15:parentCm authorId="1" idx="4"/>
        </p15:threadingInfo>
      </p:ext>
    </p:extLst>
  </p:cm>
</p:cmLst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F56DF0-8AE6-4B78-8CD3-A14D4AF9AF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3D96C4-3AAA-4D96-842B-82A2FA23EB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AC5CEB-31DB-4128-9E51-203872CE3E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4208D2-737C-46A8-8B49-2BFDF1D0F8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BEEC5B-F733-4B56-A3E3-0AEFB1B730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C65909-885C-4CDF-80F2-B8978AD308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C98BECE-F649-4EF1-A3DB-3A445C2F75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41210D8-EF40-4537-A2C3-F3BD664C3C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2840FBB-6E11-4A59-B18D-C8179BD7A8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B163D67-A82C-40F3-9993-7BB76D509B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1256CC-DD40-4350-8714-86EA810D3A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omments" Target="../comments/commen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19.5.</a:t>
            </a:r>
          </a:p>
          <a:p>
            <a:pPr algn="ctr"/>
            <a:r>
              <a:t>Copyright 2004-2019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19.05.31"/>
  <p:tag name="AS_TITLE" val="Aspose.Slides for Java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2019-06-06T06:24:31.399</cp:lastPrinted>
  <dcterms:created xsi:type="dcterms:W3CDTF">2019-06-06T01:24:31Z</dcterms:created>
  <dcterms:modified xsi:type="dcterms:W3CDTF">2019-06-06T01:24:31Z</dcterms:modified>
</cp:coreProperties>
</file>