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00"/>
    <p:restoredTop sz="8000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E674EF-3082-46D4-A548-7D4275F2B5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324297-4F9E-40FE-8856-D1EB86D1A9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04E52F-279B-45CB-9D58-39D35765F4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2C2CA9-F205-41A0-B928-CD8A886A75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C8A6CE-7026-4B15-8E00-E70128594D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F2BB23-52D2-415E-8ADD-C7A51F0DAD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23222C6-634A-4AAA-A1C9-0854354E5C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646CBEF-AEC4-4B5E-9A79-52A0E0038E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FDE00D0-DF61-4E2D-95E2-EC4078CB4E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60B7180-71AA-408C-B823-5326D7B05E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3C4F01-D654-449E-B02A-37617557C8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19.5.</a:t>
            </a:r>
          </a:p>
          <a:p>
            <a:pPr algn="ctr"/>
            <a:r>
              <a:t>Copyright 2004-2019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9.05.31"/>
  <p:tag name="AS_TITLE" val="Aspose.Slides for Java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2019-06-06T06:27:06.503</cp:lastPrinted>
  <dcterms:created xsi:type="dcterms:W3CDTF">2019-06-06T01:27:06Z</dcterms:created>
  <dcterms:modified xsi:type="dcterms:W3CDTF">2019-06-06T01:27:06Z</dcterms:modified>
</cp:coreProperties>
</file>