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40"/>
      <c:rotY val="14"/>
      <c:depthPercent val="150"/>
      <c:rAngAx val="1"/>
    </c:view3D>
    <c:plotArea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  <c:shape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  <c:shape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gapDepth/>
        <c:shape/>
        <c:axId val="67451136"/>
        <c:axId val="66437120"/>
        <c:axId val="0"/>
      </c:bar3D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2016-06-16T16:04:16.003</cp:lastPrinted>
  <dcterms:created xsi:type="dcterms:W3CDTF">2016-06-16T16:04:16Z</dcterms:created>
  <dcterms:modified xsi:type="dcterms:W3CDTF">2016-06-16T11:04:21Z</dcterms:modified>
</cp:coreProperties>
</file>