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activeX/activeX1.xml" ContentType="application/vnd.ms-office.activeX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20.3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activeX/activeX1.xml><?xml version="1.0" encoding="utf-8"?>
<ax:ocx xmlns:r="http://schemas.openxmlformats.org/officeDocument/2006/relationships" xmlns:ax="http://schemas.microsoft.com/office/2006/activeX" ax:classid="{6bf52a52-394a-11d3-b153-00c04f79faa6}" ax:persistence="persistPropertyBag">
  <ax:ocxPr ax:name="URL" ax:value="Wildlife.wmv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15663"/>
  <ax:ocxPr ax:name="_cy" ax:value="11642"/>
</ax:ocx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4E0EB1-924F-449F-9FE2-B22EE81D96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2DDEE8-3429-4682-87AA-3D137812C5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DE3000-D9F3-426C-9701-5CA1119C66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BD66B2-1867-4468-985B-EA0F56919F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7A853F-DE07-434A-8FBF-27E7475F20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6826961-D1B6-47A3-91F8-A42E1CF927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8DB4EDB-31BF-4ABE-8695-4D04D1B92A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4D46A8D-676A-4D70-ADD6-57053F8F8F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149DDF5-FE41-43FC-8B80-B3F5AF1299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E6F1D05-92E1-4870-BF1F-C241348AE5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F012403-DAB3-4870-9D8E-06FC0A0E38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ontrol" Target="../activeX/activeX1.xml" /><Relationship Id="rId3" Type="http://schemas.openxmlformats.org/officeDocument/2006/relationships/image" Target="../media/image1.emf" /><Relationship Id="rId4" Type="http://schemas.openxmlformats.org/officeDocument/2006/relationships/vmlDrawing" Target="../drawings/vmlDrawing1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20.3.</a:t>
            </a:r>
          </a:p>
          <a:p>
            <a:pPr algn="ctr"/>
            <a:r>
              <a:t>Copyright 2004-2020 Aspose Pty Ltd.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8" name="WindowsMediaPlayer" r:id="rId2" imgW="0" imgH="0"/>
        </mc:Choice>
        <mc:Fallback>
          <p:control name="WindowsMediaPlayer" r:id="rId2" imgW="0" imgH="0">
            <p:pic>
              <p:nvPicPr>
                <p:cNvPr id="0" name="WindowsMediaPlayer"/>
                <p:cNvPicPr>
                  <a:picLocks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0000" y="1270000"/>
                  <a:ext cx="5080000" cy="5080000"/>
                </a:xfrm>
                <a:prstGeom prst="rect"/>
                <a:noFill/>
                <a:ln/>
              </p:spPr>
            </p:pic>
          </p:control>
        </mc:Fallback>
      </mc:AlternateContent>
    </p:controls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1 Service Pack 1"/>
  <p:tag name="AS_RELEASE_DATE" val="2020.03.31"/>
  <p:tag name="AS_TITLE" val="Aspose.Slides for Java"/>
  <p:tag name="AS_VERSION" val="20.3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Java</Application>
  <AppVersion>20.0300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2020-04-09T04:19:43.406</cp:lastPrinted>
  <dcterms:created xsi:type="dcterms:W3CDTF">2020-04-08T23:19:43Z</dcterms:created>
  <dcterms:modified xsi:type="dcterms:W3CDTF">2020-04-08T23:19:43Z</dcterms:modified>
</cp:coreProperties>
</file>