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activeX/activeX1.xml" ContentType="application/vnd.ms-office.activeX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0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activeX/activeX1.xml><?xml version="1.0" encoding="utf-8"?>
<ax:ocx xmlns:r="http://schemas.openxmlformats.org/officeDocument/2006/relationships" xmlns:ax="http://schemas.microsoft.com/office/2006/activeX" ax:classid="{6bf52a52-394a-11d3-b153-00c04f79faa6}" ax:persistence="persistPropertyBag">
  <ax:ocxPr ax:name="URL" ax:value="Wildlife.wm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6933"/>
  <ax:ocxPr ax:name="_cy" ax:value="12065"/>
</ax:ocx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39B3AD-C25C-4018-A954-6F02D71A72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087CFE-727D-4CD1-9820-D46F1CA88B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0B9D8F-E430-4BE3-8D0B-DC84FA31AA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6DE288-F016-44C6-852E-6A1AEC8808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D8E15D-5C1E-4A34-9FF6-6C09B02695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F40772-2D52-476E-AC28-8BC79C101B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94F7550-7DF3-4B87-8DC0-014070507F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78B1467-EEC9-445E-B6BD-C8E8B9F989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25B8F4F-778B-4161-893C-841782E87A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3ED1D7-F4AA-4ADB-8CA3-829C083F9A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C39121-1197-4693-98E8-D8C01DE820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control" Target="../activeX/activeX1.xm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20.3.</a:t>
            </a:r>
          </a:p>
          <a:p>
            <a:pPr algn="ctr"/>
            <a:r>
              <a:t>Copyright 2004-2020 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20.3.</a:t>
            </a:r>
          </a:p>
          <a:p>
            <a:pPr algn="ctr"/>
            <a:r>
              <a:t>Copyright 2004-2020 Aspose Pty Ltd.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8" name="WindowsMediaPlayer1" r:id="rId2" imgW="77409522600" imgH="55154283900"/>
        </mc:Choice>
        <mc:Fallback>
          <p:control name="WindowsMediaPlayer1" r:id="rId2" imgW="6095238" imgH="4342857">
            <p:pic>
              <p:nvPicPr>
                <p:cNvPr id="0" name="WindowsMediaPlayer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28600"/>
                  <a:ext cx="6096000" cy="4343400"/>
                </a:xfrm>
                <a:prstGeom prst="rect"/>
                <a:noFill/>
                <a:ln/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80903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1 Service Pack 1"/>
  <p:tag name="AS_RELEASE_DATE" val="2020.03.31"/>
  <p:tag name="AS_TITLE" val="Aspose.Slides for Java"/>
  <p:tag name="AS_VERSION" val="20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20.0300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2020-04-09T04:20:06.021</cp:lastPrinted>
  <dcterms:created xsi:type="dcterms:W3CDTF">2020-04-08T23:20:06Z</dcterms:created>
  <dcterms:modified xsi:type="dcterms:W3CDTF">2020-04-08T23:20:09Z</dcterms:modified>
</cp:coreProperties>
</file>