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63" autoAdjust="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5EF4-F801-4020-A964-9E70ACF23D9D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8DF3-9980-4784-B813-2AB997EB3E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This is notes. This is notes.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This is notes. This is notes. This is notes. This is notes. This is notes. This is notes.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This is notes. This is notes. This is notes. </a:t>
            </a:r>
            <a:r>
              <a:rPr lang="en-US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This is notes.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8DF3-9980-4784-B813-2AB997EB3E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96AE-7E25-4BBB-80F5-1BC0A2FE8B4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AAFD-E21F-476A-8879-86B999D2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Title And other font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169575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12912</TotalTime>
  <Words>53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And other font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</dc:title>
  <dc:creator>Сергей Пучок</dc:creator>
  <cp:lastModifiedBy>Сергей Пучок</cp:lastModifiedBy>
  <cp:revision>153</cp:revision>
  <dcterms:created xsi:type="dcterms:W3CDTF">2015-09-08T08:38:55Z</dcterms:created>
  <dcterms:modified xsi:type="dcterms:W3CDTF">2016-08-23T07:24:20Z</dcterms:modified>
</cp:coreProperties>
</file>