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Default Extension="avi" ContentType="video/x-msvide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9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07.04.2020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video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24000" y="1150937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881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mpthreetest">
            <a:hlinkClick r:id="" action="ppaction://media"/>
          </p:cNvPr>
          <p:cNvPicPr>
            <a:picLocks noGrp="1" noChangeAspect="1"/>
          </p:cNvPicPr>
          <p:nvPr>
            <p:ph idx="1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557588"/>
            <a:ext cx="609600" cy="609600"/>
          </a:xfrm>
        </p:spPr>
      </p:pic>
    </p:spTree>
    <p:extLst>
      <p:ext uri="{BB962C8B-B14F-4D97-AF65-F5344CB8AC3E}">
        <p14:creationId xmlns:p14="http://schemas.microsoft.com/office/powerpoint/2010/main" val="361423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40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Экран (4:3)</PresentationFormat>
  <Paragraphs>0</Paragraphs>
  <Slides>2</Slides>
  <Notes>0</Notes>
  <HiddenSlides>0</HiddenSlides>
  <MMClips>2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5" baseType="lpstr">
      <vt:lpstr>Arial</vt:lpstr>
      <vt:lpstr>Calibri</vt:lpstr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Petr</dc:creator>
  <cp:lastModifiedBy>Пользователь Windows</cp:lastModifiedBy>
  <cp:revision>1</cp:revision>
  <dcterms:created xsi:type="dcterms:W3CDTF">2020-04-06T21:55:08Z</dcterms:created>
  <dcterms:modified xsi:type="dcterms:W3CDTF">2020-04-06T22:03:22Z</dcterms:modified>
</cp:coreProperties>
</file>