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55976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997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Экран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Petr</dc:creator>
  <cp:lastModifiedBy>Пользователь Windows</cp:lastModifiedBy>
  <cp:revision>2</cp:revision>
  <dcterms:created xsi:type="dcterms:W3CDTF">2020-04-08T22:53:40Z</dcterms:created>
  <dcterms:modified xsi:type="dcterms:W3CDTF">2020-04-08T22:55:20Z</dcterms:modified>
</cp:coreProperties>
</file>