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</a:t>
            </a:r>
            <a:r>
              <a:rPr lang="en-US" smtClean="0">
                <a:highlight>
                  <a:srgbClr val="404040"/>
                </a:highlight>
              </a:rPr>
              <a:t>to</a:t>
            </a:r>
            <a:r>
              <a:rPr lang="en-US" smtClean="0"/>
              <a:t> Aspose </a:t>
            </a:r>
            <a:r>
              <a:rPr lang="en-US" smtClean="0">
                <a:highlight>
                  <a:srgbClr val="C0C0C0"/>
                </a:highlight>
              </a:rPr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Welcome to Aspose Sub Title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19.3.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3.31"/>
  <p:tag name="AS_TITLE" val="Aspose.Slides for Java"/>
  <p:tag name="AS_VERSION" val="19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Welcome to Aspose Title</vt:lpstr>
    </vt:vector>
  </TitlesOfParts>
  <LinksUpToDate>0</LinksUpToDate>
  <SharedDoc>0</SharedDoc>
  <HyperlinksChanged>0</HyperlinksChanged>
  <Application>Aspose.Slides for Java</Application>
  <AppVersion>19.0300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2019-04-09T06:23:08Z</dcterms:modified>
</cp:coreProperties>
</file>