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90C72-C248-47D8-84A0-6B2EE8C545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94186D-4D7A-441C-B5DC-1278365614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D6031-67AD-49DD-AAC0-C1378696D9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458A3D-86CA-45FD-9C44-52D790498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4D19A5-6A29-4280-9E71-C1C967C70C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BA2BD9-5239-465A-94A4-25C789A52A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506A32-66F8-42CA-A8FD-2AFD5E96C9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AE59DAD-3B6A-4066-B235-B2F2BED22F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D270D4F-C79D-40DC-8583-CAC20B2894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18A9F4-0D4C-4BFE-B189-732D587A9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CDA0A4-F1B7-42E0-8E35-B1F7302162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www.aspose.co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/>
          <p:cNvSpPr/>
          <p:nvPr/>
        </p:nvSpPr>
        <p:spPr>
          <a:xfrm>
            <a:off x="1270000" y="1270000"/>
            <a:ext cx="5715000" cy="6350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sample of colored hyperlink.</a:t>
            </a:r>
          </a:p>
        </p:txBody>
      </p:sp>
      <p:sp>
        <p:nvSpPr>
          <p:cNvPr id="3" name=""/>
          <p:cNvSpPr/>
          <p:nvPr/>
        </p:nvSpPr>
        <p:spPr>
          <a:xfrm>
            <a:off x="1270000" y="2540000"/>
            <a:ext cx="5715000" cy="635000"/>
          </a:xfrm>
          <a:prstGeom prst="rect">
            <a:avLst/>
          </a:prstGeom>
        </p:spPr>
        <p:txBody>
          <a:bodyPr/>
          <a:lstStyle/>
          <a:p>
            <a:r>
              <a:rPr>
                <a:hlinkClick r:id="rId2"/>
              </a:rPr>
              <a:t>This is a sample of usual hyperlink.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19.3.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3.31"/>
  <p:tag name="AS_TITLE" val="Aspose.Slides for Java"/>
  <p:tag name="AS_VERSION" val="19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19.0300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2019-04-09T10:51:57.690</cp:lastPrinted>
  <dcterms:created xsi:type="dcterms:W3CDTF">2019-04-09T05:51:57Z</dcterms:created>
  <dcterms:modified xsi:type="dcterms:W3CDTF">2019-04-09T05:51:59Z</dcterms:modified>
</cp:coreProperties>
</file>