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9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C36EB-6545-40B6-B6FE-85E60149239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7479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4E4F2-8544-4AFC-AC96-ADD6746BB4B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3289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14349-176F-4BC9-860F-22BFDF8DD75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9825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959D6-77FB-4C90-84A2-C230A74CDA0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3669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AF4C9-CC43-4DA2-85DA-4325DF8A379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1899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B2C0D-354C-4C1F-A20D-40A23D60181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9203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47A3-C4BF-4319-AD94-889E21E01DF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0858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5C944A-55A9-4482-89A5-56D46DC59CB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31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FC6F0-3BFA-42B8-97A5-ADD54E1E8C2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5228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880F77-232F-4C5C-8353-B163C1F490B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6117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C59F5B-D171-4E23-891A-F9AD09FA89B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1019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19B1749-65D0-4700-B040-7113A107464C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bin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No Transition</a:t>
            </a:r>
            <a:endParaRPr lang="ru-RU" alt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Random Bar</a:t>
            </a:r>
            <a:endParaRPr lang="ru-RU" altLang="ru-RU"/>
          </a:p>
        </p:txBody>
      </p:sp>
    </p:spTree>
  </p:cSld>
  <p:clrMapOvr>
    <a:masterClrMapping/>
  </p:clrMapOvr>
  <p:transition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Strips</a:t>
            </a:r>
            <a:endParaRPr lang="ru-RU" altLang="ru-RU"/>
          </a:p>
        </p:txBody>
      </p:sp>
    </p:spTree>
  </p:cSld>
  <p:clrMapOvr>
    <a:masterClrMapping/>
  </p:clrMapOvr>
  <p:transition>
    <p:strip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Wipe</a:t>
            </a:r>
            <a:endParaRPr lang="ru-RU" altLang="ru-RU"/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Zoom</a:t>
            </a:r>
            <a:endParaRPr lang="ru-RU" altLang="ru-RU"/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Split</a:t>
            </a:r>
            <a:endParaRPr lang="ru-RU" altLang="ru-RU"/>
          </a:p>
        </p:txBody>
      </p:sp>
    </p:spTree>
  </p:cSld>
  <p:clrMapOvr>
    <a:masterClrMapping/>
  </p:clrMapOvr>
  <p:transition>
    <p:split orient="vert"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Diamond</a:t>
            </a:r>
            <a:endParaRPr lang="ru-RU" altLang="ru-RU"/>
          </a:p>
        </p:txBody>
      </p:sp>
    </p:spTree>
  </p:cSld>
  <p:clrMapOvr>
    <a:masterClrMapping/>
  </p:clrMapOvr>
  <p:transition>
    <p:diamond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Plus</a:t>
            </a:r>
            <a:endParaRPr lang="ru-RU" altLang="ru-RU"/>
          </a:p>
        </p:txBody>
      </p:sp>
    </p:spTree>
  </p:cSld>
  <p:clrMapOvr>
    <a:masterClrMapping/>
  </p:clrMapOvr>
  <p:transition>
    <p:plus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Wedge</a:t>
            </a:r>
            <a:endParaRPr lang="ru-RU" altLang="ru-RU"/>
          </a:p>
        </p:txBody>
      </p:sp>
    </p:spTree>
  </p:cSld>
  <p:clrMapOvr>
    <a:masterClrMapping/>
  </p:clrMapOvr>
  <p:transition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Push</a:t>
            </a:r>
            <a:endParaRPr lang="ru-RU" altLang="ru-RU"/>
          </a:p>
        </p:txBody>
      </p:sp>
    </p:spTree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Comb</a:t>
            </a:r>
            <a:endParaRPr lang="ru-RU" altLang="ru-RU"/>
          </a:p>
        </p:txBody>
      </p:sp>
    </p:spTree>
  </p:cSld>
  <p:clrMapOvr>
    <a:masterClrMapping/>
  </p:clrMapOvr>
  <p:transition>
    <p:comb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Cut</a:t>
            </a:r>
            <a:endParaRPr lang="ru-RU" altLang="ru-RU"/>
          </a:p>
        </p:txBody>
      </p:sp>
    </p:spTree>
  </p:cSld>
  <p:clrMapOvr>
    <a:masterClrMapping/>
  </p:clrMapOvr>
  <p:transition>
    <p:cut thruBlk="1"/>
    <p:sndAc>
      <p:endSnd/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Newsflash</a:t>
            </a:r>
            <a:endParaRPr lang="ru-RU" altLang="ru-RU"/>
          </a:p>
        </p:txBody>
      </p:sp>
    </p:spTree>
  </p:cSld>
  <p:clrMapOvr>
    <a:masterClrMapping/>
  </p:clrMapOvr>
  <p:transition>
    <p:newsfla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Fade</a:t>
            </a:r>
            <a:endParaRPr lang="ru-RU" altLang="ru-RU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Wheel</a:t>
            </a:r>
            <a:endParaRPr lang="ru-RU" altLang="ru-RU"/>
          </a:p>
        </p:txBody>
      </p:sp>
    </p:spTree>
  </p:cSld>
  <p:clrMapOvr>
    <a:masterClrMapping/>
  </p:clrMapOvr>
  <p:transition>
    <p:whee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Circle</a:t>
            </a:r>
            <a:endParaRPr lang="ru-RU" altLang="ru-RU"/>
          </a:p>
        </p:txBody>
      </p:sp>
    </p:spTree>
  </p:cSld>
  <p:clrMapOvr>
    <a:masterClrMapping/>
  </p:clrMapOvr>
  <p:transition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Random</a:t>
            </a:r>
            <a:endParaRPr lang="ru-RU" altLang="ru-RU"/>
          </a:p>
        </p:txBody>
      </p:sp>
    </p:spTree>
  </p:cSld>
  <p:clrMapOvr>
    <a:masterClrMapping/>
  </p:clrMapOvr>
  <p:transition spd="med">
    <p:random/>
    <p:sndAc>
      <p:stSnd>
        <p:snd r:embed="rId2" name="applause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Blinds</a:t>
            </a:r>
            <a:endParaRPr lang="ru-RU" altLang="ru-RU"/>
          </a:p>
        </p:txBody>
      </p:sp>
    </p:spTree>
  </p:cSld>
  <p:clrMapOvr>
    <a:masterClrMapping/>
  </p:clrMapOvr>
  <p:transition spd="slow">
    <p:blinds/>
    <p:sndAc>
      <p:stSnd>
        <p:snd r:embed="rId2" name="arrow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Checker</a:t>
            </a:r>
            <a:endParaRPr lang="ru-RU" altLang="ru-RU"/>
          </a:p>
        </p:txBody>
      </p:sp>
    </p:spTree>
  </p:cSld>
  <p:clrMapOvr>
    <a:masterClrMapping/>
  </p:clrMapOvr>
  <p:transition advClick="0" advTm="10000">
    <p:checker dir="vert"/>
    <p:sndAc>
      <p:stSnd loop="1">
        <p:snd r:embed="rId2" name="bomb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Cover</a:t>
            </a:r>
            <a:endParaRPr lang="ru-RU" altLang="ru-RU"/>
          </a:p>
        </p:txBody>
      </p:sp>
    </p:spTree>
  </p:cSld>
  <p:clrMapOvr>
    <a:masterClrMapping/>
  </p:clrMapOvr>
  <p:transition>
    <p:cover dir="ld"/>
    <p:sndAc>
      <p:stSnd>
        <p:snd r:embed="rId2" name="breeze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Dissolve</a:t>
            </a:r>
            <a:endParaRPr lang="ru-RU" altLang="ru-RU"/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Fade</a:t>
            </a:r>
            <a:endParaRPr lang="ru-RU" altLang="ru-RU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Pull</a:t>
            </a:r>
            <a:endParaRPr lang="ru-RU" altLang="ru-RU"/>
          </a:p>
        </p:txBody>
      </p:sp>
    </p:spTree>
  </p:cSld>
  <p:clrMapOvr>
    <a:masterClrMapping/>
  </p:clrMapOvr>
  <p:transition>
    <p:pull dir="rd"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25</Words>
  <Application>Microsoft Office PowerPoint</Application>
  <PresentationFormat>On-screen Show (4:3)</PresentationFormat>
  <Paragraphs>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Default Design</vt:lpstr>
      <vt:lpstr>No Transition</vt:lpstr>
      <vt:lpstr>Cut</vt:lpstr>
      <vt:lpstr>Random</vt:lpstr>
      <vt:lpstr>Blinds</vt:lpstr>
      <vt:lpstr>Checker</vt:lpstr>
      <vt:lpstr>Cover</vt:lpstr>
      <vt:lpstr>Dissolve</vt:lpstr>
      <vt:lpstr>Fade</vt:lpstr>
      <vt:lpstr>Pull</vt:lpstr>
      <vt:lpstr>Random Bar</vt:lpstr>
      <vt:lpstr>Strips</vt:lpstr>
      <vt:lpstr>Wipe</vt:lpstr>
      <vt:lpstr>Zoom</vt:lpstr>
      <vt:lpstr>Split</vt:lpstr>
      <vt:lpstr>Diamond</vt:lpstr>
      <vt:lpstr>Plus</vt:lpstr>
      <vt:lpstr>Wedge</vt:lpstr>
      <vt:lpstr>Push</vt:lpstr>
      <vt:lpstr>Comb</vt:lpstr>
      <vt:lpstr>Newsflash</vt:lpstr>
      <vt:lpstr>Fade</vt:lpstr>
      <vt:lpstr>Wheel</vt:lpstr>
      <vt:lpstr>Circle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Transition</dc:title>
  <dc:creator>Serge</dc:creator>
  <cp:lastModifiedBy>Serge Loboda</cp:lastModifiedBy>
  <cp:revision>6</cp:revision>
  <dcterms:created xsi:type="dcterms:W3CDTF">2014-04-04T18:50:15Z</dcterms:created>
  <dcterms:modified xsi:type="dcterms:W3CDTF">2014-05-30T16:51:19Z</dcterms:modified>
</cp:coreProperties>
</file>