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8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62AF698F-A100-4B42-94D1-45A84F94C56E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8A7F73C-17DD-4966-86C4-C54F16E27115}" type="parTrans" cxnId="{8F1C50FF-3AB1-430E-87FE-48F61CC16CEC}">
      <dgm:prSet/>
      <dgm:spPr/>
      <dgm:t>
        <a:bodyPr/>
        <a:lstStyle/>
        <a:p>
          <a:endParaRPr lang="en-US"/>
        </a:p>
      </dgm:t>
    </dgm:pt>
    <dgm:pt modelId="{0851F3FF-2965-4080-96A3-B00608196BD3}">
      <dgm:prSet phldrT="[Text]" phldr="1"/>
      <dgm:spPr/>
      <dgm:t>
        <a:bodyPr/>
        <a:lstStyle/>
        <a:p>
          <a:endParaRPr lang="en-US"/>
        </a:p>
      </dgm:t>
    </dgm:pt>
    <dgm:pt modelId="{58A0E634-FE90-42F0-B3ED-93573445F73D}" type="parTrans" cxnId="{147607F4-EF9D-45DB-829D-7B95DAD83BC0}">
      <dgm:prSet/>
      <dgm:spPr/>
      <dgm:t>
        <a:bodyPr/>
        <a:lstStyle/>
        <a:p>
          <a:endParaRPr lang="en-US"/>
        </a:p>
      </dgm:t>
    </dgm:pt>
    <dgm:pt modelId="{90330D8C-9D93-4F0E-8FA8-CF60E19254C8}" type="asst">
      <dgm:prSet phldrT="[Text]" phldr="1"/>
      <dgm:spPr/>
      <dgm:t>
        <a:bodyPr/>
        <a:lstStyle/>
        <a:p>
          <a:endParaRPr lang="en-US"/>
        </a:p>
      </dgm:t>
    </dgm:pt>
    <dgm:pt modelId="{0430B213-44BD-438F-AACA-6C4C3DF12993}" type="sibTrans" cxnId="{147607F4-EF9D-45DB-829D-7B95DAD83BC0}">
      <dgm:prSet/>
      <dgm:spPr/>
      <dgm:t>
        <a:bodyPr/>
        <a:lstStyle/>
        <a:p>
          <a:endParaRPr lang="en-US"/>
        </a:p>
      </dgm:t>
    </dgm:pt>
    <dgm:pt modelId="{0BAFDC78-6CEA-4297-91C6-309828C927EB}" type="parTrans" cxnId="{EFACD990-5AB2-45E2-943A-47CA2CDC2A8A}">
      <dgm:prSet/>
      <dgm:spPr/>
      <dgm:t>
        <a:bodyPr/>
        <a:lstStyle/>
        <a:p>
          <a:endParaRPr lang="en-US"/>
        </a:p>
      </dgm:t>
    </dgm:pt>
    <dgm:pt modelId="{B8EED4C9-6E32-4CDA-B54E-7ED0A017A157}">
      <dgm:prSet phldrT="[Text]" phldr="1"/>
      <dgm:spPr/>
      <dgm:t>
        <a:bodyPr/>
        <a:lstStyle/>
        <a:p>
          <a:endParaRPr lang="en-US"/>
        </a:p>
      </dgm:t>
    </dgm:pt>
    <dgm:pt modelId="{6C98B5B3-5290-40FE-A477-CBCF8B7F384F}" type="sibTrans" cxnId="{EFACD990-5AB2-45E2-943A-47CA2CDC2A8A}">
      <dgm:prSet/>
      <dgm:spPr/>
      <dgm:t>
        <a:bodyPr/>
        <a:lstStyle/>
        <a:p>
          <a:endParaRPr lang="en-US"/>
        </a:p>
      </dgm:t>
    </dgm:pt>
    <dgm:pt modelId="{117BEBE6-E476-41E1-854B-F6695B3E317B}" type="parTrans" cxnId="{E023EBCC-796C-46D9-BD0B-0C7E6F335223}">
      <dgm:prSet/>
      <dgm:spPr/>
      <dgm:t>
        <a:bodyPr/>
        <a:lstStyle/>
        <a:p>
          <a:endParaRPr lang="en-US"/>
        </a:p>
      </dgm:t>
    </dgm:pt>
    <dgm:pt modelId="{D0BC525B-577A-4856-86E7-E01E0AEE8118}">
      <dgm:prSet phldrT="[Text]" phldr="1"/>
      <dgm:spPr/>
      <dgm:t>
        <a:bodyPr/>
        <a:lstStyle/>
        <a:p>
          <a:endParaRPr lang="en-US"/>
        </a:p>
      </dgm:t>
    </dgm:pt>
    <dgm:pt modelId="{CBEBC221-39F1-48EB-827D-1E0428B3DF5A}" type="sibTrans" cxnId="{E023EBCC-796C-46D9-BD0B-0C7E6F335223}">
      <dgm:prSet/>
      <dgm:spPr/>
      <dgm:t>
        <a:bodyPr/>
        <a:lstStyle/>
        <a:p>
          <a:endParaRPr lang="en-US"/>
        </a:p>
      </dgm:t>
    </dgm:pt>
    <dgm:pt modelId="{A6953261-AA71-48FB-8A72-B76B9F90916F}" type="parTrans" cxnId="{B44DE9F6-E543-493B-9B94-DC1A16400FE2}">
      <dgm:prSet/>
      <dgm:spPr/>
      <dgm:t>
        <a:bodyPr/>
        <a:lstStyle/>
        <a:p>
          <a:endParaRPr lang="en-US"/>
        </a:p>
      </dgm:t>
    </dgm:pt>
    <dgm:pt modelId="{9EABDB7C-1A0B-4793-8926-275E491B8558}">
      <dgm:prSet phldrT="[Text]" phldr="1"/>
      <dgm:spPr/>
      <dgm:t>
        <a:bodyPr/>
        <a:lstStyle/>
        <a:p>
          <a:endParaRPr lang="en-US"/>
        </a:p>
      </dgm:t>
    </dgm:pt>
    <dgm:pt modelId="{CDB15B79-3B82-4628-B95F-D6247DAD828C}" type="sibTrans" cxnId="{B44DE9F6-E543-493B-9B94-DC1A16400FE2}">
      <dgm:prSet/>
      <dgm:spPr/>
      <dgm:t>
        <a:bodyPr/>
        <a:lstStyle/>
        <a:p>
          <a:endParaRPr lang="en-US"/>
        </a:p>
      </dgm:t>
    </dgm:pt>
    <dgm:pt modelId="{50E92C25-DEAB-42FB-9D68-AB3AE7FE4A93}" type="sibTrans" cxnId="{8F1C50FF-3AB1-430E-87FE-48F61CC16CEC}">
      <dgm:prSet/>
      <dgm:spPr/>
      <dgm:t>
        <a:bodyPr/>
        <a:lstStyle/>
        <a:p>
          <a:endParaRPr lang="en-US"/>
        </a:p>
      </dgm:t>
    </dgm:pt>
    <dgm:pt modelId="{BE4A5024-7FD6-4067-AC21-1E6CE5208D9B}" type="pres">
      <dgm:prSet presAssocID="{62AF698F-A100-4B42-94D1-45A84F94C56E}" presName="hierChild1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/>
      </dgm:t>
    </dgm:pt>
    <dgm:pt modelId="{579EAF8E-3979-4777-B373-FA98A0B40BD7}" type="pres">
      <dgm:prSet presAssocID="{0851F3FF-2965-4080-96A3-B00608196BD3}" presName="hierRoot1">
        <dgm:presLayoutVars>
          <dgm:hierBranch val="init"/>
        </dgm:presLayoutVars>
      </dgm:prSet>
      <dgm:spPr/>
      <dgm:t>
        <a:bodyPr/>
        <a:lstStyle/>
        <a:p/>
      </dgm:t>
    </dgm:pt>
    <dgm:pt modelId="{19F07841-5FA3-401E-8E68-D42065739060}" type="pres">
      <dgm:prSet presAssocID="{0851F3FF-2965-4080-96A3-B00608196BD3}" presName="rootComposite1"/>
      <dgm:spPr/>
      <dgm:t>
        <a:bodyPr/>
        <a:lstStyle/>
        <a:p/>
      </dgm:t>
    </dgm:pt>
    <dgm:pt modelId="{FCEF2C0B-ECE7-4C4D-B4AF-EFB0FCA2E906}" type="pres">
      <dgm:prSet presAssocID="{0851F3FF-2965-4080-96A3-B00608196BD3}" presName="rootText1" presStyleLbl="node0" presStyleCnt="1">
        <dgm:presLayoutVars>
          <dgm:chPref val="3"/>
        </dgm:presLayoutVars>
      </dgm:prSet>
      <dgm:spPr/>
      <dgm:t>
        <a:bodyPr/>
        <a:lstStyle/>
        <a:p/>
      </dgm:t>
    </dgm:pt>
    <dgm:pt modelId="{9658329C-493B-4921-8B1F-3B2AB5A09E9F}" type="pres">
      <dgm:prSet presAssocID="{0851F3FF-2965-4080-96A3-B00608196BD3}" presName="rootPict1" presStyleLbl="alignImgPlace1" presStyleCnt="5"/>
      <dgm:spPr/>
      <dgm:t>
        <a:bodyPr/>
        <a:lstStyle/>
        <a:p/>
      </dgm:t>
    </dgm:pt>
    <dgm:pt modelId="{DFE81086-DB5F-4F5A-AEEF-6DED7ACB27BE}" type="pres">
      <dgm:prSet presAssocID="{0851F3FF-2965-4080-96A3-B00608196BD3}" presName="rootConnector1" presStyleLbl="node1" presStyleCnt="1"/>
      <dgm:spPr/>
      <dgm:t>
        <a:bodyPr/>
        <a:lstStyle/>
        <a:p/>
      </dgm:t>
    </dgm:pt>
    <dgm:pt modelId="{C5A9BC26-65B6-4D2F-9DD8-A9865A933A4F}" type="pres">
      <dgm:prSet presAssocID="{0851F3FF-2965-4080-96A3-B00608196BD3}" presName="hierChild2"/>
      <dgm:spPr/>
      <dgm:t>
        <a:bodyPr/>
        <a:lstStyle/>
        <a:p/>
      </dgm:t>
    </dgm:pt>
    <dgm:pt modelId="{6F991B90-2B31-4A62-B3A8-18A39E947F51}" type="pres">
      <dgm:prSet presAssocID="{0BAFDC78-6CEA-4297-91C6-309828C927EB}" presName="Name37" presStyleLbl="parChTrans1D2" presStyleIdx="3" presStyleCnt="4"/>
      <dgm:spPr/>
      <dgm:t>
        <a:bodyPr/>
        <a:lstStyle/>
        <a:p/>
      </dgm:t>
    </dgm:pt>
    <dgm:pt modelId="{7D7E79F3-A2E1-42DC-8DE0-F513AC991316}" type="pres">
      <dgm:prSet presAssocID="{B8EED4C9-6E32-4CDA-B54E-7ED0A017A157}" presName="hierRoot2">
        <dgm:presLayoutVars>
          <dgm:hierBranch val="init"/>
        </dgm:presLayoutVars>
      </dgm:prSet>
      <dgm:spPr/>
      <dgm:t>
        <a:bodyPr/>
        <a:lstStyle/>
        <a:p/>
      </dgm:t>
    </dgm:pt>
    <dgm:pt modelId="{8136F7A3-45E2-4AB3-961D-728294A9FBCF}" type="pres">
      <dgm:prSet presAssocID="{B8EED4C9-6E32-4CDA-B54E-7ED0A017A157}" presName="rootComposite"/>
      <dgm:spPr/>
      <dgm:t>
        <a:bodyPr/>
        <a:lstStyle/>
        <a:p/>
      </dgm:t>
    </dgm:pt>
    <dgm:pt modelId="{ACF3C9C3-0519-41F0-80DB-6F20FC1EF0B2}" type="pres">
      <dgm:prSet presAssocID="{B8EED4C9-6E32-4CDA-B54E-7ED0A017A157}" presName="rootText" presStyleLbl="node2" presStyleCnt="3">
        <dgm:presLayoutVars>
          <dgm:chPref val="3"/>
        </dgm:presLayoutVars>
      </dgm:prSet>
      <dgm:spPr/>
      <dgm:t>
        <a:bodyPr/>
        <a:lstStyle/>
        <a:p/>
      </dgm:t>
    </dgm:pt>
    <dgm:pt modelId="{4F89929B-92D0-48AE-8FA1-CEF81C9A5492}" type="pres">
      <dgm:prSet presAssocID="{B8EED4C9-6E32-4CDA-B54E-7ED0A017A157}" presName="rootPict" presStyleLbl="alignImgPlace1" presStyleIdx="1" presStyleCnt="5"/>
      <dgm:spPr/>
      <dgm:t>
        <a:bodyPr/>
        <a:lstStyle/>
        <a:p/>
      </dgm:t>
    </dgm:pt>
    <dgm:pt modelId="{A37542B5-D706-4F37-9B50-CAC0D11256A3}" type="pres">
      <dgm:prSet presAssocID="{B8EED4C9-6E32-4CDA-B54E-7ED0A017A157}" presName="rootConnector" presStyleLbl="node2" presStyleCnt="3"/>
      <dgm:spPr/>
      <dgm:t>
        <a:bodyPr/>
        <a:lstStyle/>
        <a:p/>
      </dgm:t>
    </dgm:pt>
    <dgm:pt modelId="{AB2D794A-45AB-4108-A410-FF0D34540E91}" type="pres">
      <dgm:prSet presAssocID="{B8EED4C9-6E32-4CDA-B54E-7ED0A017A157}" presName="hierChild4"/>
      <dgm:spPr/>
      <dgm:t>
        <a:bodyPr/>
        <a:lstStyle/>
        <a:p/>
      </dgm:t>
    </dgm:pt>
    <dgm:pt modelId="{D0F36128-8AFF-4E35-8BBF-A62A615C154B}" type="pres">
      <dgm:prSet presAssocID="{B8EED4C9-6E32-4CDA-B54E-7ED0A017A157}" presName="hierChild5"/>
      <dgm:spPr/>
      <dgm:t>
        <a:bodyPr/>
        <a:lstStyle/>
        <a:p/>
      </dgm:t>
    </dgm:pt>
    <dgm:pt modelId="{8F68265E-A212-4D58-849A-BA966DF0B54B}" type="pres">
      <dgm:prSet presAssocID="{117BEBE6-E476-41E1-854B-F6695B3E317B}" presName="Name37" presStyleLbl="parChTrans1D2" presStyleIdx="2" presStyleCnt="4"/>
      <dgm:spPr/>
      <dgm:t>
        <a:bodyPr/>
        <a:lstStyle/>
        <a:p/>
      </dgm:t>
    </dgm:pt>
    <dgm:pt modelId="{505309BF-72EB-48FA-8DE0-702AB4B1E822}" type="pres">
      <dgm:prSet presAssocID="{D0BC525B-577A-4856-86E7-E01E0AEE8118}" presName="hierRoot2">
        <dgm:presLayoutVars>
          <dgm:hierBranch val="init"/>
        </dgm:presLayoutVars>
      </dgm:prSet>
      <dgm:spPr/>
      <dgm:t>
        <a:bodyPr/>
        <a:lstStyle/>
        <a:p/>
      </dgm:t>
    </dgm:pt>
    <dgm:pt modelId="{66B0A561-9607-459E-B14F-7FCF0DCA6669}" type="pres">
      <dgm:prSet presAssocID="{D0BC525B-577A-4856-86E7-E01E0AEE8118}" presName="rootComposite"/>
      <dgm:spPr/>
      <dgm:t>
        <a:bodyPr/>
        <a:lstStyle/>
        <a:p/>
      </dgm:t>
    </dgm:pt>
    <dgm:pt modelId="{1D1FB36F-5E4F-476C-B9C4-6DE6736B28EC}" type="pres">
      <dgm:prSet presAssocID="{D0BC525B-577A-4856-86E7-E01E0AEE8118}" presName="rootText" presStyleLbl="node2" presStyleIdx="1" presStyleCnt="3">
        <dgm:presLayoutVars>
          <dgm:chPref val="3"/>
        </dgm:presLayoutVars>
      </dgm:prSet>
      <dgm:spPr/>
      <dgm:t>
        <a:bodyPr/>
        <a:lstStyle/>
        <a:p/>
      </dgm:t>
    </dgm:pt>
    <dgm:pt modelId="{DC1B4339-BF8D-4DDC-A4C3-4D374EA673CB}" type="pres">
      <dgm:prSet presAssocID="{D0BC525B-577A-4856-86E7-E01E0AEE8118}" presName="rootPict" presStyleLbl="alignImgPlace1" presStyleIdx="2" presStyleCnt="5"/>
      <dgm:spPr/>
      <dgm:t>
        <a:bodyPr/>
        <a:lstStyle/>
        <a:p/>
      </dgm:t>
    </dgm:pt>
    <dgm:pt modelId="{FE4109C7-0E43-4F79-9DFC-42039AE8CC65}" type="pres">
      <dgm:prSet presAssocID="{D0BC525B-577A-4856-86E7-E01E0AEE8118}" presName="rootConnector" presStyleLbl="node2" presStyleIdx="1" presStyleCnt="3"/>
      <dgm:spPr/>
      <dgm:t>
        <a:bodyPr/>
        <a:lstStyle/>
        <a:p/>
      </dgm:t>
    </dgm:pt>
    <dgm:pt modelId="{BB54FF5C-A9A6-4AC7-A3F7-E668629FB6E7}" type="pres">
      <dgm:prSet presAssocID="{D0BC525B-577A-4856-86E7-E01E0AEE8118}" presName="hierChild4"/>
      <dgm:spPr/>
      <dgm:t>
        <a:bodyPr/>
        <a:lstStyle/>
        <a:p/>
      </dgm:t>
    </dgm:pt>
    <dgm:pt modelId="{CEDD3BCD-C64B-49A4-B07A-8FB48715964D}" type="pres">
      <dgm:prSet presAssocID="{D0BC525B-577A-4856-86E7-E01E0AEE8118}" presName="hierChild5"/>
      <dgm:spPr/>
      <dgm:t>
        <a:bodyPr/>
        <a:lstStyle/>
        <a:p/>
      </dgm:t>
    </dgm:pt>
    <dgm:pt modelId="{9F5A71F4-7BC1-4E0E-A724-72041860D69E}" type="pres">
      <dgm:prSet presAssocID="{A6953261-AA71-48FB-8A72-B76B9F90916F}" presName="Name37" presStyleLbl="parChTrans1D2" presStyleIdx="1" presStyleCnt="4"/>
      <dgm:spPr/>
      <dgm:t>
        <a:bodyPr/>
        <a:lstStyle/>
        <a:p/>
      </dgm:t>
    </dgm:pt>
    <dgm:pt modelId="{7FD7D915-E278-494D-BDD9-21BF02AD17F6}" type="pres">
      <dgm:prSet presAssocID="{9EABDB7C-1A0B-4793-8926-275E491B8558}" presName="hierRoot2">
        <dgm:presLayoutVars>
          <dgm:hierBranch val="init"/>
        </dgm:presLayoutVars>
      </dgm:prSet>
      <dgm:spPr/>
      <dgm:t>
        <a:bodyPr/>
        <a:lstStyle/>
        <a:p/>
      </dgm:t>
    </dgm:pt>
    <dgm:pt modelId="{BB47C5E7-69D8-4CA1-8D70-1791D292977F}" type="pres">
      <dgm:prSet presAssocID="{9EABDB7C-1A0B-4793-8926-275E491B8558}" presName="rootComposite"/>
      <dgm:spPr/>
      <dgm:t>
        <a:bodyPr/>
        <a:lstStyle/>
        <a:p/>
      </dgm:t>
    </dgm:pt>
    <dgm:pt modelId="{85F66737-B009-4639-AD95-1BB870B6F8D3}" type="pres">
      <dgm:prSet presAssocID="{9EABDB7C-1A0B-4793-8926-275E491B8558}" presName="rootText" presStyleLbl="node2" presStyleIdx="2" presStyleCnt="3">
        <dgm:presLayoutVars>
          <dgm:chPref val="3"/>
        </dgm:presLayoutVars>
      </dgm:prSet>
      <dgm:spPr/>
      <dgm:t>
        <a:bodyPr/>
        <a:lstStyle/>
        <a:p/>
      </dgm:t>
    </dgm:pt>
    <dgm:pt modelId="{4AC54B23-10BF-4C0B-862C-14B19BD700BE}" type="pres">
      <dgm:prSet presAssocID="{9EABDB7C-1A0B-4793-8926-275E491B8558}" presName="rootPict" presStyleLbl="alignImgPlace1" presStyleIdx="3" presStyleCnt="5"/>
      <dgm:spPr/>
      <dgm:t>
        <a:bodyPr/>
        <a:lstStyle/>
        <a:p/>
      </dgm:t>
    </dgm:pt>
    <dgm:pt modelId="{46D2E0C9-EADC-48B3-9DC5-9BC93BAAFC2C}" type="pres">
      <dgm:prSet presAssocID="{9EABDB7C-1A0B-4793-8926-275E491B8558}" presName="rootConnector" presStyleLbl="node2" presStyleIdx="2" presStyleCnt="3"/>
      <dgm:spPr/>
      <dgm:t>
        <a:bodyPr/>
        <a:lstStyle/>
        <a:p/>
      </dgm:t>
    </dgm:pt>
    <dgm:pt modelId="{F39D8768-0E46-4DE7-878E-017704AC8E77}" type="pres">
      <dgm:prSet presAssocID="{9EABDB7C-1A0B-4793-8926-275E491B8558}" presName="hierChild4"/>
      <dgm:spPr/>
      <dgm:t>
        <a:bodyPr/>
        <a:lstStyle/>
        <a:p/>
      </dgm:t>
    </dgm:pt>
    <dgm:pt modelId="{1C296C2D-1228-4C1B-9D75-22859B1EAD59}" type="pres">
      <dgm:prSet presAssocID="{9EABDB7C-1A0B-4793-8926-275E491B8558}" presName="hierChild5"/>
      <dgm:spPr/>
      <dgm:t>
        <a:bodyPr/>
        <a:lstStyle/>
        <a:p/>
      </dgm:t>
    </dgm:pt>
    <dgm:pt modelId="{5D2F09F0-C8D9-4714-9617-4075D67FB2F1}" type="pres">
      <dgm:prSet presAssocID="{0851F3FF-2965-4080-96A3-B00608196BD3}" presName="hierChild3"/>
      <dgm:spPr/>
      <dgm:t>
        <a:bodyPr/>
        <a:lstStyle/>
        <a:p/>
      </dgm:t>
    </dgm:pt>
    <dgm:pt modelId="{A6008EA5-4CBF-44D3-AE90-9A797F22D452}" type="pres">
      <dgm:prSet presAssocID="{58A0E634-FE90-42F0-B3ED-93573445F73D}" presName="Name111" presStyleLbl="parChTrans1D2" presStyleCnt="4"/>
      <dgm:spPr/>
      <dgm:t>
        <a:bodyPr/>
        <a:lstStyle/>
        <a:p/>
      </dgm:t>
    </dgm:pt>
    <dgm:pt modelId="{B6A8C812-3D1E-4D64-88E5-9D5B0278E560}" type="pres">
      <dgm:prSet presAssocID="{90330D8C-9D93-4F0E-8FA8-CF60E19254C8}" presName="hierRoot3">
        <dgm:presLayoutVars>
          <dgm:hierBranch val="init"/>
        </dgm:presLayoutVars>
      </dgm:prSet>
      <dgm:spPr/>
      <dgm:t>
        <a:bodyPr/>
        <a:lstStyle/>
        <a:p/>
      </dgm:t>
    </dgm:pt>
    <dgm:pt modelId="{5E590227-6CC0-4F07-997B-4B1743BF36BA}" type="pres">
      <dgm:prSet presAssocID="{90330D8C-9D93-4F0E-8FA8-CF60E19254C8}" presName="rootComposite3"/>
      <dgm:spPr/>
      <dgm:t>
        <a:bodyPr/>
        <a:lstStyle/>
        <a:p/>
      </dgm:t>
    </dgm:pt>
    <dgm:pt modelId="{E5A45E6F-3BB6-4782-889D-182F04D7E03F}" type="pres">
      <dgm:prSet presAssocID="{90330D8C-9D93-4F0E-8FA8-CF60E19254C8}" presName="rootText3" presStyleLbl="asst1" presStyleCnt="1">
        <dgm:presLayoutVars>
          <dgm:chPref val="3"/>
        </dgm:presLayoutVars>
      </dgm:prSet>
      <dgm:spPr/>
      <dgm:t>
        <a:bodyPr/>
        <a:lstStyle/>
        <a:p/>
      </dgm:t>
    </dgm:pt>
    <dgm:pt modelId="{7148F7C7-C56E-4DF3-AA1D-F382D0E07519}" type="pres">
      <dgm:prSet presAssocID="{90330D8C-9D93-4F0E-8FA8-CF60E19254C8}" presName="rootPict3" presStyleLbl="alignImgPlace1" presStyleIdx="4" presStyleCnt="5"/>
      <dgm:spPr/>
      <dgm:t>
        <a:bodyPr/>
        <a:lstStyle/>
        <a:p/>
      </dgm:t>
    </dgm:pt>
    <dgm:pt modelId="{5CB0E5FC-FE5E-410D-A79A-942B9C03C3BC}" type="pres">
      <dgm:prSet presAssocID="{90330D8C-9D93-4F0E-8FA8-CF60E19254C8}" presName="rootConnector3" presStyleLbl="asst1" presStyleCnt="1"/>
      <dgm:spPr/>
      <dgm:t>
        <a:bodyPr/>
        <a:lstStyle/>
        <a:p/>
      </dgm:t>
    </dgm:pt>
    <dgm:pt modelId="{79387A4E-BE3A-45B9-B57D-7F614942FAF6}" type="pres">
      <dgm:prSet presAssocID="{90330D8C-9D93-4F0E-8FA8-CF60E19254C8}" presName="hierChild6"/>
      <dgm:spPr/>
      <dgm:t>
        <a:bodyPr/>
        <a:lstStyle/>
        <a:p/>
      </dgm:t>
    </dgm:pt>
    <dgm:pt modelId="{38C12649-4709-40C2-9B95-959E2CAE495C}" type="pres">
      <dgm:prSet presAssocID="{90330D8C-9D93-4F0E-8FA8-CF60E19254C8}" presName="hierChild7"/>
      <dgm:spPr/>
      <dgm:t>
        <a:bodyPr/>
        <a:lstStyle/>
        <a:p/>
      </dgm:t>
    </dgm:pt>
  </dgm:ptLst>
  <dgm:cxnLst>
    <dgm:cxn modelId="{8F1C50FF-3AB1-430E-87FE-48F61CC16CEC}" srcId="{62AF698F-A100-4B42-94D1-45A84F94C56E}" destId="{0851F3FF-2965-4080-96A3-B00608196BD3}" srcOrd="0" destOrd="0" parTransId="{A8A7F73C-17DD-4966-86C4-C54F16E27115}" sibTransId="{50E92C25-DEAB-42FB-9D68-AB3AE7FE4A93}"/>
    <dgm:cxn modelId="{147607F4-EF9D-45DB-829D-7B95DAD83BC0}" srcId="{0851F3FF-2965-4080-96A3-B00608196BD3}" destId="{90330D8C-9D93-4F0E-8FA8-CF60E19254C8}" srcOrd="0" destOrd="0" parTransId="{58A0E634-FE90-42F0-B3ED-93573445F73D}" sibTransId="{0430B213-44BD-438F-AACA-6C4C3DF12993}"/>
    <dgm:cxn modelId="{EFACD990-5AB2-45E2-943A-47CA2CDC2A8A}" srcId="{0851F3FF-2965-4080-96A3-B00608196BD3}" destId="{B8EED4C9-6E32-4CDA-B54E-7ED0A017A157}" srcOrd="1" destOrd="0" parTransId="{0BAFDC78-6CEA-4297-91C6-309828C927EB}" sibTransId="{6C98B5B3-5290-40FE-A477-CBCF8B7F384F}"/>
    <dgm:cxn modelId="{E023EBCC-796C-46D9-BD0B-0C7E6F335223}" srcId="{0851F3FF-2965-4080-96A3-B00608196BD3}" destId="{D0BC525B-577A-4856-86E7-E01E0AEE8118}" srcOrd="2" destOrd="0" parTransId="{117BEBE6-E476-41E1-854B-F6695B3E317B}" sibTransId="{CBEBC221-39F1-48EB-827D-1E0428B3DF5A}"/>
    <dgm:cxn modelId="{B44DE9F6-E543-493B-9B94-DC1A16400FE2}" srcId="{0851F3FF-2965-4080-96A3-B00608196BD3}" destId="{9EABDB7C-1A0B-4793-8926-275E491B8558}" srcOrd="3" destOrd="0" parTransId="{A6953261-AA71-48FB-8A72-B76B9F90916F}" sibTransId="{CDB15B79-3B82-4628-B95F-D6247DAD828C}"/>
    <dgm:cxn modelId="{1B053C39-DF03-4F74-8D80-3A48651233D8}" type="presOf" srcId="{62AF698F-A100-4B42-94D1-45A84F94C56E}" destId="{BE4A5024-7FD6-4067-AC21-1E6CE5208D9B}" srcOrd="0" destOrd="0" presId="urn:microsoft.com/office/officeart/2005/8/layout/pictureOrgChart+Icon"/>
    <dgm:cxn modelId="{7D48EF12-ABE2-4C57-81C4-431B10E3C6BF}" type="presParOf" srcId="{BE4A5024-7FD6-4067-AC21-1E6CE5208D9B}" destId="{579EAF8E-3979-4777-B373-FA98A0B40BD7}" srcOrd="0" destOrd="0" presId="urn:microsoft.com/office/officeart/2005/8/layout/pictureOrgChart+Icon"/>
    <dgm:cxn modelId="{69A09034-6C5C-49F7-8DFF-E1713A142996}" type="presParOf" srcId="{579EAF8E-3979-4777-B373-FA98A0B40BD7}" destId="{19F07841-5FA3-401E-8E68-D42065739060}" srcOrd="0" destOrd="0" presId="urn:microsoft.com/office/officeart/2005/8/layout/pictureOrgChart+Icon"/>
    <dgm:cxn modelId="{23AC7822-EC6A-42FA-95EB-824589E82632}" type="presParOf" srcId="{19F07841-5FA3-401E-8E68-D42065739060}" destId="{FCEF2C0B-ECE7-4C4D-B4AF-EFB0FCA2E906}" srcOrd="0" destOrd="0" presId="urn:microsoft.com/office/officeart/2005/8/layout/pictureOrgChart+Icon"/>
    <dgm:cxn modelId="{4D99FE0E-C670-406A-AA48-CF6D48FE021C}" type="presOf" srcId="{0851F3FF-2965-4080-96A3-B00608196BD3}" destId="{FCEF2C0B-ECE7-4C4D-B4AF-EFB0FCA2E906}" srcOrd="0" destOrd="0" presId="urn:microsoft.com/office/officeart/2005/8/layout/pictureOrgChart+Icon"/>
    <dgm:cxn modelId="{5D513B11-7FEC-4A69-B8DB-E0D61AB9F03E}" type="presParOf" srcId="{19F07841-5FA3-401E-8E68-D42065739060}" destId="{9658329C-493B-4921-8B1F-3B2AB5A09E9F}" srcOrd="1" destOrd="0" presId="urn:microsoft.com/office/officeart/2005/8/layout/pictureOrgChart+Icon"/>
    <dgm:cxn modelId="{D8315159-56FF-4B8F-BDBA-A4BE29068CB3}" type="presParOf" srcId="{19F07841-5FA3-401E-8E68-D42065739060}" destId="{DFE81086-DB5F-4F5A-AEEF-6DED7ACB27BE}" srcOrd="2" destOrd="0" presId="urn:microsoft.com/office/officeart/2005/8/layout/pictureOrgChart+Icon"/>
    <dgm:cxn modelId="{D3DEB6E3-91B9-47EA-BD74-6514B07BF05F}" type="presOf" srcId="{0851F3FF-2965-4080-96A3-B00608196BD3}" destId="{DFE81086-DB5F-4F5A-AEEF-6DED7ACB27BE}" srcOrd="1" destOrd="0" presId="urn:microsoft.com/office/officeart/2005/8/layout/pictureOrgChart+Icon"/>
    <dgm:cxn modelId="{C7FA04C7-2B9C-44E1-BE3F-258AABCE50C2}" type="presParOf" srcId="{579EAF8E-3979-4777-B373-FA98A0B40BD7}" destId="{C5A9BC26-65B6-4D2F-9DD8-A9865A933A4F}" srcOrd="1" destOrd="0" presId="urn:microsoft.com/office/officeart/2005/8/layout/pictureOrgChart+Icon"/>
    <dgm:cxn modelId="{AA022E85-ABA1-4400-8363-2F98BAFA0ED1}" type="presParOf" srcId="{C5A9BC26-65B6-4D2F-9DD8-A9865A933A4F}" destId="{6F991B90-2B31-4A62-B3A8-18A39E947F51}" srcOrd="0" destOrd="0" presId="urn:microsoft.com/office/officeart/2005/8/layout/pictureOrgChart+Icon"/>
    <dgm:cxn modelId="{BD79999B-F5F4-4952-9037-EA7C172B7377}" type="presOf" srcId="{0BAFDC78-6CEA-4297-91C6-309828C927EB}" destId="{6F991B90-2B31-4A62-B3A8-18A39E947F51}" srcOrd="0" destOrd="0" presId="urn:microsoft.com/office/officeart/2005/8/layout/pictureOrgChart+Icon"/>
    <dgm:cxn modelId="{F1FADD52-7ED2-475C-8406-C82CB96ECE14}" type="presParOf" srcId="{C5A9BC26-65B6-4D2F-9DD8-A9865A933A4F}" destId="{7D7E79F3-A2E1-42DC-8DE0-F513AC991316}" srcOrd="1" destOrd="0" presId="urn:microsoft.com/office/officeart/2005/8/layout/pictureOrgChart+Icon"/>
    <dgm:cxn modelId="{49011CEF-4806-4ACF-8A5B-61C9B381639C}" type="presParOf" srcId="{7D7E79F3-A2E1-42DC-8DE0-F513AC991316}" destId="{8136F7A3-45E2-4AB3-961D-728294A9FBCF}" srcOrd="0" destOrd="0" presId="urn:microsoft.com/office/officeart/2005/8/layout/pictureOrgChart+Icon"/>
    <dgm:cxn modelId="{C1B177D6-BCCB-459E-AB38-C87643B60F7A}" type="presParOf" srcId="{8136F7A3-45E2-4AB3-961D-728294A9FBCF}" destId="{ACF3C9C3-0519-41F0-80DB-6F20FC1EF0B2}" srcOrd="0" destOrd="0" presId="urn:microsoft.com/office/officeart/2005/8/layout/pictureOrgChart+Icon"/>
    <dgm:cxn modelId="{A1DB6CD8-4C71-4422-8138-B2434C94B307}" type="presOf" srcId="{B8EED4C9-6E32-4CDA-B54E-7ED0A017A157}" destId="{ACF3C9C3-0519-41F0-80DB-6F20FC1EF0B2}" srcOrd="0" destOrd="0" presId="urn:microsoft.com/office/officeart/2005/8/layout/pictureOrgChart+Icon"/>
    <dgm:cxn modelId="{B5CEAE34-CAC3-4E63-9E0A-03A51D042EEE}" type="presParOf" srcId="{8136F7A3-45E2-4AB3-961D-728294A9FBCF}" destId="{4F89929B-92D0-48AE-8FA1-CEF81C9A5492}" srcOrd="1" destOrd="0" presId="urn:microsoft.com/office/officeart/2005/8/layout/pictureOrgChart+Icon"/>
    <dgm:cxn modelId="{1F2417FC-ED7A-42CF-9591-70482113D636}" type="presParOf" srcId="{8136F7A3-45E2-4AB3-961D-728294A9FBCF}" destId="{A37542B5-D706-4F37-9B50-CAC0D11256A3}" srcOrd="2" destOrd="0" presId="urn:microsoft.com/office/officeart/2005/8/layout/pictureOrgChart+Icon"/>
    <dgm:cxn modelId="{CBEEB98D-15AD-4134-8797-54306355912F}" type="presOf" srcId="{B8EED4C9-6E32-4CDA-B54E-7ED0A017A157}" destId="{A37542B5-D706-4F37-9B50-CAC0D11256A3}" srcOrd="1" destOrd="0" presId="urn:microsoft.com/office/officeart/2005/8/layout/pictureOrgChart+Icon"/>
    <dgm:cxn modelId="{FE39B612-D68C-4ED5-BE93-1488867D4BF8}" type="presParOf" srcId="{7D7E79F3-A2E1-42DC-8DE0-F513AC991316}" destId="{AB2D794A-45AB-4108-A410-FF0D34540E91}" srcOrd="1" destOrd="0" presId="urn:microsoft.com/office/officeart/2005/8/layout/pictureOrgChart+Icon"/>
    <dgm:cxn modelId="{2544C0B8-9E61-420D-8697-F1AD6F5D3001}" type="presParOf" srcId="{7D7E79F3-A2E1-42DC-8DE0-F513AC991316}" destId="{D0F36128-8AFF-4E35-8BBF-A62A615C154B}" srcOrd="2" destOrd="0" presId="urn:microsoft.com/office/officeart/2005/8/layout/pictureOrgChart+Icon"/>
    <dgm:cxn modelId="{D418FBA6-646A-42EB-9E26-8D46B9F8BE66}" type="presParOf" srcId="{C5A9BC26-65B6-4D2F-9DD8-A9865A933A4F}" destId="{8F68265E-A212-4D58-849A-BA966DF0B54B}" srcOrd="2" destOrd="0" presId="urn:microsoft.com/office/officeart/2005/8/layout/pictureOrgChart+Icon"/>
    <dgm:cxn modelId="{4C7A2AD3-98EC-4905-9968-03A76210EF9F}" type="presOf" srcId="{117BEBE6-E476-41E1-854B-F6695B3E317B}" destId="{8F68265E-A212-4D58-849A-BA966DF0B54B}" srcOrd="0" destOrd="0" presId="urn:microsoft.com/office/officeart/2005/8/layout/pictureOrgChart+Icon"/>
    <dgm:cxn modelId="{67644472-E720-462F-AB41-7193D3E4DE8E}" type="presParOf" srcId="{C5A9BC26-65B6-4D2F-9DD8-A9865A933A4F}" destId="{505309BF-72EB-48FA-8DE0-702AB4B1E822}" srcOrd="3" destOrd="0" presId="urn:microsoft.com/office/officeart/2005/8/layout/pictureOrgChart+Icon"/>
    <dgm:cxn modelId="{8E8CFEF0-36EF-4C23-84D8-C8FFDA55DB8B}" type="presParOf" srcId="{505309BF-72EB-48FA-8DE0-702AB4B1E822}" destId="{66B0A561-9607-459E-B14F-7FCF0DCA6669}" srcOrd="0" destOrd="0" presId="urn:microsoft.com/office/officeart/2005/8/layout/pictureOrgChart+Icon"/>
    <dgm:cxn modelId="{1F219721-BDF6-4281-A625-DBFA2557C9C3}" type="presParOf" srcId="{66B0A561-9607-459E-B14F-7FCF0DCA6669}" destId="{1D1FB36F-5E4F-476C-B9C4-6DE6736B28EC}" srcOrd="0" destOrd="0" presId="urn:microsoft.com/office/officeart/2005/8/layout/pictureOrgChart+Icon"/>
    <dgm:cxn modelId="{F9E94153-BEB1-4B0B-8D46-C8208D676D75}" type="presOf" srcId="{D0BC525B-577A-4856-86E7-E01E0AEE8118}" destId="{1D1FB36F-5E4F-476C-B9C4-6DE6736B28EC}" srcOrd="0" destOrd="0" presId="urn:microsoft.com/office/officeart/2005/8/layout/pictureOrgChart+Icon"/>
    <dgm:cxn modelId="{41E8526D-E15D-4836-BE35-2B0177A8155E}" type="presParOf" srcId="{66B0A561-9607-459E-B14F-7FCF0DCA6669}" destId="{DC1B4339-BF8D-4DDC-A4C3-4D374EA673CB}" srcOrd="1" destOrd="0" presId="urn:microsoft.com/office/officeart/2005/8/layout/pictureOrgChart+Icon"/>
    <dgm:cxn modelId="{57A69A7E-22A9-4880-B242-82180DED86CE}" type="presParOf" srcId="{66B0A561-9607-459E-B14F-7FCF0DCA6669}" destId="{FE4109C7-0E43-4F79-9DFC-42039AE8CC65}" srcOrd="2" destOrd="0" presId="urn:microsoft.com/office/officeart/2005/8/layout/pictureOrgChart+Icon"/>
    <dgm:cxn modelId="{3012DB44-4298-4E25-B962-A9E05D04BE1A}" type="presOf" srcId="{D0BC525B-577A-4856-86E7-E01E0AEE8118}" destId="{FE4109C7-0E43-4F79-9DFC-42039AE8CC65}" srcOrd="1" destOrd="0" presId="urn:microsoft.com/office/officeart/2005/8/layout/pictureOrgChart+Icon"/>
    <dgm:cxn modelId="{F7D8FA08-58A1-4618-935E-ECE2DB7F183F}" type="presParOf" srcId="{505309BF-72EB-48FA-8DE0-702AB4B1E822}" destId="{BB54FF5C-A9A6-4AC7-A3F7-E668629FB6E7}" srcOrd="1" destOrd="0" presId="urn:microsoft.com/office/officeart/2005/8/layout/pictureOrgChart+Icon"/>
    <dgm:cxn modelId="{28DDD9D1-9A04-40BC-BED2-53217F0788CD}" type="presParOf" srcId="{505309BF-72EB-48FA-8DE0-702AB4B1E822}" destId="{CEDD3BCD-C64B-49A4-B07A-8FB48715964D}" srcOrd="2" destOrd="0" presId="urn:microsoft.com/office/officeart/2005/8/layout/pictureOrgChart+Icon"/>
    <dgm:cxn modelId="{1DEF7873-81BA-4036-A8E4-AD7B2D54443D}" type="presParOf" srcId="{C5A9BC26-65B6-4D2F-9DD8-A9865A933A4F}" destId="{9F5A71F4-7BC1-4E0E-A724-72041860D69E}" srcOrd="4" destOrd="0" presId="urn:microsoft.com/office/officeart/2005/8/layout/pictureOrgChart+Icon"/>
    <dgm:cxn modelId="{5A02BB77-E437-4037-B7ED-12C7F2F31732}" type="presOf" srcId="{A6953261-AA71-48FB-8A72-B76B9F90916F}" destId="{9F5A71F4-7BC1-4E0E-A724-72041860D69E}" srcOrd="0" destOrd="0" presId="urn:microsoft.com/office/officeart/2005/8/layout/pictureOrgChart+Icon"/>
    <dgm:cxn modelId="{F837E63C-4092-440B-BFEF-FB4689E102B7}" type="presParOf" srcId="{C5A9BC26-65B6-4D2F-9DD8-A9865A933A4F}" destId="{7FD7D915-E278-494D-BDD9-21BF02AD17F6}" srcOrd="5" destOrd="0" presId="urn:microsoft.com/office/officeart/2005/8/layout/pictureOrgChart+Icon"/>
    <dgm:cxn modelId="{18D29998-4660-4FF5-9451-21B9FE21B445}" type="presParOf" srcId="{7FD7D915-E278-494D-BDD9-21BF02AD17F6}" destId="{BB47C5E7-69D8-4CA1-8D70-1791D292977F}" srcOrd="0" destOrd="0" presId="urn:microsoft.com/office/officeart/2005/8/layout/pictureOrgChart+Icon"/>
    <dgm:cxn modelId="{2EBC3164-8B32-4964-A356-BDD19276FC92}" type="presParOf" srcId="{BB47C5E7-69D8-4CA1-8D70-1791D292977F}" destId="{85F66737-B009-4639-AD95-1BB870B6F8D3}" srcOrd="0" destOrd="0" presId="urn:microsoft.com/office/officeart/2005/8/layout/pictureOrgChart+Icon"/>
    <dgm:cxn modelId="{74E0ECA9-A0FD-4276-8225-BBF6A28D4113}" type="presOf" srcId="{9EABDB7C-1A0B-4793-8926-275E491B8558}" destId="{85F66737-B009-4639-AD95-1BB870B6F8D3}" srcOrd="0" destOrd="0" presId="urn:microsoft.com/office/officeart/2005/8/layout/pictureOrgChart+Icon"/>
    <dgm:cxn modelId="{DE53AC11-F6F0-4C2C-848F-7CEB5714740E}" type="presParOf" srcId="{BB47C5E7-69D8-4CA1-8D70-1791D292977F}" destId="{4AC54B23-10BF-4C0B-862C-14B19BD700BE}" srcOrd="1" destOrd="0" presId="urn:microsoft.com/office/officeart/2005/8/layout/pictureOrgChart+Icon"/>
    <dgm:cxn modelId="{6CF61176-12FB-4D89-BAB0-88237F7228F5}" type="presParOf" srcId="{BB47C5E7-69D8-4CA1-8D70-1791D292977F}" destId="{46D2E0C9-EADC-48B3-9DC5-9BC93BAAFC2C}" srcOrd="2" destOrd="0" presId="urn:microsoft.com/office/officeart/2005/8/layout/pictureOrgChart+Icon"/>
    <dgm:cxn modelId="{EE6AF449-EB90-4A60-82A4-2391C947B740}" type="presOf" srcId="{9EABDB7C-1A0B-4793-8926-275E491B8558}" destId="{46D2E0C9-EADC-48B3-9DC5-9BC93BAAFC2C}" srcOrd="1" destOrd="0" presId="urn:microsoft.com/office/officeart/2005/8/layout/pictureOrgChart+Icon"/>
    <dgm:cxn modelId="{55FF2B0F-A7F9-4CB7-9CFF-DC6721E67542}" type="presParOf" srcId="{7FD7D915-E278-494D-BDD9-21BF02AD17F6}" destId="{F39D8768-0E46-4DE7-878E-017704AC8E77}" srcOrd="1" destOrd="0" presId="urn:microsoft.com/office/officeart/2005/8/layout/pictureOrgChart+Icon"/>
    <dgm:cxn modelId="{5BEE8E66-2300-460A-9C43-BF35626E0A12}" type="presParOf" srcId="{7FD7D915-E278-494D-BDD9-21BF02AD17F6}" destId="{1C296C2D-1228-4C1B-9D75-22859B1EAD59}" srcOrd="2" destOrd="0" presId="urn:microsoft.com/office/officeart/2005/8/layout/pictureOrgChart+Icon"/>
    <dgm:cxn modelId="{3839AA51-AD96-4B5A-B5AA-E8A1861D7DCE}" type="presParOf" srcId="{579EAF8E-3979-4777-B373-FA98A0B40BD7}" destId="{5D2F09F0-C8D9-4714-9617-4075D67FB2F1}" srcOrd="2" destOrd="0" presId="urn:microsoft.com/office/officeart/2005/8/layout/pictureOrgChart+Icon"/>
    <dgm:cxn modelId="{4172BD6B-54F3-4ED3-B211-6DADB1A7EBA6}" type="presParOf" srcId="{5D2F09F0-C8D9-4714-9617-4075D67FB2F1}" destId="{A6008EA5-4CBF-44D3-AE90-9A797F22D452}" srcOrd="0" destOrd="0" presId="urn:microsoft.com/office/officeart/2005/8/layout/pictureOrgChart+Icon"/>
    <dgm:cxn modelId="{70F655BC-9636-4D68-86EB-D358B7F68547}" type="presOf" srcId="{58A0E634-FE90-42F0-B3ED-93573445F73D}" destId="{A6008EA5-4CBF-44D3-AE90-9A797F22D452}" srcOrd="0" destOrd="0" presId="urn:microsoft.com/office/officeart/2005/8/layout/pictureOrgChart+Icon"/>
    <dgm:cxn modelId="{3AC19DBD-ACFD-432C-9DC2-57DCE06EEFD8}" type="presParOf" srcId="{5D2F09F0-C8D9-4714-9617-4075D67FB2F1}" destId="{B6A8C812-3D1E-4D64-88E5-9D5B0278E560}" srcOrd="1" destOrd="0" presId="urn:microsoft.com/office/officeart/2005/8/layout/pictureOrgChart+Icon"/>
    <dgm:cxn modelId="{0F035D93-4D3F-4361-8822-B70BA677CA93}" type="presParOf" srcId="{B6A8C812-3D1E-4D64-88E5-9D5B0278E560}" destId="{5E590227-6CC0-4F07-997B-4B1743BF36BA}" srcOrd="0" destOrd="0" presId="urn:microsoft.com/office/officeart/2005/8/layout/pictureOrgChart+Icon"/>
    <dgm:cxn modelId="{376C1B87-2727-4F79-96C7-F08727C163C8}" type="presParOf" srcId="{5E590227-6CC0-4F07-997B-4B1743BF36BA}" destId="{E5A45E6F-3BB6-4782-889D-182F04D7E03F}" srcOrd="0" destOrd="0" presId="urn:microsoft.com/office/officeart/2005/8/layout/pictureOrgChart+Icon"/>
    <dgm:cxn modelId="{6370104D-6187-4525-A7EE-5E5B7CA19C4B}" type="presOf" srcId="{90330D8C-9D93-4F0E-8FA8-CF60E19254C8}" destId="{E5A45E6F-3BB6-4782-889D-182F04D7E03F}" srcOrd="0" destOrd="0" presId="urn:microsoft.com/office/officeart/2005/8/layout/pictureOrgChart+Icon"/>
    <dgm:cxn modelId="{B8BCA7C3-4920-4585-ADC1-B977A5F31E45}" type="presParOf" srcId="{5E590227-6CC0-4F07-997B-4B1743BF36BA}" destId="{7148F7C7-C56E-4DF3-AA1D-F382D0E07519}" srcOrd="1" destOrd="0" presId="urn:microsoft.com/office/officeart/2005/8/layout/pictureOrgChart+Icon"/>
    <dgm:cxn modelId="{9948365D-1722-4A5F-923B-6C5BDC741E3E}" type="presParOf" srcId="{5E590227-6CC0-4F07-997B-4B1743BF36BA}" destId="{5CB0E5FC-FE5E-410D-A79A-942B9C03C3BC}" srcOrd="2" destOrd="0" presId="urn:microsoft.com/office/officeart/2005/8/layout/pictureOrgChart+Icon"/>
    <dgm:cxn modelId="{A9A06FEC-2E2C-41CA-BA37-572595069547}" type="presOf" srcId="{90330D8C-9D93-4F0E-8FA8-CF60E19254C8}" destId="{5CB0E5FC-FE5E-410D-A79A-942B9C03C3BC}" srcOrd="1" destOrd="0" presId="urn:microsoft.com/office/officeart/2005/8/layout/pictureOrgChart+Icon"/>
    <dgm:cxn modelId="{C96CE490-56E9-4A36-BCF6-47BF7A0FE9F3}" type="presParOf" srcId="{B6A8C812-3D1E-4D64-88E5-9D5B0278E560}" destId="{79387A4E-BE3A-45B9-B57D-7F614942FAF6}" srcOrd="1" destOrd="0" presId="urn:microsoft.com/office/officeart/2005/8/layout/pictureOrgChart+Icon"/>
    <dgm:cxn modelId="{9777EB46-0771-4B27-930B-8A8DB139229F}" type="presParOf" srcId="{B6A8C812-3D1E-4D64-88E5-9D5B0278E560}" destId="{38C12649-4709-40C2-9B95-959E2CAE495C}" srcOrd="2" destOrd="0" presId="urn:microsoft.com/office/officeart/2005/8/layout/pictureOrgChart+Icon"/>
  </dgm:cxnLst>
  <dgm:bg/>
  <dgm:whole/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r:blip="">
            <dgm:adjLst/>
          </dgm:shape>
          <dgm:presOf/>
          <dgm:ruleLst/>
          <dgm:layoutNode name="rootComposite1">
            <dgm:alg type="composite"/>
            <dgm:shape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/>
              </dgm:ruleLst>
            </dgm:layoutNode>
            <dgm:layoutNode name="rootPict1" styleLbl="alignImgPlace1">
              <dgm:alg type="sp"/>
              <dgm:shape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/>
                    </dgm:ruleLst>
                  </dgm:layoutNode>
                  <dgm:layoutNode name="rootPict" styleLbl="alignImgPlace1">
                    <dgm:alg type="sp"/>
                    <dgm:shape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/>
                    </dgm:ruleLst>
                  </dgm:layoutNode>
                  <dgm:layoutNode name="rootPict3" styleLbl="alignImgPlace1">
                    <dgm:alg type="sp"/>
                    <dgm:shape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1BAB19-BE48-4348-AE3A-C1206327E9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5C6999-9C96-4579-9B56-7F25A2E79C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C209C7-9820-4C88-8641-636628AAEA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69350F-C309-4657-8473-9106E8C1E4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08A9FA-5747-4B89-A057-6F3EAA6427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8AF1105-F1E5-49EF-AC0A-1EDB01BB15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A910D31-280D-417E-8598-19C61F5863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0B85D59-99F9-4B3D-A838-3582C96750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7E76946-51B1-4712-B43E-9816EC09C2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6321D9D-5356-4032-B35B-610968E736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BCE36EB-2883-4481-879D-4C01732D4B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diagramData" Target="../diagrams/data1.xml" /><Relationship Id="rId3" Type="http://schemas.openxmlformats.org/officeDocument/2006/relationships/diagramLayout" Target="../diagrams/layout1.xml" /><Relationship Id="rId4" Type="http://schemas.openxmlformats.org/officeDocument/2006/relationships/diagramQuickStyle" Target="../diagrams/quickStyle1.xml" /><Relationship Id="rId5" Type="http://schemas.openxmlformats.org/officeDocument/2006/relationships/diagramColors" Target="../diagrams/colors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Diagram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18.5.</a:t>
            </a:r>
          </a:p>
          <a:p>
            <a:pPr algn="ctr"/>
            <a:r>
              <a:t>Copyright 2004-2018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10.0"/>
  <p:tag name="AS_RELEASE_DATE" val="2018.05.31"/>
  <p:tag name="AS_TITLE" val="Aspose.Slides for Java"/>
  <p:tag name="AS_VERSION" val="18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18.0500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2018-06-01T11:15:13.265</cp:lastPrinted>
  <dcterms:created xsi:type="dcterms:W3CDTF">2018-06-01T06:15:13Z</dcterms:created>
  <dcterms:modified xsi:type="dcterms:W3CDTF">2018-06-01T06:15:14Z</dcterms:modified>
</cp:coreProperties>
</file>