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FF00FF"/>
              </a:solidFill>
              <a:prstDash val="solid"/>
            </a:ln>
          </c:spPr>
          <c:marker>
            <c:symbol val="circle"/>
            <c:size val="15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1"/>
        <c:axPos val="b"/>
        <c:majorTickMark val="out"/>
        <c:minorTickMark val="none"/>
        <c:crossAx val="66437120"/>
        <c:auto val="0"/>
        <c:lblAlgn val="ctr"/>
        <c:lblOffset/>
        <c:noMultiLvlLbl val="0"/>
      </c:catAx>
      <c:valAx>
        <c:axId val="66437120"/>
        <c:scaling>
          <c:orientation/>
        </c:scaling>
        <c:delete val="1"/>
        <c:axPos val="l"/>
        <c:majorGridlines/>
        <c:numFmt formatCode="General" sourceLinked="1"/>
        <c:majorTickMark val="out"/>
        <c:minorTickMark val="none"/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826657-0183-40FE-83F1-74F41D7885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0CAC22-7774-4565-9BE8-2F68B82AB6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8641DC-38D6-4702-8275-BD1E2AD8C3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155C36-B7C4-4F5B-9358-44B080FDFC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2755DA-C343-4F9B-8442-2EF4EB0433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CE2CD3-24EE-4CFE-A55E-187C8F50F8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B82E6D-307B-42ED-8798-61033CCF72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06092A-F61C-4994-8F1D-C54EAE5916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266947E-7219-415E-A07E-EF671A3FFD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BBAE60-447E-4FA6-B4B9-6852166A06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E26ED3-2C10-445C-9993-CD3FEB8FCB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1778000" y="1498600"/>
          <a:ext cx="4064000" cy="4699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19.6.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6.30"/>
  <p:tag name="AS_TITLE" val="Aspose.Slides for Java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2019-07-16T19:26:50.129</cp:lastPrinted>
  <dcterms:created xsi:type="dcterms:W3CDTF">2019-07-16T14:26:50Z</dcterms:created>
  <dcterms:modified xsi:type="dcterms:W3CDTF">2019-07-16T14:26:57Z</dcterms:modified>
</cp:coreProperties>
</file>