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9.12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1" id="{9278267E-14E6-434C-9DF6-5D7AC6970350}">
          <p14:sldIdLst>
            <p14:sldId id="256"/>
          </p14:sldIdLst>
        </p14:section>
        <p14:section name="Section 2" id="{6D08BBBC-245F-4A38-8A20-2C7DCA4DEB00}">
          <p14:sldIdLst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03681D4-A5E5-4460-8D43-1C70CB90370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4CD1700-7B93-43DF-8251-145331B7687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6B3558F-9A67-46B2-8DF4-673B6E985A7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7F4C720-1B76-4071-8331-1EFE9F8261D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7C13C71-F218-4B9E-AE65-A97CA452A76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2158D8D-E735-4D9D-BCC2-16084CA29BA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9CC0AE65-D2F0-4680-B73F-96B079F5E9D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879FFAE4-ABEF-4117-B725-185F3BCF4E1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31831BA3-BD4D-4F36-8212-DE612E5ED1A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F57AAD6-E2A4-4C65-AC4E-9DD26B5A79D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7199649-A86B-4317-A520-032818E62C6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New shape"/>
          <p:cNvSpPr/>
          <p:nvPr/>
        </p:nvSpPr>
        <p:spPr>
          <a:xfrm>
            <a:off x="2540000" y="635000"/>
            <a:ext cx="3810000" cy="1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New shape"/>
          <p:cNvSpPr/>
          <p:nvPr/>
        </p:nvSpPr>
        <p:spPr>
          <a:xfrm>
            <a:off x="2540000" y="635000"/>
            <a:ext cx="3810000" cy="1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Microsoft Windows NT 10.0"/>
  <p:tag name="AS_RELEASE_DATE" val="2019.12.31"/>
  <p:tag name="AS_TITLE" val="Aspose.Slides for Java"/>
  <p:tag name="AS_VERSION" val="19.12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2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Office Theme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19.1200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2019-12-22T10:45:45.128</cp:lastPrinted>
  <dcterms:created xsi:type="dcterms:W3CDTF">2019-12-22T05:45:45Z</dcterms:created>
  <dcterms:modified xsi:type="dcterms:W3CDTF">2019-12-22T05:45:45Z</dcterms:modified>
</cp:coreProperties>
</file>