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xlsx" ContentType="application/vnd.openxmlformats-officedocument.spreadsheetml.sheet"/>
  <Default Extension="png" ContentType="image/png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Ex1.xml" ContentType="application/vnd.ms-office.chartex+xml"/>
  <Override PartName="/ppt/charts/colors1.xml" ContentType="application/vnd.ms-office.chartcolorstyle+xml"/>
  <Override PartName="/ppt/charts/style1.xml" ContentType="application/vnd.ms-office.chartstyl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Java 19.12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/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tags" Target="tags/tag1.xml" /><Relationship Id="rId4" Type="http://schemas.openxmlformats.org/officeDocument/2006/relationships/presProps" Target="presProps.xml" /><Relationship Id="rId5" Type="http://schemas.openxmlformats.org/officeDocument/2006/relationships/viewProps" Target="viewProps.xml" /><Relationship Id="rId6" Type="http://schemas.openxmlformats.org/officeDocument/2006/relationships/theme" Target="theme/theme1.xml" /><Relationship Id="rId7" Type="http://schemas.openxmlformats.org/officeDocument/2006/relationships/tableStyles" Target="tableStyles.xml" /></Relationships>
</file>

<file path=ppt/charts/_rels/chartEx1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.xlsx" /><Relationship Id="rId2" Type="http://schemas.microsoft.com/office/2011/relationships/chartColorStyle" Target="colors1.xml" /><Relationship Id="rId3" Type="http://schemas.microsoft.com/office/2011/relationships/chartStyle" Target="style1.xml" /></Relationships>
</file>

<file path=ppt/charts/chartEx1.xml><?xml version="1.0" encoding="utf-8"?>
<cx:chartSpace xmlns:r="http://schemas.openxmlformats.org/officeDocument/2006/relationships" xmlns:a="http://schemas.openxmlformats.org/drawingml/2006/main" xmlns:xs="http://www.w3.org/2001/XMLSchema" xmlns:cx="http://schemas.microsoft.com/office/drawing/2014/chartex">
  <cx:chartData>
    <cx:externalData r:id="rId1" autoUpdate="0"/>
    <cx:data id="0">
      <cx:strDim type="cat">
        <cx:f>Sheet1!$A$2:$C$17</cx:f>
        <cx:lvl ptCount="16">
          <cx:pt idx="0">Leaf 1</cx:pt>
          <cx:pt idx="1">Leaf 2</cx:pt>
          <cx:pt idx="2">Leaf 3</cx:pt>
          <cx:pt idx="3">Leaf 4</cx:pt>
          <cx:pt idx="4">Leaf 5</cx:pt>
          <cx:pt idx="5"/>
          <cx:pt idx="6"/>
          <cx:pt idx="7">Leaf 8</cx:pt>
          <cx:pt idx="8"/>
          <cx:pt idx="9">Leaf 10</cx:pt>
          <cx:pt idx="10">Leaf 11</cx:pt>
          <cx:pt idx="11">Leaf 12</cx:pt>
          <cx:pt idx="12">Leaf 13</cx:pt>
          <cx:pt idx="13">Leaf 14</cx:pt>
          <cx:pt idx="14">Leaf 15</cx:pt>
          <cx:pt idx="15"/>
        </cx:lvl>
        <cx:lvl ptCount="16">
          <cx:pt idx="0">Stem 1</cx:pt>
          <cx:pt idx="1">Stem 1</cx:pt>
          <cx:pt idx="2">Stem 1</cx:pt>
          <cx:pt idx="3">Stem 2</cx:pt>
          <cx:pt idx="4">Stem 2</cx:pt>
          <cx:pt idx="5">Leaf 6</cx:pt>
          <cx:pt idx="6">Leaf 7</cx:pt>
          <cx:pt idx="7">Stem 3</cx:pt>
          <cx:pt idx="8">Leaf 9</cx:pt>
          <cx:pt idx="9">Stem 4</cx:pt>
          <cx:pt idx="10">Stem 4</cx:pt>
          <cx:pt idx="11">Stem 5</cx:pt>
          <cx:pt idx="12">Stem 5</cx:pt>
          <cx:pt idx="13">Stem 6</cx:pt>
          <cx:pt idx="14">Stem 6</cx:pt>
          <cx:pt idx="15">Leaf 16</cx:pt>
        </cx:lvl>
        <cx:lvl ptCount="16">
          <cx:pt idx="0">Branch 1</cx:pt>
          <cx:pt idx="1">Branch 1</cx:pt>
          <cx:pt idx="2">Branch 1</cx:pt>
          <cx:pt idx="3">Branch 1</cx:pt>
          <cx:pt idx="4">Branch 1</cx:pt>
          <cx:pt idx="5">Branch 1</cx:pt>
          <cx:pt idx="6">Branch 1</cx:pt>
          <cx:pt idx="7">Branch 2</cx:pt>
          <cx:pt idx="8">Branch 2</cx:pt>
          <cx:pt idx="9">Branch 2</cx:pt>
          <cx:pt idx="10">Branch 2</cx:pt>
          <cx:pt idx="11">Branch 3</cx:pt>
          <cx:pt idx="12">Branch 3</cx:pt>
          <cx:pt idx="13">Branch 3</cx:pt>
          <cx:pt idx="14">Branch 3</cx:pt>
          <cx:pt idx="15">Branch 3</cx:pt>
        </cx:lvl>
      </cx:strDim>
      <cx:numDim type="size">
        <cx:f>Sheet1!$D$2:$D$17</cx:f>
        <cx:lvl ptCount="16" formatCode="General">
          <cx:pt idx="0">22</cx:pt>
          <cx:pt idx="1">12</cx:pt>
          <cx:pt idx="2">18</cx:pt>
          <cx:pt idx="3">87</cx:pt>
          <cx:pt idx="4">88</cx:pt>
          <cx:pt idx="5">17</cx:pt>
          <cx:pt idx="6">14</cx:pt>
          <cx:pt idx="7">25</cx:pt>
          <cx:pt idx="8">16</cx:pt>
          <cx:pt idx="9">24</cx:pt>
          <cx:pt idx="10">89</cx:pt>
          <cx:pt idx="11">16</cx:pt>
          <cx:pt idx="12">19</cx:pt>
          <cx:pt idx="13">86</cx:pt>
          <cx:pt idx="14">23</cx:pt>
          <cx:pt idx="15">21</cx:pt>
        </cx:lvl>
      </cx:numDim>
    </cx:data>
  </cx:chartData>
  <cx:chart>
    <cx:title/>
    <cx:plotArea>
      <cx:plotAreaRegion>
        <cx:plotSurface/>
        <cx:series layoutId="sunburst" uniqueId="{8ad0dcc3-e479-4a4a-9b4d-45ad27a2a02a}">
          <cx:tx>
            <cx:txData>
              <cx:f>Sheet1!$D$1</cx:f>
              <cx:v>Series1</cx:v>
            </cx:txData>
          </cx:tx>
          <cx:dataPt idx="14">
            <cx:spPr>
              <a:solidFill>
                <a:srgbClr val="00B0F0"/>
              </a:solidFill>
            </cx:spPr>
          </cx:dataPt>
          <cx:dataLabels>
            <cx:visibility seriesName="0" categoryName="1" value="0"/>
            <cx:dataLabel idx="0">
              <cx:txPr>
                <a:bodyPr/>
                <a:p>
                  <a:pPr>
                    <a:defRPr smtId="4294967295">
                      <a:solidFill>
                        <a:srgbClr val="FFFF00"/>
                      </a:solidFill>
                    </a:defRPr>
                  </a:pPr>
                  <a:endParaRPr smtId="4294967295">
                    <a:solidFill>
                      <a:srgbClr val="FFFF00"/>
                    </a:solidFill>
                  </a:endParaRPr>
                </a:p>
              </cx:txPr>
              <cx:visibility seriesName="1" categoryName="0" value="0"/>
            </cx:dataLabel>
            <cx:dataLabel idx="6">
              <cx:visibility seriesName="0" categoryName="1" value="1"/>
            </cx:dataLabel>
          </cx:dataLabels>
          <cx:dataId val="0"/>
        </cx:series>
      </cx:plotAreaRegion>
    </cx:plotArea>
  </cx:chart>
</cx:chartSpace>
</file>

<file path=ppt/charts/colors1.xml><?xml version="1.0" encoding="utf-8"?>
<cs:colorStyle xmlns:a="http://schemas.openxmlformats.org/drawingml/2006/main" xmlns:cs="http://schemas.microsoft.com/office/drawing/2012/chartStyle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a="http://schemas.openxmlformats.org/drawingml/2006/main" xmlns:r="http://schemas.openxmlformats.org/officeDocument/2006/relationships" xmlns:cs="http://schemas.microsoft.com/office/drawing/2012/chartStyle" id="38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lt1"/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04599F9-8D93-44C7-A28E-AAAEAD7CA97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CD31C87-C0C4-4D75-8056-3499B58F07E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01C3E90-2671-41E5-B34B-426A0DA144E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924E83D-2888-45B0-A2F7-32AC2DC9C00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0A7471B-8606-442B-8219-31312CFE47D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9574C703-E834-4C43-ADAD-09E54451F5A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A33A35FB-8D6C-49CF-81F7-14071A05410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45F9868F-C788-4CCD-B5D3-DFF3FD3C0E5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A1826469-B187-46F2-9444-5F92981AD17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41C029FA-DFAB-485A-AC8A-0809A87AE97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ACA3A03E-2BF3-4178-BF07-158756465DD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microsoft.com/office/2014/relationships/chartEx" Target="../charts/chartEx1.xml" /><Relationship Id="rId3" Type="http://schemas.openxmlformats.org/officeDocument/2006/relationships/image" Target="../media/image1.png" /></Relationships>
</file>

<file path=ppt/slides/slide1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2" name="ChartObject"/>
              <p:cNvGraphicFramePr/>
              <p:nvPr/>
            </p:nvGraphicFramePr>
            <p:xfrm>
              <a:off x="1270000" y="1270000"/>
              <a:ext cx="5715000" cy="5080000"/>
            </p:xfrm>
            <a:graphic>
              <a:graphicData uri="http://schemas.microsoft.com/office/drawing/2014/chartex">
                <cx:chart xmlns:cx="http://schemas.microsoft.com/office/drawing/2014/chartex" r:id="rId2"/>
              </a:graphicData>
            </a:graphic>
          </p:graphicFrame>
        </mc:Choice>
        <mc:Fallback>
          <p:pic>
            <p:nvPicPr>
              <p:cNvPr id="0" name="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70000" y="1270000"/>
                <a:ext cx="5715000" cy="5080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OS" val="Microsoft Windows NT 10.0"/>
  <p:tag name="AS_RELEASE_DATE" val="2019.12.31"/>
  <p:tag name="AS_TITLE" val="Aspose.Slides for Java"/>
  <p:tag name="AS_VERSION" val="19.12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Java</Application>
  <AppVersion>19.1200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2019-12-20T00:08:34.137</cp:lastPrinted>
  <dcterms:created xsi:type="dcterms:W3CDTF">2019-12-19T19:08:34Z</dcterms:created>
  <dcterms:modified xsi:type="dcterms:W3CDTF">2019-12-19T19:08:36Z</dcterms:modified>
</cp:coreProperties>
</file>