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activeX/activeX1.xml" ContentType="application/vnd.ms-office.activeX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activeX/activeX1.xml><?xml version="1.0" encoding="utf-8"?>
<ax:ocx xmlns:r="http://schemas.openxmlformats.org/officeDocument/2006/relationships" xmlns:ax="http://schemas.microsoft.com/office/2006/activeX" ax:classid="{6bf52a52-394a-11d3-b153-00c04f79faa6}" ax:persistence="persistPropertyBag">
  <ax:ocxPr ax:name="URL" ax:value="E:\Porting\Examples\Data\Video\Wildlife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16933"/>
  <ax:ocxPr ax:name="_cy" ax:value="12065"/>
</ax:ocx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8B3F51-9EF8-466C-8E59-8EC6F39E4E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C3C569-172D-40DB-8F25-6D7071C45E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5E051C-F4F2-44C3-8C59-CF7349F056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D5D5E3-F68D-4FAB-AE33-25C8D6E977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ABE132-AD22-4C0C-A92F-312BC826A4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335320C-4431-4D4C-8822-05A12FB8B8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13BAC8B-B2EB-4127-916A-BE44AA5960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353AB81-B864-4ECD-9391-BB8C12D764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B476ECD-8EC2-4732-AB52-4EE1C279A2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9087ED-8153-46A7-921F-4A65A8D284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6DD3D1A-92EF-4621-A8FB-B7B6994905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control" Target="../activeX/activeX1.xml" /><Relationship Id="rId3" Type="http://schemas.openxmlformats.org/officeDocument/2006/relationships/image" Target="../media/image1.png" /><Relationship Id="rId4" Type="http://schemas.openxmlformats.org/officeDocument/2006/relationships/vmlDrawing" Target="../drawings/vmlDrawing1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20.4.</a:t>
            </a:r>
          </a:p>
          <a:p>
            <a:pPr algn="ctr"/>
            <a:r>
              <a:t>Copyright 2004-2020Aspose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20.4.</a:t>
            </a:r>
          </a:p>
          <a:p>
            <a:pPr algn="ctr"/>
            <a:r>
              <a:t>Copyright 2004-2020Aspose Pty Ltd.</a:t>
            </a:r>
          </a:p>
        </p:txBody>
      </p:sp>
    </p:spTree>
    <p:controls>
      <mc:AlternateContent>
        <mc:Choice xmlns:v="urn:schemas-microsoft-com:vml" Requires="v">
          <p:control spid="1038" name="WindowsMediaPlayer1" r:id="rId2" imgW="77409522600" imgH="55154283900"/>
        </mc:Choice>
        <mc:Fallback>
          <p:control name="WindowsMediaPlayer1" r:id="rId2" imgW="6095238" imgH="4342857">
            <p:pic>
              <p:nvPicPr>
                <p:cNvPr id="0" name="WindowsMediaPlayer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28600"/>
                  <a:ext cx="6096000" cy="4343400"/>
                </a:xfrm>
                <a:prstGeom prst="rect"/>
                <a:noFill/>
                <a:ln/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80903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4.14"/>
  <p:tag name="AS_TITLE" val="Aspose.Slides for .NET 4.0 Client Profile"/>
  <p:tag name="AS_VERSION" val="20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2020-05-17T10:15:55.762</cp:lastPrinted>
  <dcterms:created xsi:type="dcterms:W3CDTF">2020-05-17T07:15:55Z</dcterms:created>
  <dcterms:modified xsi:type="dcterms:W3CDTF">2020-05-17T07:15:56Z</dcterms:modified>
</cp:coreProperties>
</file>