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6BED75-22EB-49EB-AEC5-85730E8FF021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A5B230-B4E9-44ED-A81B-47692242177D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FABED5-838B-4E19-82D3-465A09079BE0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B10730-E4D3-41DD-B400-316C3A0AEA70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005972-9705-491F-95AE-BE2F9C2FE600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79AEEE9-5B65-4CF4-BD33-39ED3AD00BDF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D4B0A71-0FD5-4B6F-8782-E93956C59DEF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A14DAB0-9E94-4F89-AE8D-AB3F6F1D61FD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0B9BA45-C8D2-4623-AB48-2D6AEA4D8F12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64F4F1E-D2AB-43CC-B14A-864C175AAAD3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E3C0E3C-30B9-4253-B57C-176D221BAD6F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Id="4294967295">
                <a:solidFill>
                  <a:srgbClr val="000000"/>
                </a:solidFill>
              </a:rPr>
              <a:t>Hello World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16.6.0.0.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7.16"/>
  <p:tag name="AS_TITLE" val="Aspose.Slides for Java"/>
  <p:tag name="AS_VERSION" val="16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2016-08-26T16:28:32.405</cp:lastPrinted>
  <dcterms:created xsi:type="dcterms:W3CDTF">2016-08-26T11:28:32Z</dcterms:created>
  <dcterms:modified xsi:type="dcterms:W3CDTF">2016-08-26T11:28:33Z</dcterms:modified>
</cp:coreProperties>
</file>