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56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0D3E-4042-4FF4-85E1-1EC738BD2D9E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3FDB-DDA3-4839-8109-1A19075A4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09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0D3E-4042-4FF4-85E1-1EC738BD2D9E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3FDB-DDA3-4839-8109-1A19075A4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1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0D3E-4042-4FF4-85E1-1EC738BD2D9E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3FDB-DDA3-4839-8109-1A19075A4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0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0D3E-4042-4FF4-85E1-1EC738BD2D9E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3FDB-DDA3-4839-8109-1A19075A4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39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0D3E-4042-4FF4-85E1-1EC738BD2D9E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3FDB-DDA3-4839-8109-1A19075A4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24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0D3E-4042-4FF4-85E1-1EC738BD2D9E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3FDB-DDA3-4839-8109-1A19075A4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46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0D3E-4042-4FF4-85E1-1EC738BD2D9E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3FDB-DDA3-4839-8109-1A19075A4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93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0D3E-4042-4FF4-85E1-1EC738BD2D9E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3FDB-DDA3-4839-8109-1A19075A4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61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0D3E-4042-4FF4-85E1-1EC738BD2D9E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3FDB-DDA3-4839-8109-1A19075A4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18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0D3E-4042-4FF4-85E1-1EC738BD2D9E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3FDB-DDA3-4839-8109-1A19075A4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8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0D3E-4042-4FF4-85E1-1EC738BD2D9E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3FDB-DDA3-4839-8109-1A19075A4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78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E0D3E-4042-4FF4-85E1-1EC738BD2D9E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83FDB-DDA3-4839-8109-1A19075A4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10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40808" y="1125580"/>
            <a:ext cx="606567" cy="604115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7" name="椭圆 6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29638" y="1242971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h1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2543683" y="1125580"/>
            <a:ext cx="606567" cy="604115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11" name="椭圆 10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274166" y="1125580"/>
            <a:ext cx="606567" cy="604115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14" name="椭圆 13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004649" y="1147869"/>
            <a:ext cx="606567" cy="604115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17" name="椭圆 16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636231" y="1241491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h2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108296" y="1242417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h4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362996" y="1220128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h3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7735132" y="1125580"/>
            <a:ext cx="606567" cy="604115"/>
            <a:chOff x="1366" y="1803466"/>
            <a:chExt cx="1811734" cy="1811734"/>
          </a:xfrm>
          <a:solidFill>
            <a:schemeClr val="accent2"/>
          </a:solidFill>
        </p:grpSpPr>
        <p:sp>
          <p:nvSpPr>
            <p:cNvPr id="24" name="椭圆 23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7823962" y="1242971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1419766" y="1259500"/>
                <a:ext cx="962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dirty="0" smtClean="0"/>
                  <a:t> +</a:t>
                </a:r>
                <a:endParaRPr lang="zh-CN" altLang="en-US" dirty="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766" y="1259500"/>
                <a:ext cx="96269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696" t="-10000" r="-443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3133405" y="1244677"/>
                <a:ext cx="962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dirty="0" smtClean="0"/>
                  <a:t> +</a:t>
                </a:r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405" y="1244677"/>
                <a:ext cx="96269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063" t="-8197" r="-506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4833684" y="1275602"/>
                <a:ext cx="962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13 </m:t>
                        </m:r>
                      </m:sub>
                    </m:sSub>
                  </m:oMath>
                </a14:m>
                <a:r>
                  <a:rPr lang="en-US" altLang="zh-CN" dirty="0" smtClean="0"/>
                  <a:t> +</a:t>
                </a:r>
                <a:endParaRPr lang="zh-CN" altLang="en-US" dirty="0"/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84" y="1275602"/>
                <a:ext cx="96269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696" t="-8197" r="-443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6609973" y="1312535"/>
                <a:ext cx="962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14 </m:t>
                        </m:r>
                      </m:sub>
                    </m:sSub>
                  </m:oMath>
                </a14:m>
                <a:r>
                  <a:rPr lang="en-US" altLang="zh-CN" dirty="0" smtClean="0"/>
                  <a:t> =</a:t>
                </a:r>
                <a:endParaRPr lang="zh-CN" altLang="en-US" dirty="0"/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973" y="1312535"/>
                <a:ext cx="96269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063" t="-8197" r="-506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/>
          <p:cNvGrpSpPr/>
          <p:nvPr/>
        </p:nvGrpSpPr>
        <p:grpSpPr>
          <a:xfrm>
            <a:off x="744516" y="2052896"/>
            <a:ext cx="606567" cy="604115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38" name="椭圆 37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833346" y="2170287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h1</a:t>
            </a:r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2547391" y="2052896"/>
            <a:ext cx="606567" cy="604115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42" name="椭圆 41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277874" y="2052896"/>
            <a:ext cx="606567" cy="604115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45" name="椭圆 44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008357" y="2075185"/>
            <a:ext cx="606567" cy="604115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48" name="椭圆 47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2639939" y="2168807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h2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112004" y="2169733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h4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4366704" y="2147444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h3</a:t>
            </a:r>
            <a:endParaRPr lang="zh-CN" altLang="en-US" dirty="0"/>
          </a:p>
        </p:txBody>
      </p:sp>
      <p:grpSp>
        <p:nvGrpSpPr>
          <p:cNvPr id="53" name="组合 52"/>
          <p:cNvGrpSpPr/>
          <p:nvPr/>
        </p:nvGrpSpPr>
        <p:grpSpPr>
          <a:xfrm>
            <a:off x="7738840" y="2052896"/>
            <a:ext cx="606567" cy="604115"/>
            <a:chOff x="1366" y="1803466"/>
            <a:chExt cx="1811734" cy="1811734"/>
          </a:xfrm>
          <a:solidFill>
            <a:schemeClr val="accent2"/>
          </a:solidFill>
        </p:grpSpPr>
        <p:sp>
          <p:nvSpPr>
            <p:cNvPr id="54" name="椭圆 53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827670" y="2170287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1423474" y="2186816"/>
                <a:ext cx="10044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21 </m:t>
                        </m:r>
                      </m:sub>
                    </m:sSub>
                  </m:oMath>
                </a14:m>
                <a:r>
                  <a:rPr lang="en-US" altLang="zh-CN" dirty="0" smtClean="0"/>
                  <a:t> +</a:t>
                </a:r>
                <a:endParaRPr lang="zh-CN" altLang="en-US" dirty="0"/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474" y="2186816"/>
                <a:ext cx="100447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5488" t="-10000" r="-122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/>
              <p:cNvSpPr txBox="1"/>
              <p:nvPr/>
            </p:nvSpPr>
            <p:spPr>
              <a:xfrm>
                <a:off x="3137112" y="2171993"/>
                <a:ext cx="974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22 </m:t>
                        </m:r>
                      </m:sub>
                    </m:sSub>
                  </m:oMath>
                </a14:m>
                <a:r>
                  <a:rPr lang="en-US" altLang="zh-CN" dirty="0" smtClean="0"/>
                  <a:t> +</a:t>
                </a:r>
                <a:endParaRPr lang="zh-CN" altLang="en-US" dirty="0"/>
              </a:p>
            </p:txBody>
          </p:sp>
        </mc:Choice>
        <mc:Fallback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112" y="2171993"/>
                <a:ext cx="97427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5660" t="-8197" r="-440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/>
              <p:cNvSpPr txBox="1"/>
              <p:nvPr/>
            </p:nvSpPr>
            <p:spPr>
              <a:xfrm>
                <a:off x="4837392" y="2202918"/>
                <a:ext cx="10085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23 </m:t>
                        </m:r>
                      </m:sub>
                    </m:sSub>
                  </m:oMath>
                </a14:m>
                <a:r>
                  <a:rPr lang="en-US" altLang="zh-CN" dirty="0" smtClean="0"/>
                  <a:t> +</a:t>
                </a:r>
                <a:endParaRPr lang="zh-CN" altLang="en-US" dirty="0"/>
              </a:p>
            </p:txBody>
          </p:sp>
        </mc:Choice>
        <mc:Fallback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392" y="2202918"/>
                <a:ext cx="100850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5455" t="-8197" r="-60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/>
              <p:cNvSpPr txBox="1"/>
              <p:nvPr/>
            </p:nvSpPr>
            <p:spPr>
              <a:xfrm>
                <a:off x="6613681" y="2239851"/>
                <a:ext cx="1036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24 </m:t>
                        </m:r>
                      </m:sub>
                    </m:sSub>
                  </m:oMath>
                </a14:m>
                <a:r>
                  <a:rPr lang="en-US" altLang="zh-CN" dirty="0" smtClean="0"/>
                  <a:t> =</a:t>
                </a:r>
                <a:endParaRPr lang="zh-CN" altLang="en-US" dirty="0"/>
              </a:p>
            </p:txBody>
          </p:sp>
        </mc:Choice>
        <mc:Fallback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681" y="2239851"/>
                <a:ext cx="103633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529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组合 84"/>
          <p:cNvGrpSpPr/>
          <p:nvPr/>
        </p:nvGrpSpPr>
        <p:grpSpPr>
          <a:xfrm>
            <a:off x="740808" y="3034858"/>
            <a:ext cx="606567" cy="604115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86" name="椭圆 85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7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829638" y="3152249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h1</a:t>
            </a:r>
            <a:endParaRPr lang="zh-CN" altLang="en-US" dirty="0"/>
          </a:p>
        </p:txBody>
      </p:sp>
      <p:grpSp>
        <p:nvGrpSpPr>
          <p:cNvPr id="89" name="组合 88"/>
          <p:cNvGrpSpPr/>
          <p:nvPr/>
        </p:nvGrpSpPr>
        <p:grpSpPr>
          <a:xfrm>
            <a:off x="2543683" y="3034858"/>
            <a:ext cx="606567" cy="604115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90" name="椭圆 89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1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4274166" y="3034858"/>
            <a:ext cx="606567" cy="604115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93" name="椭圆 92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004649" y="3057147"/>
            <a:ext cx="606567" cy="604115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96" name="椭圆 95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7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sp>
        <p:nvSpPr>
          <p:cNvPr id="98" name="文本框 97"/>
          <p:cNvSpPr txBox="1"/>
          <p:nvPr/>
        </p:nvSpPr>
        <p:spPr>
          <a:xfrm>
            <a:off x="2636231" y="3150769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h2</a:t>
            </a:r>
            <a:endParaRPr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6108296" y="3151695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h4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4362996" y="3129406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h3</a:t>
            </a:r>
            <a:endParaRPr lang="zh-CN" altLang="en-US" dirty="0"/>
          </a:p>
        </p:txBody>
      </p:sp>
      <p:grpSp>
        <p:nvGrpSpPr>
          <p:cNvPr id="101" name="组合 100"/>
          <p:cNvGrpSpPr/>
          <p:nvPr/>
        </p:nvGrpSpPr>
        <p:grpSpPr>
          <a:xfrm>
            <a:off x="7735132" y="3034858"/>
            <a:ext cx="606567" cy="604115"/>
            <a:chOff x="1366" y="1803466"/>
            <a:chExt cx="1811734" cy="1811734"/>
          </a:xfrm>
          <a:solidFill>
            <a:schemeClr val="accent2"/>
          </a:solidFill>
        </p:grpSpPr>
        <p:sp>
          <p:nvSpPr>
            <p:cNvPr id="102" name="椭圆 101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3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7823962" y="3152249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本框 104"/>
              <p:cNvSpPr txBox="1"/>
              <p:nvPr/>
            </p:nvSpPr>
            <p:spPr>
              <a:xfrm>
                <a:off x="1419766" y="3168778"/>
                <a:ext cx="1035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31 </m:t>
                        </m:r>
                      </m:sub>
                    </m:sSub>
                  </m:oMath>
                </a14:m>
                <a:r>
                  <a:rPr lang="en-US" altLang="zh-CN" dirty="0" smtClean="0"/>
                  <a:t> +</a:t>
                </a:r>
                <a:endParaRPr lang="zh-CN" altLang="en-US" dirty="0"/>
              </a:p>
            </p:txBody>
          </p:sp>
        </mc:Choice>
        <mc:Fallback>
          <p:sp>
            <p:nvSpPr>
              <p:cNvPr id="105" name="文本框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766" y="3168778"/>
                <a:ext cx="1035088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5294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文本框 105"/>
              <p:cNvSpPr txBox="1"/>
              <p:nvPr/>
            </p:nvSpPr>
            <p:spPr>
              <a:xfrm>
                <a:off x="3133405" y="3153955"/>
                <a:ext cx="10519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32 </m:t>
                        </m:r>
                      </m:sub>
                    </m:sSub>
                  </m:oMath>
                </a14:m>
                <a:r>
                  <a:rPr lang="en-US" altLang="zh-CN" dirty="0" smtClean="0"/>
                  <a:t> +</a:t>
                </a:r>
                <a:endParaRPr lang="zh-CN" altLang="en-US" dirty="0"/>
              </a:p>
            </p:txBody>
          </p:sp>
        </mc:Choice>
        <mc:Fallback>
          <p:sp>
            <p:nvSpPr>
              <p:cNvPr id="106" name="文本框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405" y="3153955"/>
                <a:ext cx="1051932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462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文本框 106"/>
              <p:cNvSpPr txBox="1"/>
              <p:nvPr/>
            </p:nvSpPr>
            <p:spPr>
              <a:xfrm>
                <a:off x="4833684" y="3184880"/>
                <a:ext cx="10122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33 </m:t>
                        </m:r>
                      </m:sub>
                    </m:sSub>
                  </m:oMath>
                </a14:m>
                <a:r>
                  <a:rPr lang="en-US" altLang="zh-CN" dirty="0" smtClean="0"/>
                  <a:t> +</a:t>
                </a:r>
                <a:endParaRPr lang="zh-CN" altLang="en-US" dirty="0"/>
              </a:p>
            </p:txBody>
          </p:sp>
        </mc:Choice>
        <mc:Fallback>
          <p:sp>
            <p:nvSpPr>
              <p:cNvPr id="107" name="文本框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84" y="3184880"/>
                <a:ext cx="1012210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542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文本框 107"/>
              <p:cNvSpPr txBox="1"/>
              <p:nvPr/>
            </p:nvSpPr>
            <p:spPr>
              <a:xfrm>
                <a:off x="6609972" y="3221813"/>
                <a:ext cx="1051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34 </m:t>
                        </m:r>
                      </m:sub>
                    </m:sSub>
                  </m:oMath>
                </a14:m>
                <a:r>
                  <a:rPr lang="en-US" altLang="zh-CN" dirty="0" smtClean="0"/>
                  <a:t> =</a:t>
                </a:r>
                <a:endParaRPr lang="zh-CN" altLang="en-US" dirty="0"/>
              </a:p>
            </p:txBody>
          </p:sp>
        </mc:Choice>
        <mc:Fallback>
          <p:sp>
            <p:nvSpPr>
              <p:cNvPr id="108" name="文本框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972" y="3221813"/>
                <a:ext cx="1051147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4624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文本框 108"/>
          <p:cNvSpPr txBox="1"/>
          <p:nvPr/>
        </p:nvSpPr>
        <p:spPr>
          <a:xfrm>
            <a:off x="737523" y="60914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偷盗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2483555" y="60462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自行车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4270881" y="60462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判刑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6004649" y="60462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多久</a:t>
            </a:r>
          </a:p>
        </p:txBody>
      </p:sp>
      <p:sp>
        <p:nvSpPr>
          <p:cNvPr id="113" name="文本框 112"/>
          <p:cNvSpPr txBox="1"/>
          <p:nvPr/>
        </p:nvSpPr>
        <p:spPr>
          <a:xfrm>
            <a:off x="8756164" y="129027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盗窃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财物罪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8756163" y="221839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量刑标准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8756162" y="3190297"/>
            <a:ext cx="615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stop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840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2912750" y="2591271"/>
            <a:ext cx="367726" cy="350149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26" name="椭圆 25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602930" y="1291703"/>
            <a:ext cx="367726" cy="350149"/>
            <a:chOff x="1366" y="1803466"/>
            <a:chExt cx="1811734" cy="1811734"/>
          </a:xfrm>
          <a:solidFill>
            <a:srgbClr val="0070C0"/>
          </a:solidFill>
        </p:grpSpPr>
        <p:sp>
          <p:nvSpPr>
            <p:cNvPr id="53" name="椭圆 52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816756" y="1291703"/>
            <a:ext cx="367726" cy="350149"/>
            <a:chOff x="1366" y="1803466"/>
            <a:chExt cx="1811734" cy="1811734"/>
          </a:xfrm>
          <a:solidFill>
            <a:srgbClr val="0070C0"/>
          </a:solidFill>
        </p:grpSpPr>
        <p:sp>
          <p:nvSpPr>
            <p:cNvPr id="56" name="椭圆 55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30582" y="1291703"/>
            <a:ext cx="367726" cy="350149"/>
            <a:chOff x="1366" y="1803466"/>
            <a:chExt cx="1811734" cy="1811734"/>
          </a:xfrm>
          <a:solidFill>
            <a:srgbClr val="0070C0"/>
          </a:solidFill>
        </p:grpSpPr>
        <p:sp>
          <p:nvSpPr>
            <p:cNvPr id="59" name="椭圆 58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159287" y="3937524"/>
            <a:ext cx="367726" cy="350149"/>
            <a:chOff x="1366" y="1803466"/>
            <a:chExt cx="1811734" cy="1811734"/>
          </a:xfrm>
          <a:solidFill>
            <a:srgbClr val="FFC000"/>
          </a:solidFill>
        </p:grpSpPr>
        <p:sp>
          <p:nvSpPr>
            <p:cNvPr id="62" name="椭圆 61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6381068" y="3929965"/>
            <a:ext cx="367726" cy="350149"/>
            <a:chOff x="1366" y="1803466"/>
            <a:chExt cx="1811734" cy="1811734"/>
          </a:xfrm>
          <a:solidFill>
            <a:srgbClr val="FFC000"/>
          </a:solidFill>
        </p:grpSpPr>
        <p:sp>
          <p:nvSpPr>
            <p:cNvPr id="65" name="椭圆 64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634434" y="3929965"/>
            <a:ext cx="367726" cy="350149"/>
            <a:chOff x="1366" y="1803466"/>
            <a:chExt cx="1811734" cy="1811734"/>
          </a:xfrm>
          <a:solidFill>
            <a:srgbClr val="FFC000"/>
          </a:solidFill>
        </p:grpSpPr>
        <p:sp>
          <p:nvSpPr>
            <p:cNvPr id="68" name="椭圆 67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510243" y="3929966"/>
            <a:ext cx="367726" cy="350149"/>
            <a:chOff x="1366" y="1803466"/>
            <a:chExt cx="1811734" cy="1811734"/>
          </a:xfrm>
          <a:solidFill>
            <a:srgbClr val="FF0000"/>
          </a:solidFill>
        </p:grpSpPr>
        <p:sp>
          <p:nvSpPr>
            <p:cNvPr id="71" name="椭圆 70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3708299" y="3937524"/>
            <a:ext cx="367726" cy="350149"/>
            <a:chOff x="1366" y="1803466"/>
            <a:chExt cx="1811734" cy="1811734"/>
          </a:xfrm>
          <a:solidFill>
            <a:srgbClr val="FF0000"/>
          </a:solidFill>
        </p:grpSpPr>
        <p:sp>
          <p:nvSpPr>
            <p:cNvPr id="74" name="椭圆 73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2912750" y="3929965"/>
            <a:ext cx="367726" cy="350149"/>
            <a:chOff x="1366" y="1803466"/>
            <a:chExt cx="1811734" cy="1811734"/>
          </a:xfrm>
          <a:solidFill>
            <a:srgbClr val="FF0000"/>
          </a:solidFill>
        </p:grpSpPr>
        <p:sp>
          <p:nvSpPr>
            <p:cNvPr id="77" name="椭圆 76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7603780" y="2591269"/>
            <a:ext cx="367726" cy="350149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80" name="椭圆 79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831068" y="2591269"/>
            <a:ext cx="367726" cy="350149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83" name="椭圆 82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4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6030582" y="2591270"/>
            <a:ext cx="367726" cy="350149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86" name="椭圆 85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7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488410" y="2591269"/>
            <a:ext cx="367726" cy="350149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89" name="椭圆 88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3700580" y="2591271"/>
            <a:ext cx="367726" cy="350149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92" name="椭圆 91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cxnSp>
        <p:nvCxnSpPr>
          <p:cNvPr id="95" name="直接箭头连接符 94"/>
          <p:cNvCxnSpPr>
            <a:stCxn id="26" idx="6"/>
            <a:endCxn id="92" idx="2"/>
          </p:cNvCxnSpPr>
          <p:nvPr/>
        </p:nvCxnSpPr>
        <p:spPr>
          <a:xfrm>
            <a:off x="3280476" y="2766346"/>
            <a:ext cx="450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4060243" y="2766343"/>
            <a:ext cx="450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6395413" y="2766343"/>
            <a:ext cx="450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7159287" y="2766343"/>
            <a:ext cx="450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endCxn id="86" idx="2"/>
          </p:cNvCxnSpPr>
          <p:nvPr/>
        </p:nvCxnSpPr>
        <p:spPr>
          <a:xfrm>
            <a:off x="4856136" y="2766343"/>
            <a:ext cx="1174446" cy="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77" idx="0"/>
            <a:endCxn id="26" idx="4"/>
          </p:cNvCxnSpPr>
          <p:nvPr/>
        </p:nvCxnSpPr>
        <p:spPr>
          <a:xfrm flipV="1">
            <a:off x="3096613" y="2941420"/>
            <a:ext cx="0" cy="98854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3892162" y="2941418"/>
            <a:ext cx="0" cy="98854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4672273" y="2941418"/>
            <a:ext cx="0" cy="98854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V="1">
            <a:off x="6214445" y="1602724"/>
            <a:ext cx="0" cy="98854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7786793" y="1602723"/>
            <a:ext cx="0" cy="98854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 flipV="1">
            <a:off x="7014931" y="1602724"/>
            <a:ext cx="0" cy="98854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肘形连接符 112"/>
          <p:cNvCxnSpPr>
            <a:stCxn id="68" idx="0"/>
            <a:endCxn id="86" idx="3"/>
          </p:cNvCxnSpPr>
          <p:nvPr/>
        </p:nvCxnSpPr>
        <p:spPr>
          <a:xfrm rot="5400000" flipH="1" flipV="1">
            <a:off x="5431453" y="3276985"/>
            <a:ext cx="1039824" cy="266137"/>
          </a:xfrm>
          <a:prstGeom prst="bentConnector3">
            <a:avLst>
              <a:gd name="adj1" fmla="val 10067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连接符 117"/>
          <p:cNvCxnSpPr>
            <a:stCxn id="65" idx="0"/>
            <a:endCxn id="83" idx="3"/>
          </p:cNvCxnSpPr>
          <p:nvPr/>
        </p:nvCxnSpPr>
        <p:spPr>
          <a:xfrm rot="5400000" flipH="1" flipV="1">
            <a:off x="6205013" y="3250059"/>
            <a:ext cx="1039825" cy="319989"/>
          </a:xfrm>
          <a:prstGeom prst="bentConnector3">
            <a:avLst>
              <a:gd name="adj1" fmla="val 9993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连接符 121"/>
          <p:cNvCxnSpPr>
            <a:stCxn id="62" idx="0"/>
            <a:endCxn id="80" idx="3"/>
          </p:cNvCxnSpPr>
          <p:nvPr/>
        </p:nvCxnSpPr>
        <p:spPr>
          <a:xfrm rot="5400000" flipH="1" flipV="1">
            <a:off x="6976699" y="3256591"/>
            <a:ext cx="1047384" cy="314482"/>
          </a:xfrm>
          <a:prstGeom prst="bentConnector3">
            <a:avLst>
              <a:gd name="adj1" fmla="val 10105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线连接符 125"/>
          <p:cNvCxnSpPr>
            <a:stCxn id="26" idx="5"/>
            <a:endCxn id="69" idx="1"/>
          </p:cNvCxnSpPr>
          <p:nvPr/>
        </p:nvCxnSpPr>
        <p:spPr>
          <a:xfrm rot="16200000" flipH="1">
            <a:off x="3850006" y="2266760"/>
            <a:ext cx="1214898" cy="2461662"/>
          </a:xfrm>
          <a:prstGeom prst="curvedConnector2">
            <a:avLst/>
          </a:prstGeom>
          <a:ln w="19050" cap="rnd">
            <a:solidFill>
              <a:schemeClr val="accent1"/>
            </a:solidFill>
            <a:prstDash val="dash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曲线连接符 135"/>
          <p:cNvCxnSpPr>
            <a:stCxn id="92" idx="5"/>
            <a:endCxn id="68" idx="1"/>
          </p:cNvCxnSpPr>
          <p:nvPr/>
        </p:nvCxnSpPr>
        <p:spPr>
          <a:xfrm rot="16200000" flipH="1">
            <a:off x="4305820" y="2598776"/>
            <a:ext cx="1091101" cy="1673832"/>
          </a:xfrm>
          <a:prstGeom prst="curvedConnector3">
            <a:avLst>
              <a:gd name="adj1" fmla="val 50000"/>
            </a:avLst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曲线连接符 141"/>
          <p:cNvCxnSpPr>
            <a:stCxn id="89" idx="6"/>
            <a:endCxn id="68" idx="0"/>
          </p:cNvCxnSpPr>
          <p:nvPr/>
        </p:nvCxnSpPr>
        <p:spPr>
          <a:xfrm>
            <a:off x="4856136" y="2766344"/>
            <a:ext cx="962161" cy="1163621"/>
          </a:xfrm>
          <a:prstGeom prst="curved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/>
          <p:cNvSpPr txBox="1"/>
          <p:nvPr/>
        </p:nvSpPr>
        <p:spPr>
          <a:xfrm>
            <a:off x="2106309" y="2170659"/>
            <a:ext cx="54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h1</a:t>
            </a:r>
            <a:endParaRPr lang="zh-CN" altLang="en-US" dirty="0"/>
          </a:p>
        </p:txBody>
      </p:sp>
      <p:grpSp>
        <p:nvGrpSpPr>
          <p:cNvPr id="145" name="组合 144"/>
          <p:cNvGrpSpPr/>
          <p:nvPr/>
        </p:nvGrpSpPr>
        <p:grpSpPr>
          <a:xfrm>
            <a:off x="2106309" y="2591269"/>
            <a:ext cx="367726" cy="350149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146" name="椭圆 145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7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2106309" y="3929963"/>
            <a:ext cx="367726" cy="350149"/>
            <a:chOff x="1366" y="1803466"/>
            <a:chExt cx="1811734" cy="1811734"/>
          </a:xfrm>
          <a:solidFill>
            <a:srgbClr val="FF0000"/>
          </a:solidFill>
        </p:grpSpPr>
        <p:sp>
          <p:nvSpPr>
            <p:cNvPr id="149" name="椭圆 148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0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cxnSp>
        <p:nvCxnSpPr>
          <p:cNvPr id="151" name="直接箭头连接符 150"/>
          <p:cNvCxnSpPr>
            <a:stCxn id="149" idx="0"/>
            <a:endCxn id="146" idx="4"/>
          </p:cNvCxnSpPr>
          <p:nvPr/>
        </p:nvCxnSpPr>
        <p:spPr>
          <a:xfrm flipV="1">
            <a:off x="2290172" y="2941418"/>
            <a:ext cx="0" cy="98854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2462750" y="2766343"/>
            <a:ext cx="450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/>
          <p:cNvSpPr txBox="1"/>
          <p:nvPr/>
        </p:nvSpPr>
        <p:spPr>
          <a:xfrm>
            <a:off x="2878170" y="2170659"/>
            <a:ext cx="54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h2</a:t>
            </a:r>
            <a:endParaRPr lang="zh-CN" altLang="en-US" dirty="0"/>
          </a:p>
        </p:txBody>
      </p:sp>
      <p:sp>
        <p:nvSpPr>
          <p:cNvPr id="154" name="文本框 153"/>
          <p:cNvSpPr txBox="1"/>
          <p:nvPr/>
        </p:nvSpPr>
        <p:spPr>
          <a:xfrm>
            <a:off x="3620994" y="2149421"/>
            <a:ext cx="54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h3</a:t>
            </a:r>
            <a:endParaRPr lang="zh-CN" altLang="en-US" dirty="0"/>
          </a:p>
        </p:txBody>
      </p:sp>
      <p:sp>
        <p:nvSpPr>
          <p:cNvPr id="155" name="文本框 154"/>
          <p:cNvSpPr txBox="1"/>
          <p:nvPr/>
        </p:nvSpPr>
        <p:spPr>
          <a:xfrm>
            <a:off x="4425645" y="2149889"/>
            <a:ext cx="54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文本框 155"/>
              <p:cNvSpPr txBox="1"/>
              <p:nvPr/>
            </p:nvSpPr>
            <p:spPr>
              <a:xfrm>
                <a:off x="4934297" y="2941418"/>
                <a:ext cx="543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6" name="文本框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297" y="2941418"/>
                <a:ext cx="543764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文本框 156"/>
          <p:cNvSpPr txBox="1"/>
          <p:nvPr/>
        </p:nvSpPr>
        <p:spPr>
          <a:xfrm>
            <a:off x="6348531" y="4418457"/>
            <a:ext cx="54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8" name="文本框 157"/>
          <p:cNvSpPr txBox="1"/>
          <p:nvPr/>
        </p:nvSpPr>
        <p:spPr>
          <a:xfrm>
            <a:off x="7130630" y="4425972"/>
            <a:ext cx="54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文本框 158"/>
              <p:cNvSpPr txBox="1"/>
              <p:nvPr/>
            </p:nvSpPr>
            <p:spPr>
              <a:xfrm>
                <a:off x="3949350" y="3803903"/>
                <a:ext cx="543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9" name="文本框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350" y="3803903"/>
                <a:ext cx="543764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11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曲线连接符 160"/>
          <p:cNvCxnSpPr>
            <a:stCxn id="146" idx="5"/>
            <a:endCxn id="68" idx="4"/>
          </p:cNvCxnSpPr>
          <p:nvPr/>
        </p:nvCxnSpPr>
        <p:spPr>
          <a:xfrm rot="16200000" flipH="1">
            <a:off x="3424253" y="1886070"/>
            <a:ext cx="1389974" cy="3398114"/>
          </a:xfrm>
          <a:prstGeom prst="curvedConnector3">
            <a:avLst>
              <a:gd name="adj1" fmla="val 116446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文本框 162"/>
              <p:cNvSpPr txBox="1"/>
              <p:nvPr/>
            </p:nvSpPr>
            <p:spPr>
              <a:xfrm>
                <a:off x="3428697" y="4493808"/>
                <a:ext cx="593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3" name="文本框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697" y="4493808"/>
                <a:ext cx="593475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文本框 163"/>
              <p:cNvSpPr txBox="1"/>
              <p:nvPr/>
            </p:nvSpPr>
            <p:spPr>
              <a:xfrm>
                <a:off x="4726125" y="3410053"/>
                <a:ext cx="543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4" name="文本框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125" y="3410053"/>
                <a:ext cx="543764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2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文本框 164"/>
          <p:cNvSpPr txBox="1"/>
          <p:nvPr/>
        </p:nvSpPr>
        <p:spPr>
          <a:xfrm>
            <a:off x="5589304" y="4425972"/>
            <a:ext cx="54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66" name="直接箭头连接符 165"/>
          <p:cNvCxnSpPr/>
          <p:nvPr/>
        </p:nvCxnSpPr>
        <p:spPr>
          <a:xfrm>
            <a:off x="7970656" y="2766343"/>
            <a:ext cx="84788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26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434" y="0"/>
            <a:ext cx="5911877" cy="31164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434" y="3439336"/>
            <a:ext cx="6070169" cy="242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8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92</Words>
  <Application>Microsoft Office PowerPoint</Application>
  <PresentationFormat>宽屏</PresentationFormat>
  <Paragraphs>45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刘嘉挺</dc:creator>
  <cp:lastModifiedBy>刘嘉挺</cp:lastModifiedBy>
  <cp:revision>18</cp:revision>
  <dcterms:created xsi:type="dcterms:W3CDTF">2019-05-16T11:35:28Z</dcterms:created>
  <dcterms:modified xsi:type="dcterms:W3CDTF">2019-05-16T12:51:31Z</dcterms:modified>
</cp:coreProperties>
</file>