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974" y="-4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A39F8-AD86-480F-9804-D3BB914B4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5913E-48C8-40C3-8EF9-BCACA89D8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E58FA-6BF3-43C1-97E5-197C7E8F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EE6F4-3ACC-4CC4-9030-2E155A6A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920C1-020D-4ACA-BDAE-BC736B44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1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C0056-A3BD-4A48-BA45-79EE86EF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0B00A-E062-436E-AE76-41EF75E0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B4AD0-429C-4572-BD7B-35C35151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EFBEE-1393-440C-B572-1585E927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B0192-98CE-432C-840C-E148D9B0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0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9611A2-E2A7-472A-9B25-A813EE4CC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D6EE6-D667-4ED2-AA6B-D1DD3590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0ECE4-CC03-4E63-BBB8-5028BD25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70C50-BDBC-49A4-8CEB-3361BB8F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B7F4F-1716-4221-9874-A5DC0573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0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D0C2-54CF-4D5A-934A-05831703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FB03E-9A12-437A-B607-5D3BFDB9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D1E0C-9A3A-484E-B145-B6B713E7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EBD0F-7904-4D62-80A9-6014043E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3FEC7-6B17-4E9C-80C2-0445B8CB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9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0DBD-E033-4C4A-824A-AD55179B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94BC1-172C-4809-910A-4A3E83A9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2630C-BA9F-41BD-B609-197EBBC8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B78AB-B58B-4F76-9F30-5073FF60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B6B7F-684E-4D0E-BF67-97CECB0F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1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DE83-A916-4251-AE87-DC7749C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76FAA-017D-445D-BF03-C1081B004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236A53-EF22-4FEB-BD49-9665C352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DA3B1-C9C4-428D-B0DB-DB65089F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F9AA1-346F-4AE8-943F-1B978C38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9B19F-364B-4D29-BC97-385CDFEE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BC373-5CF1-4938-8CEF-D0DE11CE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6CCEA1-3272-4056-A671-256C2322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94D03E-FE15-489E-8FAF-3F68C8EA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E86982-4B43-411E-B963-26F1EAFAD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325454-3E25-4543-BB4E-5AB292C0B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629C4-8117-4C43-883D-C2382638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775382-EDF2-4838-BD60-0B4009B9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1B67DD-67E7-4374-B6BB-779F222B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0C1A-30D8-422A-9D09-4A0EC080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99C296-2A25-492E-A724-82C1AEDF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F50B9F-E974-416E-83B4-0BF2B54D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830D2E-A7B9-4D54-9A5A-16A2DD7D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0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5BA33C-46A1-4AD6-B4D9-7B23F218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0D217-76C3-4BA1-9C2A-52478DCC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88633-E191-4359-930B-CBB364C1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5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A4529-1327-4262-8EDB-7B3823FA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090B8-559A-4788-BCAE-130F0DE2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C2237-E883-4B85-B1DA-DD0134B86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61244-942C-4230-9D97-64340CE5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D01B2-CE22-436A-948C-EAFBEB14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50874-CFCE-4A72-8F6E-68D0E8D5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4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D67D4-93B4-4A00-B934-9EFC1B9B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C87E5C-5540-46A8-A0B7-6B325F00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7B666-D9A9-4158-AF07-11094F3A8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912F98-FFAC-4A80-8B04-6F76DB75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68EB0-BA20-49D0-9A16-3712E074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351C2-40F9-4EC4-9427-6053F0F9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02A7BA-C415-47D2-8168-D2B971C4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E7168-22DF-4981-9E9E-06D51EF4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FE785-DCFF-41E8-8031-FBC9EAE4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EA24-FF6C-4227-9E84-CD970BE317D9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491F4-DBD2-4561-B6BD-F754B3801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50B6A-EE0E-4F41-8354-0D3073148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0466-133E-42D5-8FAF-BD4ACF9C0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6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2B2FB969-8F69-4972-82D3-D11C9F239BFA}"/>
              </a:ext>
            </a:extLst>
          </p:cNvPr>
          <p:cNvGrpSpPr/>
          <p:nvPr/>
        </p:nvGrpSpPr>
        <p:grpSpPr>
          <a:xfrm>
            <a:off x="436880" y="1060450"/>
            <a:ext cx="607060" cy="980440"/>
            <a:chOff x="436880" y="1060450"/>
            <a:chExt cx="607060" cy="9804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599EC7B-7E8D-4ABF-9B26-04B972DBB3F2}"/>
                </a:ext>
              </a:extLst>
            </p:cNvPr>
            <p:cNvSpPr/>
            <p:nvPr/>
          </p:nvSpPr>
          <p:spPr>
            <a:xfrm>
              <a:off x="436880" y="1060450"/>
              <a:ext cx="607060" cy="980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7958482-6539-4DCA-817B-F9450D5DFCB9}"/>
                </a:ext>
              </a:extLst>
            </p:cNvPr>
            <p:cNvCxnSpPr/>
            <p:nvPr/>
          </p:nvCxnSpPr>
          <p:spPr>
            <a:xfrm>
              <a:off x="488754" y="1133602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0DF2F36-9845-4CC6-BE06-DCA600B5D1E8}"/>
                </a:ext>
              </a:extLst>
            </p:cNvPr>
            <p:cNvCxnSpPr>
              <a:cxnSpLocks/>
            </p:cNvCxnSpPr>
            <p:nvPr/>
          </p:nvCxnSpPr>
          <p:spPr>
            <a:xfrm>
              <a:off x="485100" y="1549654"/>
              <a:ext cx="389818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CD2583F-4B37-4CB3-8184-3F0487A77959}"/>
                </a:ext>
              </a:extLst>
            </p:cNvPr>
            <p:cNvCxnSpPr/>
            <p:nvPr/>
          </p:nvCxnSpPr>
          <p:spPr>
            <a:xfrm>
              <a:off x="488754" y="1967992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17B6B2A-165C-4FB1-B15E-AFE7DBD2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914" y="1133602"/>
              <a:ext cx="0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666E8BD-097F-4ECB-AC03-F18FF02142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099" y="1133602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AA5BCCB-B210-440B-8DB4-EAB512EA3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60" y="1551940"/>
              <a:ext cx="0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95DF059-F984-4A8F-872F-146D452F84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495" y="1551940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B1E2108-57BB-4413-8AD4-9F8B558A0270}"/>
                </a:ext>
              </a:extLst>
            </p:cNvPr>
            <p:cNvSpPr/>
            <p:nvPr/>
          </p:nvSpPr>
          <p:spPr>
            <a:xfrm>
              <a:off x="940699" y="1922272"/>
              <a:ext cx="36545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D37C735-2291-48CA-8D35-016AE5F9B988}"/>
              </a:ext>
            </a:extLst>
          </p:cNvPr>
          <p:cNvGrpSpPr/>
          <p:nvPr/>
        </p:nvGrpSpPr>
        <p:grpSpPr>
          <a:xfrm>
            <a:off x="1177025" y="1059434"/>
            <a:ext cx="607060" cy="980440"/>
            <a:chOff x="1177025" y="1059434"/>
            <a:chExt cx="607060" cy="98044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DC20D3-C673-414A-ACB7-BFCF3941097D}"/>
                </a:ext>
              </a:extLst>
            </p:cNvPr>
            <p:cNvSpPr/>
            <p:nvPr/>
          </p:nvSpPr>
          <p:spPr>
            <a:xfrm>
              <a:off x="1177025" y="1059434"/>
              <a:ext cx="607060" cy="980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C3C3C2E-54E3-44CA-98A6-F8BEFC3EF807}"/>
                </a:ext>
              </a:extLst>
            </p:cNvPr>
            <p:cNvCxnSpPr/>
            <p:nvPr/>
          </p:nvCxnSpPr>
          <p:spPr>
            <a:xfrm>
              <a:off x="1228899" y="1132586"/>
              <a:ext cx="389818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7D0A9FB-06A2-490F-B192-3A181DC388CB}"/>
                </a:ext>
              </a:extLst>
            </p:cNvPr>
            <p:cNvCxnSpPr>
              <a:cxnSpLocks/>
            </p:cNvCxnSpPr>
            <p:nvPr/>
          </p:nvCxnSpPr>
          <p:spPr>
            <a:xfrm>
              <a:off x="1225245" y="1548638"/>
              <a:ext cx="389818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0249F4D-F223-4ABF-9F38-2C82498940A5}"/>
                </a:ext>
              </a:extLst>
            </p:cNvPr>
            <p:cNvCxnSpPr/>
            <p:nvPr/>
          </p:nvCxnSpPr>
          <p:spPr>
            <a:xfrm>
              <a:off x="1228899" y="1966976"/>
              <a:ext cx="389818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60039A-B071-4550-A105-E81A6581C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059" y="1132586"/>
              <a:ext cx="0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AF07908-1A40-4784-9341-A4003265F3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2244" y="1132586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21CF291-7AC4-4C6E-84DD-7D164F150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7305" y="1550924"/>
              <a:ext cx="0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77B1940-A825-43E2-99F8-2336E2BC3F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3640" y="1550924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201874B-7D6F-45FE-B3FA-7033F8D46FAD}"/>
                </a:ext>
              </a:extLst>
            </p:cNvPr>
            <p:cNvSpPr/>
            <p:nvPr/>
          </p:nvSpPr>
          <p:spPr>
            <a:xfrm>
              <a:off x="1680844" y="1921256"/>
              <a:ext cx="36545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935A1AA-4818-4208-8086-61D4E168BB25}"/>
              </a:ext>
            </a:extLst>
          </p:cNvPr>
          <p:cNvGrpSpPr/>
          <p:nvPr/>
        </p:nvGrpSpPr>
        <p:grpSpPr>
          <a:xfrm>
            <a:off x="1917170" y="1059434"/>
            <a:ext cx="607060" cy="980440"/>
            <a:chOff x="1917170" y="1059434"/>
            <a:chExt cx="607060" cy="98044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0E29DD9-60E0-4A54-9F78-93E9A1DE31C1}"/>
                </a:ext>
              </a:extLst>
            </p:cNvPr>
            <p:cNvSpPr/>
            <p:nvPr/>
          </p:nvSpPr>
          <p:spPr>
            <a:xfrm>
              <a:off x="1917170" y="1059434"/>
              <a:ext cx="607060" cy="980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02DC49E-7AA8-44F5-8FC5-5738542AE38A}"/>
                </a:ext>
              </a:extLst>
            </p:cNvPr>
            <p:cNvCxnSpPr/>
            <p:nvPr/>
          </p:nvCxnSpPr>
          <p:spPr>
            <a:xfrm>
              <a:off x="1969044" y="1132586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3931D04-97F9-4821-90F0-6BE8875DDA32}"/>
                </a:ext>
              </a:extLst>
            </p:cNvPr>
            <p:cNvCxnSpPr>
              <a:cxnSpLocks/>
            </p:cNvCxnSpPr>
            <p:nvPr/>
          </p:nvCxnSpPr>
          <p:spPr>
            <a:xfrm>
              <a:off x="1965390" y="1548638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8DBEE8D-6592-484D-9616-DD0534E43273}"/>
                </a:ext>
              </a:extLst>
            </p:cNvPr>
            <p:cNvCxnSpPr/>
            <p:nvPr/>
          </p:nvCxnSpPr>
          <p:spPr>
            <a:xfrm>
              <a:off x="1969044" y="1966976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DA3FAC8-D841-4019-AE1F-92265B694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204" y="1132586"/>
              <a:ext cx="0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6E7B80B-3B3E-4644-85E1-CC142848C7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2389" y="1132586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5567FB3-A046-4126-BF0F-754CFA5BA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7450" y="1550924"/>
              <a:ext cx="0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A4EE6ED-EFF7-4E41-AEA6-70E6794C3D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3785" y="1550924"/>
              <a:ext cx="914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AB40538-8E39-4092-B099-8399061AC512}"/>
                </a:ext>
              </a:extLst>
            </p:cNvPr>
            <p:cNvSpPr/>
            <p:nvPr/>
          </p:nvSpPr>
          <p:spPr>
            <a:xfrm>
              <a:off x="2420989" y="1921256"/>
              <a:ext cx="36545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E9D88B8-F658-4EEF-AA9C-9DF9893C50A4}"/>
              </a:ext>
            </a:extLst>
          </p:cNvPr>
          <p:cNvGrpSpPr/>
          <p:nvPr/>
        </p:nvGrpSpPr>
        <p:grpSpPr>
          <a:xfrm>
            <a:off x="2657315" y="1058418"/>
            <a:ext cx="607060" cy="980440"/>
            <a:chOff x="2657315" y="1058418"/>
            <a:chExt cx="607060" cy="98044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7273EB8-2028-4189-A45E-47A947BDCDD2}"/>
                </a:ext>
              </a:extLst>
            </p:cNvPr>
            <p:cNvSpPr/>
            <p:nvPr/>
          </p:nvSpPr>
          <p:spPr>
            <a:xfrm>
              <a:off x="2657315" y="1058418"/>
              <a:ext cx="607060" cy="980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C089A1D-981C-4BB6-A7AD-8122EBC0376F}"/>
                </a:ext>
              </a:extLst>
            </p:cNvPr>
            <p:cNvCxnSpPr/>
            <p:nvPr/>
          </p:nvCxnSpPr>
          <p:spPr>
            <a:xfrm>
              <a:off x="2709189" y="1131570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C26EFF5-E171-4DE9-BD83-7BB2BF0F5CC2}"/>
                </a:ext>
              </a:extLst>
            </p:cNvPr>
            <p:cNvCxnSpPr>
              <a:cxnSpLocks/>
            </p:cNvCxnSpPr>
            <p:nvPr/>
          </p:nvCxnSpPr>
          <p:spPr>
            <a:xfrm>
              <a:off x="2705535" y="1547622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1456724-88D0-41E1-8BA9-6F88E1D766E3}"/>
                </a:ext>
              </a:extLst>
            </p:cNvPr>
            <p:cNvCxnSpPr/>
            <p:nvPr/>
          </p:nvCxnSpPr>
          <p:spPr>
            <a:xfrm>
              <a:off x="2709189" y="1965960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A9E1B8D-1AA9-49E8-87AE-23D0841D9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9349" y="1131570"/>
              <a:ext cx="0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59F9904-2630-41E8-A104-D99D198A75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2534" y="1131570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0F7BA03-F70B-4F85-AE71-6838BA4E3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7595" y="1549908"/>
              <a:ext cx="0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991E971-74F2-4A42-A06D-5BA034079B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3930" y="1549908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1907538-A575-4023-8B3E-2F0DC1E07C93}"/>
                </a:ext>
              </a:extLst>
            </p:cNvPr>
            <p:cNvSpPr/>
            <p:nvPr/>
          </p:nvSpPr>
          <p:spPr>
            <a:xfrm>
              <a:off x="3161134" y="1920240"/>
              <a:ext cx="36545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50AC8598-5D09-40FF-92C2-68BD86E73528}"/>
              </a:ext>
            </a:extLst>
          </p:cNvPr>
          <p:cNvGrpSpPr/>
          <p:nvPr/>
        </p:nvGrpSpPr>
        <p:grpSpPr>
          <a:xfrm>
            <a:off x="3398854" y="1057402"/>
            <a:ext cx="607060" cy="980440"/>
            <a:chOff x="3398854" y="1057402"/>
            <a:chExt cx="607060" cy="98044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9E566BB-B52A-4AB9-8937-2B1CAC956DD5}"/>
                </a:ext>
              </a:extLst>
            </p:cNvPr>
            <p:cNvSpPr/>
            <p:nvPr/>
          </p:nvSpPr>
          <p:spPr>
            <a:xfrm>
              <a:off x="3398854" y="1057402"/>
              <a:ext cx="607060" cy="980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83B35E0-7A2A-4D62-9B44-D273D495D93F}"/>
                </a:ext>
              </a:extLst>
            </p:cNvPr>
            <p:cNvCxnSpPr/>
            <p:nvPr/>
          </p:nvCxnSpPr>
          <p:spPr>
            <a:xfrm>
              <a:off x="3450728" y="1130554"/>
              <a:ext cx="389818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801049A-8DD6-4D0B-A9C5-EE85557CC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47074" y="1546606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C1A9D25-196C-4CAD-9F19-BC3587033237}"/>
                </a:ext>
              </a:extLst>
            </p:cNvPr>
            <p:cNvCxnSpPr/>
            <p:nvPr/>
          </p:nvCxnSpPr>
          <p:spPr>
            <a:xfrm>
              <a:off x="3450728" y="1964944"/>
              <a:ext cx="389818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17C33CAC-C20E-4F4B-9997-DFE0E0736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0888" y="1130554"/>
              <a:ext cx="0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B1F1D08-DB2F-47BA-9724-8DF7A3723F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4073" y="1130554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C8DFAC4-6217-42E5-80CA-0883D5149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9134" y="1548892"/>
              <a:ext cx="0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371E169-3C19-4EC7-A654-B032BDDF0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5469" y="1548892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322B96F-747A-4569-B52F-17E6723102D3}"/>
                </a:ext>
              </a:extLst>
            </p:cNvPr>
            <p:cNvSpPr/>
            <p:nvPr/>
          </p:nvSpPr>
          <p:spPr>
            <a:xfrm>
              <a:off x="3902673" y="1919224"/>
              <a:ext cx="36545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42DA798-3C16-4981-8274-51009B4D1CA1}"/>
              </a:ext>
            </a:extLst>
          </p:cNvPr>
          <p:cNvGrpSpPr/>
          <p:nvPr/>
        </p:nvGrpSpPr>
        <p:grpSpPr>
          <a:xfrm>
            <a:off x="4137605" y="1057402"/>
            <a:ext cx="607060" cy="980440"/>
            <a:chOff x="4137605" y="1057402"/>
            <a:chExt cx="607060" cy="98044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4109FAA-CBE4-4E5C-849A-2163A4EEA3CA}"/>
                </a:ext>
              </a:extLst>
            </p:cNvPr>
            <p:cNvSpPr/>
            <p:nvPr/>
          </p:nvSpPr>
          <p:spPr>
            <a:xfrm>
              <a:off x="4137605" y="1057402"/>
              <a:ext cx="607060" cy="980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19E7D6-E099-4B2D-9E80-FAC3727098C7}"/>
                </a:ext>
              </a:extLst>
            </p:cNvPr>
            <p:cNvCxnSpPr/>
            <p:nvPr/>
          </p:nvCxnSpPr>
          <p:spPr>
            <a:xfrm>
              <a:off x="4189479" y="1130554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22095A2-CD94-47A8-92B7-8686C4424C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5825" y="1546606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9FB63F9-28AF-440F-ACE8-4010B20C76EE}"/>
                </a:ext>
              </a:extLst>
            </p:cNvPr>
            <p:cNvCxnSpPr/>
            <p:nvPr/>
          </p:nvCxnSpPr>
          <p:spPr>
            <a:xfrm>
              <a:off x="4189479" y="1964944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D095AF7-FD59-4605-9381-A808EADEA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639" y="1130554"/>
              <a:ext cx="0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B3665FC-5651-4B36-B9E6-8E73FFFDB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2824" y="1130554"/>
              <a:ext cx="914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CA7E95D-032D-4E78-97CA-12A8D988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7885" y="1548892"/>
              <a:ext cx="0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ABE06A7-41D2-4067-AA4B-AC7CED3A7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4220" y="1548892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B62F2D4-EB64-40F0-B25B-4646283FCD64}"/>
                </a:ext>
              </a:extLst>
            </p:cNvPr>
            <p:cNvSpPr/>
            <p:nvPr/>
          </p:nvSpPr>
          <p:spPr>
            <a:xfrm>
              <a:off x="4641424" y="1919224"/>
              <a:ext cx="36545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1BC1F0CA-4D1D-4DEA-9F36-A53E54ECB22C}"/>
              </a:ext>
            </a:extLst>
          </p:cNvPr>
          <p:cNvGrpSpPr/>
          <p:nvPr/>
        </p:nvGrpSpPr>
        <p:grpSpPr>
          <a:xfrm>
            <a:off x="4873453" y="1056386"/>
            <a:ext cx="607060" cy="980440"/>
            <a:chOff x="4873453" y="1056386"/>
            <a:chExt cx="607060" cy="98044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2EBD139-4B2D-4E6C-ABB7-6B6A502A8390}"/>
                </a:ext>
              </a:extLst>
            </p:cNvPr>
            <p:cNvSpPr/>
            <p:nvPr/>
          </p:nvSpPr>
          <p:spPr>
            <a:xfrm>
              <a:off x="4873453" y="1056386"/>
              <a:ext cx="607060" cy="980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719AAED-75A2-478E-A4CF-2BF6B6F7DD5A}"/>
                </a:ext>
              </a:extLst>
            </p:cNvPr>
            <p:cNvCxnSpPr/>
            <p:nvPr/>
          </p:nvCxnSpPr>
          <p:spPr>
            <a:xfrm>
              <a:off x="4925327" y="1129538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D5FB6965-09E4-42D0-B355-0F9A967FF69C}"/>
                </a:ext>
              </a:extLst>
            </p:cNvPr>
            <p:cNvCxnSpPr>
              <a:cxnSpLocks/>
            </p:cNvCxnSpPr>
            <p:nvPr/>
          </p:nvCxnSpPr>
          <p:spPr>
            <a:xfrm>
              <a:off x="4921673" y="1545590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A72931CB-3AB9-4EBB-9895-3973419B95E8}"/>
                </a:ext>
              </a:extLst>
            </p:cNvPr>
            <p:cNvCxnSpPr/>
            <p:nvPr/>
          </p:nvCxnSpPr>
          <p:spPr>
            <a:xfrm>
              <a:off x="4925327" y="1963928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F29C71A-631A-4129-988C-D20A69DDB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487" y="1129538"/>
              <a:ext cx="0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1E05AD8-45C8-46FE-9122-86699D22F1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8672" y="1129538"/>
              <a:ext cx="914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C37AF8E-D8EC-42BF-A6C0-19C638770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3733" y="1547876"/>
              <a:ext cx="0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D6889AE8-6EE9-4573-B7CD-1DB8580C8E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0068" y="1547876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6F285EB-D71E-4C60-A13E-6AA032B23178}"/>
                </a:ext>
              </a:extLst>
            </p:cNvPr>
            <p:cNvSpPr/>
            <p:nvPr/>
          </p:nvSpPr>
          <p:spPr>
            <a:xfrm>
              <a:off x="5377272" y="1918208"/>
              <a:ext cx="36545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AFF377C-9275-4676-AA39-A1339E8BAD8F}"/>
              </a:ext>
            </a:extLst>
          </p:cNvPr>
          <p:cNvGrpSpPr/>
          <p:nvPr/>
        </p:nvGrpSpPr>
        <p:grpSpPr>
          <a:xfrm>
            <a:off x="5619289" y="1061720"/>
            <a:ext cx="607060" cy="980440"/>
            <a:chOff x="5619289" y="1061720"/>
            <a:chExt cx="607060" cy="980440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3BF1918-2D9C-4BA2-A785-D4C15DDDBB42}"/>
                </a:ext>
              </a:extLst>
            </p:cNvPr>
            <p:cNvSpPr/>
            <p:nvPr/>
          </p:nvSpPr>
          <p:spPr>
            <a:xfrm>
              <a:off x="5619289" y="1061720"/>
              <a:ext cx="607060" cy="980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34086D3-8A75-46A1-B7BA-2660802F095C}"/>
                </a:ext>
              </a:extLst>
            </p:cNvPr>
            <p:cNvCxnSpPr/>
            <p:nvPr/>
          </p:nvCxnSpPr>
          <p:spPr>
            <a:xfrm>
              <a:off x="5671163" y="1134872"/>
              <a:ext cx="38981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BFDA6DB-CAFD-46E2-ABF6-FE13AB5F22B6}"/>
                </a:ext>
              </a:extLst>
            </p:cNvPr>
            <p:cNvCxnSpPr>
              <a:cxnSpLocks/>
            </p:cNvCxnSpPr>
            <p:nvPr/>
          </p:nvCxnSpPr>
          <p:spPr>
            <a:xfrm>
              <a:off x="5667509" y="1550924"/>
              <a:ext cx="389818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E42C4D6-210B-41DF-AF9C-483FBCE9C694}"/>
                </a:ext>
              </a:extLst>
            </p:cNvPr>
            <p:cNvCxnSpPr/>
            <p:nvPr/>
          </p:nvCxnSpPr>
          <p:spPr>
            <a:xfrm>
              <a:off x="5671163" y="1969262"/>
              <a:ext cx="389818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94C603F3-EEC8-4AD1-B81B-4EB58A872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1323" y="1134872"/>
              <a:ext cx="0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B4B1D47-1E93-436C-A74D-D39ABA638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4508" y="1134872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55C75DD-607B-49FD-B039-4E33EA21B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9569" y="1553210"/>
              <a:ext cx="0" cy="416052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BF1C2D32-DC35-4878-B8AD-EB5FA27C9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5904" y="1553210"/>
              <a:ext cx="914" cy="4160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2A59300-ED7D-4CEC-B2D1-7B4F79661CA9}"/>
                </a:ext>
              </a:extLst>
            </p:cNvPr>
            <p:cNvSpPr/>
            <p:nvPr/>
          </p:nvSpPr>
          <p:spPr>
            <a:xfrm>
              <a:off x="6123108" y="1923542"/>
              <a:ext cx="36545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11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E1235B4-CA54-4302-BCE9-243F8AC013CD}"/>
              </a:ext>
            </a:extLst>
          </p:cNvPr>
          <p:cNvGrpSpPr/>
          <p:nvPr/>
        </p:nvGrpSpPr>
        <p:grpSpPr>
          <a:xfrm>
            <a:off x="1653450" y="3530853"/>
            <a:ext cx="360000" cy="360000"/>
            <a:chOff x="1653450" y="3530853"/>
            <a:chExt cx="360000" cy="360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07F812D-3E6B-49EE-AF8D-530AC371E30E}"/>
                </a:ext>
              </a:extLst>
            </p:cNvPr>
            <p:cNvSpPr/>
            <p:nvPr/>
          </p:nvSpPr>
          <p:spPr>
            <a:xfrm>
              <a:off x="1653450" y="3530853"/>
              <a:ext cx="360000" cy="360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17DC0DD8-EEC4-4855-B4BE-32EC84644CF0}"/>
                </a:ext>
              </a:extLst>
            </p:cNvPr>
            <p:cNvSpPr/>
            <p:nvPr/>
          </p:nvSpPr>
          <p:spPr>
            <a:xfrm>
              <a:off x="1707450" y="3584853"/>
              <a:ext cx="252000" cy="25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634C6BB-3E02-4D88-8F11-F428A92D9FB9}"/>
              </a:ext>
            </a:extLst>
          </p:cNvPr>
          <p:cNvGrpSpPr/>
          <p:nvPr/>
        </p:nvGrpSpPr>
        <p:grpSpPr>
          <a:xfrm>
            <a:off x="2191930" y="3530853"/>
            <a:ext cx="360000" cy="360000"/>
            <a:chOff x="1653450" y="3530853"/>
            <a:chExt cx="360000" cy="360000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5D1094CC-B2AF-4FE7-9FE7-9F32C64A62C2}"/>
                </a:ext>
              </a:extLst>
            </p:cNvPr>
            <p:cNvSpPr/>
            <p:nvPr/>
          </p:nvSpPr>
          <p:spPr>
            <a:xfrm>
              <a:off x="1653450" y="3530853"/>
              <a:ext cx="360000" cy="360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2F00BE9-4A5F-4F03-B992-1C6B7309A145}"/>
                </a:ext>
              </a:extLst>
            </p:cNvPr>
            <p:cNvSpPr/>
            <p:nvPr/>
          </p:nvSpPr>
          <p:spPr>
            <a:xfrm>
              <a:off x="1707450" y="3584853"/>
              <a:ext cx="252000" cy="25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09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DEA839-7176-4234-BE4E-6985CEC80E5C}"/>
              </a:ext>
            </a:extLst>
          </p:cNvPr>
          <p:cNvSpPr/>
          <p:nvPr/>
        </p:nvSpPr>
        <p:spPr>
          <a:xfrm>
            <a:off x="1261872" y="987552"/>
            <a:ext cx="182880" cy="316992"/>
          </a:xfrm>
          <a:prstGeom prst="rect">
            <a:avLst/>
          </a:prstGeom>
          <a:solidFill>
            <a:srgbClr val="D9D9D9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A52A9A-8E66-4440-95F1-A9E12C486148}"/>
              </a:ext>
            </a:extLst>
          </p:cNvPr>
          <p:cNvSpPr/>
          <p:nvPr/>
        </p:nvSpPr>
        <p:spPr>
          <a:xfrm>
            <a:off x="1654302" y="989076"/>
            <a:ext cx="182880" cy="316992"/>
          </a:xfrm>
          <a:prstGeom prst="rect">
            <a:avLst/>
          </a:prstGeom>
          <a:solidFill>
            <a:srgbClr val="FF0000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9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BBF2270-E391-499F-8B94-B22532E50DE4}"/>
              </a:ext>
            </a:extLst>
          </p:cNvPr>
          <p:cNvGrpSpPr/>
          <p:nvPr/>
        </p:nvGrpSpPr>
        <p:grpSpPr>
          <a:xfrm>
            <a:off x="1341882" y="1002792"/>
            <a:ext cx="298704" cy="688848"/>
            <a:chOff x="1341882" y="1002792"/>
            <a:chExt cx="298704" cy="68884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8DEA839-7176-4234-BE4E-6985CEC80E5C}"/>
                </a:ext>
              </a:extLst>
            </p:cNvPr>
            <p:cNvSpPr/>
            <p:nvPr/>
          </p:nvSpPr>
          <p:spPr>
            <a:xfrm>
              <a:off x="1341882" y="1002792"/>
              <a:ext cx="298704" cy="68884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CA52A9A-8E66-4440-95F1-A9E12C486148}"/>
                </a:ext>
              </a:extLst>
            </p:cNvPr>
            <p:cNvSpPr/>
            <p:nvPr/>
          </p:nvSpPr>
          <p:spPr>
            <a:xfrm>
              <a:off x="1404874" y="1347216"/>
              <a:ext cx="182880" cy="31699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BA211E-A5EF-4BD2-96AC-C36503C792E3}"/>
                </a:ext>
              </a:extLst>
            </p:cNvPr>
            <p:cNvSpPr/>
            <p:nvPr/>
          </p:nvSpPr>
          <p:spPr>
            <a:xfrm>
              <a:off x="1389126" y="1057148"/>
              <a:ext cx="209296" cy="31699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ED6DEFB-9EA5-44E4-ABCA-28A922274E65}"/>
              </a:ext>
            </a:extLst>
          </p:cNvPr>
          <p:cNvGrpSpPr/>
          <p:nvPr/>
        </p:nvGrpSpPr>
        <p:grpSpPr>
          <a:xfrm>
            <a:off x="1932432" y="1002792"/>
            <a:ext cx="298704" cy="688848"/>
            <a:chOff x="1932432" y="1002792"/>
            <a:chExt cx="298704" cy="6888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B094318-A6EF-4553-9AC7-C29A6D1C1C4F}"/>
                </a:ext>
              </a:extLst>
            </p:cNvPr>
            <p:cNvSpPr/>
            <p:nvPr/>
          </p:nvSpPr>
          <p:spPr>
            <a:xfrm>
              <a:off x="1932432" y="1002792"/>
              <a:ext cx="298704" cy="68884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51F6C73-F4D7-4109-BED0-8AFBF5997968}"/>
                </a:ext>
              </a:extLst>
            </p:cNvPr>
            <p:cNvSpPr/>
            <p:nvPr/>
          </p:nvSpPr>
          <p:spPr>
            <a:xfrm>
              <a:off x="1990344" y="1041908"/>
              <a:ext cx="182880" cy="31699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44E661C-2871-4EBD-BB0D-25191E2C7B06}"/>
                </a:ext>
              </a:extLst>
            </p:cNvPr>
            <p:cNvSpPr/>
            <p:nvPr/>
          </p:nvSpPr>
          <p:spPr>
            <a:xfrm>
              <a:off x="1979676" y="1331976"/>
              <a:ext cx="209296" cy="31699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95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剑文</dc:creator>
  <cp:lastModifiedBy>刘 剑文</cp:lastModifiedBy>
  <cp:revision>21</cp:revision>
  <dcterms:created xsi:type="dcterms:W3CDTF">2020-04-14T13:14:23Z</dcterms:created>
  <dcterms:modified xsi:type="dcterms:W3CDTF">2020-04-16T06:06:57Z</dcterms:modified>
</cp:coreProperties>
</file>