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10BA6-DF9C-47A1-A76C-97342DAA9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ADB9F-AE9F-480C-BCF4-9315FD38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6B938-EBB7-41D7-8F3C-EE30FCA9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F2726-9B47-4BEE-8FA7-33547C78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F5C4-EFFA-4283-BC9E-217527E6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83511-B7AF-4086-AB5D-D4899C5B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FD5CC-7FD0-4361-A991-6A8490FF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CDDD1-FC31-4F21-A907-5788E08F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4E055-5322-4D6F-BB2D-8748C8D7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F6431-87A0-42F9-B3E6-FDE3C50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5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A8A8FA-7BF4-4643-A777-CE562359F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1E1A8-6A5F-4696-9AF4-CB475516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5C4AA-A4D9-4835-BAD7-EDBC0B3C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9E0B-5FEE-48C1-9DB1-897A0BAF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34A31-7B82-4308-AD24-36EB4AEB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FB551-512E-42FA-AA02-A73495B9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821B-D537-4C46-8319-6B66FE55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73B4E-F799-4D0D-B4D9-04451D75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1DD88-E480-469B-B0A7-E01172DA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CD6C7-3310-4B0C-85A1-5D256CA7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D658-E3A8-4E0C-A10C-56DA3698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F55CB-545A-4412-939A-DCE689FA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BC5D6-8E41-408E-946D-C0DB18E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0BA0A-D1E9-4CAF-904A-FDC4F76F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5FDD9-860A-4DAC-A886-E2019339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B086-E2FC-4F5A-AAC5-EB097FA5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E8BAF-6844-4265-B90F-DF479D424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DEE2B-901B-419B-B909-3E91217B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794CC-9A5A-421B-AA86-E1BDC0D1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ACBA9-C61F-460F-B2CB-DF6F34AE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1CDC1-3F9C-4349-8029-1AC8C5E6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9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7D5A6-50ED-4BFC-A42A-C0A1EF84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63BA7-7027-4C7F-92E7-93535BB2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EBB0A-7639-4CEE-BAD1-2F393FDB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D87FF-1B66-45A9-AD84-0E05E9B62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DF1FED-BED7-4333-9ECA-0E58267DB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238B-908E-412C-B7F8-5C5D3E58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327BA-FBC3-4600-8944-74A5137E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F780D3-B137-4ECA-BBFE-A5229A23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8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94F0B-4425-4DC8-B371-3B6E468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5EE1EC-B011-42BB-8BEC-4B291978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058C4A-09E2-4916-84A0-3CF7E183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0EE2B7-01EC-4860-AF22-32AFE7C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C9457-53F2-4682-B8BF-A3932B2F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A4696-544D-49B5-ACEF-BC617B13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06B3A-D4D8-40B7-AFAA-91B9730A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744FA-37ED-4639-9910-3EA46061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D667D-3BA1-4B73-962C-95C532CF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7530A-F91C-439C-8595-4DDF488A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0627E-9C45-4117-9285-8D58BBD3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E044-CE8B-4D1C-820A-3EF3A286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75782-3E57-4CD0-856B-0197E638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7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B2067-0188-4E36-8DF4-6B5A59B7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7A5BB1-271C-4046-90CF-B4BA80986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17903-5F84-4B97-9DB8-31F07217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78A3A-465F-4D47-AC60-6F2F62C3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C3E9A-2A42-4950-8861-9CD9ABEB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F8D15-6EB5-45B1-87E5-1658BBE1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4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1BB7FA-2731-4379-8A9E-583952C2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ABB37-793D-4694-BE79-6E6F5513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B33D-17AE-4533-92ED-09854B39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00E0-C997-43B8-AAD4-2EAB334C3B9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103EF-3809-428B-BBA2-41D663EFA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8C746-4AAA-40A9-A722-EA5B0D75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469B-E4CE-41F1-B9A9-7F9176993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7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67785-78E1-4E6B-A179-F61E2A3AF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  <a:r>
              <a:rPr lang="en-US" altLang="zh-CN" dirty="0"/>
              <a:t>+</a:t>
            </a:r>
            <a:r>
              <a:rPr lang="zh-CN" altLang="en-US" dirty="0"/>
              <a:t>逆元求阶乘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868BD-2347-4E16-AB61-FA30FA6CE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探究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6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8D2C-46A9-4D55-B766-F185F603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2D510-CCBE-4A40-AAF5-B02F0189F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T10=1*2*3*4*5*…*10</a:t>
            </a:r>
          </a:p>
          <a:p>
            <a:r>
              <a:rPr lang="en-US" altLang="zh-CN" dirty="0"/>
              <a:t>T10=T9*10</a:t>
            </a:r>
          </a:p>
          <a:p>
            <a:r>
              <a:rPr lang="en-US" altLang="zh-CN" dirty="0"/>
              <a:t>T9=T10/10</a:t>
            </a:r>
          </a:p>
          <a:p>
            <a:r>
              <a:rPr lang="en-US" altLang="zh-CN" dirty="0"/>
              <a:t>T9=T10* (1/10)</a:t>
            </a:r>
            <a:r>
              <a:rPr lang="zh-CN" altLang="en-US" dirty="0"/>
              <a:t>的逆元</a:t>
            </a:r>
            <a:endParaRPr lang="en-US" altLang="zh-CN" dirty="0"/>
          </a:p>
          <a:p>
            <a:r>
              <a:rPr lang="zh-CN" altLang="en-US" dirty="0"/>
              <a:t>费马小定理</a:t>
            </a:r>
            <a:endParaRPr lang="en-US" altLang="zh-CN" dirty="0"/>
          </a:p>
          <a:p>
            <a:r>
              <a:rPr lang="en-US" altLang="zh-CN" dirty="0"/>
              <a:t>a^(p-1)  </a:t>
            </a:r>
            <a:r>
              <a:rPr lang="zh-CN" altLang="en-US" dirty="0"/>
              <a:t>同余 </a:t>
            </a:r>
            <a:r>
              <a:rPr lang="en-US" altLang="zh-CN" dirty="0"/>
              <a:t>1 (mod p)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费马小定理的逆定理不一定成立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23628-F852-4B27-87D8-5A00C2D14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a^(p-2) </a:t>
            </a:r>
            <a:r>
              <a:rPr lang="zh-CN" altLang="en-US" dirty="0"/>
              <a:t>同余 </a:t>
            </a:r>
            <a:r>
              <a:rPr lang="en-US" altLang="zh-CN" dirty="0"/>
              <a:t>(1/a) (mod p)</a:t>
            </a:r>
          </a:p>
          <a:p>
            <a:r>
              <a:rPr lang="en-US" altLang="zh-CN" dirty="0"/>
              <a:t>“1/10 = 10^(p-2)”</a:t>
            </a:r>
          </a:p>
          <a:p>
            <a:r>
              <a:rPr lang="zh-CN" altLang="en-US" dirty="0"/>
              <a:t>这样先求出</a:t>
            </a:r>
            <a:r>
              <a:rPr lang="en-US" altLang="zh-CN" dirty="0"/>
              <a:t>Tn, </a:t>
            </a:r>
            <a:r>
              <a:rPr lang="zh-CN" altLang="en-US" dirty="0"/>
              <a:t>则对于每个</a:t>
            </a:r>
            <a:r>
              <a:rPr lang="en-US" altLang="zh-CN" dirty="0" err="1"/>
              <a:t>Ti</a:t>
            </a:r>
            <a:r>
              <a:rPr lang="zh-CN" altLang="en-US" dirty="0"/>
              <a:t>，就是用乘法弄回去了</a:t>
            </a:r>
          </a:p>
        </p:txBody>
      </p:sp>
    </p:spTree>
    <p:extLst>
      <p:ext uri="{BB962C8B-B14F-4D97-AF65-F5344CB8AC3E}">
        <p14:creationId xmlns:p14="http://schemas.microsoft.com/office/powerpoint/2010/main" val="87884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快速幂+逆元求阶乘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快速幂+逆元求阶乘</dc:title>
  <dc:creator>杰文 刘</dc:creator>
  <cp:lastModifiedBy>杰文 刘</cp:lastModifiedBy>
  <cp:revision>3</cp:revision>
  <dcterms:created xsi:type="dcterms:W3CDTF">2018-10-25T12:52:52Z</dcterms:created>
  <dcterms:modified xsi:type="dcterms:W3CDTF">2018-10-25T14:36:16Z</dcterms:modified>
</cp:coreProperties>
</file>