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Lst>
  <p:notesMasterIdLst>
    <p:notesMasterId r:id="rId79"/>
  </p:notesMasterIdLst>
  <p:handoutMasterIdLst>
    <p:handoutMasterId r:id="rId80"/>
  </p:handoutMasterIdLst>
  <p:sldIdLst>
    <p:sldId id="438" r:id="rId4"/>
    <p:sldId id="424" r:id="rId5"/>
    <p:sldId id="379" r:id="rId6"/>
    <p:sldId id="435" r:id="rId7"/>
    <p:sldId id="258" r:id="rId8"/>
    <p:sldId id="436" r:id="rId9"/>
    <p:sldId id="380" r:id="rId10"/>
    <p:sldId id="381" r:id="rId11"/>
    <p:sldId id="382" r:id="rId12"/>
    <p:sldId id="291" r:id="rId13"/>
    <p:sldId id="259" r:id="rId14"/>
    <p:sldId id="327" r:id="rId15"/>
    <p:sldId id="260" r:id="rId16"/>
    <p:sldId id="261" r:id="rId17"/>
    <p:sldId id="262" r:id="rId18"/>
    <p:sldId id="277" r:id="rId19"/>
    <p:sldId id="440" r:id="rId20"/>
    <p:sldId id="429" r:id="rId21"/>
    <p:sldId id="443" r:id="rId22"/>
    <p:sldId id="329" r:id="rId23"/>
    <p:sldId id="263" r:id="rId24"/>
    <p:sldId id="264" r:id="rId25"/>
    <p:sldId id="331" r:id="rId26"/>
    <p:sldId id="265" r:id="rId27"/>
    <p:sldId id="266" r:id="rId28"/>
    <p:sldId id="330" r:id="rId29"/>
    <p:sldId id="293" r:id="rId30"/>
    <p:sldId id="267" r:id="rId31"/>
    <p:sldId id="269" r:id="rId32"/>
    <p:sldId id="333" r:id="rId33"/>
    <p:sldId id="268" r:id="rId34"/>
    <p:sldId id="430" r:id="rId35"/>
    <p:sldId id="270" r:id="rId36"/>
    <p:sldId id="271" r:id="rId37"/>
    <p:sldId id="444" r:id="rId38"/>
    <p:sldId id="334" r:id="rId39"/>
    <p:sldId id="273" r:id="rId40"/>
    <p:sldId id="335" r:id="rId41"/>
    <p:sldId id="374" r:id="rId42"/>
    <p:sldId id="376" r:id="rId43"/>
    <p:sldId id="377" r:id="rId44"/>
    <p:sldId id="378" r:id="rId45"/>
    <p:sldId id="274" r:id="rId46"/>
    <p:sldId id="439" r:id="rId47"/>
    <p:sldId id="399" r:id="rId48"/>
    <p:sldId id="400" r:id="rId49"/>
    <p:sldId id="401" r:id="rId50"/>
    <p:sldId id="447" r:id="rId51"/>
    <p:sldId id="448" r:id="rId52"/>
    <p:sldId id="449" r:id="rId53"/>
    <p:sldId id="450" r:id="rId54"/>
    <p:sldId id="451" r:id="rId55"/>
    <p:sldId id="452" r:id="rId56"/>
    <p:sldId id="453" r:id="rId57"/>
    <p:sldId id="454" r:id="rId58"/>
    <p:sldId id="441" r:id="rId59"/>
    <p:sldId id="281" r:id="rId60"/>
    <p:sldId id="338" r:id="rId61"/>
    <p:sldId id="283" r:id="rId62"/>
    <p:sldId id="445" r:id="rId63"/>
    <p:sldId id="284" r:id="rId64"/>
    <p:sldId id="294" r:id="rId65"/>
    <p:sldId id="446" r:id="rId66"/>
    <p:sldId id="286" r:id="rId67"/>
    <p:sldId id="287" r:id="rId68"/>
    <p:sldId id="289" r:id="rId69"/>
    <p:sldId id="431" r:id="rId70"/>
    <p:sldId id="442" r:id="rId71"/>
    <p:sldId id="296" r:id="rId72"/>
    <p:sldId id="297" r:id="rId73"/>
    <p:sldId id="389" r:id="rId74"/>
    <p:sldId id="405" r:id="rId75"/>
    <p:sldId id="390" r:id="rId76"/>
    <p:sldId id="391" r:id="rId77"/>
    <p:sldId id="322" r:id="rId78"/>
  </p:sldIdLst>
  <p:sldSz cx="9144000" cy="6858000" type="screen4x3"/>
  <p:notesSz cx="6858000" cy="994568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DDDD"/>
    <a:srgbClr val="FFCCFF"/>
    <a:srgbClr val="FF99CC"/>
    <a:srgbClr val="CCFFFF"/>
    <a:srgbClr val="FF3300"/>
    <a:srgbClr val="FFFF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1" autoAdjust="0"/>
    <p:restoredTop sz="89091" autoAdjust="0"/>
  </p:normalViewPr>
  <p:slideViewPr>
    <p:cSldViewPr snapToGrid="0">
      <p:cViewPr varScale="1">
        <p:scale>
          <a:sx n="77" d="100"/>
          <a:sy n="77" d="100"/>
        </p:scale>
        <p:origin x="1598"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938" y="-84"/>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7151158-0950-4090-A3F8-40F119AA13B2}"/>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smtClean="0">
                <a:latin typeface="Times New Roman" pitchFamily="18" charset="0"/>
                <a:ea typeface="+mn-ea"/>
              </a:defRPr>
            </a:lvl1pPr>
          </a:lstStyle>
          <a:p>
            <a:pPr>
              <a:defRPr/>
            </a:pPr>
            <a:endParaRPr lang="zh-CN" altLang="en-US"/>
          </a:p>
        </p:txBody>
      </p:sp>
      <p:sp>
        <p:nvSpPr>
          <p:cNvPr id="106499" name="Rectangle 3">
            <a:extLst>
              <a:ext uri="{FF2B5EF4-FFF2-40B4-BE49-F238E27FC236}">
                <a16:creationId xmlns:a16="http://schemas.microsoft.com/office/drawing/2014/main" id="{DC212AC6-E29B-4A2B-9081-BC5B3910EC9F}"/>
              </a:ext>
            </a:extLst>
          </p:cNvPr>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smtClean="0">
                <a:latin typeface="Times New Roman" pitchFamily="18" charset="0"/>
                <a:ea typeface="+mn-ea"/>
              </a:defRPr>
            </a:lvl1pPr>
          </a:lstStyle>
          <a:p>
            <a:pPr>
              <a:defRPr/>
            </a:pPr>
            <a:endParaRPr lang="en-US" altLang="zh-CN"/>
          </a:p>
        </p:txBody>
      </p:sp>
      <p:sp>
        <p:nvSpPr>
          <p:cNvPr id="106500" name="Rectangle 4">
            <a:extLst>
              <a:ext uri="{FF2B5EF4-FFF2-40B4-BE49-F238E27FC236}">
                <a16:creationId xmlns:a16="http://schemas.microsoft.com/office/drawing/2014/main" id="{FD553CAF-037F-42C9-A079-020F130FDE37}"/>
              </a:ext>
            </a:extLst>
          </p:cNvPr>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smtClean="0">
                <a:latin typeface="Times New Roman" pitchFamily="18" charset="0"/>
                <a:ea typeface="+mn-ea"/>
              </a:defRPr>
            </a:lvl1pPr>
          </a:lstStyle>
          <a:p>
            <a:pPr>
              <a:defRPr/>
            </a:pPr>
            <a:endParaRPr lang="en-US" altLang="zh-CN"/>
          </a:p>
        </p:txBody>
      </p:sp>
      <p:sp>
        <p:nvSpPr>
          <p:cNvPr id="106501" name="Rectangle 5">
            <a:extLst>
              <a:ext uri="{FF2B5EF4-FFF2-40B4-BE49-F238E27FC236}">
                <a16:creationId xmlns:a16="http://schemas.microsoft.com/office/drawing/2014/main" id="{83993FCA-38C3-49A0-A827-6D90EEC9A4A5}"/>
              </a:ext>
            </a:extLst>
          </p:cNvPr>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13F0E668-DFF1-4154-A43B-01FAD9EA70BA}"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4593F36-AC3A-4D47-8124-3BAF0E278B5F}"/>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smtClean="0">
                <a:latin typeface="Times New Roman" pitchFamily="18"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FAB316F4-7B85-4EC1-A543-A82DDD133B0A}"/>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smtClean="0">
                <a:latin typeface="Times New Roman" pitchFamily="18" charset="0"/>
                <a:ea typeface="+mn-ea"/>
              </a:defRPr>
            </a:lvl1pPr>
          </a:lstStyle>
          <a:p>
            <a:pPr>
              <a:defRPr/>
            </a:pPr>
            <a:endParaRPr lang="en-US" altLang="zh-CN"/>
          </a:p>
        </p:txBody>
      </p:sp>
      <p:sp>
        <p:nvSpPr>
          <p:cNvPr id="84996" name="Rectangle 4">
            <a:extLst>
              <a:ext uri="{FF2B5EF4-FFF2-40B4-BE49-F238E27FC236}">
                <a16:creationId xmlns:a16="http://schemas.microsoft.com/office/drawing/2014/main" id="{CEB6E43D-60C1-4374-82D6-110A5AB4A5E8}"/>
              </a:ext>
            </a:extLst>
          </p:cNvPr>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028D7424-23DF-416E-BD33-CAAB7E68DD99}"/>
              </a:ext>
            </a:extLst>
          </p:cNvPr>
          <p:cNvSpPr>
            <a:spLocks noGrp="1" noChangeArrowheads="1"/>
          </p:cNvSpPr>
          <p:nvPr>
            <p:ph type="body" sz="quarter" idx="3"/>
          </p:nvPr>
        </p:nvSpPr>
        <p:spPr bwMode="auto">
          <a:xfrm>
            <a:off x="914400" y="4724400"/>
            <a:ext cx="50292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92835391-5703-4FAA-8C31-D8A81EFEB809}"/>
              </a:ext>
            </a:extLst>
          </p:cNvPr>
          <p:cNvSpPr>
            <a:spLocks noGrp="1" noChangeArrowheads="1"/>
          </p:cNvSpPr>
          <p:nvPr>
            <p:ph type="ftr" sz="quarter" idx="4"/>
          </p:nvPr>
        </p:nvSpPr>
        <p:spPr bwMode="auto">
          <a:xfrm>
            <a:off x="0" y="9448800"/>
            <a:ext cx="29718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smtClean="0">
                <a:latin typeface="Times New Roman" pitchFamily="18" charset="0"/>
                <a:ea typeface="+mn-ea"/>
              </a:defRPr>
            </a:lvl1pPr>
          </a:lstStyle>
          <a:p>
            <a:pPr>
              <a:defRPr/>
            </a:pPr>
            <a:endParaRPr lang="en-US" altLang="zh-CN"/>
          </a:p>
        </p:txBody>
      </p:sp>
      <p:sp>
        <p:nvSpPr>
          <p:cNvPr id="3079" name="Rectangle 7">
            <a:extLst>
              <a:ext uri="{FF2B5EF4-FFF2-40B4-BE49-F238E27FC236}">
                <a16:creationId xmlns:a16="http://schemas.microsoft.com/office/drawing/2014/main" id="{29DA2554-42AF-4FD4-A6CA-3305E9693D38}"/>
              </a:ext>
            </a:extLst>
          </p:cNvPr>
          <p:cNvSpPr>
            <a:spLocks noGrp="1" noChangeArrowheads="1"/>
          </p:cNvSpPr>
          <p:nvPr>
            <p:ph type="sldNum" sz="quarter" idx="5"/>
          </p:nvPr>
        </p:nvSpPr>
        <p:spPr bwMode="auto">
          <a:xfrm>
            <a:off x="3886200" y="9448800"/>
            <a:ext cx="29718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B4EDEFC0-0D87-4128-932D-DC4995DCFCC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2CC6E56A-DFB5-494E-BF56-28533B50DE4A}"/>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72246DF3-1B2C-4A6E-BAA4-BAB48D11B071}"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1</a:t>
            </a:fld>
            <a:endParaRPr lang="en-US" altLang="zh-CN" sz="1200">
              <a:latin typeface="Times New Roman" panose="02020603050405020304" pitchFamily="18" charset="0"/>
              <a:ea typeface="宋体" panose="02010600030101010101" pitchFamily="2" charset="-122"/>
            </a:endParaRPr>
          </a:p>
        </p:txBody>
      </p:sp>
      <p:sp>
        <p:nvSpPr>
          <p:cNvPr id="205827" name="Rectangle 2">
            <a:extLst>
              <a:ext uri="{FF2B5EF4-FFF2-40B4-BE49-F238E27FC236}">
                <a16:creationId xmlns:a16="http://schemas.microsoft.com/office/drawing/2014/main" id="{C24C5F74-0052-43EE-B4CA-FF1A8098E5BF}"/>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AF9FEE71-4736-4AE2-B99A-1119B49A6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F1572C4-A754-431D-ABDB-CCE3441AF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CC51AA7D-FD0B-46AC-B6D7-3F6E577FC1F8}"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10</a:t>
            </a:fld>
            <a:endParaRPr lang="en-US" altLang="zh-CN" sz="1200">
              <a:latin typeface="Times New Roman" panose="02020603050405020304" pitchFamily="18" charset="0"/>
              <a:ea typeface="宋体" panose="02010600030101010101" pitchFamily="2" charset="-122"/>
            </a:endParaRPr>
          </a:p>
        </p:txBody>
      </p:sp>
      <p:sp>
        <p:nvSpPr>
          <p:cNvPr id="98307" name="Rectangle 2">
            <a:extLst>
              <a:ext uri="{FF2B5EF4-FFF2-40B4-BE49-F238E27FC236}">
                <a16:creationId xmlns:a16="http://schemas.microsoft.com/office/drawing/2014/main" id="{6616105C-82D3-4C37-8D19-1F154913FD03}"/>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1989A495-ECCB-475F-B97E-8F3F17CB5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EB03C6A7-AAB1-42A9-B1F4-86C15353DD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39DD81E2-069F-46EE-BD4A-2AD9A5E3F838}"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11</a:t>
            </a:fld>
            <a:endParaRPr lang="en-US" altLang="zh-CN" sz="1200">
              <a:latin typeface="Times New Roman" panose="02020603050405020304" pitchFamily="18" charset="0"/>
              <a:ea typeface="宋体" panose="02010600030101010101" pitchFamily="2" charset="-122"/>
            </a:endParaRPr>
          </a:p>
        </p:txBody>
      </p:sp>
      <p:sp>
        <p:nvSpPr>
          <p:cNvPr id="100355" name="Rectangle 2">
            <a:extLst>
              <a:ext uri="{FF2B5EF4-FFF2-40B4-BE49-F238E27FC236}">
                <a16:creationId xmlns:a16="http://schemas.microsoft.com/office/drawing/2014/main" id="{F1663038-6C40-461C-8EBD-33E38E147372}"/>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8849B456-D370-4A2F-9043-C27F5C95A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5B5DB75-21C7-4EA0-BBC5-6EA114C92A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DDA615FF-375F-41C9-B0B6-D751170D04DC}"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12</a:t>
            </a:fld>
            <a:endParaRPr lang="en-US" altLang="zh-CN" sz="1200">
              <a:latin typeface="Times New Roman" panose="02020603050405020304" pitchFamily="18" charset="0"/>
              <a:ea typeface="宋体" panose="02010600030101010101" pitchFamily="2" charset="-122"/>
            </a:endParaRPr>
          </a:p>
        </p:txBody>
      </p:sp>
      <p:sp>
        <p:nvSpPr>
          <p:cNvPr id="99331" name="Rectangle 2">
            <a:extLst>
              <a:ext uri="{FF2B5EF4-FFF2-40B4-BE49-F238E27FC236}">
                <a16:creationId xmlns:a16="http://schemas.microsoft.com/office/drawing/2014/main" id="{18BDEA2A-5101-40DA-8145-6E6CEE054B2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A582EF1-680A-4A1A-A2AC-CAB68083D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03A7925-863A-44B2-AA51-69D205A9FC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071C8630-BC07-40D9-A161-81C62A37BEBE}"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13</a:t>
            </a:fld>
            <a:endParaRPr lang="en-US" altLang="zh-CN" sz="1200">
              <a:latin typeface="Times New Roman" panose="02020603050405020304" pitchFamily="18" charset="0"/>
              <a:ea typeface="宋体" panose="02010600030101010101" pitchFamily="2" charset="-122"/>
            </a:endParaRPr>
          </a:p>
        </p:txBody>
      </p:sp>
      <p:sp>
        <p:nvSpPr>
          <p:cNvPr id="102403" name="Rectangle 2">
            <a:extLst>
              <a:ext uri="{FF2B5EF4-FFF2-40B4-BE49-F238E27FC236}">
                <a16:creationId xmlns:a16="http://schemas.microsoft.com/office/drawing/2014/main" id="{C52B7612-68B0-48A3-B61C-B5BFCBA89EDC}"/>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BE50E7AB-D708-41BE-A19A-0822FF2F7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E4BC885-4A28-4588-B540-F37610A7F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6F475795-8E46-4469-8660-D47AA5CA67F1}"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14</a:t>
            </a:fld>
            <a:endParaRPr lang="en-US" altLang="zh-CN" sz="1200">
              <a:latin typeface="Times New Roman" panose="02020603050405020304" pitchFamily="18" charset="0"/>
              <a:ea typeface="宋体" panose="02010600030101010101" pitchFamily="2" charset="-122"/>
            </a:endParaRPr>
          </a:p>
        </p:txBody>
      </p:sp>
      <p:sp>
        <p:nvSpPr>
          <p:cNvPr id="103427" name="Rectangle 2">
            <a:extLst>
              <a:ext uri="{FF2B5EF4-FFF2-40B4-BE49-F238E27FC236}">
                <a16:creationId xmlns:a16="http://schemas.microsoft.com/office/drawing/2014/main" id="{8D251C9F-91DF-4AD9-8352-DB4609A99B9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7B2BF66D-F837-409E-A368-C967F6CBE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88CCFED-26E7-40BF-8FED-212841B21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851E48B3-5E24-4F25-B712-1CEE9E1CEFE6}"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15</a:t>
            </a:fld>
            <a:endParaRPr lang="en-US" altLang="zh-CN" sz="1200">
              <a:latin typeface="Times New Roman" panose="02020603050405020304" pitchFamily="18" charset="0"/>
              <a:ea typeface="宋体" panose="02010600030101010101" pitchFamily="2" charset="-122"/>
            </a:endParaRPr>
          </a:p>
        </p:txBody>
      </p:sp>
      <p:sp>
        <p:nvSpPr>
          <p:cNvPr id="104451" name="Rectangle 2">
            <a:extLst>
              <a:ext uri="{FF2B5EF4-FFF2-40B4-BE49-F238E27FC236}">
                <a16:creationId xmlns:a16="http://schemas.microsoft.com/office/drawing/2014/main" id="{4E76FDBE-B0E9-4915-96E0-708E3E3F09F2}"/>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8EE679A9-C0DA-424E-A042-908D0E3D2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A0E393AD-2893-4CDF-A4E2-F2874CB94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90F0E03-2FC8-4F8B-B337-BBC012C9FAC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16</a:t>
            </a:fld>
            <a:endParaRPr lang="en-US" altLang="zh-CN" sz="1200">
              <a:latin typeface="Times New Roman" panose="02020603050405020304" pitchFamily="18" charset="0"/>
              <a:ea typeface="宋体" panose="02010600030101010101" pitchFamily="2" charset="-122"/>
            </a:endParaRPr>
          </a:p>
        </p:txBody>
      </p:sp>
      <p:sp>
        <p:nvSpPr>
          <p:cNvPr id="105475" name="Rectangle 2">
            <a:extLst>
              <a:ext uri="{FF2B5EF4-FFF2-40B4-BE49-F238E27FC236}">
                <a16:creationId xmlns:a16="http://schemas.microsoft.com/office/drawing/2014/main" id="{1C9A61E3-CBB9-4BCA-A470-AD7AE6D66082}"/>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08CE3995-0FCE-4776-92DA-B23E38041E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47A8C46F-7C01-4625-AF13-3E64A1AFB7AD}"/>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39618799-D923-47D1-AC28-15722BB9059C}"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17</a:t>
            </a:fld>
            <a:endParaRPr lang="en-US" altLang="zh-CN" sz="1200">
              <a:latin typeface="Times New Roman" panose="02020603050405020304" pitchFamily="18" charset="0"/>
              <a:ea typeface="宋体" panose="02010600030101010101" pitchFamily="2" charset="-122"/>
            </a:endParaRPr>
          </a:p>
        </p:txBody>
      </p:sp>
      <p:sp>
        <p:nvSpPr>
          <p:cNvPr id="223235" name="Rectangle 2">
            <a:extLst>
              <a:ext uri="{FF2B5EF4-FFF2-40B4-BE49-F238E27FC236}">
                <a16:creationId xmlns:a16="http://schemas.microsoft.com/office/drawing/2014/main" id="{6716499F-28B8-44EA-B9EF-D2BD4507BAA7}"/>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67BF0211-8407-4D53-B650-8B27474AB9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D2C7C17-841B-43D3-98D2-92ECE24D9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38984930-1264-4A2B-934E-CD44DB8A2B1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18</a:t>
            </a:fld>
            <a:endParaRPr lang="en-US" altLang="zh-CN" sz="1200">
              <a:latin typeface="Times New Roman" panose="02020603050405020304" pitchFamily="18" charset="0"/>
              <a:ea typeface="宋体" panose="02010600030101010101" pitchFamily="2" charset="-122"/>
            </a:endParaRPr>
          </a:p>
        </p:txBody>
      </p:sp>
      <p:sp>
        <p:nvSpPr>
          <p:cNvPr id="107523" name="Rectangle 2">
            <a:extLst>
              <a:ext uri="{FF2B5EF4-FFF2-40B4-BE49-F238E27FC236}">
                <a16:creationId xmlns:a16="http://schemas.microsoft.com/office/drawing/2014/main" id="{51F39DE5-4AC9-4F95-B9EF-658F185D2E77}"/>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6130D4F2-3808-481B-85FE-544B01B838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2E75B5B1-33DF-413E-BAFF-907F394F8059}"/>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DB7804B6-2B57-4C74-9EFB-B6C028C23E39}"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19</a:t>
            </a:fld>
            <a:endParaRPr lang="en-US" altLang="zh-CN" sz="1200">
              <a:latin typeface="Times New Roman" panose="02020603050405020304" pitchFamily="18" charset="0"/>
              <a:ea typeface="宋体" panose="02010600030101010101" pitchFamily="2" charset="-122"/>
            </a:endParaRPr>
          </a:p>
        </p:txBody>
      </p:sp>
      <p:sp>
        <p:nvSpPr>
          <p:cNvPr id="241667" name="Rectangle 2">
            <a:extLst>
              <a:ext uri="{FF2B5EF4-FFF2-40B4-BE49-F238E27FC236}">
                <a16:creationId xmlns:a16="http://schemas.microsoft.com/office/drawing/2014/main" id="{39099C1E-A6F4-40A4-B2B4-AD541A1020F5}"/>
              </a:ext>
            </a:extLst>
          </p:cNvPr>
          <p:cNvSpPr>
            <a:spLocks noGrp="1" noRot="1" noChangeAspect="1" noChangeArrowheads="1" noTextEdit="1"/>
          </p:cNvSpPr>
          <p:nvPr>
            <p:ph type="sldImg"/>
          </p:nvPr>
        </p:nvSpPr>
        <p:spPr>
          <a:ln/>
        </p:spPr>
      </p:sp>
      <p:sp>
        <p:nvSpPr>
          <p:cNvPr id="241668" name="Rectangle 3">
            <a:extLst>
              <a:ext uri="{FF2B5EF4-FFF2-40B4-BE49-F238E27FC236}">
                <a16:creationId xmlns:a16="http://schemas.microsoft.com/office/drawing/2014/main" id="{B991E3CD-9840-47F7-856C-53EFC3C4EC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D948684A-600F-46E2-99EC-A425A7628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CAF0B7C4-89D4-40E8-801E-ACB4200BC9C2}"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a:t>
            </a:fld>
            <a:endParaRPr lang="en-US" altLang="zh-CN" sz="1200">
              <a:latin typeface="Times New Roman" panose="02020603050405020304" pitchFamily="18" charset="0"/>
              <a:ea typeface="宋体" panose="02010600030101010101" pitchFamily="2" charset="-122"/>
            </a:endParaRPr>
          </a:p>
        </p:txBody>
      </p:sp>
      <p:sp>
        <p:nvSpPr>
          <p:cNvPr id="88067" name="Rectangle 2">
            <a:extLst>
              <a:ext uri="{FF2B5EF4-FFF2-40B4-BE49-F238E27FC236}">
                <a16:creationId xmlns:a16="http://schemas.microsoft.com/office/drawing/2014/main" id="{6CBEA524-185A-4744-880A-41529F5AFFB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D7D29D3D-68C3-4986-A848-F8A17127AF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BA287910-259F-41FD-BE06-479654B222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38F2F63-8BDF-4057-8227-3FAE6C59F94C}"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20</a:t>
            </a:fld>
            <a:endParaRPr lang="en-US" altLang="zh-CN" sz="1200">
              <a:latin typeface="Times New Roman" panose="02020603050405020304" pitchFamily="18" charset="0"/>
              <a:ea typeface="宋体" panose="02010600030101010101" pitchFamily="2" charset="-122"/>
            </a:endParaRPr>
          </a:p>
        </p:txBody>
      </p:sp>
      <p:sp>
        <p:nvSpPr>
          <p:cNvPr id="108547" name="Rectangle 2">
            <a:extLst>
              <a:ext uri="{FF2B5EF4-FFF2-40B4-BE49-F238E27FC236}">
                <a16:creationId xmlns:a16="http://schemas.microsoft.com/office/drawing/2014/main" id="{04936DDE-722B-4F7C-8E60-7E139D34B5F0}"/>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09B82B1-E724-432D-825A-81F7AAFDC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B3EA595-ED02-45D1-9269-9F4747A35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67C817D6-0C5E-4573-A4C4-CE5B9051E562}"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21</a:t>
            </a:fld>
            <a:endParaRPr lang="en-US" altLang="zh-CN" sz="1200">
              <a:latin typeface="Times New Roman" panose="02020603050405020304" pitchFamily="18" charset="0"/>
              <a:ea typeface="宋体" panose="02010600030101010101" pitchFamily="2" charset="-122"/>
            </a:endParaRPr>
          </a:p>
        </p:txBody>
      </p:sp>
      <p:sp>
        <p:nvSpPr>
          <p:cNvPr id="109571" name="Rectangle 2">
            <a:extLst>
              <a:ext uri="{FF2B5EF4-FFF2-40B4-BE49-F238E27FC236}">
                <a16:creationId xmlns:a16="http://schemas.microsoft.com/office/drawing/2014/main" id="{2B263142-E711-4D02-8FED-7C80530C911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80C1D1F-3FF5-42D7-AF1C-F1656BB411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6011429E-1376-48D7-9924-13660D0670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EDF7935A-D07F-4337-83F2-2F90E402436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22</a:t>
            </a:fld>
            <a:endParaRPr lang="en-US" altLang="zh-CN" sz="1200">
              <a:latin typeface="Times New Roman" panose="02020603050405020304" pitchFamily="18" charset="0"/>
              <a:ea typeface="宋体" panose="02010600030101010101" pitchFamily="2" charset="-122"/>
            </a:endParaRPr>
          </a:p>
        </p:txBody>
      </p:sp>
      <p:sp>
        <p:nvSpPr>
          <p:cNvPr id="110595" name="Rectangle 2">
            <a:extLst>
              <a:ext uri="{FF2B5EF4-FFF2-40B4-BE49-F238E27FC236}">
                <a16:creationId xmlns:a16="http://schemas.microsoft.com/office/drawing/2014/main" id="{348202BC-59B3-4EA7-B0E8-10ADF818B11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DD79598B-81FC-407B-852A-0174F4239B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786C386-A972-44EB-827F-416253B67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315D41ED-135E-4D6D-B1E9-963010E6BA6D}"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23</a:t>
            </a:fld>
            <a:endParaRPr lang="en-US" altLang="zh-CN" sz="1200">
              <a:latin typeface="Times New Roman" panose="02020603050405020304" pitchFamily="18" charset="0"/>
              <a:ea typeface="宋体" panose="02010600030101010101" pitchFamily="2" charset="-122"/>
            </a:endParaRPr>
          </a:p>
        </p:txBody>
      </p:sp>
      <p:sp>
        <p:nvSpPr>
          <p:cNvPr id="111619" name="Rectangle 2">
            <a:extLst>
              <a:ext uri="{FF2B5EF4-FFF2-40B4-BE49-F238E27FC236}">
                <a16:creationId xmlns:a16="http://schemas.microsoft.com/office/drawing/2014/main" id="{14568FB5-4AC8-4FCD-A9D7-1A4FD0A4B525}"/>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35A185D-4601-4C42-9C97-6CD472E8AD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73F843A-F3D5-4C93-B28B-B26DDEF34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35803610-5872-4BE4-90B1-6FBF453887FF}"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24</a:t>
            </a:fld>
            <a:endParaRPr lang="en-US" altLang="zh-CN" sz="1200">
              <a:latin typeface="Times New Roman" panose="02020603050405020304" pitchFamily="18" charset="0"/>
              <a:ea typeface="宋体" panose="02010600030101010101" pitchFamily="2" charset="-122"/>
            </a:endParaRPr>
          </a:p>
        </p:txBody>
      </p:sp>
      <p:sp>
        <p:nvSpPr>
          <p:cNvPr id="112643" name="Rectangle 2">
            <a:extLst>
              <a:ext uri="{FF2B5EF4-FFF2-40B4-BE49-F238E27FC236}">
                <a16:creationId xmlns:a16="http://schemas.microsoft.com/office/drawing/2014/main" id="{52123298-09E8-4061-8774-1B3F2A899177}"/>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8EDF037-CFFA-49BF-921A-540039AFB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F6E8271-D0F1-4F0F-A6D2-9BEA0486D8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1904D21-6C14-4C89-9459-E7D01360761A}"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25</a:t>
            </a:fld>
            <a:endParaRPr lang="en-US" altLang="zh-CN" sz="1200">
              <a:latin typeface="Times New Roman" panose="02020603050405020304" pitchFamily="18" charset="0"/>
              <a:ea typeface="宋体" panose="02010600030101010101" pitchFamily="2" charset="-122"/>
            </a:endParaRPr>
          </a:p>
        </p:txBody>
      </p:sp>
      <p:sp>
        <p:nvSpPr>
          <p:cNvPr id="113667" name="Rectangle 2">
            <a:extLst>
              <a:ext uri="{FF2B5EF4-FFF2-40B4-BE49-F238E27FC236}">
                <a16:creationId xmlns:a16="http://schemas.microsoft.com/office/drawing/2014/main" id="{4CE79B38-8D09-4596-BEC2-7A2225F8AE3B}"/>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C88DBC52-339C-4D9D-BEE2-8104E8BDE7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457ACDF-9295-41AF-A0BC-9AE5E5AB7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998C9EE-2534-46C9-8CCD-4ECD365534E7}"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26</a:t>
            </a:fld>
            <a:endParaRPr lang="en-US" altLang="zh-CN" sz="1200">
              <a:latin typeface="Times New Roman" panose="02020603050405020304" pitchFamily="18" charset="0"/>
              <a:ea typeface="宋体" panose="02010600030101010101" pitchFamily="2" charset="-122"/>
            </a:endParaRPr>
          </a:p>
        </p:txBody>
      </p:sp>
      <p:sp>
        <p:nvSpPr>
          <p:cNvPr id="114691" name="Rectangle 2">
            <a:extLst>
              <a:ext uri="{FF2B5EF4-FFF2-40B4-BE49-F238E27FC236}">
                <a16:creationId xmlns:a16="http://schemas.microsoft.com/office/drawing/2014/main" id="{ACF6EF4C-7D14-42B1-9403-B7AD6CBB7AC9}"/>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19F49F16-1727-4787-BC35-7829BE86C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4EACCEC-4157-48E7-A7FD-776F95A05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27C1442F-31F9-4CBF-BD4C-938DE8F434C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27</a:t>
            </a:fld>
            <a:endParaRPr lang="en-US" altLang="zh-CN" sz="1200">
              <a:latin typeface="Times New Roman" panose="02020603050405020304" pitchFamily="18" charset="0"/>
              <a:ea typeface="宋体" panose="02010600030101010101" pitchFamily="2" charset="-122"/>
            </a:endParaRPr>
          </a:p>
        </p:txBody>
      </p:sp>
      <p:sp>
        <p:nvSpPr>
          <p:cNvPr id="115715" name="Rectangle 2">
            <a:extLst>
              <a:ext uri="{FF2B5EF4-FFF2-40B4-BE49-F238E27FC236}">
                <a16:creationId xmlns:a16="http://schemas.microsoft.com/office/drawing/2014/main" id="{6495EB19-CE61-48D3-98DB-680C29BDFAC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42A22AC7-5592-4182-B93D-D132F6751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BCE2A6FF-C7AC-4124-92BB-EC233358B8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CBE61229-C941-4D85-99A0-007D3998EEC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28</a:t>
            </a:fld>
            <a:endParaRPr lang="en-US" altLang="zh-CN" sz="1200">
              <a:latin typeface="Times New Roman" panose="02020603050405020304" pitchFamily="18" charset="0"/>
              <a:ea typeface="宋体" panose="02010600030101010101" pitchFamily="2" charset="-122"/>
            </a:endParaRPr>
          </a:p>
        </p:txBody>
      </p:sp>
      <p:sp>
        <p:nvSpPr>
          <p:cNvPr id="116739" name="Rectangle 2">
            <a:extLst>
              <a:ext uri="{FF2B5EF4-FFF2-40B4-BE49-F238E27FC236}">
                <a16:creationId xmlns:a16="http://schemas.microsoft.com/office/drawing/2014/main" id="{CD739000-C2D6-49AD-9571-8AFAD45F1525}"/>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3971743-4FE5-4405-B3D4-94B0B61AB6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634B404-18DF-4965-A6B6-B171DC1C58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F1400BD1-2DE2-4634-9A11-304313D5094E}" type="slidenum">
              <a:rPr lang="zh-CN" altLang="en-US" sz="1200">
                <a:latin typeface="Times New Roman" panose="02020603050405020304" pitchFamily="18" charset="0"/>
                <a:ea typeface="宋体" panose="02010600030101010101" pitchFamily="2" charset="-122"/>
              </a:rPr>
              <a:pPr>
                <a:spcBef>
                  <a:spcPct val="0"/>
                </a:spcBef>
                <a:buClrTx/>
                <a:buSzTx/>
                <a:buFontTx/>
                <a:buNone/>
              </a:pPr>
              <a:t>29</a:t>
            </a:fld>
            <a:endParaRPr lang="en-US" altLang="zh-CN" sz="1200">
              <a:latin typeface="Times New Roman" panose="02020603050405020304" pitchFamily="18" charset="0"/>
              <a:ea typeface="宋体" panose="02010600030101010101" pitchFamily="2" charset="-122"/>
            </a:endParaRPr>
          </a:p>
        </p:txBody>
      </p:sp>
      <p:sp>
        <p:nvSpPr>
          <p:cNvPr id="117763" name="Rectangle 2">
            <a:extLst>
              <a:ext uri="{FF2B5EF4-FFF2-40B4-BE49-F238E27FC236}">
                <a16:creationId xmlns:a16="http://schemas.microsoft.com/office/drawing/2014/main" id="{B5B1A8EA-05DE-4111-898A-F0CAD788081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7D205940-86C1-4FE2-8F8B-E3A54CFF64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81B23936-6FD3-4335-8686-A63CCB0422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C9BC4BA-3621-4FFB-855B-CE9E2CEB130C}"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a:t>
            </a:fld>
            <a:endParaRPr lang="en-US" altLang="zh-CN" sz="1200">
              <a:latin typeface="Times New Roman" panose="02020603050405020304" pitchFamily="18" charset="0"/>
              <a:ea typeface="宋体" panose="02010600030101010101" pitchFamily="2" charset="-122"/>
            </a:endParaRPr>
          </a:p>
        </p:txBody>
      </p:sp>
      <p:sp>
        <p:nvSpPr>
          <p:cNvPr id="89091" name="Rectangle 2">
            <a:extLst>
              <a:ext uri="{FF2B5EF4-FFF2-40B4-BE49-F238E27FC236}">
                <a16:creationId xmlns:a16="http://schemas.microsoft.com/office/drawing/2014/main" id="{99237A60-A40D-458B-94D3-771C9DA49FD2}"/>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CB7F418-1287-44F0-AFB1-ECFE1664BA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33A9FF4-47BB-4FB5-9116-B40034BE9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BAD556A-3C6D-4757-89E0-BE3CCAB835BE}"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30</a:t>
            </a:fld>
            <a:endParaRPr lang="en-US" altLang="zh-CN" sz="1200">
              <a:latin typeface="Times New Roman" panose="02020603050405020304" pitchFamily="18" charset="0"/>
              <a:ea typeface="宋体" panose="02010600030101010101" pitchFamily="2" charset="-122"/>
            </a:endParaRPr>
          </a:p>
        </p:txBody>
      </p:sp>
      <p:sp>
        <p:nvSpPr>
          <p:cNvPr id="119811" name="Rectangle 2">
            <a:extLst>
              <a:ext uri="{FF2B5EF4-FFF2-40B4-BE49-F238E27FC236}">
                <a16:creationId xmlns:a16="http://schemas.microsoft.com/office/drawing/2014/main" id="{99551E28-656A-44E7-ACC8-81CF7868E60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47666941-85BB-4465-B408-7A0D4467B9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DD65DB0-5783-4F62-A7D6-54723FF98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02699BFB-8812-4609-8376-03ABB044617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31</a:t>
            </a:fld>
            <a:endParaRPr lang="en-US" altLang="zh-CN" sz="1200">
              <a:latin typeface="Times New Roman" panose="02020603050405020304" pitchFamily="18" charset="0"/>
              <a:ea typeface="宋体" panose="02010600030101010101" pitchFamily="2" charset="-122"/>
            </a:endParaRPr>
          </a:p>
        </p:txBody>
      </p:sp>
      <p:sp>
        <p:nvSpPr>
          <p:cNvPr id="121859" name="Rectangle 2">
            <a:extLst>
              <a:ext uri="{FF2B5EF4-FFF2-40B4-BE49-F238E27FC236}">
                <a16:creationId xmlns:a16="http://schemas.microsoft.com/office/drawing/2014/main" id="{CB26453F-249A-4D94-ABD7-DB52BC0CE1A2}"/>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C3D8DE77-B2D2-4AED-9BFF-E2D0D152E8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7EF9BC2-0A44-4896-92B5-918B24601E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4EE854F-6A38-47A5-8EEA-825E4FE87FA0}"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32</a:t>
            </a:fld>
            <a:endParaRPr lang="en-US" altLang="zh-CN" sz="1200">
              <a:latin typeface="Times New Roman" panose="02020603050405020304" pitchFamily="18" charset="0"/>
              <a:ea typeface="宋体" panose="02010600030101010101" pitchFamily="2" charset="-122"/>
            </a:endParaRPr>
          </a:p>
        </p:txBody>
      </p:sp>
      <p:sp>
        <p:nvSpPr>
          <p:cNvPr id="120835" name="Rectangle 2">
            <a:extLst>
              <a:ext uri="{FF2B5EF4-FFF2-40B4-BE49-F238E27FC236}">
                <a16:creationId xmlns:a16="http://schemas.microsoft.com/office/drawing/2014/main" id="{240A62EA-EC7A-4FAE-B93E-9EDD9E60E9D0}"/>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EFC47EB7-3893-40DD-9DB2-6E2C2038B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69EA86D-A0EF-47FF-969F-F1C10952D6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C02CEF0-2030-4739-B0A7-006A46089466}"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33</a:t>
            </a:fld>
            <a:endParaRPr lang="en-US" altLang="zh-CN" sz="1200">
              <a:latin typeface="Times New Roman" panose="02020603050405020304" pitchFamily="18" charset="0"/>
              <a:ea typeface="宋体" panose="02010600030101010101" pitchFamily="2" charset="-122"/>
            </a:endParaRPr>
          </a:p>
        </p:txBody>
      </p:sp>
      <p:sp>
        <p:nvSpPr>
          <p:cNvPr id="122883" name="Rectangle 2">
            <a:extLst>
              <a:ext uri="{FF2B5EF4-FFF2-40B4-BE49-F238E27FC236}">
                <a16:creationId xmlns:a16="http://schemas.microsoft.com/office/drawing/2014/main" id="{20937791-1A7D-44BD-9B94-C6C8D4493FB6}"/>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E3F7E805-75E2-4750-8884-23D0A57D0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D6BD217-1D25-49A0-A883-E88CE062BC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DD7636A3-732B-4503-970D-C27042CE32D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34</a:t>
            </a:fld>
            <a:endParaRPr lang="en-US" altLang="zh-CN" sz="1200">
              <a:latin typeface="Times New Roman" panose="02020603050405020304" pitchFamily="18" charset="0"/>
              <a:ea typeface="宋体" panose="02010600030101010101" pitchFamily="2" charset="-122"/>
            </a:endParaRPr>
          </a:p>
        </p:txBody>
      </p:sp>
      <p:sp>
        <p:nvSpPr>
          <p:cNvPr id="123907" name="Rectangle 2">
            <a:extLst>
              <a:ext uri="{FF2B5EF4-FFF2-40B4-BE49-F238E27FC236}">
                <a16:creationId xmlns:a16="http://schemas.microsoft.com/office/drawing/2014/main" id="{A7321368-697B-4518-A2FB-FD7A1BAFBBA3}"/>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05599320-C56C-43E2-B082-F607EB17E8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8D60FB29-C3D8-4D65-80C8-006C34FD0662}"/>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06BE2AF5-2823-4E5B-B570-38EC5F1743D6}"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35</a:t>
            </a:fld>
            <a:endParaRPr lang="en-US" altLang="zh-CN" sz="1200">
              <a:latin typeface="Times New Roman" panose="02020603050405020304" pitchFamily="18" charset="0"/>
              <a:ea typeface="宋体" panose="02010600030101010101" pitchFamily="2" charset="-122"/>
            </a:endParaRPr>
          </a:p>
        </p:txBody>
      </p:sp>
      <p:sp>
        <p:nvSpPr>
          <p:cNvPr id="243715" name="Rectangle 2">
            <a:extLst>
              <a:ext uri="{FF2B5EF4-FFF2-40B4-BE49-F238E27FC236}">
                <a16:creationId xmlns:a16="http://schemas.microsoft.com/office/drawing/2014/main" id="{FE9F0216-CCFE-473D-ABAA-A7D68F8B56BC}"/>
              </a:ext>
            </a:extLst>
          </p:cNvPr>
          <p:cNvSpPr>
            <a:spLocks noGrp="1" noRot="1" noChangeAspect="1" noChangeArrowheads="1" noTextEdit="1"/>
          </p:cNvSpPr>
          <p:nvPr>
            <p:ph type="sldImg"/>
          </p:nvPr>
        </p:nvSpPr>
        <p:spPr>
          <a:ln/>
        </p:spPr>
      </p:sp>
      <p:sp>
        <p:nvSpPr>
          <p:cNvPr id="243716" name="Rectangle 3">
            <a:extLst>
              <a:ext uri="{FF2B5EF4-FFF2-40B4-BE49-F238E27FC236}">
                <a16:creationId xmlns:a16="http://schemas.microsoft.com/office/drawing/2014/main" id="{E87AEC81-FED8-4F75-8ED6-4F0F73F6C7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C511EA2-0E51-4320-A47A-FF0B3587AE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D4A09A9D-A701-4D0F-BF50-94E6E8051134}"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36</a:t>
            </a:fld>
            <a:endParaRPr lang="en-US" altLang="zh-CN" sz="1200">
              <a:latin typeface="Times New Roman" panose="02020603050405020304" pitchFamily="18" charset="0"/>
              <a:ea typeface="宋体" panose="02010600030101010101" pitchFamily="2" charset="-122"/>
            </a:endParaRPr>
          </a:p>
        </p:txBody>
      </p:sp>
      <p:sp>
        <p:nvSpPr>
          <p:cNvPr id="124931" name="Rectangle 2">
            <a:extLst>
              <a:ext uri="{FF2B5EF4-FFF2-40B4-BE49-F238E27FC236}">
                <a16:creationId xmlns:a16="http://schemas.microsoft.com/office/drawing/2014/main" id="{9C1522EC-BD2D-4041-B077-882CF4AA4B7D}"/>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39212919-27E8-4B08-B2E8-85F43885CD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7F2778E-349E-4F9D-A2EB-4EBB1E2602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FE9C28E2-8832-4046-8F37-F81327B949D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37</a:t>
            </a:fld>
            <a:endParaRPr lang="en-US" altLang="zh-CN" sz="1200">
              <a:latin typeface="Times New Roman" panose="02020603050405020304" pitchFamily="18" charset="0"/>
              <a:ea typeface="宋体" panose="02010600030101010101" pitchFamily="2" charset="-122"/>
            </a:endParaRPr>
          </a:p>
        </p:txBody>
      </p:sp>
      <p:sp>
        <p:nvSpPr>
          <p:cNvPr id="125955" name="Rectangle 2">
            <a:extLst>
              <a:ext uri="{FF2B5EF4-FFF2-40B4-BE49-F238E27FC236}">
                <a16:creationId xmlns:a16="http://schemas.microsoft.com/office/drawing/2014/main" id="{7F0787AE-61EF-434E-9E83-45CB9DC6C4F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875D75CE-70F9-45DB-A3FB-8FE5788688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AE3EBA46-CE49-4280-9C98-E07BCB257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7DB27D7E-FF01-4CC0-BC5E-A59F54A1AD9D}"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38</a:t>
            </a:fld>
            <a:endParaRPr lang="en-US" altLang="zh-CN" sz="1200">
              <a:latin typeface="Times New Roman" panose="02020603050405020304" pitchFamily="18" charset="0"/>
              <a:ea typeface="宋体" panose="02010600030101010101" pitchFamily="2" charset="-122"/>
            </a:endParaRPr>
          </a:p>
        </p:txBody>
      </p:sp>
      <p:sp>
        <p:nvSpPr>
          <p:cNvPr id="126979" name="Rectangle 2">
            <a:extLst>
              <a:ext uri="{FF2B5EF4-FFF2-40B4-BE49-F238E27FC236}">
                <a16:creationId xmlns:a16="http://schemas.microsoft.com/office/drawing/2014/main" id="{3D3C650D-2137-4EE2-ABA9-9C9D0230C35D}"/>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37A97E25-FCC2-4AAD-8B47-90364E37D3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188CCE23-19D0-4E8C-AD8A-1FDDCBAFA0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6887F505-729C-43B5-BCDE-7741A7ED64FC}" type="slidenum">
              <a:rPr lang="zh-CN" altLang="en-US" sz="1200">
                <a:latin typeface="Times New Roman" panose="02020603050405020304" pitchFamily="18" charset="0"/>
                <a:ea typeface="宋体" panose="02010600030101010101" pitchFamily="2" charset="-122"/>
              </a:rPr>
              <a:pPr>
                <a:spcBef>
                  <a:spcPct val="0"/>
                </a:spcBef>
                <a:buClrTx/>
                <a:buSzTx/>
                <a:buFontTx/>
                <a:buNone/>
              </a:pPr>
              <a:t>39</a:t>
            </a:fld>
            <a:endParaRPr lang="en-US" altLang="zh-CN" sz="1200">
              <a:latin typeface="Times New Roman" panose="02020603050405020304" pitchFamily="18" charset="0"/>
              <a:ea typeface="宋体" panose="02010600030101010101" pitchFamily="2" charset="-122"/>
            </a:endParaRPr>
          </a:p>
        </p:txBody>
      </p:sp>
      <p:sp>
        <p:nvSpPr>
          <p:cNvPr id="128003" name="Rectangle 2">
            <a:extLst>
              <a:ext uri="{FF2B5EF4-FFF2-40B4-BE49-F238E27FC236}">
                <a16:creationId xmlns:a16="http://schemas.microsoft.com/office/drawing/2014/main" id="{41B8D853-37FC-4720-9A6F-96EDA2F63BB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64BEE4BA-2D91-4581-915B-B08FF4BD2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F718828-8854-43DB-95C4-4F66CCDBDC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6C116C37-C290-4DC4-B3ED-8B1D32EBBB51}"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a:t>
            </a:fld>
            <a:endParaRPr lang="en-US" altLang="zh-CN" sz="1200">
              <a:latin typeface="Times New Roman" panose="02020603050405020304" pitchFamily="18" charset="0"/>
              <a:ea typeface="宋体" panose="02010600030101010101" pitchFamily="2" charset="-122"/>
            </a:endParaRPr>
          </a:p>
        </p:txBody>
      </p:sp>
      <p:sp>
        <p:nvSpPr>
          <p:cNvPr id="90115" name="Rectangle 2">
            <a:extLst>
              <a:ext uri="{FF2B5EF4-FFF2-40B4-BE49-F238E27FC236}">
                <a16:creationId xmlns:a16="http://schemas.microsoft.com/office/drawing/2014/main" id="{E3F6D765-6675-4025-A43A-F8AC154EC08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1ACC4B7-0270-448D-94D1-5AE64759C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1F81A50-5DCD-45A8-939B-8DF006850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21B11396-3E6F-4C59-AB8F-F1228FC46AB9}"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40</a:t>
            </a:fld>
            <a:endParaRPr lang="en-US" altLang="zh-CN" sz="1200">
              <a:latin typeface="Times New Roman" panose="02020603050405020304" pitchFamily="18" charset="0"/>
              <a:ea typeface="宋体" panose="02010600030101010101" pitchFamily="2" charset="-122"/>
            </a:endParaRPr>
          </a:p>
        </p:txBody>
      </p:sp>
      <p:sp>
        <p:nvSpPr>
          <p:cNvPr id="130051" name="Rectangle 2">
            <a:extLst>
              <a:ext uri="{FF2B5EF4-FFF2-40B4-BE49-F238E27FC236}">
                <a16:creationId xmlns:a16="http://schemas.microsoft.com/office/drawing/2014/main" id="{22CF7328-6F16-4D43-9B50-930388E3D962}"/>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8BC444E0-7DE0-4EE9-BADD-03E684FDD2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4CBEE1C3-B720-45FA-BACA-4D5667C03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283929F1-0315-4695-BC7E-61CF9FA6E03F}"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41</a:t>
            </a:fld>
            <a:endParaRPr lang="en-US" altLang="zh-CN" sz="1200">
              <a:latin typeface="Times New Roman" panose="02020603050405020304" pitchFamily="18" charset="0"/>
              <a:ea typeface="宋体" panose="02010600030101010101" pitchFamily="2" charset="-122"/>
            </a:endParaRPr>
          </a:p>
        </p:txBody>
      </p:sp>
      <p:sp>
        <p:nvSpPr>
          <p:cNvPr id="131075" name="Rectangle 2">
            <a:extLst>
              <a:ext uri="{FF2B5EF4-FFF2-40B4-BE49-F238E27FC236}">
                <a16:creationId xmlns:a16="http://schemas.microsoft.com/office/drawing/2014/main" id="{DDE674F4-141F-4202-8E59-F1F849E4F56B}"/>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33C6312C-981D-4760-970F-2CC92139E6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E0A53FB6-387A-4E64-828F-261185EAD3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7051EE8B-FD3E-4EC0-A2C8-B62EF905E1F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42</a:t>
            </a:fld>
            <a:endParaRPr lang="en-US" altLang="zh-CN" sz="1200">
              <a:latin typeface="Times New Roman" panose="02020603050405020304" pitchFamily="18" charset="0"/>
              <a:ea typeface="宋体" panose="02010600030101010101" pitchFamily="2" charset="-122"/>
            </a:endParaRPr>
          </a:p>
        </p:txBody>
      </p:sp>
      <p:sp>
        <p:nvSpPr>
          <p:cNvPr id="132099" name="Rectangle 2">
            <a:extLst>
              <a:ext uri="{FF2B5EF4-FFF2-40B4-BE49-F238E27FC236}">
                <a16:creationId xmlns:a16="http://schemas.microsoft.com/office/drawing/2014/main" id="{E74DC964-203E-4455-AA77-641DE6473BA9}"/>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5A180C2F-3D29-4862-9CD4-147931BC72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A9157B1-5879-4F27-8814-EEC9A6190D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2504AA84-2F76-415B-A253-F149C4982693}"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43</a:t>
            </a:fld>
            <a:endParaRPr lang="en-US" altLang="zh-CN" sz="1200">
              <a:latin typeface="Times New Roman" panose="02020603050405020304" pitchFamily="18" charset="0"/>
              <a:ea typeface="宋体" panose="02010600030101010101" pitchFamily="2" charset="-122"/>
            </a:endParaRPr>
          </a:p>
        </p:txBody>
      </p:sp>
      <p:sp>
        <p:nvSpPr>
          <p:cNvPr id="133123" name="Rectangle 2">
            <a:extLst>
              <a:ext uri="{FF2B5EF4-FFF2-40B4-BE49-F238E27FC236}">
                <a16:creationId xmlns:a16="http://schemas.microsoft.com/office/drawing/2014/main" id="{4B451854-E228-41BA-85C0-0601E5B25F1C}"/>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0ED1AAEA-8A29-4407-B77D-3886574A48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B7504634-66BD-47CE-BF19-D285EFFE9CD0}"/>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3BC731A1-EE1A-454F-B851-3A3770D2C3B1}"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44</a:t>
            </a:fld>
            <a:endParaRPr lang="en-US" altLang="zh-CN" sz="1200">
              <a:latin typeface="Times New Roman" panose="02020603050405020304" pitchFamily="18" charset="0"/>
              <a:ea typeface="宋体" panose="02010600030101010101" pitchFamily="2" charset="-122"/>
            </a:endParaRPr>
          </a:p>
        </p:txBody>
      </p:sp>
      <p:sp>
        <p:nvSpPr>
          <p:cNvPr id="221187" name="Rectangle 2">
            <a:extLst>
              <a:ext uri="{FF2B5EF4-FFF2-40B4-BE49-F238E27FC236}">
                <a16:creationId xmlns:a16="http://schemas.microsoft.com/office/drawing/2014/main" id="{F67A7B7D-03A4-412A-99B9-340C7D7921C8}"/>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id="{8DE15C9C-5C25-49C0-900C-C139AE12E0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713EECF-6F6F-4C2E-B421-6F5DC90D3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0C3D2250-449E-4BB2-8BF8-012E8531CB7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45</a:t>
            </a:fld>
            <a:endParaRPr lang="en-US" altLang="zh-CN" sz="1200">
              <a:latin typeface="Times New Roman" panose="02020603050405020304" pitchFamily="18" charset="0"/>
              <a:ea typeface="宋体" panose="02010600030101010101" pitchFamily="2" charset="-122"/>
            </a:endParaRPr>
          </a:p>
        </p:txBody>
      </p:sp>
      <p:sp>
        <p:nvSpPr>
          <p:cNvPr id="135171" name="Rectangle 2">
            <a:extLst>
              <a:ext uri="{FF2B5EF4-FFF2-40B4-BE49-F238E27FC236}">
                <a16:creationId xmlns:a16="http://schemas.microsoft.com/office/drawing/2014/main" id="{528782BF-84BB-462F-9017-E73A50516ADC}"/>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BDA14BEF-2F0B-4D51-A620-41506D7077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E7DC845F-936C-4E7A-8E69-0EC3C7B597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9D7BDCDC-46E4-4A22-83B0-FACC5B630429}"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46</a:t>
            </a:fld>
            <a:endParaRPr lang="en-US" altLang="zh-CN" sz="1200">
              <a:latin typeface="Times New Roman" panose="02020603050405020304" pitchFamily="18" charset="0"/>
              <a:ea typeface="宋体" panose="02010600030101010101" pitchFamily="2" charset="-122"/>
            </a:endParaRPr>
          </a:p>
        </p:txBody>
      </p:sp>
      <p:sp>
        <p:nvSpPr>
          <p:cNvPr id="136195" name="Rectangle 2">
            <a:extLst>
              <a:ext uri="{FF2B5EF4-FFF2-40B4-BE49-F238E27FC236}">
                <a16:creationId xmlns:a16="http://schemas.microsoft.com/office/drawing/2014/main" id="{557EFC58-D0E1-4FE4-8B66-C399A03C9A64}"/>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E3EB9F64-6DBB-4E19-AC22-C88EE4853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EBEE151D-E41C-45D1-A1AB-CE89F0AFB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910A3C7F-EF8E-4644-98E5-CB0162809C80}" type="slidenum">
              <a:rPr lang="zh-CN" altLang="en-US" sz="1200">
                <a:latin typeface="Times New Roman" panose="02020603050405020304" pitchFamily="18" charset="0"/>
                <a:ea typeface="宋体" panose="02010600030101010101" pitchFamily="2" charset="-122"/>
              </a:rPr>
              <a:pPr>
                <a:spcBef>
                  <a:spcPct val="0"/>
                </a:spcBef>
                <a:buClrTx/>
                <a:buSzTx/>
                <a:buFontTx/>
                <a:buNone/>
              </a:pPr>
              <a:t>47</a:t>
            </a:fld>
            <a:endParaRPr lang="en-US" altLang="zh-CN" sz="1200">
              <a:latin typeface="Times New Roman" panose="02020603050405020304" pitchFamily="18" charset="0"/>
              <a:ea typeface="宋体" panose="02010600030101010101" pitchFamily="2" charset="-122"/>
            </a:endParaRPr>
          </a:p>
        </p:txBody>
      </p:sp>
      <p:sp>
        <p:nvSpPr>
          <p:cNvPr id="137219" name="Rectangle 2">
            <a:extLst>
              <a:ext uri="{FF2B5EF4-FFF2-40B4-BE49-F238E27FC236}">
                <a16:creationId xmlns:a16="http://schemas.microsoft.com/office/drawing/2014/main" id="{2CE3AB23-05DE-407D-B0D3-6862E07661D0}"/>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45F3BD04-3B0A-45F0-B801-65849B780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6DE7FB76-7632-47E0-B159-60705CCD09B6}"/>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60DE2705-43EB-4C04-8AB2-6D04226A3EFE}"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56</a:t>
            </a:fld>
            <a:endParaRPr lang="en-US" altLang="zh-CN" sz="1200">
              <a:latin typeface="Times New Roman" panose="02020603050405020304" pitchFamily="18" charset="0"/>
              <a:ea typeface="宋体" panose="02010600030101010101" pitchFamily="2" charset="-122"/>
            </a:endParaRPr>
          </a:p>
        </p:txBody>
      </p:sp>
      <p:sp>
        <p:nvSpPr>
          <p:cNvPr id="225283" name="Rectangle 2">
            <a:extLst>
              <a:ext uri="{FF2B5EF4-FFF2-40B4-BE49-F238E27FC236}">
                <a16:creationId xmlns:a16="http://schemas.microsoft.com/office/drawing/2014/main" id="{1CB98A25-75DB-44E4-8231-416E56DE87FC}"/>
              </a:ext>
            </a:extLst>
          </p:cNvPr>
          <p:cNvSpPr>
            <a:spLocks noGrp="1" noRot="1" noChangeAspect="1" noChangeArrowheads="1" noTextEdit="1"/>
          </p:cNvSpPr>
          <p:nvPr>
            <p:ph type="sldImg"/>
          </p:nvPr>
        </p:nvSpPr>
        <p:spPr>
          <a:ln/>
        </p:spPr>
      </p:sp>
      <p:sp>
        <p:nvSpPr>
          <p:cNvPr id="225284" name="Rectangle 3">
            <a:extLst>
              <a:ext uri="{FF2B5EF4-FFF2-40B4-BE49-F238E27FC236}">
                <a16:creationId xmlns:a16="http://schemas.microsoft.com/office/drawing/2014/main" id="{4E7626E7-685F-4A0C-BF8B-B98DDAF7A9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B1807089-24C8-4DAC-B0A6-16930052BB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DCB86B6E-0B2F-4D00-B4DE-95B7E25AB1A5}" type="slidenum">
              <a:rPr lang="zh-CN" altLang="en-US" sz="1200">
                <a:latin typeface="Times New Roman" panose="02020603050405020304" pitchFamily="18" charset="0"/>
                <a:ea typeface="宋体" panose="02010600030101010101" pitchFamily="2" charset="-122"/>
              </a:rPr>
              <a:pPr>
                <a:spcBef>
                  <a:spcPct val="0"/>
                </a:spcBef>
                <a:buClrTx/>
                <a:buSzTx/>
                <a:buFontTx/>
                <a:buNone/>
              </a:pPr>
              <a:t>57</a:t>
            </a:fld>
            <a:endParaRPr lang="en-US" altLang="zh-CN" sz="1200">
              <a:latin typeface="Times New Roman" panose="02020603050405020304" pitchFamily="18" charset="0"/>
              <a:ea typeface="宋体" panose="02010600030101010101" pitchFamily="2" charset="-122"/>
            </a:endParaRPr>
          </a:p>
        </p:txBody>
      </p:sp>
      <p:sp>
        <p:nvSpPr>
          <p:cNvPr id="139267" name="Rectangle 2">
            <a:extLst>
              <a:ext uri="{FF2B5EF4-FFF2-40B4-BE49-F238E27FC236}">
                <a16:creationId xmlns:a16="http://schemas.microsoft.com/office/drawing/2014/main" id="{D7A0BA32-1357-47F1-A1DA-FB83BBF76A1F}"/>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850A52A8-94E2-4550-BCF7-227C26B41B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E3CE17C-2473-4EA2-8BAE-3693A0A52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90B78C5C-6151-4B1A-ABAC-B6A6EC1E7849}" type="slidenum">
              <a:rPr lang="zh-CN" altLang="en-US" sz="1200">
                <a:latin typeface="Times New Roman" panose="02020603050405020304" pitchFamily="18" charset="0"/>
                <a:ea typeface="宋体" panose="02010600030101010101" pitchFamily="2" charset="-122"/>
              </a:rPr>
              <a:pPr>
                <a:spcBef>
                  <a:spcPct val="0"/>
                </a:spcBef>
                <a:buClrTx/>
                <a:buSzTx/>
                <a:buFontTx/>
                <a:buNone/>
              </a:pPr>
              <a:t>5</a:t>
            </a:fld>
            <a:endParaRPr lang="en-US" altLang="zh-CN" sz="1200">
              <a:latin typeface="Times New Roman" panose="02020603050405020304" pitchFamily="18" charset="0"/>
              <a:ea typeface="宋体" panose="02010600030101010101" pitchFamily="2" charset="-122"/>
            </a:endParaRPr>
          </a:p>
        </p:txBody>
      </p:sp>
      <p:sp>
        <p:nvSpPr>
          <p:cNvPr id="91139" name="Rectangle 2">
            <a:extLst>
              <a:ext uri="{FF2B5EF4-FFF2-40B4-BE49-F238E27FC236}">
                <a16:creationId xmlns:a16="http://schemas.microsoft.com/office/drawing/2014/main" id="{0C72F0E2-05E1-41A6-85AE-D071AAD1B05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2184F1B-A6E0-4A60-83A0-E46F11077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134C5039-ED70-4D0D-B43C-6E7EADB4CF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7369A7B-F70F-4F06-A2BF-0C8B41C7A3D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58</a:t>
            </a:fld>
            <a:endParaRPr lang="en-US" altLang="zh-CN" sz="1200">
              <a:latin typeface="Times New Roman" panose="02020603050405020304" pitchFamily="18" charset="0"/>
              <a:ea typeface="宋体" panose="02010600030101010101" pitchFamily="2" charset="-122"/>
            </a:endParaRPr>
          </a:p>
        </p:txBody>
      </p:sp>
      <p:sp>
        <p:nvSpPr>
          <p:cNvPr id="142339" name="Rectangle 2">
            <a:extLst>
              <a:ext uri="{FF2B5EF4-FFF2-40B4-BE49-F238E27FC236}">
                <a16:creationId xmlns:a16="http://schemas.microsoft.com/office/drawing/2014/main" id="{284E98C5-8947-4DC4-8A0B-F5A774889F92}"/>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91D8EB8C-5BF7-491B-AB0E-627C0DE514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C0E5AA2F-B042-4FF5-A676-79070F525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FC49AD6-4E89-49AA-8A3C-C8C7891F028F}" type="slidenum">
              <a:rPr lang="zh-CN" altLang="en-US" sz="1200">
                <a:latin typeface="Times New Roman" panose="02020603050405020304" pitchFamily="18" charset="0"/>
                <a:ea typeface="宋体" panose="02010600030101010101" pitchFamily="2" charset="-122"/>
              </a:rPr>
              <a:pPr>
                <a:spcBef>
                  <a:spcPct val="0"/>
                </a:spcBef>
                <a:buClrTx/>
                <a:buSzTx/>
                <a:buFontTx/>
                <a:buNone/>
              </a:pPr>
              <a:t>59</a:t>
            </a:fld>
            <a:endParaRPr lang="en-US" altLang="zh-CN" sz="1200">
              <a:latin typeface="Times New Roman" panose="02020603050405020304" pitchFamily="18" charset="0"/>
              <a:ea typeface="宋体" panose="02010600030101010101" pitchFamily="2" charset="-122"/>
            </a:endParaRPr>
          </a:p>
        </p:txBody>
      </p:sp>
      <p:sp>
        <p:nvSpPr>
          <p:cNvPr id="141315" name="Rectangle 2">
            <a:extLst>
              <a:ext uri="{FF2B5EF4-FFF2-40B4-BE49-F238E27FC236}">
                <a16:creationId xmlns:a16="http://schemas.microsoft.com/office/drawing/2014/main" id="{7160A6EB-FDE3-47C0-B479-D8BE80316AA1}"/>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6969D3B7-72BB-42EC-9323-05E373C192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E8D92E7E-B872-4181-9C1E-F78736BA130E}"/>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BC0A011F-FCB0-474D-B379-6D71F0CFB297}"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60</a:t>
            </a:fld>
            <a:endParaRPr lang="en-US" altLang="zh-CN" sz="1200">
              <a:latin typeface="Times New Roman" panose="02020603050405020304" pitchFamily="18" charset="0"/>
              <a:ea typeface="宋体" panose="02010600030101010101" pitchFamily="2" charset="-122"/>
            </a:endParaRPr>
          </a:p>
        </p:txBody>
      </p:sp>
      <p:sp>
        <p:nvSpPr>
          <p:cNvPr id="250883" name="Rectangle 2">
            <a:extLst>
              <a:ext uri="{FF2B5EF4-FFF2-40B4-BE49-F238E27FC236}">
                <a16:creationId xmlns:a16="http://schemas.microsoft.com/office/drawing/2014/main" id="{B2BF6E3F-4FC6-4324-9A3F-BF0C4A974B66}"/>
              </a:ext>
            </a:extLst>
          </p:cNvPr>
          <p:cNvSpPr>
            <a:spLocks noGrp="1" noRot="1" noChangeAspect="1" noChangeArrowheads="1" noTextEdit="1"/>
          </p:cNvSpPr>
          <p:nvPr>
            <p:ph type="sldImg"/>
          </p:nvPr>
        </p:nvSpPr>
        <p:spPr>
          <a:ln/>
        </p:spPr>
      </p:sp>
      <p:sp>
        <p:nvSpPr>
          <p:cNvPr id="250884" name="Rectangle 3">
            <a:extLst>
              <a:ext uri="{FF2B5EF4-FFF2-40B4-BE49-F238E27FC236}">
                <a16:creationId xmlns:a16="http://schemas.microsoft.com/office/drawing/2014/main" id="{B35C77AB-B0AB-41A1-849B-A25F200B4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4228CC9B-30C2-4C05-AF5E-4E3FCB1DD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4129678C-6592-46EF-843D-61E137A9C726}"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61</a:t>
            </a:fld>
            <a:endParaRPr lang="en-US" altLang="zh-CN" sz="1200">
              <a:latin typeface="Times New Roman" panose="02020603050405020304" pitchFamily="18" charset="0"/>
              <a:ea typeface="宋体" panose="02010600030101010101" pitchFamily="2" charset="-122"/>
            </a:endParaRPr>
          </a:p>
        </p:txBody>
      </p:sp>
      <p:sp>
        <p:nvSpPr>
          <p:cNvPr id="143363" name="Rectangle 2">
            <a:extLst>
              <a:ext uri="{FF2B5EF4-FFF2-40B4-BE49-F238E27FC236}">
                <a16:creationId xmlns:a16="http://schemas.microsoft.com/office/drawing/2014/main" id="{C0E85936-D825-4557-B60A-B1AD8900CA18}"/>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F644506B-8607-4D24-A739-2C09EFA7FC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FDDBB312-674B-4FBE-856E-30C7DC5B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1C1C2431-1DB4-4F40-98D1-D3C4AD3D75A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62</a:t>
            </a:fld>
            <a:endParaRPr lang="en-US" altLang="zh-CN" sz="1200">
              <a:latin typeface="Times New Roman" panose="02020603050405020304" pitchFamily="18" charset="0"/>
              <a:ea typeface="宋体" panose="02010600030101010101" pitchFamily="2" charset="-122"/>
            </a:endParaRPr>
          </a:p>
        </p:txBody>
      </p:sp>
      <p:sp>
        <p:nvSpPr>
          <p:cNvPr id="144387" name="Rectangle 2">
            <a:extLst>
              <a:ext uri="{FF2B5EF4-FFF2-40B4-BE49-F238E27FC236}">
                <a16:creationId xmlns:a16="http://schemas.microsoft.com/office/drawing/2014/main" id="{32B6E72D-7AA7-4A64-A698-2876F861921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A56323C7-433F-444F-834D-91390D1C72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CA558DF8-621C-46CF-BC39-23005D611B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4ACBCC3D-A223-447B-8F21-6221A0A3CA31}"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64</a:t>
            </a:fld>
            <a:endParaRPr lang="en-US" altLang="zh-CN" sz="1200">
              <a:latin typeface="Times New Roman" panose="02020603050405020304" pitchFamily="18" charset="0"/>
              <a:ea typeface="宋体" panose="02010600030101010101" pitchFamily="2" charset="-122"/>
            </a:endParaRPr>
          </a:p>
        </p:txBody>
      </p:sp>
      <p:sp>
        <p:nvSpPr>
          <p:cNvPr id="146435" name="Rectangle 2">
            <a:extLst>
              <a:ext uri="{FF2B5EF4-FFF2-40B4-BE49-F238E27FC236}">
                <a16:creationId xmlns:a16="http://schemas.microsoft.com/office/drawing/2014/main" id="{056AA053-7084-4ACE-B695-B0DF15054198}"/>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096D20CD-3F53-4C52-AB27-F57A2EB21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D6172F4A-2E06-41E4-9F39-D14FA01DD4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E9103F4F-73CF-4225-8BE1-D8C84B6F80FB}"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65</a:t>
            </a:fld>
            <a:endParaRPr lang="en-US" altLang="zh-CN" sz="1200">
              <a:latin typeface="Times New Roman" panose="02020603050405020304" pitchFamily="18" charset="0"/>
              <a:ea typeface="宋体" panose="02010600030101010101" pitchFamily="2" charset="-122"/>
            </a:endParaRPr>
          </a:p>
        </p:txBody>
      </p:sp>
      <p:sp>
        <p:nvSpPr>
          <p:cNvPr id="147459" name="Rectangle 2">
            <a:extLst>
              <a:ext uri="{FF2B5EF4-FFF2-40B4-BE49-F238E27FC236}">
                <a16:creationId xmlns:a16="http://schemas.microsoft.com/office/drawing/2014/main" id="{754E4EFA-2019-41E5-9947-805B33A1375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D2C7BA9-7BB3-45AD-B765-E92F38F2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4114C0CB-CD7D-4C75-961D-538065B841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8273C973-1B32-4664-8554-15194B0C1CB7}"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66</a:t>
            </a:fld>
            <a:endParaRPr lang="en-US" altLang="zh-CN" sz="1200">
              <a:latin typeface="Times New Roman" panose="02020603050405020304" pitchFamily="18" charset="0"/>
              <a:ea typeface="宋体" panose="02010600030101010101" pitchFamily="2" charset="-122"/>
            </a:endParaRPr>
          </a:p>
        </p:txBody>
      </p:sp>
      <p:sp>
        <p:nvSpPr>
          <p:cNvPr id="148483" name="Rectangle 2">
            <a:extLst>
              <a:ext uri="{FF2B5EF4-FFF2-40B4-BE49-F238E27FC236}">
                <a16:creationId xmlns:a16="http://schemas.microsoft.com/office/drawing/2014/main" id="{1F6E2C5B-FF66-463E-BBB2-A0C5E750C7AF}"/>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B471ABF-47E2-42AA-B56B-73E5011F3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B4D3A21D-7F3D-4C78-9168-4C8E269C06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892CE8AD-AD19-42E0-8F46-A6B9659B86B3}"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67</a:t>
            </a:fld>
            <a:endParaRPr lang="en-US" altLang="zh-CN" sz="1200">
              <a:latin typeface="Times New Roman" panose="02020603050405020304" pitchFamily="18" charset="0"/>
              <a:ea typeface="宋体" panose="02010600030101010101" pitchFamily="2" charset="-122"/>
            </a:endParaRPr>
          </a:p>
        </p:txBody>
      </p:sp>
      <p:sp>
        <p:nvSpPr>
          <p:cNvPr id="151555" name="Rectangle 2">
            <a:extLst>
              <a:ext uri="{FF2B5EF4-FFF2-40B4-BE49-F238E27FC236}">
                <a16:creationId xmlns:a16="http://schemas.microsoft.com/office/drawing/2014/main" id="{6A573A67-6010-4DAB-95D5-A912D407198B}"/>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FF99DA1-A60D-4688-9A68-93B686BCE7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55B94B8F-7DB6-4BF2-BA4E-E11A4CA2221A}"/>
              </a:ext>
            </a:extLst>
          </p:cNvPr>
          <p:cNvSpPr txBox="1">
            <a:spLocks noGrp="1" noChangeArrowheads="1"/>
          </p:cNvSpPr>
          <p:nvPr/>
        </p:nvSpPr>
        <p:spPr bwMode="auto">
          <a:xfrm>
            <a:off x="3886200"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fld id="{0985F984-3370-4C9C-A6DD-BE2AE3A55968}" type="slidenum">
              <a:rPr lang="zh-CN" altLang="en-US" sz="1200">
                <a:latin typeface="Times New Roman" panose="02020603050405020304" pitchFamily="18" charset="0"/>
                <a:ea typeface="宋体" panose="02010600030101010101" pitchFamily="2" charset="-122"/>
              </a:rPr>
              <a:pPr algn="r">
                <a:spcBef>
                  <a:spcPct val="0"/>
                </a:spcBef>
                <a:buClrTx/>
                <a:buSzTx/>
                <a:buFontTx/>
                <a:buNone/>
              </a:pPr>
              <a:t>68</a:t>
            </a:fld>
            <a:endParaRPr lang="en-US" altLang="zh-CN" sz="1200">
              <a:latin typeface="Times New Roman" panose="02020603050405020304" pitchFamily="18" charset="0"/>
              <a:ea typeface="宋体" panose="02010600030101010101" pitchFamily="2" charset="-122"/>
            </a:endParaRPr>
          </a:p>
        </p:txBody>
      </p:sp>
      <p:sp>
        <p:nvSpPr>
          <p:cNvPr id="227331" name="Rectangle 2">
            <a:extLst>
              <a:ext uri="{FF2B5EF4-FFF2-40B4-BE49-F238E27FC236}">
                <a16:creationId xmlns:a16="http://schemas.microsoft.com/office/drawing/2014/main" id="{67EE6B26-B5E9-4148-90BD-B886D5613BC0}"/>
              </a:ext>
            </a:extLst>
          </p:cNvPr>
          <p:cNvSpPr>
            <a:spLocks noGrp="1" noRot="1" noChangeAspect="1" noChangeArrowheads="1" noTextEdit="1"/>
          </p:cNvSpPr>
          <p:nvPr>
            <p:ph type="sldImg"/>
          </p:nvPr>
        </p:nvSpPr>
        <p:spPr>
          <a:ln/>
        </p:spPr>
      </p:sp>
      <p:sp>
        <p:nvSpPr>
          <p:cNvPr id="227332" name="Rectangle 3">
            <a:extLst>
              <a:ext uri="{FF2B5EF4-FFF2-40B4-BE49-F238E27FC236}">
                <a16:creationId xmlns:a16="http://schemas.microsoft.com/office/drawing/2014/main" id="{F3075E1D-DE8C-4481-86E7-DCB8D09E18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6F398AD-DC10-4CE8-AF32-65A6EB19C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79507E93-1F11-41DB-8751-85B61DB6ADC9}"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a:t>
            </a:fld>
            <a:endParaRPr lang="en-US" altLang="zh-CN" sz="1200">
              <a:latin typeface="Times New Roman" panose="02020603050405020304" pitchFamily="18" charset="0"/>
              <a:ea typeface="宋体" panose="02010600030101010101" pitchFamily="2" charset="-122"/>
            </a:endParaRPr>
          </a:p>
        </p:txBody>
      </p:sp>
      <p:sp>
        <p:nvSpPr>
          <p:cNvPr id="92163" name="Rectangle 2">
            <a:extLst>
              <a:ext uri="{FF2B5EF4-FFF2-40B4-BE49-F238E27FC236}">
                <a16:creationId xmlns:a16="http://schemas.microsoft.com/office/drawing/2014/main" id="{2EE76DAB-518B-49D3-AED8-5FB7CFA1A78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7C3E0272-F66D-43E3-AE3A-F9C41487B8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78BAE95D-13C1-4A55-B112-BA12542F23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870A5B29-A13C-4698-AED9-065D461A77BE}" type="slidenum">
              <a:rPr lang="zh-CN" altLang="en-US" sz="1200">
                <a:latin typeface="Times New Roman" panose="02020603050405020304" pitchFamily="18" charset="0"/>
                <a:ea typeface="宋体" panose="02010600030101010101" pitchFamily="2" charset="-122"/>
              </a:rPr>
              <a:pPr>
                <a:spcBef>
                  <a:spcPct val="0"/>
                </a:spcBef>
                <a:buClrTx/>
                <a:buSzTx/>
                <a:buFontTx/>
                <a:buNone/>
              </a:pPr>
              <a:t>69</a:t>
            </a:fld>
            <a:endParaRPr lang="en-US" altLang="zh-CN" sz="1200">
              <a:latin typeface="Times New Roman" panose="02020603050405020304" pitchFamily="18" charset="0"/>
              <a:ea typeface="宋体" panose="02010600030101010101" pitchFamily="2" charset="-122"/>
            </a:endParaRPr>
          </a:p>
        </p:txBody>
      </p:sp>
      <p:sp>
        <p:nvSpPr>
          <p:cNvPr id="153603" name="Rectangle 2">
            <a:extLst>
              <a:ext uri="{FF2B5EF4-FFF2-40B4-BE49-F238E27FC236}">
                <a16:creationId xmlns:a16="http://schemas.microsoft.com/office/drawing/2014/main" id="{1147AFAE-4D75-4B21-A9EF-C312C790F5F4}"/>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2799068B-96D9-4307-8A1B-4F00C7A19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53BFE3ED-FB54-450E-9281-218207A3E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437652C2-FFB0-4695-A143-0B3F30694962}"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70</a:t>
            </a:fld>
            <a:endParaRPr lang="en-US" altLang="zh-CN" sz="1200">
              <a:latin typeface="Times New Roman" panose="02020603050405020304" pitchFamily="18" charset="0"/>
              <a:ea typeface="宋体" panose="02010600030101010101" pitchFamily="2" charset="-122"/>
            </a:endParaRPr>
          </a:p>
        </p:txBody>
      </p:sp>
      <p:sp>
        <p:nvSpPr>
          <p:cNvPr id="154627" name="Rectangle 2">
            <a:extLst>
              <a:ext uri="{FF2B5EF4-FFF2-40B4-BE49-F238E27FC236}">
                <a16:creationId xmlns:a16="http://schemas.microsoft.com/office/drawing/2014/main" id="{2F686557-C9D1-43F9-AB68-500888F5925D}"/>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27636D23-FE86-4D30-ACB1-C690EC68E8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F0F7985C-C645-4148-A667-605EE414F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33E09A6-7FC6-46E5-9323-27D147B53BAC}"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71</a:t>
            </a:fld>
            <a:endParaRPr lang="en-US" altLang="zh-CN" sz="1200">
              <a:latin typeface="Times New Roman" panose="02020603050405020304" pitchFamily="18" charset="0"/>
              <a:ea typeface="宋体" panose="02010600030101010101" pitchFamily="2" charset="-122"/>
            </a:endParaRPr>
          </a:p>
        </p:txBody>
      </p:sp>
      <p:sp>
        <p:nvSpPr>
          <p:cNvPr id="155651" name="Rectangle 2">
            <a:extLst>
              <a:ext uri="{FF2B5EF4-FFF2-40B4-BE49-F238E27FC236}">
                <a16:creationId xmlns:a16="http://schemas.microsoft.com/office/drawing/2014/main" id="{8821226A-3025-4056-8D0D-1EAC7C0A355C}"/>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A7F0FE28-A382-4A2A-BF53-9F6E8D52D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72D1596D-7F22-4F27-AD66-3D9B55BCC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055C4EC1-320F-40A7-AB9C-6C8A4643FAAE}"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72</a:t>
            </a:fld>
            <a:endParaRPr lang="en-US" altLang="zh-CN" sz="1200">
              <a:latin typeface="Times New Roman" panose="02020603050405020304" pitchFamily="18" charset="0"/>
              <a:ea typeface="宋体" panose="02010600030101010101" pitchFamily="2" charset="-122"/>
            </a:endParaRPr>
          </a:p>
        </p:txBody>
      </p:sp>
      <p:sp>
        <p:nvSpPr>
          <p:cNvPr id="157699" name="Rectangle 2">
            <a:extLst>
              <a:ext uri="{FF2B5EF4-FFF2-40B4-BE49-F238E27FC236}">
                <a16:creationId xmlns:a16="http://schemas.microsoft.com/office/drawing/2014/main" id="{E6AEAF28-0CB3-4A22-98E9-8331D5E179D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FCB553A9-5AE7-4B4E-A4F3-63ECA3B4EF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6FDCB8BF-63CA-423C-B472-251F42E7F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39816E9C-AB46-4DE3-BE90-2467D2AE75B0}"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73</a:t>
            </a:fld>
            <a:endParaRPr lang="en-US" altLang="zh-CN" sz="1200">
              <a:latin typeface="Times New Roman" panose="02020603050405020304" pitchFamily="18" charset="0"/>
              <a:ea typeface="宋体" panose="02010600030101010101" pitchFamily="2" charset="-122"/>
            </a:endParaRPr>
          </a:p>
        </p:txBody>
      </p:sp>
      <p:sp>
        <p:nvSpPr>
          <p:cNvPr id="159747" name="Rectangle 2">
            <a:extLst>
              <a:ext uri="{FF2B5EF4-FFF2-40B4-BE49-F238E27FC236}">
                <a16:creationId xmlns:a16="http://schemas.microsoft.com/office/drawing/2014/main" id="{41E99003-0DDA-4ED8-B75F-A02DE1D5C84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20CFCA23-5393-4580-B5E1-A9F3D5CF94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5C2EBB9A-38A3-4177-9D53-D5ACEA0577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87C376C8-A274-4B6C-B9C8-6765E0D8CC6D}"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74</a:t>
            </a:fld>
            <a:endParaRPr lang="en-US" altLang="zh-CN" sz="1200">
              <a:latin typeface="Times New Roman" panose="02020603050405020304" pitchFamily="18" charset="0"/>
              <a:ea typeface="宋体" panose="02010600030101010101" pitchFamily="2" charset="-122"/>
            </a:endParaRPr>
          </a:p>
        </p:txBody>
      </p:sp>
      <p:sp>
        <p:nvSpPr>
          <p:cNvPr id="160771" name="Rectangle 2">
            <a:extLst>
              <a:ext uri="{FF2B5EF4-FFF2-40B4-BE49-F238E27FC236}">
                <a16:creationId xmlns:a16="http://schemas.microsoft.com/office/drawing/2014/main" id="{3C3AA10E-FDF3-49E1-9F78-004669FB98CD}"/>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CD7C96C0-A9B1-487A-B995-D7E4F39F35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A84A0DE-C174-440A-855E-C5EF68B079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5B15C65F-51B9-4B87-8226-EB538F03FEE3}"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75</a:t>
            </a:fld>
            <a:endParaRPr lang="en-US" altLang="zh-CN" sz="1200">
              <a:latin typeface="Times New Roman" panose="02020603050405020304" pitchFamily="18" charset="0"/>
              <a:ea typeface="宋体" panose="02010600030101010101" pitchFamily="2" charset="-122"/>
            </a:endParaRPr>
          </a:p>
        </p:txBody>
      </p:sp>
      <p:sp>
        <p:nvSpPr>
          <p:cNvPr id="167939" name="Rectangle 2">
            <a:extLst>
              <a:ext uri="{FF2B5EF4-FFF2-40B4-BE49-F238E27FC236}">
                <a16:creationId xmlns:a16="http://schemas.microsoft.com/office/drawing/2014/main" id="{DF88D82D-49D1-47F8-8A23-C5FB7CBEE0CE}"/>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D141C02E-3FCB-473C-BA9A-730A0C2FD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A9D2EDDC-3D55-44B5-8A76-5A14E20058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CA7BE8CF-0636-44B1-85A1-8DC1ED84AD38}" type="slidenum">
              <a:rPr lang="zh-CN" altLang="en-US" sz="1200">
                <a:latin typeface="Times New Roman" panose="02020603050405020304" pitchFamily="18" charset="0"/>
                <a:ea typeface="宋体" panose="02010600030101010101" pitchFamily="2" charset="-122"/>
              </a:rPr>
              <a:pPr>
                <a:spcBef>
                  <a:spcPct val="0"/>
                </a:spcBef>
                <a:buClrTx/>
                <a:buSzTx/>
                <a:buFontTx/>
                <a:buNone/>
              </a:pPr>
              <a:t>7</a:t>
            </a:fld>
            <a:endParaRPr lang="en-US" altLang="zh-CN" sz="1200">
              <a:latin typeface="Times New Roman" panose="02020603050405020304" pitchFamily="18" charset="0"/>
              <a:ea typeface="宋体" panose="02010600030101010101" pitchFamily="2" charset="-122"/>
            </a:endParaRPr>
          </a:p>
        </p:txBody>
      </p:sp>
      <p:sp>
        <p:nvSpPr>
          <p:cNvPr id="93187" name="Rectangle 2">
            <a:extLst>
              <a:ext uri="{FF2B5EF4-FFF2-40B4-BE49-F238E27FC236}">
                <a16:creationId xmlns:a16="http://schemas.microsoft.com/office/drawing/2014/main" id="{983598FE-5038-4503-AAA7-6F60ECEE030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643ABF6-4349-4659-B9D4-C237E17A8B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FBF1892-AA14-4F79-845E-5816D2AF43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E8DF4517-A7ED-45EF-8A89-734750B34540}" type="slidenum">
              <a:rPr lang="zh-CN" altLang="en-US" sz="1200">
                <a:latin typeface="Times New Roman" panose="02020603050405020304" pitchFamily="18" charset="0"/>
                <a:ea typeface="宋体" panose="02010600030101010101" pitchFamily="2" charset="-122"/>
              </a:rPr>
              <a:pPr>
                <a:spcBef>
                  <a:spcPct val="0"/>
                </a:spcBef>
                <a:buClrTx/>
                <a:buSzTx/>
                <a:buFontTx/>
                <a:buNone/>
              </a:pPr>
              <a:t>8</a:t>
            </a:fld>
            <a:endParaRPr lang="en-US" altLang="zh-CN" sz="1200">
              <a:latin typeface="Times New Roman" panose="02020603050405020304" pitchFamily="18" charset="0"/>
              <a:ea typeface="宋体" panose="02010600030101010101" pitchFamily="2" charset="-122"/>
            </a:endParaRPr>
          </a:p>
        </p:txBody>
      </p:sp>
      <p:sp>
        <p:nvSpPr>
          <p:cNvPr id="94211" name="Rectangle 2">
            <a:extLst>
              <a:ext uri="{FF2B5EF4-FFF2-40B4-BE49-F238E27FC236}">
                <a16:creationId xmlns:a16="http://schemas.microsoft.com/office/drawing/2014/main" id="{69193EE1-7D5E-4C93-A671-A06A611FFD2A}"/>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61EC8CD-C778-46D7-8B3D-A2D0DFCEE6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8DA2C3C-CABD-4D4D-A694-8F24A4D8C3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fld id="{72A7F0C2-5575-443A-8B1F-E006D4C26194}" type="slidenum">
              <a:rPr lang="zh-CN" altLang="en-US" sz="1200">
                <a:latin typeface="Times New Roman" panose="02020603050405020304" pitchFamily="18" charset="0"/>
                <a:ea typeface="宋体" panose="02010600030101010101" pitchFamily="2" charset="-122"/>
              </a:rPr>
              <a:pPr>
                <a:spcBef>
                  <a:spcPct val="0"/>
                </a:spcBef>
                <a:buClrTx/>
                <a:buSzTx/>
                <a:buFontTx/>
                <a:buNone/>
              </a:pPr>
              <a:t>9</a:t>
            </a:fld>
            <a:endParaRPr lang="en-US" altLang="zh-CN" sz="1200">
              <a:latin typeface="Times New Roman" panose="02020603050405020304" pitchFamily="18" charset="0"/>
              <a:ea typeface="宋体" panose="02010600030101010101" pitchFamily="2" charset="-122"/>
            </a:endParaRPr>
          </a:p>
        </p:txBody>
      </p:sp>
      <p:sp>
        <p:nvSpPr>
          <p:cNvPr id="95235" name="Rectangle 2">
            <a:extLst>
              <a:ext uri="{FF2B5EF4-FFF2-40B4-BE49-F238E27FC236}">
                <a16:creationId xmlns:a16="http://schemas.microsoft.com/office/drawing/2014/main" id="{6D1859A8-BA33-4828-AFAD-36CEB60E1B4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CE2D462-CF5F-474D-8B9D-D8D318280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57843-0141-44EB-A18F-A27793A3386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01621C-CFCC-4C81-A3DD-09D9E942DFC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1D3A1509-DE9F-4B07-9536-2B50F990FF1B}"/>
              </a:ext>
            </a:extLst>
          </p:cNvPr>
          <p:cNvSpPr>
            <a:spLocks noGrp="1"/>
          </p:cNvSpPr>
          <p:nvPr>
            <p:ph type="sldNum" sz="quarter" idx="10"/>
          </p:nvPr>
        </p:nvSpPr>
        <p:spPr/>
        <p:txBody>
          <a:bodyPr/>
          <a:lstStyle>
            <a:lvl1pPr>
              <a:defRPr/>
            </a:lvl1pPr>
          </a:lstStyle>
          <a:p>
            <a:fld id="{E2A9D759-F0AA-4AC9-8C13-A8DA143617F5}" type="slidenum">
              <a:rPr lang="en-US" altLang="ko-KR"/>
              <a:pPr/>
              <a:t>‹#›</a:t>
            </a:fld>
            <a:endParaRPr lang="en-US" altLang="ko-KR"/>
          </a:p>
        </p:txBody>
      </p:sp>
    </p:spTree>
    <p:extLst>
      <p:ext uri="{BB962C8B-B14F-4D97-AF65-F5344CB8AC3E}">
        <p14:creationId xmlns:p14="http://schemas.microsoft.com/office/powerpoint/2010/main" val="76381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33E0-E17A-462E-8A9D-DB067FABBD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C6B27A-B978-4071-A33F-E986F3AD2A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B93A5D84-0E55-4B8B-94B0-268FE34B2448}"/>
              </a:ext>
            </a:extLst>
          </p:cNvPr>
          <p:cNvSpPr>
            <a:spLocks noGrp="1"/>
          </p:cNvSpPr>
          <p:nvPr>
            <p:ph type="sldNum" sz="quarter" idx="10"/>
          </p:nvPr>
        </p:nvSpPr>
        <p:spPr/>
        <p:txBody>
          <a:bodyPr/>
          <a:lstStyle>
            <a:lvl1pPr>
              <a:defRPr/>
            </a:lvl1pPr>
          </a:lstStyle>
          <a:p>
            <a:fld id="{53E28A39-E9A7-4C50-86A8-869DB976FCBC}" type="slidenum">
              <a:rPr lang="en-US" altLang="ko-KR"/>
              <a:pPr/>
              <a:t>‹#›</a:t>
            </a:fld>
            <a:endParaRPr lang="en-US" altLang="ko-KR"/>
          </a:p>
        </p:txBody>
      </p:sp>
    </p:spTree>
    <p:extLst>
      <p:ext uri="{BB962C8B-B14F-4D97-AF65-F5344CB8AC3E}">
        <p14:creationId xmlns:p14="http://schemas.microsoft.com/office/powerpoint/2010/main" val="355441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6F9601-A73D-4DBF-BD2B-91FC045C1E5C}"/>
              </a:ext>
            </a:extLst>
          </p:cNvPr>
          <p:cNvSpPr>
            <a:spLocks noGrp="1"/>
          </p:cNvSpPr>
          <p:nvPr>
            <p:ph type="title" orient="vert"/>
          </p:nvPr>
        </p:nvSpPr>
        <p:spPr>
          <a:xfrm>
            <a:off x="6586538" y="60325"/>
            <a:ext cx="2016125" cy="51212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0EB1E8-A89F-43AA-8794-F16E36A08EB5}"/>
              </a:ext>
            </a:extLst>
          </p:cNvPr>
          <p:cNvSpPr>
            <a:spLocks noGrp="1"/>
          </p:cNvSpPr>
          <p:nvPr>
            <p:ph type="body" orient="vert" idx="1"/>
          </p:nvPr>
        </p:nvSpPr>
        <p:spPr>
          <a:xfrm>
            <a:off x="533400" y="60325"/>
            <a:ext cx="5900738" cy="51212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A24270AA-B655-41B4-8BE0-17608CD893F3}"/>
              </a:ext>
            </a:extLst>
          </p:cNvPr>
          <p:cNvSpPr>
            <a:spLocks noGrp="1"/>
          </p:cNvSpPr>
          <p:nvPr>
            <p:ph type="sldNum" sz="quarter" idx="10"/>
          </p:nvPr>
        </p:nvSpPr>
        <p:spPr/>
        <p:txBody>
          <a:bodyPr/>
          <a:lstStyle>
            <a:lvl1pPr>
              <a:defRPr/>
            </a:lvl1pPr>
          </a:lstStyle>
          <a:p>
            <a:fld id="{20673045-6678-442B-B558-98DA5B728727}" type="slidenum">
              <a:rPr lang="en-US" altLang="ko-KR"/>
              <a:pPr/>
              <a:t>‹#›</a:t>
            </a:fld>
            <a:endParaRPr lang="en-US" altLang="ko-KR"/>
          </a:p>
        </p:txBody>
      </p:sp>
    </p:spTree>
    <p:extLst>
      <p:ext uri="{BB962C8B-B14F-4D97-AF65-F5344CB8AC3E}">
        <p14:creationId xmlns:p14="http://schemas.microsoft.com/office/powerpoint/2010/main" val="658055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53BCB-6778-47AA-8815-0F937A86CDA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E47630-01FD-48DC-9315-E999C04F094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5A11C-44FC-432A-BCCF-CE4E67298DCA}"/>
              </a:ext>
            </a:extLst>
          </p:cNvPr>
          <p:cNvSpPr>
            <a:spLocks noGrp="1"/>
          </p:cNvSpPr>
          <p:nvPr>
            <p:ph type="dt" sz="half" idx="10"/>
          </p:nvPr>
        </p:nvSpPr>
        <p:spPr/>
        <p:txBody>
          <a:bodyPr/>
          <a:lstStyle>
            <a:lvl1pPr>
              <a:defRPr/>
            </a:lvl1pPr>
          </a:lstStyle>
          <a:p>
            <a:pPr>
              <a:defRPr/>
            </a:pPr>
            <a:fld id="{DCD50B1D-E251-4435-AE51-2D4401948FBC}"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21B486F4-363C-475F-A02F-0AFF444F52C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09692A1-8806-49A9-A085-77EFA313D591}"/>
              </a:ext>
            </a:extLst>
          </p:cNvPr>
          <p:cNvSpPr>
            <a:spLocks noGrp="1"/>
          </p:cNvSpPr>
          <p:nvPr>
            <p:ph type="sldNum" sz="quarter" idx="12"/>
          </p:nvPr>
        </p:nvSpPr>
        <p:spPr/>
        <p:txBody>
          <a:bodyPr/>
          <a:lstStyle>
            <a:lvl1pPr>
              <a:defRPr/>
            </a:lvl1pPr>
          </a:lstStyle>
          <a:p>
            <a:fld id="{F4819D39-EC2D-44D0-9814-226DC44FDE1D}" type="slidenum">
              <a:rPr lang="zh-CN" altLang="en-US"/>
              <a:pPr/>
              <a:t>‹#›</a:t>
            </a:fld>
            <a:endParaRPr lang="en-US" altLang="zh-CN"/>
          </a:p>
        </p:txBody>
      </p:sp>
    </p:spTree>
    <p:extLst>
      <p:ext uri="{BB962C8B-B14F-4D97-AF65-F5344CB8AC3E}">
        <p14:creationId xmlns:p14="http://schemas.microsoft.com/office/powerpoint/2010/main" val="1112001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FD3DB-676F-4BCA-BC14-A8044096C4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4A6712-B714-44CE-808D-18D131A21F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CDC432-323D-42E2-9FC0-3DC2BCD26AF5}"/>
              </a:ext>
            </a:extLst>
          </p:cNvPr>
          <p:cNvSpPr>
            <a:spLocks noGrp="1"/>
          </p:cNvSpPr>
          <p:nvPr>
            <p:ph type="dt" sz="half" idx="10"/>
          </p:nvPr>
        </p:nvSpPr>
        <p:spPr/>
        <p:txBody>
          <a:bodyPr/>
          <a:lstStyle>
            <a:lvl1pPr>
              <a:defRPr/>
            </a:lvl1pPr>
          </a:lstStyle>
          <a:p>
            <a:pPr>
              <a:defRPr/>
            </a:pPr>
            <a:fld id="{1EEE77D6-EDD8-4205-BDAF-56BEFFB4571E}"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6E8E50D3-3376-41DE-BD0C-1D68F416C6C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D49E829-C427-441D-905E-5BD1E30F92CE}"/>
              </a:ext>
            </a:extLst>
          </p:cNvPr>
          <p:cNvSpPr>
            <a:spLocks noGrp="1"/>
          </p:cNvSpPr>
          <p:nvPr>
            <p:ph type="sldNum" sz="quarter" idx="12"/>
          </p:nvPr>
        </p:nvSpPr>
        <p:spPr/>
        <p:txBody>
          <a:bodyPr/>
          <a:lstStyle>
            <a:lvl1pPr>
              <a:defRPr/>
            </a:lvl1pPr>
          </a:lstStyle>
          <a:p>
            <a:fld id="{02B428B3-C216-4C51-9141-285C4F55C783}" type="slidenum">
              <a:rPr lang="zh-CN" altLang="en-US"/>
              <a:pPr/>
              <a:t>‹#›</a:t>
            </a:fld>
            <a:endParaRPr lang="en-US" altLang="zh-CN"/>
          </a:p>
        </p:txBody>
      </p:sp>
    </p:spTree>
    <p:extLst>
      <p:ext uri="{BB962C8B-B14F-4D97-AF65-F5344CB8AC3E}">
        <p14:creationId xmlns:p14="http://schemas.microsoft.com/office/powerpoint/2010/main" val="359976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858B5-A584-4460-9F8F-06D6761701B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CAAC4E-8176-4F68-A033-91677EB13A2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98BFAF-AF0F-4F2B-8E1C-CF4004E3276A}"/>
              </a:ext>
            </a:extLst>
          </p:cNvPr>
          <p:cNvSpPr>
            <a:spLocks noGrp="1"/>
          </p:cNvSpPr>
          <p:nvPr>
            <p:ph type="dt" sz="half" idx="10"/>
          </p:nvPr>
        </p:nvSpPr>
        <p:spPr/>
        <p:txBody>
          <a:bodyPr/>
          <a:lstStyle>
            <a:lvl1pPr>
              <a:defRPr/>
            </a:lvl1pPr>
          </a:lstStyle>
          <a:p>
            <a:pPr>
              <a:defRPr/>
            </a:pPr>
            <a:fld id="{BE1DA249-FD14-477E-9A0D-5B5CFDF5ACB2}"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3FFE6EAD-3737-43A4-AE85-15BB0056EB6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63BE132-041C-4903-9952-7E78DCDFEA36}"/>
              </a:ext>
            </a:extLst>
          </p:cNvPr>
          <p:cNvSpPr>
            <a:spLocks noGrp="1"/>
          </p:cNvSpPr>
          <p:nvPr>
            <p:ph type="sldNum" sz="quarter" idx="12"/>
          </p:nvPr>
        </p:nvSpPr>
        <p:spPr/>
        <p:txBody>
          <a:bodyPr/>
          <a:lstStyle>
            <a:lvl1pPr>
              <a:defRPr/>
            </a:lvl1pPr>
          </a:lstStyle>
          <a:p>
            <a:fld id="{E2814C3E-0868-4156-BE18-D60068868A1D}" type="slidenum">
              <a:rPr lang="zh-CN" altLang="en-US"/>
              <a:pPr/>
              <a:t>‹#›</a:t>
            </a:fld>
            <a:endParaRPr lang="en-US" altLang="zh-CN"/>
          </a:p>
        </p:txBody>
      </p:sp>
    </p:spTree>
    <p:extLst>
      <p:ext uri="{BB962C8B-B14F-4D97-AF65-F5344CB8AC3E}">
        <p14:creationId xmlns:p14="http://schemas.microsoft.com/office/powerpoint/2010/main" val="1781789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DAE92-422F-43D7-82D6-EDA2DE924E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61005C-286F-46D9-B997-45F872AB6471}"/>
              </a:ext>
            </a:extLst>
          </p:cNvPr>
          <p:cNvSpPr>
            <a:spLocks noGrp="1"/>
          </p:cNvSpPr>
          <p:nvPr>
            <p:ph sz="half" idx="1"/>
          </p:nvPr>
        </p:nvSpPr>
        <p:spPr>
          <a:xfrm>
            <a:off x="533400" y="1066800"/>
            <a:ext cx="3935413"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80A3A7-D1B2-4909-9A1E-BFA9B6393E5F}"/>
              </a:ext>
            </a:extLst>
          </p:cNvPr>
          <p:cNvSpPr>
            <a:spLocks noGrp="1"/>
          </p:cNvSpPr>
          <p:nvPr>
            <p:ph sz="half" idx="2"/>
          </p:nvPr>
        </p:nvSpPr>
        <p:spPr>
          <a:xfrm>
            <a:off x="4621213" y="1066800"/>
            <a:ext cx="3935412"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8F0CA9-7D8C-4AEC-8900-5C3BFC8A40BF}"/>
              </a:ext>
            </a:extLst>
          </p:cNvPr>
          <p:cNvSpPr>
            <a:spLocks noGrp="1"/>
          </p:cNvSpPr>
          <p:nvPr>
            <p:ph type="dt" sz="half" idx="10"/>
          </p:nvPr>
        </p:nvSpPr>
        <p:spPr/>
        <p:txBody>
          <a:bodyPr/>
          <a:lstStyle>
            <a:lvl1pPr>
              <a:defRPr/>
            </a:lvl1pPr>
          </a:lstStyle>
          <a:p>
            <a:pPr>
              <a:defRPr/>
            </a:pPr>
            <a:fld id="{4412E440-E72B-486E-8514-7EA411824140}"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73E422E0-DC13-43BB-883B-01AAF4492C4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D283370-A5CD-41EC-A624-48F947CDEAC6}"/>
              </a:ext>
            </a:extLst>
          </p:cNvPr>
          <p:cNvSpPr>
            <a:spLocks noGrp="1"/>
          </p:cNvSpPr>
          <p:nvPr>
            <p:ph type="sldNum" sz="quarter" idx="12"/>
          </p:nvPr>
        </p:nvSpPr>
        <p:spPr/>
        <p:txBody>
          <a:bodyPr/>
          <a:lstStyle>
            <a:lvl1pPr>
              <a:defRPr/>
            </a:lvl1pPr>
          </a:lstStyle>
          <a:p>
            <a:fld id="{CD90257E-BDF0-4BD6-9571-E4FE460A1091}" type="slidenum">
              <a:rPr lang="zh-CN" altLang="en-US"/>
              <a:pPr/>
              <a:t>‹#›</a:t>
            </a:fld>
            <a:endParaRPr lang="en-US" altLang="zh-CN"/>
          </a:p>
        </p:txBody>
      </p:sp>
    </p:spTree>
    <p:extLst>
      <p:ext uri="{BB962C8B-B14F-4D97-AF65-F5344CB8AC3E}">
        <p14:creationId xmlns:p14="http://schemas.microsoft.com/office/powerpoint/2010/main" val="427792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B73F7-C919-4E44-96AA-2F9922ECF28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7D9680-02C9-4824-82AA-682BBB9D88E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C303D8-3F89-491B-9830-AE0DBA2780C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490460-5FAE-4FF5-AB6C-AC6A4D6A787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CA9B04-2CEE-4CB0-8FAC-7A1BEEEF3B3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A89EAF-C818-47E5-B4EB-FE2607F715C5}"/>
              </a:ext>
            </a:extLst>
          </p:cNvPr>
          <p:cNvSpPr>
            <a:spLocks noGrp="1"/>
          </p:cNvSpPr>
          <p:nvPr>
            <p:ph type="dt" sz="half" idx="10"/>
          </p:nvPr>
        </p:nvSpPr>
        <p:spPr/>
        <p:txBody>
          <a:bodyPr/>
          <a:lstStyle>
            <a:lvl1pPr>
              <a:defRPr/>
            </a:lvl1pPr>
          </a:lstStyle>
          <a:p>
            <a:pPr>
              <a:defRPr/>
            </a:pPr>
            <a:fld id="{30C4A369-D3A9-45A2-A454-669C1F41ACB3}" type="datetime1">
              <a:rPr lang="zh-CN" altLang="en-US"/>
              <a:pPr>
                <a:defRPr/>
              </a:pPr>
              <a:t>2019/9/19</a:t>
            </a:fld>
            <a:endParaRPr lang="zh-CN" altLang="en-US"/>
          </a:p>
        </p:txBody>
      </p:sp>
      <p:sp>
        <p:nvSpPr>
          <p:cNvPr id="8" name="页脚占位符 7">
            <a:extLst>
              <a:ext uri="{FF2B5EF4-FFF2-40B4-BE49-F238E27FC236}">
                <a16:creationId xmlns:a16="http://schemas.microsoft.com/office/drawing/2014/main" id="{929F22AD-2911-4E63-B06A-21278390C2C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3D476B5-DBEA-4C1E-8808-B294CB69809B}"/>
              </a:ext>
            </a:extLst>
          </p:cNvPr>
          <p:cNvSpPr>
            <a:spLocks noGrp="1"/>
          </p:cNvSpPr>
          <p:nvPr>
            <p:ph type="sldNum" sz="quarter" idx="12"/>
          </p:nvPr>
        </p:nvSpPr>
        <p:spPr/>
        <p:txBody>
          <a:bodyPr/>
          <a:lstStyle>
            <a:lvl1pPr>
              <a:defRPr/>
            </a:lvl1pPr>
          </a:lstStyle>
          <a:p>
            <a:fld id="{0C808F17-CBF4-4C62-97B6-E6272A91E52E}" type="slidenum">
              <a:rPr lang="zh-CN" altLang="en-US"/>
              <a:pPr/>
              <a:t>‹#›</a:t>
            </a:fld>
            <a:endParaRPr lang="en-US" altLang="zh-CN"/>
          </a:p>
        </p:txBody>
      </p:sp>
    </p:spTree>
    <p:extLst>
      <p:ext uri="{BB962C8B-B14F-4D97-AF65-F5344CB8AC3E}">
        <p14:creationId xmlns:p14="http://schemas.microsoft.com/office/powerpoint/2010/main" val="32326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C37D1-97F5-4BAD-9703-901A3CC49E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606630-AD11-41A5-B259-C1219C0E1AEA}"/>
              </a:ext>
            </a:extLst>
          </p:cNvPr>
          <p:cNvSpPr>
            <a:spLocks noGrp="1"/>
          </p:cNvSpPr>
          <p:nvPr>
            <p:ph type="dt" sz="half" idx="10"/>
          </p:nvPr>
        </p:nvSpPr>
        <p:spPr/>
        <p:txBody>
          <a:bodyPr/>
          <a:lstStyle>
            <a:lvl1pPr>
              <a:defRPr/>
            </a:lvl1pPr>
          </a:lstStyle>
          <a:p>
            <a:pPr>
              <a:defRPr/>
            </a:pPr>
            <a:fld id="{9F87D730-F12E-409A-AA0F-A80AA5A56BF5}" type="datetime1">
              <a:rPr lang="zh-CN" altLang="en-US"/>
              <a:pPr>
                <a:defRPr/>
              </a:pPr>
              <a:t>2019/9/19</a:t>
            </a:fld>
            <a:endParaRPr lang="zh-CN" altLang="en-US"/>
          </a:p>
        </p:txBody>
      </p:sp>
      <p:sp>
        <p:nvSpPr>
          <p:cNvPr id="4" name="页脚占位符 3">
            <a:extLst>
              <a:ext uri="{FF2B5EF4-FFF2-40B4-BE49-F238E27FC236}">
                <a16:creationId xmlns:a16="http://schemas.microsoft.com/office/drawing/2014/main" id="{A9034344-A7E4-47A8-8C13-8AE4622FC06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4CCD677-9637-42BE-832E-AA2250FA1FEF}"/>
              </a:ext>
            </a:extLst>
          </p:cNvPr>
          <p:cNvSpPr>
            <a:spLocks noGrp="1"/>
          </p:cNvSpPr>
          <p:nvPr>
            <p:ph type="sldNum" sz="quarter" idx="12"/>
          </p:nvPr>
        </p:nvSpPr>
        <p:spPr/>
        <p:txBody>
          <a:bodyPr/>
          <a:lstStyle>
            <a:lvl1pPr>
              <a:defRPr/>
            </a:lvl1pPr>
          </a:lstStyle>
          <a:p>
            <a:fld id="{7682A2DC-F111-4607-B2B5-7157EAE74302}" type="slidenum">
              <a:rPr lang="zh-CN" altLang="en-US"/>
              <a:pPr/>
              <a:t>‹#›</a:t>
            </a:fld>
            <a:endParaRPr lang="en-US" altLang="zh-CN"/>
          </a:p>
        </p:txBody>
      </p:sp>
    </p:spTree>
    <p:extLst>
      <p:ext uri="{BB962C8B-B14F-4D97-AF65-F5344CB8AC3E}">
        <p14:creationId xmlns:p14="http://schemas.microsoft.com/office/powerpoint/2010/main" val="1034471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EF7888-8813-4233-B7E6-FF7F6F8930C7}"/>
              </a:ext>
            </a:extLst>
          </p:cNvPr>
          <p:cNvSpPr>
            <a:spLocks noGrp="1"/>
          </p:cNvSpPr>
          <p:nvPr>
            <p:ph type="dt" sz="half" idx="10"/>
          </p:nvPr>
        </p:nvSpPr>
        <p:spPr/>
        <p:txBody>
          <a:bodyPr/>
          <a:lstStyle>
            <a:lvl1pPr>
              <a:defRPr/>
            </a:lvl1pPr>
          </a:lstStyle>
          <a:p>
            <a:pPr>
              <a:defRPr/>
            </a:pPr>
            <a:fld id="{84191022-79F7-4FE5-AA2F-62D270BBC7A5}" type="datetime1">
              <a:rPr lang="zh-CN" altLang="en-US"/>
              <a:pPr>
                <a:defRPr/>
              </a:pPr>
              <a:t>2019/9/19</a:t>
            </a:fld>
            <a:endParaRPr lang="zh-CN" altLang="en-US"/>
          </a:p>
        </p:txBody>
      </p:sp>
      <p:sp>
        <p:nvSpPr>
          <p:cNvPr id="3" name="页脚占位符 2">
            <a:extLst>
              <a:ext uri="{FF2B5EF4-FFF2-40B4-BE49-F238E27FC236}">
                <a16:creationId xmlns:a16="http://schemas.microsoft.com/office/drawing/2014/main" id="{021A77D9-0E53-44C4-BC2E-FCC13947A1E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C0F31C4-7084-4E94-9AB0-0CB1619BB2C2}"/>
              </a:ext>
            </a:extLst>
          </p:cNvPr>
          <p:cNvSpPr>
            <a:spLocks noGrp="1"/>
          </p:cNvSpPr>
          <p:nvPr>
            <p:ph type="sldNum" sz="quarter" idx="12"/>
          </p:nvPr>
        </p:nvSpPr>
        <p:spPr/>
        <p:txBody>
          <a:bodyPr/>
          <a:lstStyle>
            <a:lvl1pPr>
              <a:defRPr/>
            </a:lvl1pPr>
          </a:lstStyle>
          <a:p>
            <a:fld id="{F9993322-F810-4765-B46D-7D8BB6AE515B}" type="slidenum">
              <a:rPr lang="zh-CN" altLang="en-US"/>
              <a:pPr/>
              <a:t>‹#›</a:t>
            </a:fld>
            <a:endParaRPr lang="en-US" altLang="zh-CN"/>
          </a:p>
        </p:txBody>
      </p:sp>
    </p:spTree>
    <p:extLst>
      <p:ext uri="{BB962C8B-B14F-4D97-AF65-F5344CB8AC3E}">
        <p14:creationId xmlns:p14="http://schemas.microsoft.com/office/powerpoint/2010/main" val="179235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B259C-7DD5-4A3D-BBC4-01241245961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7707DD-4606-4B05-93AD-E99D496A72B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F1B856-D108-4B4E-A2E9-077ACBAEDB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33592F-720D-4E07-AB2B-015D232B81F1}"/>
              </a:ext>
            </a:extLst>
          </p:cNvPr>
          <p:cNvSpPr>
            <a:spLocks noGrp="1"/>
          </p:cNvSpPr>
          <p:nvPr>
            <p:ph type="dt" sz="half" idx="10"/>
          </p:nvPr>
        </p:nvSpPr>
        <p:spPr/>
        <p:txBody>
          <a:bodyPr/>
          <a:lstStyle>
            <a:lvl1pPr>
              <a:defRPr/>
            </a:lvl1pPr>
          </a:lstStyle>
          <a:p>
            <a:pPr>
              <a:defRPr/>
            </a:pPr>
            <a:fld id="{4241FD37-D223-4FF3-B960-19B1090C6730}"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034E66FE-E10B-4930-BB74-DEA012CE759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ABE1EFF-4617-46F1-8D46-EB3A7471B7C4}"/>
              </a:ext>
            </a:extLst>
          </p:cNvPr>
          <p:cNvSpPr>
            <a:spLocks noGrp="1"/>
          </p:cNvSpPr>
          <p:nvPr>
            <p:ph type="sldNum" sz="quarter" idx="12"/>
          </p:nvPr>
        </p:nvSpPr>
        <p:spPr/>
        <p:txBody>
          <a:bodyPr/>
          <a:lstStyle>
            <a:lvl1pPr>
              <a:defRPr/>
            </a:lvl1pPr>
          </a:lstStyle>
          <a:p>
            <a:fld id="{02EBFDB4-74E1-4E07-84C4-F0408955586B}" type="slidenum">
              <a:rPr lang="zh-CN" altLang="en-US"/>
              <a:pPr/>
              <a:t>‹#›</a:t>
            </a:fld>
            <a:endParaRPr lang="en-US" altLang="zh-CN"/>
          </a:p>
        </p:txBody>
      </p:sp>
    </p:spTree>
    <p:extLst>
      <p:ext uri="{BB962C8B-B14F-4D97-AF65-F5344CB8AC3E}">
        <p14:creationId xmlns:p14="http://schemas.microsoft.com/office/powerpoint/2010/main" val="87562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B60C3-D4B5-4DDB-9A48-8CF343C403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6A674E-915A-49C1-9ECE-D860011FCB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75B2E6C2-F68B-4B8E-A965-06F33CECAFB0}"/>
              </a:ext>
            </a:extLst>
          </p:cNvPr>
          <p:cNvSpPr>
            <a:spLocks noGrp="1"/>
          </p:cNvSpPr>
          <p:nvPr>
            <p:ph type="sldNum" sz="quarter" idx="10"/>
          </p:nvPr>
        </p:nvSpPr>
        <p:spPr/>
        <p:txBody>
          <a:bodyPr/>
          <a:lstStyle>
            <a:lvl1pPr>
              <a:defRPr/>
            </a:lvl1pPr>
          </a:lstStyle>
          <a:p>
            <a:fld id="{C8F527E7-1E85-4D76-972A-8C190B5326B3}" type="slidenum">
              <a:rPr lang="en-US" altLang="ko-KR"/>
              <a:pPr/>
              <a:t>‹#›</a:t>
            </a:fld>
            <a:endParaRPr lang="en-US" altLang="ko-KR"/>
          </a:p>
        </p:txBody>
      </p:sp>
    </p:spTree>
    <p:extLst>
      <p:ext uri="{BB962C8B-B14F-4D97-AF65-F5344CB8AC3E}">
        <p14:creationId xmlns:p14="http://schemas.microsoft.com/office/powerpoint/2010/main" val="895037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4CC7C-2DA7-4870-9E62-12CCC390A55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EDC21E-CBC8-4B83-8663-6C2A015C382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13425D-F9A2-4B9B-9B12-9820074076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9EC025-2933-4E8A-8617-A463A1D4BC82}"/>
              </a:ext>
            </a:extLst>
          </p:cNvPr>
          <p:cNvSpPr>
            <a:spLocks noGrp="1"/>
          </p:cNvSpPr>
          <p:nvPr>
            <p:ph type="dt" sz="half" idx="10"/>
          </p:nvPr>
        </p:nvSpPr>
        <p:spPr/>
        <p:txBody>
          <a:bodyPr/>
          <a:lstStyle>
            <a:lvl1pPr>
              <a:defRPr/>
            </a:lvl1pPr>
          </a:lstStyle>
          <a:p>
            <a:pPr>
              <a:defRPr/>
            </a:pPr>
            <a:fld id="{EA6DE099-84B2-44B2-887D-8192FC07147E}"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537764D2-FB69-44D3-9403-7C2FB504BF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019BD7A-5D02-47F4-B56D-ECC7093B023A}"/>
              </a:ext>
            </a:extLst>
          </p:cNvPr>
          <p:cNvSpPr>
            <a:spLocks noGrp="1"/>
          </p:cNvSpPr>
          <p:nvPr>
            <p:ph type="sldNum" sz="quarter" idx="12"/>
          </p:nvPr>
        </p:nvSpPr>
        <p:spPr/>
        <p:txBody>
          <a:bodyPr/>
          <a:lstStyle>
            <a:lvl1pPr>
              <a:defRPr/>
            </a:lvl1pPr>
          </a:lstStyle>
          <a:p>
            <a:fld id="{8498730B-14C7-4A40-B185-625B330053E0}" type="slidenum">
              <a:rPr lang="zh-CN" altLang="en-US"/>
              <a:pPr/>
              <a:t>‹#›</a:t>
            </a:fld>
            <a:endParaRPr lang="en-US" altLang="zh-CN"/>
          </a:p>
        </p:txBody>
      </p:sp>
    </p:spTree>
    <p:extLst>
      <p:ext uri="{BB962C8B-B14F-4D97-AF65-F5344CB8AC3E}">
        <p14:creationId xmlns:p14="http://schemas.microsoft.com/office/powerpoint/2010/main" val="277373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DA51-8D99-45AE-8322-AB6179E51F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6252A75-F26C-4E06-9A37-DA91F00882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559892-1BF7-4479-99B5-737E3A7412CC}"/>
              </a:ext>
            </a:extLst>
          </p:cNvPr>
          <p:cNvSpPr>
            <a:spLocks noGrp="1"/>
          </p:cNvSpPr>
          <p:nvPr>
            <p:ph type="dt" sz="half" idx="10"/>
          </p:nvPr>
        </p:nvSpPr>
        <p:spPr/>
        <p:txBody>
          <a:bodyPr/>
          <a:lstStyle>
            <a:lvl1pPr>
              <a:defRPr/>
            </a:lvl1pPr>
          </a:lstStyle>
          <a:p>
            <a:pPr>
              <a:defRPr/>
            </a:pPr>
            <a:fld id="{2ECD35FB-C9BE-40D9-BF3C-E8E32B5A92A4}"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CFEA6A8D-2CC9-47DC-BB09-142E7B6D3EB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C04F219-79E9-4440-A0B5-9FAFBAF3C85A}"/>
              </a:ext>
            </a:extLst>
          </p:cNvPr>
          <p:cNvSpPr>
            <a:spLocks noGrp="1"/>
          </p:cNvSpPr>
          <p:nvPr>
            <p:ph type="sldNum" sz="quarter" idx="12"/>
          </p:nvPr>
        </p:nvSpPr>
        <p:spPr/>
        <p:txBody>
          <a:bodyPr/>
          <a:lstStyle>
            <a:lvl1pPr>
              <a:defRPr/>
            </a:lvl1pPr>
          </a:lstStyle>
          <a:p>
            <a:fld id="{7CF7BE8B-407C-49DB-85FF-516F2401E39F}" type="slidenum">
              <a:rPr lang="zh-CN" altLang="en-US"/>
              <a:pPr/>
              <a:t>‹#›</a:t>
            </a:fld>
            <a:endParaRPr lang="en-US" altLang="zh-CN"/>
          </a:p>
        </p:txBody>
      </p:sp>
    </p:spTree>
    <p:extLst>
      <p:ext uri="{BB962C8B-B14F-4D97-AF65-F5344CB8AC3E}">
        <p14:creationId xmlns:p14="http://schemas.microsoft.com/office/powerpoint/2010/main" val="4292936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6095FD-DAE3-45BA-B40B-7753F65297FA}"/>
              </a:ext>
            </a:extLst>
          </p:cNvPr>
          <p:cNvSpPr>
            <a:spLocks noGrp="1"/>
          </p:cNvSpPr>
          <p:nvPr>
            <p:ph type="title" orient="vert"/>
          </p:nvPr>
        </p:nvSpPr>
        <p:spPr>
          <a:xfrm>
            <a:off x="6551613" y="161925"/>
            <a:ext cx="2005012" cy="50196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B790D4-5AAF-4C44-ADD9-C5BC361E827E}"/>
              </a:ext>
            </a:extLst>
          </p:cNvPr>
          <p:cNvSpPr>
            <a:spLocks noGrp="1"/>
          </p:cNvSpPr>
          <p:nvPr>
            <p:ph type="body" orient="vert" idx="1"/>
          </p:nvPr>
        </p:nvSpPr>
        <p:spPr>
          <a:xfrm>
            <a:off x="533400" y="161925"/>
            <a:ext cx="5865813" cy="5019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085FFF-9CE2-452D-BC06-454E9F3DF201}"/>
              </a:ext>
            </a:extLst>
          </p:cNvPr>
          <p:cNvSpPr>
            <a:spLocks noGrp="1"/>
          </p:cNvSpPr>
          <p:nvPr>
            <p:ph type="dt" sz="half" idx="10"/>
          </p:nvPr>
        </p:nvSpPr>
        <p:spPr/>
        <p:txBody>
          <a:bodyPr/>
          <a:lstStyle>
            <a:lvl1pPr>
              <a:defRPr/>
            </a:lvl1pPr>
          </a:lstStyle>
          <a:p>
            <a:pPr>
              <a:defRPr/>
            </a:pPr>
            <a:fld id="{2875A9E5-FFA9-4E69-B4E5-200EE5E110C9}"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A1F97CC0-65AD-4307-A341-75B6718A379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2DAF861-2FA6-401D-A89F-81E79833DB7A}"/>
              </a:ext>
            </a:extLst>
          </p:cNvPr>
          <p:cNvSpPr>
            <a:spLocks noGrp="1"/>
          </p:cNvSpPr>
          <p:nvPr>
            <p:ph type="sldNum" sz="quarter" idx="12"/>
          </p:nvPr>
        </p:nvSpPr>
        <p:spPr/>
        <p:txBody>
          <a:bodyPr/>
          <a:lstStyle>
            <a:lvl1pPr>
              <a:defRPr/>
            </a:lvl1pPr>
          </a:lstStyle>
          <a:p>
            <a:fld id="{DBFCD9B6-3D2B-4558-8565-DF30C936DD0D}" type="slidenum">
              <a:rPr lang="zh-CN" altLang="en-US"/>
              <a:pPr/>
              <a:t>‹#›</a:t>
            </a:fld>
            <a:endParaRPr lang="en-US" altLang="zh-CN"/>
          </a:p>
        </p:txBody>
      </p:sp>
    </p:spTree>
    <p:extLst>
      <p:ext uri="{BB962C8B-B14F-4D97-AF65-F5344CB8AC3E}">
        <p14:creationId xmlns:p14="http://schemas.microsoft.com/office/powerpoint/2010/main" val="3945242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C73E8-C5E3-424A-ADC9-1958F8348E8E}"/>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9B3C7A-1689-4EB6-B4A2-0E77E51B84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B1C0B8-DDA3-4AC9-8801-235CBAFB5416}"/>
              </a:ext>
            </a:extLst>
          </p:cNvPr>
          <p:cNvSpPr>
            <a:spLocks noGrp="1"/>
          </p:cNvSpPr>
          <p:nvPr>
            <p:ph type="dt" sz="half" idx="10"/>
          </p:nvPr>
        </p:nvSpPr>
        <p:spPr/>
        <p:txBody>
          <a:bodyPr/>
          <a:lstStyle>
            <a:lvl1pPr>
              <a:defRPr/>
            </a:lvl1pPr>
          </a:lstStyle>
          <a:p>
            <a:pPr>
              <a:defRPr/>
            </a:pPr>
            <a:fld id="{18D0ABE8-BA10-42AC-89E2-30162A82590D}"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1612A708-49F0-4161-929F-8C7ECD3E515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D19CB32-E941-4019-B403-2E03439A4D61}"/>
              </a:ext>
            </a:extLst>
          </p:cNvPr>
          <p:cNvSpPr>
            <a:spLocks noGrp="1"/>
          </p:cNvSpPr>
          <p:nvPr>
            <p:ph type="sldNum" sz="quarter" idx="12"/>
          </p:nvPr>
        </p:nvSpPr>
        <p:spPr/>
        <p:txBody>
          <a:bodyPr/>
          <a:lstStyle>
            <a:lvl1pPr>
              <a:defRPr/>
            </a:lvl1pPr>
          </a:lstStyle>
          <a:p>
            <a:fld id="{2342CDDD-6884-4FEA-8082-88BC1D6DBAF9}" type="slidenum">
              <a:rPr lang="en-US" altLang="ko-KR"/>
              <a:pPr/>
              <a:t>‹#›</a:t>
            </a:fld>
            <a:endParaRPr lang="en-US" altLang="ko-KR"/>
          </a:p>
        </p:txBody>
      </p:sp>
    </p:spTree>
    <p:extLst>
      <p:ext uri="{BB962C8B-B14F-4D97-AF65-F5344CB8AC3E}">
        <p14:creationId xmlns:p14="http://schemas.microsoft.com/office/powerpoint/2010/main" val="2924430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36D0B-BBBF-422B-AF30-C97BA3929D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6DBAE3-0652-4EA4-9821-5C8F7DB1E8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39E2B6-6700-4582-A9D7-7FF2F9CEB8EB}"/>
              </a:ext>
            </a:extLst>
          </p:cNvPr>
          <p:cNvSpPr>
            <a:spLocks noGrp="1"/>
          </p:cNvSpPr>
          <p:nvPr>
            <p:ph type="dt" sz="half" idx="10"/>
          </p:nvPr>
        </p:nvSpPr>
        <p:spPr/>
        <p:txBody>
          <a:bodyPr/>
          <a:lstStyle>
            <a:lvl1pPr>
              <a:defRPr/>
            </a:lvl1pPr>
          </a:lstStyle>
          <a:p>
            <a:pPr>
              <a:defRPr/>
            </a:pPr>
            <a:fld id="{AE4BE15E-8497-48E7-B814-FBAB22FA0ACC}"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7B485BA0-050B-4F20-AFDE-EA249301965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23A868B-D4D2-4184-A6C0-996EB2B17683}"/>
              </a:ext>
            </a:extLst>
          </p:cNvPr>
          <p:cNvSpPr>
            <a:spLocks noGrp="1"/>
          </p:cNvSpPr>
          <p:nvPr>
            <p:ph type="sldNum" sz="quarter" idx="12"/>
          </p:nvPr>
        </p:nvSpPr>
        <p:spPr/>
        <p:txBody>
          <a:bodyPr/>
          <a:lstStyle>
            <a:lvl1pPr>
              <a:defRPr/>
            </a:lvl1pPr>
          </a:lstStyle>
          <a:p>
            <a:fld id="{700A3045-7947-4639-ADA6-B592E91255DE}" type="slidenum">
              <a:rPr lang="en-US" altLang="ko-KR"/>
              <a:pPr/>
              <a:t>‹#›</a:t>
            </a:fld>
            <a:endParaRPr lang="en-US" altLang="ko-KR"/>
          </a:p>
        </p:txBody>
      </p:sp>
    </p:spTree>
    <p:extLst>
      <p:ext uri="{BB962C8B-B14F-4D97-AF65-F5344CB8AC3E}">
        <p14:creationId xmlns:p14="http://schemas.microsoft.com/office/powerpoint/2010/main" val="2803007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3AF55-1782-4831-87D8-B5FEAA1A75D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657D4A-231C-45C5-9555-38E1C560843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D6A89A-60C3-4E0E-A66B-048619FB1AA7}"/>
              </a:ext>
            </a:extLst>
          </p:cNvPr>
          <p:cNvSpPr>
            <a:spLocks noGrp="1"/>
          </p:cNvSpPr>
          <p:nvPr>
            <p:ph type="dt" sz="half" idx="10"/>
          </p:nvPr>
        </p:nvSpPr>
        <p:spPr/>
        <p:txBody>
          <a:bodyPr/>
          <a:lstStyle>
            <a:lvl1pPr>
              <a:defRPr/>
            </a:lvl1pPr>
          </a:lstStyle>
          <a:p>
            <a:pPr>
              <a:defRPr/>
            </a:pPr>
            <a:fld id="{45FFFBB2-D02B-40BE-AA9A-46F892951AA3}"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6EBA2263-761E-4F91-880D-00774B9313B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13D468A-6B65-4092-9B53-05C41D3CF88D}"/>
              </a:ext>
            </a:extLst>
          </p:cNvPr>
          <p:cNvSpPr>
            <a:spLocks noGrp="1"/>
          </p:cNvSpPr>
          <p:nvPr>
            <p:ph type="sldNum" sz="quarter" idx="12"/>
          </p:nvPr>
        </p:nvSpPr>
        <p:spPr/>
        <p:txBody>
          <a:bodyPr/>
          <a:lstStyle>
            <a:lvl1pPr>
              <a:defRPr/>
            </a:lvl1pPr>
          </a:lstStyle>
          <a:p>
            <a:fld id="{E3D963D7-D4FA-4175-B514-B7AED3E9F097}" type="slidenum">
              <a:rPr lang="en-US" altLang="ko-KR"/>
              <a:pPr/>
              <a:t>‹#›</a:t>
            </a:fld>
            <a:endParaRPr lang="en-US" altLang="ko-KR"/>
          </a:p>
        </p:txBody>
      </p:sp>
    </p:spTree>
    <p:extLst>
      <p:ext uri="{BB962C8B-B14F-4D97-AF65-F5344CB8AC3E}">
        <p14:creationId xmlns:p14="http://schemas.microsoft.com/office/powerpoint/2010/main" val="1414400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F7595-3642-4C60-9C0C-885F90311D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63B4D7-A774-4B38-904F-A7843885CEFB}"/>
              </a:ext>
            </a:extLst>
          </p:cNvPr>
          <p:cNvSpPr>
            <a:spLocks noGrp="1"/>
          </p:cNvSpPr>
          <p:nvPr>
            <p:ph sz="half" idx="1"/>
          </p:nvPr>
        </p:nvSpPr>
        <p:spPr>
          <a:xfrm>
            <a:off x="533400" y="1066800"/>
            <a:ext cx="3935413"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31ED93-8F12-4EDA-826F-82B1D99BE26F}"/>
              </a:ext>
            </a:extLst>
          </p:cNvPr>
          <p:cNvSpPr>
            <a:spLocks noGrp="1"/>
          </p:cNvSpPr>
          <p:nvPr>
            <p:ph sz="half" idx="2"/>
          </p:nvPr>
        </p:nvSpPr>
        <p:spPr>
          <a:xfrm>
            <a:off x="4621213" y="1066800"/>
            <a:ext cx="3935412"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A7B7A38-03CF-4572-B8F5-4ECD4FDE6A2B}"/>
              </a:ext>
            </a:extLst>
          </p:cNvPr>
          <p:cNvSpPr>
            <a:spLocks noGrp="1"/>
          </p:cNvSpPr>
          <p:nvPr>
            <p:ph type="dt" sz="half" idx="10"/>
          </p:nvPr>
        </p:nvSpPr>
        <p:spPr/>
        <p:txBody>
          <a:bodyPr/>
          <a:lstStyle>
            <a:lvl1pPr>
              <a:defRPr/>
            </a:lvl1pPr>
          </a:lstStyle>
          <a:p>
            <a:pPr>
              <a:defRPr/>
            </a:pPr>
            <a:fld id="{0E81E73F-08F2-40F4-9485-285CDA0371A8}"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1E5040F0-9BE4-4BE3-812C-46E8E1CF81A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088A6ED-C0E7-4767-BFC2-094DD43C02D0}"/>
              </a:ext>
            </a:extLst>
          </p:cNvPr>
          <p:cNvSpPr>
            <a:spLocks noGrp="1"/>
          </p:cNvSpPr>
          <p:nvPr>
            <p:ph type="sldNum" sz="quarter" idx="12"/>
          </p:nvPr>
        </p:nvSpPr>
        <p:spPr/>
        <p:txBody>
          <a:bodyPr/>
          <a:lstStyle>
            <a:lvl1pPr>
              <a:defRPr/>
            </a:lvl1pPr>
          </a:lstStyle>
          <a:p>
            <a:fld id="{FB901A32-A0A1-4238-8C92-081B80FCADDA}" type="slidenum">
              <a:rPr lang="en-US" altLang="ko-KR"/>
              <a:pPr/>
              <a:t>‹#›</a:t>
            </a:fld>
            <a:endParaRPr lang="en-US" altLang="ko-KR"/>
          </a:p>
        </p:txBody>
      </p:sp>
    </p:spTree>
    <p:extLst>
      <p:ext uri="{BB962C8B-B14F-4D97-AF65-F5344CB8AC3E}">
        <p14:creationId xmlns:p14="http://schemas.microsoft.com/office/powerpoint/2010/main" val="2893495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DFB8C-8D9D-46CE-9455-A9305535021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B0A39-AFC9-4416-A082-68AFE04E80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E32B8A-CCBA-40B0-AD8B-FD621C705DA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3E1E66-3CF4-4685-9051-E03F3358DF0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7C316B-F59D-428B-81C5-94806B79073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E3F23F-D701-4967-830C-FC56B0B6BA2B}"/>
              </a:ext>
            </a:extLst>
          </p:cNvPr>
          <p:cNvSpPr>
            <a:spLocks noGrp="1"/>
          </p:cNvSpPr>
          <p:nvPr>
            <p:ph type="dt" sz="half" idx="10"/>
          </p:nvPr>
        </p:nvSpPr>
        <p:spPr/>
        <p:txBody>
          <a:bodyPr/>
          <a:lstStyle>
            <a:lvl1pPr>
              <a:defRPr/>
            </a:lvl1pPr>
          </a:lstStyle>
          <a:p>
            <a:pPr>
              <a:defRPr/>
            </a:pPr>
            <a:fld id="{66A71F65-BBC7-474A-A931-6AB9AE570152}" type="datetime1">
              <a:rPr lang="zh-CN" altLang="en-US"/>
              <a:pPr>
                <a:defRPr/>
              </a:pPr>
              <a:t>2019/9/19</a:t>
            </a:fld>
            <a:endParaRPr lang="zh-CN" altLang="en-US"/>
          </a:p>
        </p:txBody>
      </p:sp>
      <p:sp>
        <p:nvSpPr>
          <p:cNvPr id="8" name="页脚占位符 7">
            <a:extLst>
              <a:ext uri="{FF2B5EF4-FFF2-40B4-BE49-F238E27FC236}">
                <a16:creationId xmlns:a16="http://schemas.microsoft.com/office/drawing/2014/main" id="{9191B381-B370-475A-B426-4E6AD34ABBA8}"/>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9A13558-C2FD-40B6-9F20-5A5646157719}"/>
              </a:ext>
            </a:extLst>
          </p:cNvPr>
          <p:cNvSpPr>
            <a:spLocks noGrp="1"/>
          </p:cNvSpPr>
          <p:nvPr>
            <p:ph type="sldNum" sz="quarter" idx="12"/>
          </p:nvPr>
        </p:nvSpPr>
        <p:spPr/>
        <p:txBody>
          <a:bodyPr/>
          <a:lstStyle>
            <a:lvl1pPr>
              <a:defRPr/>
            </a:lvl1pPr>
          </a:lstStyle>
          <a:p>
            <a:fld id="{C0616DCF-A825-4EA5-A7FC-56D65840B020}" type="slidenum">
              <a:rPr lang="en-US" altLang="ko-KR"/>
              <a:pPr/>
              <a:t>‹#›</a:t>
            </a:fld>
            <a:endParaRPr lang="en-US" altLang="ko-KR"/>
          </a:p>
        </p:txBody>
      </p:sp>
    </p:spTree>
    <p:extLst>
      <p:ext uri="{BB962C8B-B14F-4D97-AF65-F5344CB8AC3E}">
        <p14:creationId xmlns:p14="http://schemas.microsoft.com/office/powerpoint/2010/main" val="15150995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4DD4E-4344-4380-A2C4-BB5531D58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1E63F6-A50B-44EE-93BA-45E0397F747E}"/>
              </a:ext>
            </a:extLst>
          </p:cNvPr>
          <p:cNvSpPr>
            <a:spLocks noGrp="1"/>
          </p:cNvSpPr>
          <p:nvPr>
            <p:ph type="dt" sz="half" idx="10"/>
          </p:nvPr>
        </p:nvSpPr>
        <p:spPr/>
        <p:txBody>
          <a:bodyPr/>
          <a:lstStyle>
            <a:lvl1pPr>
              <a:defRPr/>
            </a:lvl1pPr>
          </a:lstStyle>
          <a:p>
            <a:pPr>
              <a:defRPr/>
            </a:pPr>
            <a:fld id="{D438384E-FAD3-4EFA-BF20-3E5AA3DC281B}" type="datetime1">
              <a:rPr lang="zh-CN" altLang="en-US"/>
              <a:pPr>
                <a:defRPr/>
              </a:pPr>
              <a:t>2019/9/19</a:t>
            </a:fld>
            <a:endParaRPr lang="zh-CN" altLang="en-US"/>
          </a:p>
        </p:txBody>
      </p:sp>
      <p:sp>
        <p:nvSpPr>
          <p:cNvPr id="4" name="页脚占位符 3">
            <a:extLst>
              <a:ext uri="{FF2B5EF4-FFF2-40B4-BE49-F238E27FC236}">
                <a16:creationId xmlns:a16="http://schemas.microsoft.com/office/drawing/2014/main" id="{667516AF-FE1D-4454-81FC-DA113E18CA8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25AD564-7D7A-4C96-9323-C511184D3B74}"/>
              </a:ext>
            </a:extLst>
          </p:cNvPr>
          <p:cNvSpPr>
            <a:spLocks noGrp="1"/>
          </p:cNvSpPr>
          <p:nvPr>
            <p:ph type="sldNum" sz="quarter" idx="12"/>
          </p:nvPr>
        </p:nvSpPr>
        <p:spPr/>
        <p:txBody>
          <a:bodyPr/>
          <a:lstStyle>
            <a:lvl1pPr>
              <a:defRPr/>
            </a:lvl1pPr>
          </a:lstStyle>
          <a:p>
            <a:fld id="{577A9390-AE87-4201-8443-1B3A965D177F}" type="slidenum">
              <a:rPr lang="en-US" altLang="ko-KR"/>
              <a:pPr/>
              <a:t>‹#›</a:t>
            </a:fld>
            <a:endParaRPr lang="en-US" altLang="ko-KR"/>
          </a:p>
        </p:txBody>
      </p:sp>
    </p:spTree>
    <p:extLst>
      <p:ext uri="{BB962C8B-B14F-4D97-AF65-F5344CB8AC3E}">
        <p14:creationId xmlns:p14="http://schemas.microsoft.com/office/powerpoint/2010/main" val="3506026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AC3307-74B2-4469-8B15-06E53BF7875D}"/>
              </a:ext>
            </a:extLst>
          </p:cNvPr>
          <p:cNvSpPr>
            <a:spLocks noGrp="1"/>
          </p:cNvSpPr>
          <p:nvPr>
            <p:ph type="dt" sz="half" idx="10"/>
          </p:nvPr>
        </p:nvSpPr>
        <p:spPr/>
        <p:txBody>
          <a:bodyPr/>
          <a:lstStyle>
            <a:lvl1pPr>
              <a:defRPr/>
            </a:lvl1pPr>
          </a:lstStyle>
          <a:p>
            <a:pPr>
              <a:defRPr/>
            </a:pPr>
            <a:fld id="{7AEEB57E-81C2-4510-9F92-99E2A3EBB037}" type="datetime1">
              <a:rPr lang="zh-CN" altLang="en-US"/>
              <a:pPr>
                <a:defRPr/>
              </a:pPr>
              <a:t>2019/9/19</a:t>
            </a:fld>
            <a:endParaRPr lang="zh-CN" altLang="en-US"/>
          </a:p>
        </p:txBody>
      </p:sp>
      <p:sp>
        <p:nvSpPr>
          <p:cNvPr id="3" name="页脚占位符 2">
            <a:extLst>
              <a:ext uri="{FF2B5EF4-FFF2-40B4-BE49-F238E27FC236}">
                <a16:creationId xmlns:a16="http://schemas.microsoft.com/office/drawing/2014/main" id="{C4E75530-0D6E-49CB-B8AF-5CEB2E40DFC7}"/>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CBF8A43-86F2-4BB7-9F8C-B003EB8AF7A5}"/>
              </a:ext>
            </a:extLst>
          </p:cNvPr>
          <p:cNvSpPr>
            <a:spLocks noGrp="1"/>
          </p:cNvSpPr>
          <p:nvPr>
            <p:ph type="sldNum" sz="quarter" idx="12"/>
          </p:nvPr>
        </p:nvSpPr>
        <p:spPr/>
        <p:txBody>
          <a:bodyPr/>
          <a:lstStyle>
            <a:lvl1pPr>
              <a:defRPr/>
            </a:lvl1pPr>
          </a:lstStyle>
          <a:p>
            <a:fld id="{E1894192-42A3-4771-B8E5-318A58777DDE}" type="slidenum">
              <a:rPr lang="en-US" altLang="ko-KR"/>
              <a:pPr/>
              <a:t>‹#›</a:t>
            </a:fld>
            <a:endParaRPr lang="en-US" altLang="ko-KR"/>
          </a:p>
        </p:txBody>
      </p:sp>
    </p:spTree>
    <p:extLst>
      <p:ext uri="{BB962C8B-B14F-4D97-AF65-F5344CB8AC3E}">
        <p14:creationId xmlns:p14="http://schemas.microsoft.com/office/powerpoint/2010/main" val="35713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1397C-17E4-47D8-9125-1FDE00EBEB2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8AE18A-DC0E-45ED-B741-821F15B17A7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D74A31B7-1954-48A9-8819-D3174F7FC945}"/>
              </a:ext>
            </a:extLst>
          </p:cNvPr>
          <p:cNvSpPr>
            <a:spLocks noGrp="1"/>
          </p:cNvSpPr>
          <p:nvPr>
            <p:ph type="sldNum" sz="quarter" idx="10"/>
          </p:nvPr>
        </p:nvSpPr>
        <p:spPr/>
        <p:txBody>
          <a:bodyPr/>
          <a:lstStyle>
            <a:lvl1pPr>
              <a:defRPr/>
            </a:lvl1pPr>
          </a:lstStyle>
          <a:p>
            <a:fld id="{568F77BC-62BD-48A7-8415-764973A74B77}" type="slidenum">
              <a:rPr lang="en-US" altLang="ko-KR"/>
              <a:pPr/>
              <a:t>‹#›</a:t>
            </a:fld>
            <a:endParaRPr lang="en-US" altLang="ko-KR"/>
          </a:p>
        </p:txBody>
      </p:sp>
    </p:spTree>
    <p:extLst>
      <p:ext uri="{BB962C8B-B14F-4D97-AF65-F5344CB8AC3E}">
        <p14:creationId xmlns:p14="http://schemas.microsoft.com/office/powerpoint/2010/main" val="4004632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88EDF-62A3-46AC-B1C8-CBEC3725D71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189112-D185-493D-AC65-BA47A235EB4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A6A638-626E-4621-9137-6D91577425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BE953C-ACBC-4127-84FD-98AFDABD9E29}"/>
              </a:ext>
            </a:extLst>
          </p:cNvPr>
          <p:cNvSpPr>
            <a:spLocks noGrp="1"/>
          </p:cNvSpPr>
          <p:nvPr>
            <p:ph type="dt" sz="half" idx="10"/>
          </p:nvPr>
        </p:nvSpPr>
        <p:spPr/>
        <p:txBody>
          <a:bodyPr/>
          <a:lstStyle>
            <a:lvl1pPr>
              <a:defRPr/>
            </a:lvl1pPr>
          </a:lstStyle>
          <a:p>
            <a:pPr>
              <a:defRPr/>
            </a:pPr>
            <a:fld id="{1F80F027-543E-418B-8338-85576BA7662C}"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C396B80C-0365-4FA6-BC9A-42017B1F414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A7C19BD-0E89-4BE8-93B3-9C002DA14C93}"/>
              </a:ext>
            </a:extLst>
          </p:cNvPr>
          <p:cNvSpPr>
            <a:spLocks noGrp="1"/>
          </p:cNvSpPr>
          <p:nvPr>
            <p:ph type="sldNum" sz="quarter" idx="12"/>
          </p:nvPr>
        </p:nvSpPr>
        <p:spPr/>
        <p:txBody>
          <a:bodyPr/>
          <a:lstStyle>
            <a:lvl1pPr>
              <a:defRPr/>
            </a:lvl1pPr>
          </a:lstStyle>
          <a:p>
            <a:fld id="{2051BE2E-7E18-41BD-BCF1-453AC8FA4FF2}" type="slidenum">
              <a:rPr lang="en-US" altLang="ko-KR"/>
              <a:pPr/>
              <a:t>‹#›</a:t>
            </a:fld>
            <a:endParaRPr lang="en-US" altLang="ko-KR"/>
          </a:p>
        </p:txBody>
      </p:sp>
    </p:spTree>
    <p:extLst>
      <p:ext uri="{BB962C8B-B14F-4D97-AF65-F5344CB8AC3E}">
        <p14:creationId xmlns:p14="http://schemas.microsoft.com/office/powerpoint/2010/main" val="1795495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EC20A-79F5-4D02-BA6D-A285BAB9CD4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62CD34-0C27-40D3-9587-3DEF2E2E222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90AFE0-02D9-4316-B91B-DBB44C7EDBE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E97AB0-54C4-4080-B4C2-417467ECC2AF}"/>
              </a:ext>
            </a:extLst>
          </p:cNvPr>
          <p:cNvSpPr>
            <a:spLocks noGrp="1"/>
          </p:cNvSpPr>
          <p:nvPr>
            <p:ph type="dt" sz="half" idx="10"/>
          </p:nvPr>
        </p:nvSpPr>
        <p:spPr/>
        <p:txBody>
          <a:bodyPr/>
          <a:lstStyle>
            <a:lvl1pPr>
              <a:defRPr/>
            </a:lvl1pPr>
          </a:lstStyle>
          <a:p>
            <a:pPr>
              <a:defRPr/>
            </a:pPr>
            <a:fld id="{607E0064-E4BB-4F5E-8E91-D7A9659C9D7E}" type="datetime1">
              <a:rPr lang="zh-CN" altLang="en-US"/>
              <a:pPr>
                <a:defRPr/>
              </a:pPr>
              <a:t>2019/9/19</a:t>
            </a:fld>
            <a:endParaRPr lang="zh-CN" altLang="en-US"/>
          </a:p>
        </p:txBody>
      </p:sp>
      <p:sp>
        <p:nvSpPr>
          <p:cNvPr id="6" name="页脚占位符 5">
            <a:extLst>
              <a:ext uri="{FF2B5EF4-FFF2-40B4-BE49-F238E27FC236}">
                <a16:creationId xmlns:a16="http://schemas.microsoft.com/office/drawing/2014/main" id="{CA0050DA-5E58-4744-ACFC-F533BB590D7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D25DEB5-6679-4A62-ADB0-01A2E888909A}"/>
              </a:ext>
            </a:extLst>
          </p:cNvPr>
          <p:cNvSpPr>
            <a:spLocks noGrp="1"/>
          </p:cNvSpPr>
          <p:nvPr>
            <p:ph type="sldNum" sz="quarter" idx="12"/>
          </p:nvPr>
        </p:nvSpPr>
        <p:spPr/>
        <p:txBody>
          <a:bodyPr/>
          <a:lstStyle>
            <a:lvl1pPr>
              <a:defRPr/>
            </a:lvl1pPr>
          </a:lstStyle>
          <a:p>
            <a:fld id="{669759C2-F24A-4D99-AAAD-CCDE763A9C46}" type="slidenum">
              <a:rPr lang="en-US" altLang="ko-KR"/>
              <a:pPr/>
              <a:t>‹#›</a:t>
            </a:fld>
            <a:endParaRPr lang="en-US" altLang="ko-KR"/>
          </a:p>
        </p:txBody>
      </p:sp>
    </p:spTree>
    <p:extLst>
      <p:ext uri="{BB962C8B-B14F-4D97-AF65-F5344CB8AC3E}">
        <p14:creationId xmlns:p14="http://schemas.microsoft.com/office/powerpoint/2010/main" val="2955450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DA529-1A5C-484B-A763-3A01EC78A8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CAB98FD-6A07-476A-94D2-3F45BCC979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F044-5B25-4BAE-97EE-3CD91F3C5E1D}"/>
              </a:ext>
            </a:extLst>
          </p:cNvPr>
          <p:cNvSpPr>
            <a:spLocks noGrp="1"/>
          </p:cNvSpPr>
          <p:nvPr>
            <p:ph type="dt" sz="half" idx="10"/>
          </p:nvPr>
        </p:nvSpPr>
        <p:spPr/>
        <p:txBody>
          <a:bodyPr/>
          <a:lstStyle>
            <a:lvl1pPr>
              <a:defRPr/>
            </a:lvl1pPr>
          </a:lstStyle>
          <a:p>
            <a:pPr>
              <a:defRPr/>
            </a:pPr>
            <a:fld id="{8CF6E26A-6B46-47B5-8FAE-4DCACF0DA30B}"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623147FB-5190-4C8E-9B6F-3352F5F4FEC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270D2C6-0B46-4654-A61D-2CFAD553549C}"/>
              </a:ext>
            </a:extLst>
          </p:cNvPr>
          <p:cNvSpPr>
            <a:spLocks noGrp="1"/>
          </p:cNvSpPr>
          <p:nvPr>
            <p:ph type="sldNum" sz="quarter" idx="12"/>
          </p:nvPr>
        </p:nvSpPr>
        <p:spPr/>
        <p:txBody>
          <a:bodyPr/>
          <a:lstStyle>
            <a:lvl1pPr>
              <a:defRPr/>
            </a:lvl1pPr>
          </a:lstStyle>
          <a:p>
            <a:fld id="{EB3AB739-0FC7-4E29-A952-9754977893EB}" type="slidenum">
              <a:rPr lang="en-US" altLang="ko-KR"/>
              <a:pPr/>
              <a:t>‹#›</a:t>
            </a:fld>
            <a:endParaRPr lang="en-US" altLang="ko-KR"/>
          </a:p>
        </p:txBody>
      </p:sp>
    </p:spTree>
    <p:extLst>
      <p:ext uri="{BB962C8B-B14F-4D97-AF65-F5344CB8AC3E}">
        <p14:creationId xmlns:p14="http://schemas.microsoft.com/office/powerpoint/2010/main" val="2345062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232846-F8CC-4956-819F-05283098374B}"/>
              </a:ext>
            </a:extLst>
          </p:cNvPr>
          <p:cNvSpPr>
            <a:spLocks noGrp="1"/>
          </p:cNvSpPr>
          <p:nvPr>
            <p:ph type="title" orient="vert"/>
          </p:nvPr>
        </p:nvSpPr>
        <p:spPr>
          <a:xfrm>
            <a:off x="6551613" y="161925"/>
            <a:ext cx="2005012" cy="50196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FD2F1F-B1F5-42C7-9E74-712936EB196B}"/>
              </a:ext>
            </a:extLst>
          </p:cNvPr>
          <p:cNvSpPr>
            <a:spLocks noGrp="1"/>
          </p:cNvSpPr>
          <p:nvPr>
            <p:ph type="body" orient="vert" idx="1"/>
          </p:nvPr>
        </p:nvSpPr>
        <p:spPr>
          <a:xfrm>
            <a:off x="533400" y="161925"/>
            <a:ext cx="5865813" cy="5019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FF8A89-71B5-4779-A455-3396C4420D16}"/>
              </a:ext>
            </a:extLst>
          </p:cNvPr>
          <p:cNvSpPr>
            <a:spLocks noGrp="1"/>
          </p:cNvSpPr>
          <p:nvPr>
            <p:ph type="dt" sz="half" idx="10"/>
          </p:nvPr>
        </p:nvSpPr>
        <p:spPr/>
        <p:txBody>
          <a:bodyPr/>
          <a:lstStyle>
            <a:lvl1pPr>
              <a:defRPr/>
            </a:lvl1pPr>
          </a:lstStyle>
          <a:p>
            <a:pPr>
              <a:defRPr/>
            </a:pPr>
            <a:fld id="{3A580CA0-C392-4385-833F-8FB5B93429FB}" type="datetime1">
              <a:rPr lang="zh-CN" altLang="en-US"/>
              <a:pPr>
                <a:defRPr/>
              </a:pPr>
              <a:t>2019/9/19</a:t>
            </a:fld>
            <a:endParaRPr lang="zh-CN" altLang="en-US"/>
          </a:p>
        </p:txBody>
      </p:sp>
      <p:sp>
        <p:nvSpPr>
          <p:cNvPr id="5" name="页脚占位符 4">
            <a:extLst>
              <a:ext uri="{FF2B5EF4-FFF2-40B4-BE49-F238E27FC236}">
                <a16:creationId xmlns:a16="http://schemas.microsoft.com/office/drawing/2014/main" id="{35E25708-908E-4CD1-991F-1A283A666AC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CF0E27F-97C5-4F25-BD76-BD2605FF32EF}"/>
              </a:ext>
            </a:extLst>
          </p:cNvPr>
          <p:cNvSpPr>
            <a:spLocks noGrp="1"/>
          </p:cNvSpPr>
          <p:nvPr>
            <p:ph type="sldNum" sz="quarter" idx="12"/>
          </p:nvPr>
        </p:nvSpPr>
        <p:spPr/>
        <p:txBody>
          <a:bodyPr/>
          <a:lstStyle>
            <a:lvl1pPr>
              <a:defRPr/>
            </a:lvl1pPr>
          </a:lstStyle>
          <a:p>
            <a:fld id="{6591520B-6188-45EC-AEBC-9689CA3FFACB}" type="slidenum">
              <a:rPr lang="en-US" altLang="ko-KR"/>
              <a:pPr/>
              <a:t>‹#›</a:t>
            </a:fld>
            <a:endParaRPr lang="en-US" altLang="ko-KR"/>
          </a:p>
        </p:txBody>
      </p:sp>
    </p:spTree>
    <p:extLst>
      <p:ext uri="{BB962C8B-B14F-4D97-AF65-F5344CB8AC3E}">
        <p14:creationId xmlns:p14="http://schemas.microsoft.com/office/powerpoint/2010/main" val="25640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29F9B-EEA3-488A-8D84-3A279E2DBD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238005-CBA9-4815-B303-42CE07612BCE}"/>
              </a:ext>
            </a:extLst>
          </p:cNvPr>
          <p:cNvSpPr>
            <a:spLocks noGrp="1"/>
          </p:cNvSpPr>
          <p:nvPr>
            <p:ph sz="half" idx="1"/>
          </p:nvPr>
        </p:nvSpPr>
        <p:spPr>
          <a:xfrm>
            <a:off x="533400" y="1066800"/>
            <a:ext cx="3935413"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344EEA-4F0F-4ACE-8DA4-9B2778BC81F5}"/>
              </a:ext>
            </a:extLst>
          </p:cNvPr>
          <p:cNvSpPr>
            <a:spLocks noGrp="1"/>
          </p:cNvSpPr>
          <p:nvPr>
            <p:ph sz="half" idx="2"/>
          </p:nvPr>
        </p:nvSpPr>
        <p:spPr>
          <a:xfrm>
            <a:off x="4621213" y="1066800"/>
            <a:ext cx="3935412"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8390F2A6-7A4B-4D34-BFC8-7568B4BA4FEC}"/>
              </a:ext>
            </a:extLst>
          </p:cNvPr>
          <p:cNvSpPr>
            <a:spLocks noGrp="1"/>
          </p:cNvSpPr>
          <p:nvPr>
            <p:ph type="sldNum" sz="quarter" idx="10"/>
          </p:nvPr>
        </p:nvSpPr>
        <p:spPr/>
        <p:txBody>
          <a:bodyPr/>
          <a:lstStyle>
            <a:lvl1pPr>
              <a:defRPr/>
            </a:lvl1pPr>
          </a:lstStyle>
          <a:p>
            <a:fld id="{D67411B8-9771-4CB9-BAFE-D25AF322F4C0}" type="slidenum">
              <a:rPr lang="en-US" altLang="ko-KR"/>
              <a:pPr/>
              <a:t>‹#›</a:t>
            </a:fld>
            <a:endParaRPr lang="en-US" altLang="ko-KR"/>
          </a:p>
        </p:txBody>
      </p:sp>
    </p:spTree>
    <p:extLst>
      <p:ext uri="{BB962C8B-B14F-4D97-AF65-F5344CB8AC3E}">
        <p14:creationId xmlns:p14="http://schemas.microsoft.com/office/powerpoint/2010/main" val="82230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1812C-5D12-442A-A59B-4A20D8450E1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8DBEA5-5C1E-47AC-884B-37AFB7AA9EF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916EA0-C8F8-42A0-A19E-7D066CD4BCCC}"/>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442E8E0-9DDC-4A1D-935C-E1A58C1A68C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BC84C8-18EE-46E0-B703-42A7BA17AC3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634D4777-CD38-446C-9F05-61DDF00B3B6F}"/>
              </a:ext>
            </a:extLst>
          </p:cNvPr>
          <p:cNvSpPr>
            <a:spLocks noGrp="1"/>
          </p:cNvSpPr>
          <p:nvPr>
            <p:ph type="sldNum" sz="quarter" idx="10"/>
          </p:nvPr>
        </p:nvSpPr>
        <p:spPr/>
        <p:txBody>
          <a:bodyPr/>
          <a:lstStyle>
            <a:lvl1pPr>
              <a:defRPr/>
            </a:lvl1pPr>
          </a:lstStyle>
          <a:p>
            <a:fld id="{EDEF2EFB-F5A6-4378-B222-4A43A70B1BD3}" type="slidenum">
              <a:rPr lang="en-US" altLang="ko-KR"/>
              <a:pPr/>
              <a:t>‹#›</a:t>
            </a:fld>
            <a:endParaRPr lang="en-US" altLang="ko-KR"/>
          </a:p>
        </p:txBody>
      </p:sp>
    </p:spTree>
    <p:extLst>
      <p:ext uri="{BB962C8B-B14F-4D97-AF65-F5344CB8AC3E}">
        <p14:creationId xmlns:p14="http://schemas.microsoft.com/office/powerpoint/2010/main" val="7551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3906-2D64-4A2C-85BA-D54F43A4E833}"/>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F7B2A1BA-FABC-4CEF-BA5A-229A507D7851}"/>
              </a:ext>
            </a:extLst>
          </p:cNvPr>
          <p:cNvSpPr>
            <a:spLocks noGrp="1"/>
          </p:cNvSpPr>
          <p:nvPr>
            <p:ph type="sldNum" sz="quarter" idx="10"/>
          </p:nvPr>
        </p:nvSpPr>
        <p:spPr/>
        <p:txBody>
          <a:bodyPr/>
          <a:lstStyle>
            <a:lvl1pPr>
              <a:defRPr/>
            </a:lvl1pPr>
          </a:lstStyle>
          <a:p>
            <a:fld id="{DE86CABD-3F17-4724-B265-6722C6556D2D}" type="slidenum">
              <a:rPr lang="en-US" altLang="ko-KR"/>
              <a:pPr/>
              <a:t>‹#›</a:t>
            </a:fld>
            <a:endParaRPr lang="en-US" altLang="ko-KR"/>
          </a:p>
        </p:txBody>
      </p:sp>
    </p:spTree>
    <p:extLst>
      <p:ext uri="{BB962C8B-B14F-4D97-AF65-F5344CB8AC3E}">
        <p14:creationId xmlns:p14="http://schemas.microsoft.com/office/powerpoint/2010/main" val="267194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C0A98A-6E76-4331-81E5-07D6D0B14006}"/>
              </a:ext>
            </a:extLst>
          </p:cNvPr>
          <p:cNvSpPr>
            <a:spLocks noGrp="1"/>
          </p:cNvSpPr>
          <p:nvPr>
            <p:ph type="sldNum" sz="quarter" idx="10"/>
          </p:nvPr>
        </p:nvSpPr>
        <p:spPr/>
        <p:txBody>
          <a:bodyPr/>
          <a:lstStyle>
            <a:lvl1pPr>
              <a:defRPr/>
            </a:lvl1pPr>
          </a:lstStyle>
          <a:p>
            <a:fld id="{6982816C-0DAE-47A4-BD33-5F87705D47AA}" type="slidenum">
              <a:rPr lang="en-US" altLang="ko-KR"/>
              <a:pPr/>
              <a:t>‹#›</a:t>
            </a:fld>
            <a:endParaRPr lang="en-US" altLang="ko-KR"/>
          </a:p>
        </p:txBody>
      </p:sp>
    </p:spTree>
    <p:extLst>
      <p:ext uri="{BB962C8B-B14F-4D97-AF65-F5344CB8AC3E}">
        <p14:creationId xmlns:p14="http://schemas.microsoft.com/office/powerpoint/2010/main" val="94316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1FDF5-D11B-41BA-9AD5-89668205C29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B9B546-2B39-4DA3-A96C-7BD30C345C9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BB5300-C724-4E35-9F04-CC8DBC4F41D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F0F279A-0294-4883-A9CA-4B640FA21939}"/>
              </a:ext>
            </a:extLst>
          </p:cNvPr>
          <p:cNvSpPr>
            <a:spLocks noGrp="1"/>
          </p:cNvSpPr>
          <p:nvPr>
            <p:ph type="sldNum" sz="quarter" idx="10"/>
          </p:nvPr>
        </p:nvSpPr>
        <p:spPr/>
        <p:txBody>
          <a:bodyPr/>
          <a:lstStyle>
            <a:lvl1pPr>
              <a:defRPr/>
            </a:lvl1pPr>
          </a:lstStyle>
          <a:p>
            <a:fld id="{0315DDF2-B468-4D3A-851B-2A576B19FC8E}" type="slidenum">
              <a:rPr lang="en-US" altLang="ko-KR"/>
              <a:pPr/>
              <a:t>‹#›</a:t>
            </a:fld>
            <a:endParaRPr lang="en-US" altLang="ko-KR"/>
          </a:p>
        </p:txBody>
      </p:sp>
    </p:spTree>
    <p:extLst>
      <p:ext uri="{BB962C8B-B14F-4D97-AF65-F5344CB8AC3E}">
        <p14:creationId xmlns:p14="http://schemas.microsoft.com/office/powerpoint/2010/main" val="5626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00BE4-D5C5-4A1A-BA33-BFB316A2B90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51F2C1-CB8C-4421-BCFD-F48CAD62A7B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A10FA2-9968-40E3-929A-D8138AADE8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D2962DFA-0834-4D10-9DF8-630FEEA07E67}"/>
              </a:ext>
            </a:extLst>
          </p:cNvPr>
          <p:cNvSpPr>
            <a:spLocks noGrp="1"/>
          </p:cNvSpPr>
          <p:nvPr>
            <p:ph type="sldNum" sz="quarter" idx="10"/>
          </p:nvPr>
        </p:nvSpPr>
        <p:spPr/>
        <p:txBody>
          <a:bodyPr/>
          <a:lstStyle>
            <a:lvl1pPr>
              <a:defRPr/>
            </a:lvl1pPr>
          </a:lstStyle>
          <a:p>
            <a:fld id="{9BA977EA-753E-4E75-85EC-C9CD6BADDBD5}" type="slidenum">
              <a:rPr lang="en-US" altLang="ko-KR"/>
              <a:pPr/>
              <a:t>‹#›</a:t>
            </a:fld>
            <a:endParaRPr lang="en-US" altLang="ko-KR"/>
          </a:p>
        </p:txBody>
      </p:sp>
    </p:spTree>
    <p:extLst>
      <p:ext uri="{BB962C8B-B14F-4D97-AF65-F5344CB8AC3E}">
        <p14:creationId xmlns:p14="http://schemas.microsoft.com/office/powerpoint/2010/main" val="142673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6370" name="Picture 2" descr="인터넷01-1">
            <a:extLst>
              <a:ext uri="{FF2B5EF4-FFF2-40B4-BE49-F238E27FC236}">
                <a16:creationId xmlns:a16="http://schemas.microsoft.com/office/drawing/2014/main" id="{3250F30E-6685-4B90-BD94-98CDEB3E525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3B65E34-E7F4-4F45-BC16-B922B2561FF8}"/>
              </a:ext>
            </a:extLst>
          </p:cNvPr>
          <p:cNvSpPr/>
          <p:nvPr/>
        </p:nvSpPr>
        <p:spPr>
          <a:xfrm>
            <a:off x="4737100" y="6538913"/>
            <a:ext cx="3441700" cy="336550"/>
          </a:xfrm>
          <a:prstGeom prst="rect">
            <a:avLst/>
          </a:prstGeom>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eaLnBrk="1" hangingPunct="1">
              <a:spcBef>
                <a:spcPct val="0"/>
              </a:spcBef>
              <a:buClrTx/>
              <a:buSzTx/>
              <a:buFontTx/>
              <a:buNone/>
            </a:pPr>
            <a:r>
              <a:rPr lang="zh-CN" altLang="en-US" sz="1600" b="1">
                <a:latin typeface="楷体_GB2312" pitchFamily="49" charset="-122"/>
                <a:ea typeface="楷体_GB2312" pitchFamily="49" charset="-122"/>
                <a:cs typeface="Times New Roman" panose="02020603050405020304" pitchFamily="18" charset="0"/>
              </a:rPr>
              <a:t>第</a:t>
            </a:r>
            <a:r>
              <a:rPr lang="en-US" altLang="zh-CN" sz="1600" b="1">
                <a:latin typeface="楷体_GB2312" pitchFamily="49" charset="-122"/>
                <a:ea typeface="楷体_GB2312" pitchFamily="49" charset="-122"/>
                <a:cs typeface="Times New Roman" panose="02020603050405020304" pitchFamily="18" charset="0"/>
              </a:rPr>
              <a:t>2</a:t>
            </a:r>
            <a:r>
              <a:rPr lang="zh-CN" altLang="en-US" sz="1600" b="1">
                <a:latin typeface="楷体_GB2312" pitchFamily="49" charset="-122"/>
                <a:ea typeface="楷体_GB2312" pitchFamily="49" charset="-122"/>
                <a:cs typeface="Times New Roman" panose="02020603050405020304" pitchFamily="18" charset="0"/>
              </a:rPr>
              <a:t>章 应用层</a:t>
            </a:r>
          </a:p>
        </p:txBody>
      </p:sp>
      <p:sp>
        <p:nvSpPr>
          <p:cNvPr id="186372" name="Rectangle 3">
            <a:extLst>
              <a:ext uri="{FF2B5EF4-FFF2-40B4-BE49-F238E27FC236}">
                <a16:creationId xmlns:a16="http://schemas.microsoft.com/office/drawing/2014/main" id="{ADB68080-7032-4B59-872E-68D7CEB7D9B6}"/>
              </a:ext>
            </a:extLst>
          </p:cNvPr>
          <p:cNvSpPr>
            <a:spLocks noGrp="1" noChangeArrowheads="1"/>
          </p:cNvSpPr>
          <p:nvPr>
            <p:ph type="title"/>
          </p:nvPr>
        </p:nvSpPr>
        <p:spPr bwMode="auto">
          <a:xfrm>
            <a:off x="584200" y="60325"/>
            <a:ext cx="80184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86373" name="Rectangle 4">
            <a:extLst>
              <a:ext uri="{FF2B5EF4-FFF2-40B4-BE49-F238E27FC236}">
                <a16:creationId xmlns:a16="http://schemas.microsoft.com/office/drawing/2014/main" id="{CA4F87A3-F8C4-42E5-AD88-0586019E1D3E}"/>
              </a:ext>
            </a:extLst>
          </p:cNvPr>
          <p:cNvSpPr>
            <a:spLocks noGrp="1" noChangeArrowheads="1"/>
          </p:cNvSpPr>
          <p:nvPr>
            <p:ph type="body" idx="1"/>
          </p:nvPr>
        </p:nvSpPr>
        <p:spPr bwMode="auto">
          <a:xfrm>
            <a:off x="533400" y="1066800"/>
            <a:ext cx="8023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 name="灯片编号占位符 5">
            <a:extLst>
              <a:ext uri="{FF2B5EF4-FFF2-40B4-BE49-F238E27FC236}">
                <a16:creationId xmlns:a16="http://schemas.microsoft.com/office/drawing/2014/main" id="{5F163DC9-0377-48D2-A804-DC221311C5AC}"/>
              </a:ext>
            </a:extLst>
          </p:cNvPr>
          <p:cNvSpPr>
            <a:spLocks noGrp="1"/>
          </p:cNvSpPr>
          <p:nvPr>
            <p:ph type="sldNum" sz="quarter" idx="4"/>
          </p:nvPr>
        </p:nvSpPr>
        <p:spPr bwMode="auto">
          <a:xfrm>
            <a:off x="8248650" y="6526213"/>
            <a:ext cx="854075" cy="3143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머리정체M"/>
                <a:ea typeface="-머리정체M"/>
                <a:cs typeface="-머리정체M"/>
              </a:defRPr>
            </a:lvl1pPr>
          </a:lstStyle>
          <a:p>
            <a:fld id="{41EC4EF8-AA8A-4466-BADE-F75B2DA72826}" type="slidenum">
              <a:rPr lang="en-US" altLang="ko-KR"/>
              <a:pPr/>
              <a:t>‹#›</a:t>
            </a:fld>
            <a:endParaRPr lang="en-US" altLang="ko-KR"/>
          </a:p>
        </p:txBody>
      </p:sp>
      <p:pic>
        <p:nvPicPr>
          <p:cNvPr id="186375" name="Picture 7" descr="3333333">
            <a:extLst>
              <a:ext uri="{FF2B5EF4-FFF2-40B4-BE49-F238E27FC236}">
                <a16:creationId xmlns:a16="http://schemas.microsoft.com/office/drawing/2014/main" id="{11BB5A81-A0A0-4967-9D3F-EC08D3956F81}"/>
              </a:ext>
            </a:extLst>
          </p:cNvPr>
          <p:cNvPicPr>
            <a:picLocks noChangeArrowheads="1"/>
          </p:cNvPicPr>
          <p:nvPr/>
        </p:nvPicPr>
        <p:blipFill>
          <a:blip r:embed="rId14">
            <a:extLst>
              <a:ext uri="{28A0092B-C50C-407E-A947-70E740481C1C}">
                <a14:useLocalDpi xmlns:a14="http://schemas.microsoft.com/office/drawing/2010/main" val="0"/>
              </a:ext>
            </a:extLst>
          </a:blip>
          <a:srcRect b="41957"/>
          <a:stretch>
            <a:fillRect/>
          </a:stretch>
        </p:blipFill>
        <p:spPr bwMode="auto">
          <a:xfrm>
            <a:off x="0" y="0"/>
            <a:ext cx="9153525" cy="874713"/>
          </a:xfrm>
          <a:prstGeom prst="rect">
            <a:avLst/>
          </a:prstGeom>
          <a:noFill/>
          <a:extLst>
            <a:ext uri="{909E8E84-426E-40DD-AFC4-6F175D3DCCD1}">
              <a14:hiddenFill xmlns:a14="http://schemas.microsoft.com/office/drawing/2010/main">
                <a:solidFill>
                  <a:srgbClr val="FFFFFF"/>
                </a:solidFill>
              </a14:hiddenFill>
            </a:ext>
          </a:extLst>
        </p:spPr>
      </p:pic>
      <p:sp>
        <p:nvSpPr>
          <p:cNvPr id="186376" name="Rectangle 2">
            <a:extLst>
              <a:ext uri="{FF2B5EF4-FFF2-40B4-BE49-F238E27FC236}">
                <a16:creationId xmlns:a16="http://schemas.microsoft.com/office/drawing/2014/main" id="{063D49A1-EB9D-4FD9-9021-19D1536E53B6}"/>
              </a:ext>
            </a:extLst>
          </p:cNvPr>
          <p:cNvSpPr>
            <a:spLocks noChangeArrowheads="1"/>
          </p:cNvSpPr>
          <p:nvPr userDrawn="1"/>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a:t> </a:t>
            </a:r>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latinLnBrk="1">
        <a:spcBef>
          <a:spcPct val="0"/>
        </a:spcBef>
        <a:spcAft>
          <a:spcPct val="0"/>
        </a:spcAft>
        <a:defRPr kumimoji="1" sz="3600" kern="1200">
          <a:solidFill>
            <a:srgbClr val="FFFF00"/>
          </a:solidFill>
          <a:latin typeface="+mj-lt"/>
          <a:ea typeface="+mj-ea"/>
          <a:cs typeface="+mj-cs"/>
        </a:defRPr>
      </a:lvl1pPr>
      <a:lvl2pPr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2pPr>
      <a:lvl3pPr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3pPr>
      <a:lvl4pPr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4pPr>
      <a:lvl5pPr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5pPr>
      <a:lvl6pPr marL="457200"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algn="l" rtl="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p:titleStyle>
    <p:bodyStyle>
      <a:lvl1pPr marL="342900" indent="-342900" algn="l" rtl="0" fontAlgn="base">
        <a:lnSpc>
          <a:spcPct val="120000"/>
        </a:lnSpc>
        <a:spcBef>
          <a:spcPct val="20000"/>
        </a:spcBef>
        <a:spcAft>
          <a:spcPct val="0"/>
        </a:spcAft>
        <a:buClr>
          <a:schemeClr val="accent2"/>
        </a:buClr>
        <a:buFont typeface="Wingdings" panose="05000000000000000000" pitchFamily="2" charset="2"/>
        <a:buChar char="Ø"/>
        <a:defRPr kumimoji="1" sz="2800" kern="1200">
          <a:solidFill>
            <a:schemeClr val="tx1"/>
          </a:solidFill>
          <a:latin typeface="+mn-lt"/>
          <a:ea typeface="+mn-ea"/>
          <a:cs typeface="+mn-cs"/>
        </a:defRPr>
      </a:lvl1pPr>
      <a:lvl2pPr marL="742950" indent="-285750" algn="l" rtl="0" fontAlgn="base">
        <a:lnSpc>
          <a:spcPct val="120000"/>
        </a:lnSpc>
        <a:spcBef>
          <a:spcPct val="20000"/>
        </a:spcBef>
        <a:spcAft>
          <a:spcPct val="0"/>
        </a:spcAft>
        <a:buClr>
          <a:schemeClr val="accent2"/>
        </a:buClr>
        <a:buSzPct val="85000"/>
        <a:buFont typeface="Wingdings" panose="05000000000000000000" pitchFamily="2" charset="2"/>
        <a:buChar char="u"/>
        <a:defRPr kumimoji="1" sz="2400" kern="1200">
          <a:solidFill>
            <a:schemeClr val="tx1"/>
          </a:solidFill>
          <a:latin typeface="+mn-lt"/>
          <a:ea typeface="+mn-ea"/>
          <a:cs typeface="+mn-cs"/>
        </a:defRPr>
      </a:lvl2pPr>
      <a:lvl3pPr marL="1143000" indent="-228600" algn="l" rtl="0" fontAlgn="base">
        <a:spcBef>
          <a:spcPct val="20000"/>
        </a:spcBef>
        <a:spcAft>
          <a:spcPct val="0"/>
        </a:spcAft>
        <a:buFont typeface="Wingdings" panose="05000000000000000000" pitchFamily="2" charset="2"/>
        <a:buChar char="u"/>
        <a:defRPr kumimoji="1" sz="2000" kern="1200">
          <a:solidFill>
            <a:schemeClr val="tx1"/>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u"/>
        <a:defRPr kumimoji="1" kern="1200">
          <a:solidFill>
            <a:schemeClr val="tx1"/>
          </a:solidFill>
          <a:latin typeface="+mj-lt"/>
          <a:ea typeface="+mn-ea"/>
          <a:cs typeface="+mn-cs"/>
        </a:defRPr>
      </a:lvl4pPr>
      <a:lvl5pPr marL="2057400" indent="-228600" algn="l" rtl="0" fontAlgn="base">
        <a:spcBef>
          <a:spcPct val="20000"/>
        </a:spcBef>
        <a:spcAft>
          <a:spcPct val="0"/>
        </a:spcAft>
        <a:buFont typeface="Wingdings" panose="05000000000000000000" pitchFamily="2" charset="2"/>
        <a:buChar char="u"/>
        <a:defRPr kumimoji="1" sz="15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8418" name="Picture 2" descr="인터넷01">
            <a:extLst>
              <a:ext uri="{FF2B5EF4-FFF2-40B4-BE49-F238E27FC236}">
                <a16:creationId xmlns:a16="http://schemas.microsoft.com/office/drawing/2014/main" id="{F0307CD9-DF49-4F10-BA12-DF68E607E23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19" name="Rectangle 3">
            <a:extLst>
              <a:ext uri="{FF2B5EF4-FFF2-40B4-BE49-F238E27FC236}">
                <a16:creationId xmlns:a16="http://schemas.microsoft.com/office/drawing/2014/main" id="{40EED2F0-E85B-45B0-BF8D-43EA420A512A}"/>
              </a:ext>
            </a:extLst>
          </p:cNvPr>
          <p:cNvSpPr>
            <a:spLocks noGrp="1" noChangeArrowheads="1"/>
          </p:cNvSpPr>
          <p:nvPr>
            <p:ph type="title"/>
          </p:nvPr>
        </p:nvSpPr>
        <p:spPr bwMode="auto">
          <a:xfrm>
            <a:off x="533400" y="161925"/>
            <a:ext cx="80184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88420" name="Rectangle 4">
            <a:extLst>
              <a:ext uri="{FF2B5EF4-FFF2-40B4-BE49-F238E27FC236}">
                <a16:creationId xmlns:a16="http://schemas.microsoft.com/office/drawing/2014/main" id="{EBD462D8-82CB-44FA-869F-5C014253ABB4}"/>
              </a:ext>
            </a:extLst>
          </p:cNvPr>
          <p:cNvSpPr>
            <a:spLocks noGrp="1" noChangeArrowheads="1"/>
          </p:cNvSpPr>
          <p:nvPr>
            <p:ph type="body" idx="1"/>
          </p:nvPr>
        </p:nvSpPr>
        <p:spPr bwMode="auto">
          <a:xfrm>
            <a:off x="533400" y="1066800"/>
            <a:ext cx="8023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 name="Rectangle 5">
            <a:extLst>
              <a:ext uri="{FF2B5EF4-FFF2-40B4-BE49-F238E27FC236}">
                <a16:creationId xmlns:a16="http://schemas.microsoft.com/office/drawing/2014/main" id="{DF3977F9-3218-4526-91B8-7F8DE24FC394}"/>
              </a:ext>
            </a:extLst>
          </p:cNvPr>
          <p:cNvSpPr>
            <a:spLocks noGrp="1" noChangeArrowheads="1"/>
          </p:cNvSpPr>
          <p:nvPr>
            <p:ph type="dt" sz="half" idx="2"/>
          </p:nvPr>
        </p:nvSpPr>
        <p:spPr bwMode="auto">
          <a:xfrm>
            <a:off x="657225" y="60960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머리정체M" pitchFamily="18" charset="-127"/>
                <a:ea typeface="-머리정체M" pitchFamily="18" charset="-127"/>
              </a:defRPr>
            </a:lvl1pPr>
          </a:lstStyle>
          <a:p>
            <a:pPr>
              <a:defRPr/>
            </a:pPr>
            <a:fld id="{2414785F-4033-41BD-85A6-7F2D7F9E862E}" type="datetime1">
              <a:rPr lang="zh-CN" altLang="en-US"/>
              <a:pPr>
                <a:defRPr/>
              </a:pPr>
              <a:t>2019/9/19</a:t>
            </a:fld>
            <a:endParaRPr lang="zh-CN" altLang="en-US"/>
          </a:p>
        </p:txBody>
      </p:sp>
      <p:sp>
        <p:nvSpPr>
          <p:cNvPr id="11" name="Rectangle 6">
            <a:extLst>
              <a:ext uri="{FF2B5EF4-FFF2-40B4-BE49-F238E27FC236}">
                <a16:creationId xmlns:a16="http://schemas.microsoft.com/office/drawing/2014/main" id="{8AFBE60A-574A-4E1A-A0C2-A720BFE10AF8}"/>
              </a:ext>
            </a:extLst>
          </p:cNvPr>
          <p:cNvSpPr>
            <a:spLocks noGrp="1" noChangeArrowheads="1"/>
          </p:cNvSpPr>
          <p:nvPr>
            <p:ph type="ftr" sz="quarter" idx="3"/>
          </p:nvPr>
        </p:nvSpPr>
        <p:spPr bwMode="auto">
          <a:xfrm>
            <a:off x="3095625" y="60960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머리정체M"/>
                <a:ea typeface="-머리정체M"/>
                <a:cs typeface="-머리정체M"/>
              </a:defRPr>
            </a:lvl1pPr>
          </a:lstStyle>
          <a:p>
            <a:endParaRPr lang="en-US" altLang="zh-CN"/>
          </a:p>
        </p:txBody>
      </p:sp>
      <p:sp>
        <p:nvSpPr>
          <p:cNvPr id="12" name="Rectangle 7">
            <a:extLst>
              <a:ext uri="{FF2B5EF4-FFF2-40B4-BE49-F238E27FC236}">
                <a16:creationId xmlns:a16="http://schemas.microsoft.com/office/drawing/2014/main" id="{3D5B5225-E705-4697-8B2B-23602A29CF77}"/>
              </a:ext>
            </a:extLst>
          </p:cNvPr>
          <p:cNvSpPr>
            <a:spLocks noGrp="1" noChangeArrowheads="1"/>
          </p:cNvSpPr>
          <p:nvPr>
            <p:ph type="sldNum" sz="quarter" idx="4"/>
          </p:nvPr>
        </p:nvSpPr>
        <p:spPr bwMode="auto">
          <a:xfrm>
            <a:off x="7215188" y="6572250"/>
            <a:ext cx="1905000" cy="3143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머리정체M"/>
                <a:ea typeface="-머리정체M"/>
                <a:cs typeface="-머리정체M"/>
              </a:defRPr>
            </a:lvl1pPr>
          </a:lstStyle>
          <a:p>
            <a:fld id="{1725DE78-7C07-4AF7-93A2-5BC0233AE30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fontAlgn="base" latinLnBrk="1">
        <a:spcBef>
          <a:spcPct val="0"/>
        </a:spcBef>
        <a:spcAft>
          <a:spcPct val="0"/>
        </a:spcAft>
        <a:defRPr kumimoji="1" sz="4000" kern="1200">
          <a:solidFill>
            <a:srgbClr val="DECC1E"/>
          </a:solidFill>
          <a:latin typeface="+mj-lt"/>
          <a:ea typeface="+mj-ea"/>
          <a:cs typeface="+mj-cs"/>
        </a:defRPr>
      </a:lvl1pPr>
      <a:lvl2pPr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2pPr>
      <a:lvl3pPr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3pPr>
      <a:lvl4pPr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4pPr>
      <a:lvl5pPr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5pPr>
      <a:lvl6pPr marL="457200"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6pPr>
      <a:lvl7pPr marL="914400"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7pPr>
      <a:lvl8pPr marL="1371600"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8pPr>
      <a:lvl9pPr marL="1828800" algn="l" rtl="0" fontAlgn="base" latinLnBrk="1">
        <a:spcBef>
          <a:spcPct val="0"/>
        </a:spcBef>
        <a:spcAft>
          <a:spcPct val="0"/>
        </a:spcAft>
        <a:defRPr kumimoji="1" sz="4000">
          <a:solidFill>
            <a:srgbClr val="DECC1E"/>
          </a:solidFill>
          <a:latin typeface="黑体" panose="02010609060101010101" pitchFamily="49" charset="-122"/>
          <a:ea typeface="黑体" panose="02010609060101010101" pitchFamily="49" charset="-122"/>
        </a:defRPr>
      </a:lvl9pPr>
    </p:titleStyle>
    <p:bodyStyle>
      <a:lvl1pPr marL="342900" indent="-342900" algn="l" rtl="0" fontAlgn="base">
        <a:spcBef>
          <a:spcPct val="20000"/>
        </a:spcBef>
        <a:spcAft>
          <a:spcPct val="0"/>
        </a:spcAft>
        <a:buFont typeface="Wingdings" panose="05000000000000000000" pitchFamily="2" charset="2"/>
        <a:buChar char="Ø"/>
        <a:defRPr kumimoji="1" sz="29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u"/>
        <a:defRPr kumimoji="1" sz="2400" kern="1200">
          <a:solidFill>
            <a:schemeClr val="tx1"/>
          </a:solidFill>
          <a:latin typeface="楷体_GB2312" pitchFamily="49" charset="-122"/>
          <a:ea typeface="楷体_GB2312" pitchFamily="49" charset="-122"/>
          <a:cs typeface="+mn-cs"/>
        </a:defRPr>
      </a:lvl2pPr>
      <a:lvl3pPr marL="1143000" indent="-228600" algn="l" rtl="0" fontAlgn="base">
        <a:spcBef>
          <a:spcPct val="20000"/>
        </a:spcBef>
        <a:spcAft>
          <a:spcPct val="0"/>
        </a:spcAft>
        <a:buFont typeface="Wingdings" panose="05000000000000000000" pitchFamily="2" charset="2"/>
        <a:buChar char="u"/>
        <a:defRPr kumimoji="1"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u"/>
        <a:defRPr kumimoji="1" kern="1200">
          <a:solidFill>
            <a:schemeClr val="tx1"/>
          </a:solidFill>
          <a:latin typeface="+mn-lt"/>
          <a:ea typeface="+mn-ea"/>
          <a:cs typeface="+mn-cs"/>
        </a:defRPr>
      </a:lvl4pPr>
      <a:lvl5pPr marL="2057400" indent="-228600" algn="l" rtl="0" fontAlgn="base">
        <a:spcBef>
          <a:spcPct val="20000"/>
        </a:spcBef>
        <a:spcAft>
          <a:spcPct val="0"/>
        </a:spcAft>
        <a:buFont typeface="Wingdings" panose="05000000000000000000" pitchFamily="2" charset="2"/>
        <a:buChar char="u"/>
        <a:defRPr kumimoji="1"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9442" name="Picture 2" descr="인터넷01-1">
            <a:extLst>
              <a:ext uri="{FF2B5EF4-FFF2-40B4-BE49-F238E27FC236}">
                <a16:creationId xmlns:a16="http://schemas.microsoft.com/office/drawing/2014/main" id="{24F921BF-8146-4E9B-A12F-3957C2BE8DC2}"/>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3" name="Rectangle 3">
            <a:extLst>
              <a:ext uri="{FF2B5EF4-FFF2-40B4-BE49-F238E27FC236}">
                <a16:creationId xmlns:a16="http://schemas.microsoft.com/office/drawing/2014/main" id="{ABDE7EF2-7E4F-426A-9F18-A462C4ECCEF1}"/>
              </a:ext>
            </a:extLst>
          </p:cNvPr>
          <p:cNvSpPr>
            <a:spLocks noGrp="1" noChangeArrowheads="1"/>
          </p:cNvSpPr>
          <p:nvPr>
            <p:ph type="title"/>
          </p:nvPr>
        </p:nvSpPr>
        <p:spPr bwMode="auto">
          <a:xfrm>
            <a:off x="533400" y="161925"/>
            <a:ext cx="80184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89444" name="Rectangle 4">
            <a:extLst>
              <a:ext uri="{FF2B5EF4-FFF2-40B4-BE49-F238E27FC236}">
                <a16:creationId xmlns:a16="http://schemas.microsoft.com/office/drawing/2014/main" id="{D419F58E-9F0F-4EAC-B20A-A00E11179FB0}"/>
              </a:ext>
            </a:extLst>
          </p:cNvPr>
          <p:cNvSpPr>
            <a:spLocks noGrp="1" noChangeArrowheads="1"/>
          </p:cNvSpPr>
          <p:nvPr>
            <p:ph type="body" idx="1"/>
          </p:nvPr>
        </p:nvSpPr>
        <p:spPr bwMode="auto">
          <a:xfrm>
            <a:off x="533400" y="1066800"/>
            <a:ext cx="8023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4149" name="Rectangle 5">
            <a:extLst>
              <a:ext uri="{FF2B5EF4-FFF2-40B4-BE49-F238E27FC236}">
                <a16:creationId xmlns:a16="http://schemas.microsoft.com/office/drawing/2014/main" id="{A1F2049A-EDE1-4DD9-A8B1-F63024FDC39F}"/>
              </a:ext>
            </a:extLst>
          </p:cNvPr>
          <p:cNvSpPr>
            <a:spLocks noGrp="1" noChangeArrowheads="1"/>
          </p:cNvSpPr>
          <p:nvPr>
            <p:ph type="dt" sz="half" idx="2"/>
          </p:nvPr>
        </p:nvSpPr>
        <p:spPr bwMode="auto">
          <a:xfrm>
            <a:off x="561975"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머리정체M" pitchFamily="18" charset="-127"/>
                <a:ea typeface="-머리정체M" pitchFamily="18" charset="-127"/>
              </a:defRPr>
            </a:lvl1pPr>
          </a:lstStyle>
          <a:p>
            <a:pPr>
              <a:defRPr/>
            </a:pPr>
            <a:fld id="{604E5BE6-B54A-4E76-8A16-B5B0B54D65E3}" type="datetime1">
              <a:rPr lang="zh-CN" altLang="en-US"/>
              <a:pPr>
                <a:defRPr/>
              </a:pPr>
              <a:t>2019/9/19</a:t>
            </a:fld>
            <a:endParaRPr lang="zh-CN" altLang="en-US"/>
          </a:p>
        </p:txBody>
      </p:sp>
      <p:sp>
        <p:nvSpPr>
          <p:cNvPr id="134150" name="Rectangle 6">
            <a:extLst>
              <a:ext uri="{FF2B5EF4-FFF2-40B4-BE49-F238E27FC236}">
                <a16:creationId xmlns:a16="http://schemas.microsoft.com/office/drawing/2014/main" id="{87C8AC3C-4C71-42B5-9537-858CD1241384}"/>
              </a:ext>
            </a:extLst>
          </p:cNvPr>
          <p:cNvSpPr>
            <a:spLocks noGrp="1" noChangeArrowheads="1"/>
          </p:cNvSpPr>
          <p:nvPr>
            <p:ph type="ftr" sz="quarter" idx="3"/>
          </p:nvPr>
        </p:nvSpPr>
        <p:spPr bwMode="auto">
          <a:xfrm>
            <a:off x="3000375" y="6172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머리정체M"/>
                <a:ea typeface="-머리정체M"/>
                <a:cs typeface="-머리정체M"/>
              </a:defRPr>
            </a:lvl1pPr>
          </a:lstStyle>
          <a:p>
            <a:endParaRPr lang="en-US" altLang="zh-CN"/>
          </a:p>
        </p:txBody>
      </p:sp>
      <p:sp>
        <p:nvSpPr>
          <p:cNvPr id="134151" name="Rectangle 7">
            <a:extLst>
              <a:ext uri="{FF2B5EF4-FFF2-40B4-BE49-F238E27FC236}">
                <a16:creationId xmlns:a16="http://schemas.microsoft.com/office/drawing/2014/main" id="{337042C7-A2F8-4C32-A66A-207436C39289}"/>
              </a:ext>
            </a:extLst>
          </p:cNvPr>
          <p:cNvSpPr>
            <a:spLocks noGrp="1" noChangeArrowheads="1"/>
          </p:cNvSpPr>
          <p:nvPr>
            <p:ph type="sldNum" sz="quarter" idx="4"/>
          </p:nvPr>
        </p:nvSpPr>
        <p:spPr bwMode="auto">
          <a:xfrm>
            <a:off x="6429375"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머리정체M"/>
                <a:ea typeface="-머리정체M"/>
                <a:cs typeface="-머리정체M"/>
              </a:defRPr>
            </a:lvl1pPr>
          </a:lstStyle>
          <a:p>
            <a:fld id="{8B5D8CF9-7F63-4086-8D6F-514DCD413961}"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rtl="0" fontAlgn="base" latinLnBrk="1">
        <a:spcBef>
          <a:spcPct val="0"/>
        </a:spcBef>
        <a:spcAft>
          <a:spcPct val="0"/>
        </a:spcAft>
        <a:defRPr kumimoji="1" sz="3400" kern="1200">
          <a:solidFill>
            <a:srgbClr val="DECC1E"/>
          </a:solidFill>
          <a:latin typeface="+mj-lt"/>
          <a:ea typeface="+mj-ea"/>
          <a:cs typeface="+mj-cs"/>
        </a:defRPr>
      </a:lvl1pPr>
      <a:lvl2pPr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2pPr>
      <a:lvl3pPr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3pPr>
      <a:lvl4pPr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4pPr>
      <a:lvl5pPr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5pPr>
      <a:lvl6pPr marL="457200"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6pPr>
      <a:lvl7pPr marL="914400"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7pPr>
      <a:lvl8pPr marL="1371600"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8pPr>
      <a:lvl9pPr marL="1828800" algn="l" rtl="0" fontAlgn="base" latinLnBrk="1">
        <a:spcBef>
          <a:spcPct val="0"/>
        </a:spcBef>
        <a:spcAft>
          <a:spcPct val="0"/>
        </a:spcAft>
        <a:defRPr kumimoji="1" sz="3400">
          <a:solidFill>
            <a:srgbClr val="DECC1E"/>
          </a:solidFill>
          <a:latin typeface="黑体" panose="02010609060101010101" pitchFamily="49" charset="-122"/>
          <a:ea typeface="黑体" panose="02010609060101010101" pitchFamily="49" charset="-122"/>
        </a:defRPr>
      </a:lvl9pPr>
    </p:titleStyle>
    <p:bodyStyle>
      <a:lvl1pPr marL="342900" indent="-342900" algn="l" rtl="0" fontAlgn="base">
        <a:spcBef>
          <a:spcPct val="20000"/>
        </a:spcBef>
        <a:spcAft>
          <a:spcPct val="0"/>
        </a:spcAft>
        <a:buFont typeface="Wingdings" panose="05000000000000000000" pitchFamily="2" charset="2"/>
        <a:buChar char="Ø"/>
        <a:defRPr kumimoji="1" sz="29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u"/>
        <a:defRPr kumimoji="1" sz="2400" kern="1200">
          <a:solidFill>
            <a:schemeClr val="tx1"/>
          </a:solidFill>
          <a:latin typeface="楷体_GB2312" pitchFamily="49" charset="-122"/>
          <a:ea typeface="楷体_GB2312" pitchFamily="49" charset="-122"/>
          <a:cs typeface="+mn-cs"/>
        </a:defRPr>
      </a:lvl2pPr>
      <a:lvl3pPr marL="1143000" indent="-228600" algn="l" rtl="0" fontAlgn="base">
        <a:spcBef>
          <a:spcPct val="20000"/>
        </a:spcBef>
        <a:spcAft>
          <a:spcPct val="0"/>
        </a:spcAft>
        <a:buFont typeface="Wingdings" panose="05000000000000000000" pitchFamily="2" charset="2"/>
        <a:buChar char="u"/>
        <a:defRPr kumimoji="1"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u"/>
        <a:defRPr kumimoji="1" kern="1200">
          <a:solidFill>
            <a:schemeClr val="tx1"/>
          </a:solidFill>
          <a:latin typeface="+mn-lt"/>
          <a:ea typeface="+mn-ea"/>
          <a:cs typeface="+mn-cs"/>
        </a:defRPr>
      </a:lvl4pPr>
      <a:lvl5pPr marL="2057400" indent="-228600" algn="l" rtl="0" fontAlgn="base">
        <a:spcBef>
          <a:spcPct val="20000"/>
        </a:spcBef>
        <a:spcAft>
          <a:spcPct val="0"/>
        </a:spcAft>
        <a:buFont typeface="Wingdings" panose="05000000000000000000" pitchFamily="2" charset="2"/>
        <a:buChar char="u"/>
        <a:defRPr kumimoji="1"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7.bin"/><Relationship Id="rId5" Type="http://schemas.openxmlformats.org/officeDocument/2006/relationships/image" Target="../media/image4.wmf"/><Relationship Id="rId4"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9.bin"/><Relationship Id="rId5" Type="http://schemas.openxmlformats.org/officeDocument/2006/relationships/image" Target="../media/image4.wmf"/><Relationship Id="rId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someschool.edu/"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5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2.bin"/><Relationship Id="rId5" Type="http://schemas.openxmlformats.org/officeDocument/2006/relationships/image" Target="../media/image4.wmf"/><Relationship Id="rId4" Type="http://schemas.openxmlformats.org/officeDocument/2006/relationships/oleObject" Target="../embeddings/oleObject5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40.xml"/><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4.bin"/><Relationship Id="rId5" Type="http://schemas.openxmlformats.org/officeDocument/2006/relationships/image" Target="../media/image4.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41.xml"/><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8.bin"/><Relationship Id="rId5" Type="http://schemas.openxmlformats.org/officeDocument/2006/relationships/image" Target="../media/image4.wmf"/><Relationship Id="rId4" Type="http://schemas.openxmlformats.org/officeDocument/2006/relationships/oleObject" Target="../embeddings/oleObject5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42.xml"/><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2.bin"/><Relationship Id="rId5" Type="http://schemas.openxmlformats.org/officeDocument/2006/relationships/image" Target="../media/image4.wmf"/><Relationship Id="rId4" Type="http://schemas.openxmlformats.org/officeDocument/2006/relationships/oleObject" Target="../embeddings/oleObject6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wmf"/><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wmf"/><Relationship Id="rId4" Type="http://schemas.openxmlformats.org/officeDocument/2006/relationships/oleObject" Target="../embeddings/oleObject67.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7.wmf"/><Relationship Id="rId3" Type="http://schemas.openxmlformats.org/officeDocument/2006/relationships/notesSlide" Target="../notesSlides/notesSlide5.xml"/><Relationship Id="rId21" Type="http://schemas.openxmlformats.org/officeDocument/2006/relationships/oleObject" Target="../embeddings/oleObject13.bin"/><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oleObject" Target="../embeddings/oleObject10.bin"/><Relationship Id="rId20"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4.wmf"/><Relationship Id="rId15" Type="http://schemas.openxmlformats.org/officeDocument/2006/relationships/image" Target="../media/image6.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49.xml"/><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9.bin"/><Relationship Id="rId5" Type="http://schemas.openxmlformats.org/officeDocument/2006/relationships/image" Target="../media/image4.wmf"/><Relationship Id="rId10" Type="http://schemas.openxmlformats.org/officeDocument/2006/relationships/oleObject" Target="../embeddings/oleObject73.bin"/><Relationship Id="rId4" Type="http://schemas.openxmlformats.org/officeDocument/2006/relationships/oleObject" Target="../embeddings/oleObject68.bin"/><Relationship Id="rId9" Type="http://schemas.openxmlformats.org/officeDocument/2006/relationships/oleObject" Target="../embeddings/oleObject72.bin"/></Relationships>
</file>

<file path=ppt/slides/_rels/slide5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0.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wmf"/><Relationship Id="rId5" Type="http://schemas.openxmlformats.org/officeDocument/2006/relationships/oleObject" Target="../embeddings/oleObject74.bin"/><Relationship Id="rId4" Type="http://schemas.openxmlformats.org/officeDocument/2006/relationships/hyperlink" Target="mailto:bob@someschool.edu" TargetMode="External"/><Relationship Id="rId9" Type="http://schemas.openxmlformats.org/officeDocument/2006/relationships/oleObject" Target="../embeddings/oleObject75.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57.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7.bin"/><Relationship Id="rId5" Type="http://schemas.openxmlformats.org/officeDocument/2006/relationships/image" Target="../media/image4.wmf"/><Relationship Id="rId10" Type="http://schemas.openxmlformats.org/officeDocument/2006/relationships/image" Target="../media/image17.png"/><Relationship Id="rId4" Type="http://schemas.openxmlformats.org/officeDocument/2006/relationships/oleObject" Target="../embeddings/oleObject76.bin"/><Relationship Id="rId9" Type="http://schemas.openxmlformats.org/officeDocument/2006/relationships/oleObject" Target="../embeddings/oleObject79.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1.bin"/><Relationship Id="rId5" Type="http://schemas.openxmlformats.org/officeDocument/2006/relationships/image" Target="../media/image4.wmf"/><Relationship Id="rId4" Type="http://schemas.openxmlformats.org/officeDocument/2006/relationships/oleObject" Target="../embeddings/oleObject80.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3.bin"/><Relationship Id="rId5" Type="http://schemas.openxmlformats.org/officeDocument/2006/relationships/image" Target="../media/image4.wmf"/><Relationship Id="rId4" Type="http://schemas.openxmlformats.org/officeDocument/2006/relationships/oleObject" Target="../embeddings/oleObject82.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23.bin"/><Relationship Id="rId18" Type="http://schemas.openxmlformats.org/officeDocument/2006/relationships/image" Target="../media/image7.wmf"/><Relationship Id="rId3" Type="http://schemas.openxmlformats.org/officeDocument/2006/relationships/notesSlide" Target="../notesSlides/notesSlide8.xml"/><Relationship Id="rId21" Type="http://schemas.openxmlformats.org/officeDocument/2006/relationships/oleObject" Target="../embeddings/oleObject28.bin"/><Relationship Id="rId7" Type="http://schemas.openxmlformats.org/officeDocument/2006/relationships/oleObject" Target="../embeddings/oleObject18.bin"/><Relationship Id="rId12" Type="http://schemas.openxmlformats.org/officeDocument/2006/relationships/oleObject" Target="../embeddings/oleObject22.bin"/><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4.wmf"/><Relationship Id="rId15" Type="http://schemas.openxmlformats.org/officeDocument/2006/relationships/image" Target="../media/image6.wmf"/><Relationship Id="rId23" Type="http://schemas.openxmlformats.org/officeDocument/2006/relationships/oleObject" Target="../embeddings/oleObject30.bin"/><Relationship Id="rId10" Type="http://schemas.openxmlformats.org/officeDocument/2006/relationships/oleObject" Target="../embeddings/oleObject20.bin"/><Relationship Id="rId19" Type="http://schemas.openxmlformats.org/officeDocument/2006/relationships/oleObject" Target="../embeddings/oleObject27.bin"/><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4.bin"/><Relationship Id="rId22"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oleObject" Target="../embeddings/oleObject38.bin"/><Relationship Id="rId18" Type="http://schemas.openxmlformats.org/officeDocument/2006/relationships/image" Target="../media/image7.wmf"/><Relationship Id="rId3" Type="http://schemas.openxmlformats.org/officeDocument/2006/relationships/notesSlide" Target="../notesSlides/notesSlide9.xml"/><Relationship Id="rId21" Type="http://schemas.openxmlformats.org/officeDocument/2006/relationships/oleObject" Target="../embeddings/oleObject43.bin"/><Relationship Id="rId7" Type="http://schemas.openxmlformats.org/officeDocument/2006/relationships/image" Target="../media/image5.wmf"/><Relationship Id="rId12" Type="http://schemas.openxmlformats.org/officeDocument/2006/relationships/oleObject" Target="../embeddings/oleObject37.bin"/><Relationship Id="rId17"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oleObject" Target="../embeddings/oleObject40.bin"/><Relationship Id="rId20" Type="http://schemas.openxmlformats.org/officeDocument/2006/relationships/image" Target="../media/image8.wmf"/><Relationship Id="rId1" Type="http://schemas.openxmlformats.org/officeDocument/2006/relationships/vmlDrawing" Target="../drawings/vmlDrawing3.vml"/><Relationship Id="rId6" Type="http://schemas.openxmlformats.org/officeDocument/2006/relationships/oleObject" Target="../embeddings/oleObject32.bin"/><Relationship Id="rId11" Type="http://schemas.openxmlformats.org/officeDocument/2006/relationships/oleObject" Target="../embeddings/oleObject36.bin"/><Relationship Id="rId5" Type="http://schemas.openxmlformats.org/officeDocument/2006/relationships/image" Target="../media/image4.wmf"/><Relationship Id="rId15" Type="http://schemas.openxmlformats.org/officeDocument/2006/relationships/image" Target="../media/image6.wmf"/><Relationship Id="rId23" Type="http://schemas.openxmlformats.org/officeDocument/2006/relationships/oleObject" Target="../embeddings/oleObject45.bin"/><Relationship Id="rId10" Type="http://schemas.openxmlformats.org/officeDocument/2006/relationships/oleObject" Target="../embeddings/oleObject35.bin"/><Relationship Id="rId19" Type="http://schemas.openxmlformats.org/officeDocument/2006/relationships/oleObject" Target="../embeddings/oleObject42.bin"/><Relationship Id="rId4" Type="http://schemas.openxmlformats.org/officeDocument/2006/relationships/oleObject" Target="../embeddings/oleObject31.bin"/><Relationship Id="rId9" Type="http://schemas.openxmlformats.org/officeDocument/2006/relationships/oleObject" Target="../embeddings/oleObject34.bin"/><Relationship Id="rId14" Type="http://schemas.openxmlformats.org/officeDocument/2006/relationships/oleObject" Target="../embeddings/oleObject39.bin"/><Relationship Id="rId22"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6FDDD459-EBF7-43F8-B70D-7D28A296E473}"/>
              </a:ext>
            </a:extLst>
          </p:cNvPr>
          <p:cNvSpPr>
            <a:spLocks noGrp="1"/>
          </p:cNvSpPr>
          <p:nvPr>
            <p:ph type="sldNum" sz="quarter" idx="10"/>
          </p:nvPr>
        </p:nvSpPr>
        <p:spPr/>
        <p:txBody>
          <a:bodyPr/>
          <a:lstStyle/>
          <a:p>
            <a:fld id="{70D22C3C-23AA-4675-A890-0FD148E1AE94}" type="slidenum">
              <a:rPr lang="en-US" altLang="ko-KR"/>
              <a:pPr/>
              <a:t>1</a:t>
            </a:fld>
            <a:endParaRPr lang="en-US" altLang="ko-KR"/>
          </a:p>
        </p:txBody>
      </p:sp>
      <p:sp>
        <p:nvSpPr>
          <p:cNvPr id="204802" name="Rectangle 4">
            <a:extLst>
              <a:ext uri="{FF2B5EF4-FFF2-40B4-BE49-F238E27FC236}">
                <a16:creationId xmlns:a16="http://schemas.microsoft.com/office/drawing/2014/main" id="{60C8D812-5279-4883-A3E4-5933D28DBB90}"/>
              </a:ext>
            </a:extLst>
          </p:cNvPr>
          <p:cNvSpPr>
            <a:spLocks noRot="1" noChangeArrowheads="1"/>
          </p:cNvSpPr>
          <p:nvPr/>
        </p:nvSpPr>
        <p:spPr bwMode="auto">
          <a:xfrm>
            <a:off x="0" y="2490788"/>
            <a:ext cx="9144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lnSpc>
                <a:spcPct val="120000"/>
              </a:lnSpc>
              <a:spcBef>
                <a:spcPct val="0"/>
              </a:spcBef>
              <a:buClrTx/>
              <a:buSzTx/>
              <a:buFontTx/>
              <a:buNone/>
            </a:pPr>
            <a:r>
              <a:rPr lang="zh-CN" altLang="en-US" sz="4000" b="1">
                <a:solidFill>
                  <a:srgbClr val="0033CC"/>
                </a:solidFill>
                <a:latin typeface="楷体_GB2312" pitchFamily="49" charset="-122"/>
                <a:ea typeface="楷体_GB2312" pitchFamily="49" charset="-122"/>
              </a:rPr>
              <a:t>第</a:t>
            </a:r>
            <a:r>
              <a:rPr lang="en-US" altLang="zh-CN" sz="4000" b="1">
                <a:solidFill>
                  <a:srgbClr val="0033CC"/>
                </a:solidFill>
                <a:latin typeface="楷体_GB2312" pitchFamily="49" charset="-122"/>
                <a:ea typeface="楷体_GB2312" pitchFamily="49" charset="-122"/>
              </a:rPr>
              <a:t>2</a:t>
            </a:r>
            <a:r>
              <a:rPr lang="zh-CN" altLang="en-US" sz="4000" b="1">
                <a:solidFill>
                  <a:srgbClr val="0033CC"/>
                </a:solidFill>
                <a:latin typeface="楷体_GB2312" pitchFamily="49" charset="-122"/>
                <a:ea typeface="楷体_GB2312" pitchFamily="49" charset="-122"/>
              </a:rPr>
              <a:t>章 应用层</a:t>
            </a:r>
            <a:endParaRPr lang="en-US" altLang="zh-CN" sz="4000" b="1">
              <a:solidFill>
                <a:srgbClr val="0033CC"/>
              </a:solidFill>
              <a:latin typeface="楷体_GB2312" pitchFamily="49" charset="-122"/>
              <a:ea typeface="楷体_GB2312" pitchFamily="49" charset="-122"/>
            </a:endParaRPr>
          </a:p>
        </p:txBody>
      </p:sp>
      <p:sp>
        <p:nvSpPr>
          <p:cNvPr id="204803" name="Rectangle 5">
            <a:extLst>
              <a:ext uri="{FF2B5EF4-FFF2-40B4-BE49-F238E27FC236}">
                <a16:creationId xmlns:a16="http://schemas.microsoft.com/office/drawing/2014/main" id="{1828B7BC-4C5A-4294-8494-203FCEE902B1}"/>
              </a:ext>
            </a:extLst>
          </p:cNvPr>
          <p:cNvSpPr>
            <a:spLocks noRot="1" noChangeArrowheads="1"/>
          </p:cNvSpPr>
          <p:nvPr/>
        </p:nvSpPr>
        <p:spPr bwMode="auto">
          <a:xfrm>
            <a:off x="1403350" y="2817813"/>
            <a:ext cx="6400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eaLnBrk="1">
              <a:lnSpc>
                <a:spcPct val="90000"/>
              </a:lnSpc>
              <a:buFont typeface="Wingdings" panose="05000000000000000000" pitchFamily="2" charset="2"/>
              <a:buNone/>
            </a:pPr>
            <a:endParaRPr lang="zh-CN" altLang="en-US" sz="2800">
              <a:latin typeface="Times New Roman" panose="02020603050405020304" pitchFamily="18" charset="0"/>
              <a:ea typeface="宋体" panose="02010600030101010101" pitchFamily="2" charset="-122"/>
            </a:endParaRPr>
          </a:p>
        </p:txBody>
      </p:sp>
      <p:sp>
        <p:nvSpPr>
          <p:cNvPr id="204804" name="Rectangle 6">
            <a:extLst>
              <a:ext uri="{FF2B5EF4-FFF2-40B4-BE49-F238E27FC236}">
                <a16:creationId xmlns:a16="http://schemas.microsoft.com/office/drawing/2014/main" id="{95FB0412-7A4F-4E6D-9479-FF12BD0AEF45}"/>
              </a:ext>
            </a:extLst>
          </p:cNvPr>
          <p:cNvSpPr>
            <a:spLocks noChangeArrowheads="1"/>
          </p:cNvSpPr>
          <p:nvPr/>
        </p:nvSpPr>
        <p:spPr bwMode="auto">
          <a:xfrm>
            <a:off x="0" y="1690688"/>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4400">
                <a:latin typeface="Times New Roman" panose="02020603050405020304" pitchFamily="18" charset="0"/>
              </a:rPr>
              <a:t>计算机网络</a:t>
            </a:r>
            <a:endParaRPr lang="en-US" altLang="zh-CN" sz="4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842BAF4C-E417-41B8-B045-127618127C59}"/>
              </a:ext>
            </a:extLst>
          </p:cNvPr>
          <p:cNvSpPr>
            <a:spLocks noGrp="1"/>
          </p:cNvSpPr>
          <p:nvPr>
            <p:ph type="sldNum" sz="quarter" idx="10"/>
          </p:nvPr>
        </p:nvSpPr>
        <p:spPr/>
        <p:txBody>
          <a:bodyPr/>
          <a:lstStyle/>
          <a:p>
            <a:fld id="{4B6AFF68-87DB-4C5E-BFC3-A0D905B2A1CB}" type="slidenum">
              <a:rPr lang="en-US" altLang="ko-KR"/>
              <a:pPr/>
              <a:t>10</a:t>
            </a:fld>
            <a:endParaRPr lang="en-US" altLang="ko-KR"/>
          </a:p>
        </p:txBody>
      </p:sp>
      <p:sp>
        <p:nvSpPr>
          <p:cNvPr id="29701" name="Rectangle 3">
            <a:extLst>
              <a:ext uri="{FF2B5EF4-FFF2-40B4-BE49-F238E27FC236}">
                <a16:creationId xmlns:a16="http://schemas.microsoft.com/office/drawing/2014/main" id="{405A2495-6D84-42A0-98A9-BB25624A15D8}"/>
              </a:ext>
            </a:extLst>
          </p:cNvPr>
          <p:cNvSpPr>
            <a:spLocks noGrp="1" noChangeArrowheads="1"/>
          </p:cNvSpPr>
          <p:nvPr>
            <p:ph type="body" sz="half" idx="4294967295"/>
          </p:nvPr>
        </p:nvSpPr>
        <p:spPr>
          <a:xfrm>
            <a:off x="533400" y="1252538"/>
            <a:ext cx="3989388" cy="4648200"/>
          </a:xfrm>
        </p:spPr>
        <p:txBody>
          <a:bodyPr/>
          <a:lstStyle/>
          <a:p>
            <a:pPr>
              <a:buFont typeface="Wingdings" panose="05000000000000000000" pitchFamily="2" charset="2"/>
              <a:buNone/>
            </a:pPr>
            <a:r>
              <a:rPr lang="zh-CN" altLang="en-US">
                <a:solidFill>
                  <a:schemeClr val="accent2"/>
                </a:solidFill>
              </a:rPr>
              <a:t>进程：</a:t>
            </a:r>
            <a:r>
              <a:rPr lang="zh-CN" altLang="en-US"/>
              <a:t>运行在端系统中的程序。</a:t>
            </a:r>
            <a:endParaRPr lang="en-US" altLang="zh-CN" sz="2400"/>
          </a:p>
          <a:p>
            <a:r>
              <a:rPr lang="zh-CN" altLang="en-US"/>
              <a:t>在同一台主机中：两个进程使用进程间通信</a:t>
            </a:r>
            <a:r>
              <a:rPr lang="en-US" altLang="zh-CN"/>
              <a:t>IPC(</a:t>
            </a:r>
            <a:r>
              <a:rPr lang="zh-CN" altLang="en-US"/>
              <a:t>由操作系统定义</a:t>
            </a:r>
            <a:r>
              <a:rPr lang="en-US" altLang="zh-CN"/>
              <a:t>)</a:t>
            </a:r>
            <a:r>
              <a:rPr lang="zh-CN" altLang="en-US"/>
              <a:t>通信</a:t>
            </a:r>
            <a:r>
              <a:rPr lang="en-US" altLang="zh-CN"/>
              <a:t>.</a:t>
            </a:r>
          </a:p>
          <a:p>
            <a:r>
              <a:rPr lang="zh-CN" altLang="en-US"/>
              <a:t>在不同的主机中：进程通过</a:t>
            </a:r>
            <a:r>
              <a:rPr lang="zh-CN" altLang="en-US">
                <a:solidFill>
                  <a:schemeClr val="accent2"/>
                </a:solidFill>
              </a:rPr>
              <a:t>交换报文</a:t>
            </a:r>
            <a:r>
              <a:rPr lang="zh-CN" altLang="en-US"/>
              <a:t>通信</a:t>
            </a:r>
            <a:endParaRPr lang="en-US" altLang="zh-CN">
              <a:solidFill>
                <a:srgbClr val="FF0000"/>
              </a:solidFill>
            </a:endParaRPr>
          </a:p>
        </p:txBody>
      </p:sp>
      <p:sp>
        <p:nvSpPr>
          <p:cNvPr id="29702" name="Rectangle 4">
            <a:extLst>
              <a:ext uri="{FF2B5EF4-FFF2-40B4-BE49-F238E27FC236}">
                <a16:creationId xmlns:a16="http://schemas.microsoft.com/office/drawing/2014/main" id="{0584F915-7C7C-4D62-9A34-9EA5094DB657}"/>
              </a:ext>
            </a:extLst>
          </p:cNvPr>
          <p:cNvSpPr>
            <a:spLocks noGrp="1" noChangeArrowheads="1"/>
          </p:cNvSpPr>
          <p:nvPr>
            <p:ph type="body" sz="half" idx="4294967295"/>
          </p:nvPr>
        </p:nvSpPr>
        <p:spPr>
          <a:xfrm>
            <a:off x="4903788" y="1300163"/>
            <a:ext cx="3810000" cy="2535237"/>
          </a:xfrm>
          <a:noFill/>
          <a:ln w="25400">
            <a:solidFill>
              <a:srgbClr val="FF0000"/>
            </a:solidFill>
            <a:miter lim="800000"/>
            <a:headEnd/>
            <a:tailEnd/>
          </a:ln>
        </p:spPr>
        <p:txBody>
          <a:bodyPr/>
          <a:lstStyle/>
          <a:p>
            <a:pPr>
              <a:buFont typeface="Wingdings" panose="05000000000000000000" pitchFamily="2" charset="2"/>
              <a:buNone/>
            </a:pPr>
            <a:r>
              <a:rPr lang="zh-CN" altLang="en-US" sz="2400">
                <a:solidFill>
                  <a:srgbClr val="FF0000"/>
                </a:solidFill>
              </a:rPr>
              <a:t>客户机进程</a:t>
            </a:r>
            <a:r>
              <a:rPr lang="en-US" altLang="zh-CN" sz="2400">
                <a:solidFill>
                  <a:srgbClr val="FF0000"/>
                </a:solidFill>
              </a:rPr>
              <a:t>:</a:t>
            </a:r>
            <a:r>
              <a:rPr lang="en-US" altLang="zh-CN" sz="2400"/>
              <a:t> </a:t>
            </a:r>
            <a:r>
              <a:rPr lang="zh-CN" altLang="en-US" sz="2400"/>
              <a:t>发起通信的进程</a:t>
            </a:r>
            <a:endParaRPr lang="en-US" altLang="zh-CN" sz="2400"/>
          </a:p>
          <a:p>
            <a:pPr>
              <a:buFont typeface="Wingdings" panose="05000000000000000000" pitchFamily="2" charset="2"/>
              <a:buNone/>
            </a:pPr>
            <a:r>
              <a:rPr lang="zh-CN" altLang="en-US" sz="2400">
                <a:solidFill>
                  <a:srgbClr val="FF0000"/>
                </a:solidFill>
              </a:rPr>
              <a:t>服务器进程：</a:t>
            </a:r>
            <a:r>
              <a:rPr lang="zh-CN" altLang="en-US" sz="2400"/>
              <a:t>等待联系的进程</a:t>
            </a:r>
            <a:endParaRPr lang="en-US" altLang="zh-CN"/>
          </a:p>
          <a:p>
            <a:pPr>
              <a:buFont typeface="Wingdings" panose="05000000000000000000" pitchFamily="2" charset="2"/>
              <a:buNone/>
            </a:pPr>
            <a:endParaRPr lang="zh-CN" altLang="en-US"/>
          </a:p>
        </p:txBody>
      </p:sp>
      <p:sp>
        <p:nvSpPr>
          <p:cNvPr id="29703" name="Rectangle 7">
            <a:extLst>
              <a:ext uri="{FF2B5EF4-FFF2-40B4-BE49-F238E27FC236}">
                <a16:creationId xmlns:a16="http://schemas.microsoft.com/office/drawing/2014/main" id="{A4FF3261-EB6F-4E29-A34B-E921F1350974}"/>
              </a:ext>
            </a:extLst>
          </p:cNvPr>
          <p:cNvSpPr>
            <a:spLocks noChangeArrowheads="1"/>
          </p:cNvSpPr>
          <p:nvPr/>
        </p:nvSpPr>
        <p:spPr bwMode="auto">
          <a:xfrm>
            <a:off x="4691063" y="4060825"/>
            <a:ext cx="3989387"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buFont typeface="ZapfDingbats" pitchFamily="82" charset="2"/>
              <a:buChar char="r"/>
            </a:pPr>
            <a:r>
              <a:rPr lang="zh-CN" altLang="en-US">
                <a:latin typeface="Times New Roman" panose="02020603050405020304" pitchFamily="18" charset="0"/>
              </a:rPr>
              <a:t>注意：具有</a:t>
            </a:r>
            <a:r>
              <a:rPr lang="en-US" altLang="zh-CN">
                <a:latin typeface="Times New Roman" panose="02020603050405020304" pitchFamily="18" charset="0"/>
              </a:rPr>
              <a:t>P2P</a:t>
            </a:r>
            <a:r>
              <a:rPr lang="zh-CN" altLang="en-US">
                <a:latin typeface="Times New Roman" panose="02020603050405020304" pitchFamily="18" charset="0"/>
              </a:rPr>
              <a:t>体系结构的应用程序具有客户机进程和服务器进程</a:t>
            </a:r>
            <a:endParaRPr lang="en-US" altLang="zh-CN">
              <a:latin typeface="Times New Roman" panose="02020603050405020304" pitchFamily="18" charset="0"/>
            </a:endParaRPr>
          </a:p>
        </p:txBody>
      </p:sp>
      <p:sp>
        <p:nvSpPr>
          <p:cNvPr id="29706" name="Rectangle 2">
            <a:extLst>
              <a:ext uri="{FF2B5EF4-FFF2-40B4-BE49-F238E27FC236}">
                <a16:creationId xmlns:a16="http://schemas.microsoft.com/office/drawing/2014/main" id="{B56F1455-628D-4B31-A326-8FC77D2D553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进程通信</a:t>
            </a:r>
            <a:endParaRPr lang="en-US" altLang="zh-CN"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4A930793-E66D-4451-AF33-58C63E92C8FF}"/>
              </a:ext>
            </a:extLst>
          </p:cNvPr>
          <p:cNvSpPr>
            <a:spLocks noGrp="1"/>
          </p:cNvSpPr>
          <p:nvPr>
            <p:ph type="sldNum" sz="quarter" idx="10"/>
          </p:nvPr>
        </p:nvSpPr>
        <p:spPr/>
        <p:txBody>
          <a:bodyPr/>
          <a:lstStyle/>
          <a:p>
            <a:fld id="{FA4B6219-881E-467F-9035-905832AE4AA0}" type="slidenum">
              <a:rPr lang="en-US" altLang="ko-KR"/>
              <a:pPr/>
              <a:t>11</a:t>
            </a:fld>
            <a:endParaRPr lang="en-US" altLang="ko-KR"/>
          </a:p>
        </p:txBody>
      </p:sp>
      <p:sp>
        <p:nvSpPr>
          <p:cNvPr id="30725" name="Rectangle 4">
            <a:extLst>
              <a:ext uri="{FF2B5EF4-FFF2-40B4-BE49-F238E27FC236}">
                <a16:creationId xmlns:a16="http://schemas.microsoft.com/office/drawing/2014/main" id="{FB7B01E6-2C8C-40FC-8A62-09893F1203E7}"/>
              </a:ext>
            </a:extLst>
          </p:cNvPr>
          <p:cNvSpPr>
            <a:spLocks noGrp="1" noChangeArrowheads="1"/>
          </p:cNvSpPr>
          <p:nvPr>
            <p:ph type="body" sz="half" idx="4294967295"/>
          </p:nvPr>
        </p:nvSpPr>
        <p:spPr>
          <a:xfrm>
            <a:off x="663575" y="2613025"/>
            <a:ext cx="3921125" cy="3863975"/>
          </a:xfrm>
        </p:spPr>
        <p:txBody>
          <a:bodyPr/>
          <a:lstStyle/>
          <a:p>
            <a:r>
              <a:rPr lang="zh-CN" altLang="en-US" sz="2400"/>
              <a:t>对于接收报文的进程，必须具有一个标识</a:t>
            </a:r>
            <a:endParaRPr lang="en-US" altLang="zh-CN" sz="2400"/>
          </a:p>
          <a:p>
            <a:r>
              <a:rPr lang="zh-CN" altLang="en-US" sz="2400"/>
              <a:t>一台主机具有一个独特的</a:t>
            </a:r>
            <a:r>
              <a:rPr lang="en-US" altLang="zh-CN" sz="2400"/>
              <a:t>32</a:t>
            </a:r>
            <a:r>
              <a:rPr lang="zh-CN" altLang="en-US" sz="2400"/>
              <a:t>比特的</a:t>
            </a:r>
            <a:r>
              <a:rPr lang="en-US" altLang="zh-CN" sz="2400"/>
              <a:t>IP</a:t>
            </a:r>
            <a:r>
              <a:rPr lang="zh-CN" altLang="en-US" sz="2400"/>
              <a:t>地址</a:t>
            </a:r>
          </a:p>
          <a:p>
            <a:r>
              <a:rPr lang="zh-CN" altLang="en-US" sz="2400">
                <a:solidFill>
                  <a:srgbClr val="FF0000"/>
                </a:solidFill>
              </a:rPr>
              <a:t>问题：</a:t>
            </a:r>
            <a:r>
              <a:rPr lang="zh-CN" altLang="en-US" sz="2400"/>
              <a:t>在主机的</a:t>
            </a:r>
            <a:r>
              <a:rPr lang="en-US" altLang="zh-CN" sz="2400"/>
              <a:t>IP</a:t>
            </a:r>
            <a:r>
              <a:rPr lang="zh-CN" altLang="en-US" sz="2400"/>
              <a:t>地址足以标识该进程？</a:t>
            </a:r>
          </a:p>
          <a:p>
            <a:r>
              <a:rPr lang="zh-CN" altLang="en-US" sz="2400">
                <a:solidFill>
                  <a:srgbClr val="FF0000"/>
                </a:solidFill>
              </a:rPr>
              <a:t>答案</a:t>
            </a:r>
            <a:r>
              <a:rPr lang="en-US" altLang="zh-CN" sz="2400">
                <a:solidFill>
                  <a:srgbClr val="FF0000"/>
                </a:solidFill>
              </a:rPr>
              <a:t>:</a:t>
            </a:r>
            <a:r>
              <a:rPr lang="en-US" altLang="zh-CN" sz="2400"/>
              <a:t> </a:t>
            </a:r>
            <a:r>
              <a:rPr lang="zh-CN" altLang="en-US" sz="2400"/>
              <a:t>在同一台主机上能够运行许多进程</a:t>
            </a:r>
            <a:endParaRPr lang="en-US" altLang="zh-CN" sz="2400"/>
          </a:p>
        </p:txBody>
      </p:sp>
      <p:sp>
        <p:nvSpPr>
          <p:cNvPr id="30726" name="Rectangle 6">
            <a:extLst>
              <a:ext uri="{FF2B5EF4-FFF2-40B4-BE49-F238E27FC236}">
                <a16:creationId xmlns:a16="http://schemas.microsoft.com/office/drawing/2014/main" id="{215AE2E7-B15B-45B4-A87D-E6A34F1049CB}"/>
              </a:ext>
            </a:extLst>
          </p:cNvPr>
          <p:cNvSpPr>
            <a:spLocks noGrp="1" noChangeArrowheads="1"/>
          </p:cNvSpPr>
          <p:nvPr>
            <p:ph type="body" sz="half" idx="4294967295"/>
          </p:nvPr>
        </p:nvSpPr>
        <p:spPr>
          <a:xfrm>
            <a:off x="4967288" y="2655888"/>
            <a:ext cx="3835400" cy="4648200"/>
          </a:xfrm>
          <a:noFill/>
        </p:spPr>
        <p:txBody>
          <a:bodyPr/>
          <a:lstStyle/>
          <a:p>
            <a:r>
              <a:rPr lang="zh-CN" altLang="en-US" sz="2400"/>
              <a:t>标示符包括</a:t>
            </a:r>
            <a:r>
              <a:rPr lang="en-US" altLang="zh-CN" sz="2400">
                <a:solidFill>
                  <a:schemeClr val="accent2"/>
                </a:solidFill>
              </a:rPr>
              <a:t>IP</a:t>
            </a:r>
            <a:r>
              <a:rPr lang="zh-CN" altLang="en-US" sz="2400">
                <a:solidFill>
                  <a:schemeClr val="accent2"/>
                </a:solidFill>
              </a:rPr>
              <a:t>地址</a:t>
            </a:r>
            <a:r>
              <a:rPr lang="zh-CN" altLang="en-US" sz="2400"/>
              <a:t>和与主机上该进程相关的</a:t>
            </a:r>
            <a:r>
              <a:rPr lang="zh-CN" altLang="en-US" sz="2400">
                <a:solidFill>
                  <a:schemeClr val="accent2"/>
                </a:solidFill>
              </a:rPr>
              <a:t>端口号</a:t>
            </a:r>
            <a:r>
              <a:rPr lang="en-US" altLang="zh-CN" sz="2400"/>
              <a:t>.</a:t>
            </a:r>
          </a:p>
          <a:p>
            <a:r>
              <a:rPr lang="zh-CN" altLang="en-US" sz="2400"/>
              <a:t>端口号例子</a:t>
            </a:r>
            <a:r>
              <a:rPr lang="en-US" altLang="zh-CN" sz="2400"/>
              <a:t>:</a:t>
            </a:r>
          </a:p>
          <a:p>
            <a:pPr lvl="1"/>
            <a:r>
              <a:rPr lang="en-US" altLang="zh-CN" sz="2000"/>
              <a:t>HTTP </a:t>
            </a:r>
            <a:r>
              <a:rPr lang="zh-CN" altLang="en-US" sz="2000"/>
              <a:t>服务器</a:t>
            </a:r>
            <a:r>
              <a:rPr lang="en-US" altLang="zh-CN" sz="2000"/>
              <a:t>: 80</a:t>
            </a:r>
          </a:p>
          <a:p>
            <a:pPr lvl="1"/>
            <a:r>
              <a:rPr lang="zh-CN" altLang="en-US" sz="2000"/>
              <a:t>电子邮件服务器</a:t>
            </a:r>
            <a:r>
              <a:rPr lang="en-US" altLang="zh-CN" sz="2000"/>
              <a:t>: 25</a:t>
            </a:r>
          </a:p>
        </p:txBody>
      </p:sp>
      <p:sp>
        <p:nvSpPr>
          <p:cNvPr id="30727" name="Rectangle 7">
            <a:extLst>
              <a:ext uri="{FF2B5EF4-FFF2-40B4-BE49-F238E27FC236}">
                <a16:creationId xmlns:a16="http://schemas.microsoft.com/office/drawing/2014/main" id="{097A4472-FF67-47D8-9C79-FD03AAC76AB3}"/>
              </a:ext>
            </a:extLst>
          </p:cNvPr>
          <p:cNvSpPr>
            <a:spLocks noChangeArrowheads="1"/>
          </p:cNvSpPr>
          <p:nvPr/>
        </p:nvSpPr>
        <p:spPr bwMode="auto">
          <a:xfrm>
            <a:off x="720725" y="1301750"/>
            <a:ext cx="75453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nSpc>
                <a:spcPct val="120000"/>
              </a:lnSpc>
            </a:pPr>
            <a:r>
              <a:rPr kumimoji="1" lang="zh-CN" altLang="en-US" sz="2800" b="1">
                <a:solidFill>
                  <a:srgbClr val="FF0000"/>
                </a:solidFill>
                <a:latin typeface="楷体_GB2312" pitchFamily="49" charset="-122"/>
                <a:ea typeface="楷体_GB2312" pitchFamily="49" charset="-122"/>
              </a:rPr>
              <a:t>  一个主机中可能同时运行有多个进程，接收端从网络收到消息后要交给哪个进程？</a:t>
            </a:r>
          </a:p>
        </p:txBody>
      </p:sp>
      <p:sp>
        <p:nvSpPr>
          <p:cNvPr id="30729" name="Rectangle 2">
            <a:extLst>
              <a:ext uri="{FF2B5EF4-FFF2-40B4-BE49-F238E27FC236}">
                <a16:creationId xmlns:a16="http://schemas.microsoft.com/office/drawing/2014/main" id="{E105F33B-7333-4F7E-A1D9-C4085F78E4A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寻址进程</a:t>
            </a:r>
            <a:endParaRPr lang="en-US" altLang="zh-CN"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a:extLst>
              <a:ext uri="{FF2B5EF4-FFF2-40B4-BE49-F238E27FC236}">
                <a16:creationId xmlns:a16="http://schemas.microsoft.com/office/drawing/2014/main" id="{6A0DFAAF-8063-4D1F-8871-BB484A7B7410}"/>
              </a:ext>
            </a:extLst>
          </p:cNvPr>
          <p:cNvSpPr>
            <a:spLocks noGrp="1"/>
          </p:cNvSpPr>
          <p:nvPr>
            <p:ph type="sldNum" sz="quarter" idx="10"/>
          </p:nvPr>
        </p:nvSpPr>
        <p:spPr/>
        <p:txBody>
          <a:bodyPr/>
          <a:lstStyle/>
          <a:p>
            <a:fld id="{C8DFD975-A86A-4A0E-ACB8-6B1B29231F17}" type="slidenum">
              <a:rPr lang="en-US" altLang="ko-KR"/>
              <a:pPr/>
              <a:t>12</a:t>
            </a:fld>
            <a:endParaRPr lang="en-US" altLang="ko-KR"/>
          </a:p>
        </p:txBody>
      </p:sp>
      <p:sp>
        <p:nvSpPr>
          <p:cNvPr id="4103" name="Rectangle 3">
            <a:extLst>
              <a:ext uri="{FF2B5EF4-FFF2-40B4-BE49-F238E27FC236}">
                <a16:creationId xmlns:a16="http://schemas.microsoft.com/office/drawing/2014/main" id="{49CCF580-A261-4CBE-96DC-E79DBE9346B3}"/>
              </a:ext>
            </a:extLst>
          </p:cNvPr>
          <p:cNvSpPr>
            <a:spLocks noGrp="1" noChangeArrowheads="1"/>
          </p:cNvSpPr>
          <p:nvPr>
            <p:ph type="body" sz="half" idx="4294967295"/>
          </p:nvPr>
        </p:nvSpPr>
        <p:spPr>
          <a:xfrm>
            <a:off x="227013" y="1563688"/>
            <a:ext cx="4367212" cy="4684712"/>
          </a:xfrm>
        </p:spPr>
        <p:txBody>
          <a:bodyPr/>
          <a:lstStyle/>
          <a:p>
            <a:r>
              <a:rPr lang="zh-CN" altLang="en-US"/>
              <a:t>进程通过</a:t>
            </a:r>
            <a:r>
              <a:rPr lang="zh-CN" altLang="en-US">
                <a:solidFill>
                  <a:schemeClr val="accent2"/>
                </a:solidFill>
              </a:rPr>
              <a:t>套接字</a:t>
            </a:r>
            <a:r>
              <a:rPr lang="zh-CN" altLang="en-US"/>
              <a:t>在网络上发送</a:t>
            </a:r>
            <a:r>
              <a:rPr lang="en-US" altLang="zh-CN"/>
              <a:t>/</a:t>
            </a:r>
            <a:r>
              <a:rPr lang="zh-CN" altLang="en-US"/>
              <a:t>接收报文</a:t>
            </a:r>
            <a:endParaRPr lang="en-US" altLang="zh-CN"/>
          </a:p>
          <a:p>
            <a:r>
              <a:rPr lang="zh-CN" altLang="en-US"/>
              <a:t>套接字类似于门</a:t>
            </a:r>
            <a:endParaRPr lang="en-US" altLang="zh-CN"/>
          </a:p>
          <a:p>
            <a:pPr lvl="1"/>
            <a:r>
              <a:rPr lang="zh-CN" altLang="en-US"/>
              <a:t>上联应用进程</a:t>
            </a:r>
          </a:p>
          <a:p>
            <a:pPr lvl="1"/>
            <a:r>
              <a:rPr lang="zh-CN" altLang="en-US"/>
              <a:t>下联网络协议栈</a:t>
            </a:r>
          </a:p>
          <a:p>
            <a:r>
              <a:rPr lang="zh-CN" altLang="en-US"/>
              <a:t>套接字是应用程序与网络之间的</a:t>
            </a:r>
            <a:r>
              <a:rPr lang="en-US" altLang="zh-CN"/>
              <a:t>API</a:t>
            </a:r>
            <a:r>
              <a:rPr lang="zh-CN" altLang="en-US"/>
              <a:t>（应用程序编程接口）</a:t>
            </a:r>
          </a:p>
        </p:txBody>
      </p:sp>
      <p:sp>
        <p:nvSpPr>
          <p:cNvPr id="4104" name="Freeform 7">
            <a:extLst>
              <a:ext uri="{FF2B5EF4-FFF2-40B4-BE49-F238E27FC236}">
                <a16:creationId xmlns:a16="http://schemas.microsoft.com/office/drawing/2014/main" id="{94302D18-E0C9-4B83-AD34-013506E216D0}"/>
              </a:ext>
            </a:extLst>
          </p:cNvPr>
          <p:cNvSpPr>
            <a:spLocks/>
          </p:cNvSpPr>
          <p:nvPr/>
        </p:nvSpPr>
        <p:spPr bwMode="auto">
          <a:xfrm>
            <a:off x="5930900" y="352266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05" name="Text Box 14">
            <a:extLst>
              <a:ext uri="{FF2B5EF4-FFF2-40B4-BE49-F238E27FC236}">
                <a16:creationId xmlns:a16="http://schemas.microsoft.com/office/drawing/2014/main" id="{7D295117-53B0-4ED9-B6E1-0706011EA5DE}"/>
              </a:ext>
            </a:extLst>
          </p:cNvPr>
          <p:cNvSpPr txBox="1">
            <a:spLocks noChangeArrowheads="1"/>
          </p:cNvSpPr>
          <p:nvPr/>
        </p:nvSpPr>
        <p:spPr bwMode="auto">
          <a:xfrm>
            <a:off x="5387975" y="46577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50000"/>
              </a:spcBef>
              <a:buClrTx/>
              <a:buSzTx/>
              <a:buFontTx/>
              <a:buNone/>
            </a:pPr>
            <a:endParaRPr lang="zh-CN" altLang="en-US">
              <a:latin typeface="Times New Roman" panose="02020603050405020304" pitchFamily="18" charset="0"/>
              <a:ea typeface="宋体" panose="02010600030101010101" pitchFamily="2" charset="-122"/>
            </a:endParaRPr>
          </a:p>
        </p:txBody>
      </p:sp>
      <p:graphicFrame>
        <p:nvGraphicFramePr>
          <p:cNvPr id="4098" name="Object 5">
            <a:extLst>
              <a:ext uri="{FF2B5EF4-FFF2-40B4-BE49-F238E27FC236}">
                <a16:creationId xmlns:a16="http://schemas.microsoft.com/office/drawing/2014/main" id="{018A31AD-557C-4A36-8619-40B652F5A7C0}"/>
              </a:ext>
            </a:extLst>
          </p:cNvPr>
          <p:cNvGraphicFramePr>
            <a:graphicFrameLocks noChangeAspect="1"/>
          </p:cNvGraphicFramePr>
          <p:nvPr/>
        </p:nvGraphicFramePr>
        <p:xfrm>
          <a:off x="4876800" y="2111375"/>
          <a:ext cx="642938" cy="509588"/>
        </p:xfrm>
        <a:graphic>
          <a:graphicData uri="http://schemas.openxmlformats.org/presentationml/2006/ole">
            <mc:AlternateContent xmlns:mc="http://schemas.openxmlformats.org/markup-compatibility/2006">
              <mc:Choice xmlns:v="urn:schemas-microsoft-com:vml" Requires="v">
                <p:oleObj spid="_x0000_s4140" name="Clip" r:id="rId4" imgW="1305000" imgH="1085760" progId="MS_ClipArt_Gallery.2">
                  <p:embed/>
                </p:oleObj>
              </mc:Choice>
              <mc:Fallback>
                <p:oleObj name="Clip" r:id="rId4"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111375"/>
                        <a:ext cx="6429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06" name="Group 10">
            <a:extLst>
              <a:ext uri="{FF2B5EF4-FFF2-40B4-BE49-F238E27FC236}">
                <a16:creationId xmlns:a16="http://schemas.microsoft.com/office/drawing/2014/main" id="{C8D8C86A-1BF4-4AF8-82E5-74A9230BB623}"/>
              </a:ext>
            </a:extLst>
          </p:cNvPr>
          <p:cNvGrpSpPr>
            <a:grpSpLocks/>
          </p:cNvGrpSpPr>
          <p:nvPr/>
        </p:nvGrpSpPr>
        <p:grpSpPr bwMode="auto">
          <a:xfrm>
            <a:off x="4708525" y="2630488"/>
            <a:ext cx="1062038" cy="560387"/>
            <a:chOff x="3046" y="1508"/>
            <a:chExt cx="669" cy="353"/>
          </a:xfrm>
        </p:grpSpPr>
        <p:sp>
          <p:nvSpPr>
            <p:cNvPr id="4130" name="Oval 8">
              <a:extLst>
                <a:ext uri="{FF2B5EF4-FFF2-40B4-BE49-F238E27FC236}">
                  <a16:creationId xmlns:a16="http://schemas.microsoft.com/office/drawing/2014/main" id="{DD153682-B5B2-4E92-960A-69F1AA1540CC}"/>
                </a:ext>
              </a:extLst>
            </p:cNvPr>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31" name="Text Box 9">
              <a:extLst>
                <a:ext uri="{FF2B5EF4-FFF2-40B4-BE49-F238E27FC236}">
                  <a16:creationId xmlns:a16="http://schemas.microsoft.com/office/drawing/2014/main" id="{1276BA3D-7C9B-427D-A7DE-D7CD60218AF6}"/>
                </a:ext>
              </a:extLst>
            </p:cNvPr>
            <p:cNvSpPr txBox="1">
              <a:spLocks noChangeArrowheads="1"/>
            </p:cNvSpPr>
            <p:nvPr/>
          </p:nvSpPr>
          <p:spPr bwMode="auto">
            <a:xfrm>
              <a:off x="3121" y="1570"/>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进程</a:t>
              </a:r>
            </a:p>
          </p:txBody>
        </p:sp>
      </p:grpSp>
      <p:sp>
        <p:nvSpPr>
          <p:cNvPr id="4107" name="Rectangle 15">
            <a:extLst>
              <a:ext uri="{FF2B5EF4-FFF2-40B4-BE49-F238E27FC236}">
                <a16:creationId xmlns:a16="http://schemas.microsoft.com/office/drawing/2014/main" id="{B770BE38-147B-4B84-A0BF-9D7022C5D188}"/>
              </a:ext>
            </a:extLst>
          </p:cNvPr>
          <p:cNvSpPr>
            <a:spLocks noChangeArrowheads="1"/>
          </p:cNvSpPr>
          <p:nvPr/>
        </p:nvSpPr>
        <p:spPr bwMode="auto">
          <a:xfrm>
            <a:off x="4752975" y="3459163"/>
            <a:ext cx="941388" cy="1000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08" name="Text Box 16">
            <a:extLst>
              <a:ext uri="{FF2B5EF4-FFF2-40B4-BE49-F238E27FC236}">
                <a16:creationId xmlns:a16="http://schemas.microsoft.com/office/drawing/2014/main" id="{2BB3EBBE-3015-4E3E-9AE8-0E892ED9EEBD}"/>
              </a:ext>
            </a:extLst>
          </p:cNvPr>
          <p:cNvSpPr txBox="1">
            <a:spLocks noChangeArrowheads="1"/>
          </p:cNvSpPr>
          <p:nvPr/>
        </p:nvSpPr>
        <p:spPr bwMode="auto">
          <a:xfrm>
            <a:off x="4733925" y="3521075"/>
            <a:ext cx="962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具有缓存、变量的</a:t>
            </a:r>
            <a:r>
              <a:rPr lang="en-US" altLang="zh-CN" sz="1600">
                <a:latin typeface="Times New Roman" panose="02020603050405020304" pitchFamily="18" charset="0"/>
                <a:ea typeface="宋体" panose="02010600030101010101" pitchFamily="2" charset="-122"/>
              </a:rPr>
              <a:t>TCP</a:t>
            </a:r>
          </a:p>
        </p:txBody>
      </p:sp>
      <p:sp>
        <p:nvSpPr>
          <p:cNvPr id="4109" name="Rectangle 18">
            <a:extLst>
              <a:ext uri="{FF2B5EF4-FFF2-40B4-BE49-F238E27FC236}">
                <a16:creationId xmlns:a16="http://schemas.microsoft.com/office/drawing/2014/main" id="{E60D8E90-2D53-4CA3-8BC2-999CA6312692}"/>
              </a:ext>
            </a:extLst>
          </p:cNvPr>
          <p:cNvSpPr>
            <a:spLocks noChangeArrowheads="1"/>
          </p:cNvSpPr>
          <p:nvPr/>
        </p:nvSpPr>
        <p:spPr bwMode="auto">
          <a:xfrm>
            <a:off x="4900613" y="3155950"/>
            <a:ext cx="658812" cy="32861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latin typeface="Times New Roman" panose="02020603050405020304" pitchFamily="18" charset="0"/>
                <a:ea typeface="宋体" panose="02010600030101010101" pitchFamily="2" charset="-122"/>
              </a:rPr>
              <a:t>套接字</a:t>
            </a:r>
          </a:p>
        </p:txBody>
      </p:sp>
      <p:sp>
        <p:nvSpPr>
          <p:cNvPr id="4110" name="Line 33">
            <a:extLst>
              <a:ext uri="{FF2B5EF4-FFF2-40B4-BE49-F238E27FC236}">
                <a16:creationId xmlns:a16="http://schemas.microsoft.com/office/drawing/2014/main" id="{1396E8A8-401E-44ED-B87F-DFD7155D1688}"/>
              </a:ext>
            </a:extLst>
          </p:cNvPr>
          <p:cNvSpPr>
            <a:spLocks noChangeShapeType="1"/>
          </p:cNvSpPr>
          <p:nvPr/>
        </p:nvSpPr>
        <p:spPr bwMode="auto">
          <a:xfrm flipV="1">
            <a:off x="5229225" y="3008313"/>
            <a:ext cx="0"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35">
            <a:extLst>
              <a:ext uri="{FF2B5EF4-FFF2-40B4-BE49-F238E27FC236}">
                <a16:creationId xmlns:a16="http://schemas.microsoft.com/office/drawing/2014/main" id="{A67F844B-2C40-4155-8557-87DF72B5C851}"/>
              </a:ext>
            </a:extLst>
          </p:cNvPr>
          <p:cNvSpPr>
            <a:spLocks noChangeShapeType="1"/>
          </p:cNvSpPr>
          <p:nvPr/>
        </p:nvSpPr>
        <p:spPr bwMode="auto">
          <a:xfrm>
            <a:off x="5241925" y="3424238"/>
            <a:ext cx="0" cy="195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Text Box 36">
            <a:extLst>
              <a:ext uri="{FF2B5EF4-FFF2-40B4-BE49-F238E27FC236}">
                <a16:creationId xmlns:a16="http://schemas.microsoft.com/office/drawing/2014/main" id="{9C2BD6B5-CEA7-4B1A-A17A-9BE386F4E1C0}"/>
              </a:ext>
            </a:extLst>
          </p:cNvPr>
          <p:cNvSpPr txBox="1">
            <a:spLocks noChangeArrowheads="1"/>
          </p:cNvSpPr>
          <p:nvPr/>
        </p:nvSpPr>
        <p:spPr bwMode="auto">
          <a:xfrm>
            <a:off x="4586288" y="1595438"/>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主机或服务器</a:t>
            </a:r>
            <a:endParaRPr lang="en-US" altLang="zh-CN" sz="1600">
              <a:latin typeface="Times New Roman" panose="02020603050405020304" pitchFamily="18" charset="0"/>
              <a:ea typeface="宋体" panose="02010600030101010101" pitchFamily="2" charset="-122"/>
            </a:endParaRPr>
          </a:p>
        </p:txBody>
      </p:sp>
      <p:sp>
        <p:nvSpPr>
          <p:cNvPr id="4113" name="Text Box 39">
            <a:extLst>
              <a:ext uri="{FF2B5EF4-FFF2-40B4-BE49-F238E27FC236}">
                <a16:creationId xmlns:a16="http://schemas.microsoft.com/office/drawing/2014/main" id="{1C1750C9-6DE8-4F22-AD83-A1A3708C7156}"/>
              </a:ext>
            </a:extLst>
          </p:cNvPr>
          <p:cNvSpPr txBox="1">
            <a:spLocks noChangeArrowheads="1"/>
          </p:cNvSpPr>
          <p:nvPr/>
        </p:nvSpPr>
        <p:spPr bwMode="auto">
          <a:xfrm>
            <a:off x="8505825" y="461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50000"/>
              </a:spcBef>
              <a:buClrTx/>
              <a:buSzTx/>
              <a:buFontTx/>
              <a:buNone/>
            </a:pPr>
            <a:endParaRPr lang="zh-CN" altLang="en-US">
              <a:latin typeface="Times New Roman" panose="02020603050405020304" pitchFamily="18" charset="0"/>
              <a:ea typeface="宋体" panose="02010600030101010101" pitchFamily="2" charset="-122"/>
            </a:endParaRPr>
          </a:p>
        </p:txBody>
      </p:sp>
      <p:graphicFrame>
        <p:nvGraphicFramePr>
          <p:cNvPr id="4099" name="Object 40">
            <a:extLst>
              <a:ext uri="{FF2B5EF4-FFF2-40B4-BE49-F238E27FC236}">
                <a16:creationId xmlns:a16="http://schemas.microsoft.com/office/drawing/2014/main" id="{A868C370-B72A-483B-A897-767C2775B883}"/>
              </a:ext>
            </a:extLst>
          </p:cNvPr>
          <p:cNvGraphicFramePr>
            <a:graphicFrameLocks noChangeAspect="1"/>
          </p:cNvGraphicFramePr>
          <p:nvPr/>
        </p:nvGraphicFramePr>
        <p:xfrm>
          <a:off x="7994650" y="2066925"/>
          <a:ext cx="642938" cy="509588"/>
        </p:xfrm>
        <a:graphic>
          <a:graphicData uri="http://schemas.openxmlformats.org/presentationml/2006/ole">
            <mc:AlternateContent xmlns:mc="http://schemas.openxmlformats.org/markup-compatibility/2006">
              <mc:Choice xmlns:v="urn:schemas-microsoft-com:vml" Requires="v">
                <p:oleObj spid="_x0000_s4141" name="Clip" r:id="rId6" imgW="1305000" imgH="1085760" progId="MS_ClipArt_Gallery.2">
                  <p:embed/>
                </p:oleObj>
              </mc:Choice>
              <mc:Fallback>
                <p:oleObj name="Clip" r:id="rId6" imgW="1305000" imgH="1085760" progId="MS_ClipArt_Gallery.2">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4650" y="2066925"/>
                        <a:ext cx="6429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4" name="Group 41">
            <a:extLst>
              <a:ext uri="{FF2B5EF4-FFF2-40B4-BE49-F238E27FC236}">
                <a16:creationId xmlns:a16="http://schemas.microsoft.com/office/drawing/2014/main" id="{B951A143-65DF-4718-B42A-7CD343968A6A}"/>
              </a:ext>
            </a:extLst>
          </p:cNvPr>
          <p:cNvGrpSpPr>
            <a:grpSpLocks/>
          </p:cNvGrpSpPr>
          <p:nvPr/>
        </p:nvGrpSpPr>
        <p:grpSpPr bwMode="auto">
          <a:xfrm>
            <a:off x="7826375" y="2586038"/>
            <a:ext cx="1062038" cy="560387"/>
            <a:chOff x="3046" y="1508"/>
            <a:chExt cx="669" cy="353"/>
          </a:xfrm>
        </p:grpSpPr>
        <p:sp>
          <p:nvSpPr>
            <p:cNvPr id="4128" name="Oval 42">
              <a:extLst>
                <a:ext uri="{FF2B5EF4-FFF2-40B4-BE49-F238E27FC236}">
                  <a16:creationId xmlns:a16="http://schemas.microsoft.com/office/drawing/2014/main" id="{2DA273DC-0FB1-4369-A173-E6714CB4235C}"/>
                </a:ext>
              </a:extLst>
            </p:cNvPr>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29" name="Text Box 43">
              <a:extLst>
                <a:ext uri="{FF2B5EF4-FFF2-40B4-BE49-F238E27FC236}">
                  <a16:creationId xmlns:a16="http://schemas.microsoft.com/office/drawing/2014/main" id="{6625D4D4-1443-45D7-BB43-9FB5BCEA6781}"/>
                </a:ext>
              </a:extLst>
            </p:cNvPr>
            <p:cNvSpPr txBox="1">
              <a:spLocks noChangeArrowheads="1"/>
            </p:cNvSpPr>
            <p:nvPr/>
          </p:nvSpPr>
          <p:spPr bwMode="auto">
            <a:xfrm>
              <a:off x="3121" y="1570"/>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进程</a:t>
              </a:r>
            </a:p>
          </p:txBody>
        </p:sp>
      </p:grpSp>
      <p:sp>
        <p:nvSpPr>
          <p:cNvPr id="4115" name="Rectangle 45">
            <a:extLst>
              <a:ext uri="{FF2B5EF4-FFF2-40B4-BE49-F238E27FC236}">
                <a16:creationId xmlns:a16="http://schemas.microsoft.com/office/drawing/2014/main" id="{C24CE22D-1544-4F38-BE72-DC6F5B171F8D}"/>
              </a:ext>
            </a:extLst>
          </p:cNvPr>
          <p:cNvSpPr>
            <a:spLocks noChangeArrowheads="1"/>
          </p:cNvSpPr>
          <p:nvPr/>
        </p:nvSpPr>
        <p:spPr bwMode="auto">
          <a:xfrm>
            <a:off x="7870825" y="3414713"/>
            <a:ext cx="941388" cy="1000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16" name="Text Box 46">
            <a:extLst>
              <a:ext uri="{FF2B5EF4-FFF2-40B4-BE49-F238E27FC236}">
                <a16:creationId xmlns:a16="http://schemas.microsoft.com/office/drawing/2014/main" id="{D3692A44-E862-457F-B9A2-1799DDDD62BA}"/>
              </a:ext>
            </a:extLst>
          </p:cNvPr>
          <p:cNvSpPr txBox="1">
            <a:spLocks noChangeArrowheads="1"/>
          </p:cNvSpPr>
          <p:nvPr/>
        </p:nvSpPr>
        <p:spPr bwMode="auto">
          <a:xfrm>
            <a:off x="7851775" y="3476625"/>
            <a:ext cx="1003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spcBef>
                <a:spcPct val="0"/>
              </a:spcBef>
              <a:buClrTx/>
              <a:buSzTx/>
              <a:buFontTx/>
              <a:buNone/>
            </a:pPr>
            <a:r>
              <a:rPr lang="zh-CN" altLang="en-US" sz="1600">
                <a:latin typeface="Times New Roman" panose="02020603050405020304" pitchFamily="18" charset="0"/>
                <a:ea typeface="宋体" panose="02010600030101010101" pitchFamily="2" charset="-122"/>
              </a:rPr>
              <a:t>具有缓存、变量的</a:t>
            </a:r>
            <a:r>
              <a:rPr lang="en-US" altLang="zh-CN" sz="1600">
                <a:latin typeface="Times New Roman" panose="02020603050405020304" pitchFamily="18" charset="0"/>
                <a:ea typeface="宋体" panose="02010600030101010101" pitchFamily="2" charset="-122"/>
              </a:rPr>
              <a:t>TCP</a:t>
            </a:r>
          </a:p>
        </p:txBody>
      </p:sp>
      <p:sp>
        <p:nvSpPr>
          <p:cNvPr id="4117" name="Rectangle 47">
            <a:extLst>
              <a:ext uri="{FF2B5EF4-FFF2-40B4-BE49-F238E27FC236}">
                <a16:creationId xmlns:a16="http://schemas.microsoft.com/office/drawing/2014/main" id="{7882024A-2AD2-47D0-B04B-040969E21133}"/>
              </a:ext>
            </a:extLst>
          </p:cNvPr>
          <p:cNvSpPr>
            <a:spLocks noChangeArrowheads="1"/>
          </p:cNvSpPr>
          <p:nvPr/>
        </p:nvSpPr>
        <p:spPr bwMode="auto">
          <a:xfrm>
            <a:off x="8018463" y="3111500"/>
            <a:ext cx="658812" cy="32861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latin typeface="Times New Roman" panose="02020603050405020304" pitchFamily="18" charset="0"/>
                <a:ea typeface="宋体" panose="02010600030101010101" pitchFamily="2" charset="-122"/>
              </a:rPr>
              <a:t>套接字</a:t>
            </a:r>
          </a:p>
        </p:txBody>
      </p:sp>
      <p:sp>
        <p:nvSpPr>
          <p:cNvPr id="4118" name="Line 48">
            <a:extLst>
              <a:ext uri="{FF2B5EF4-FFF2-40B4-BE49-F238E27FC236}">
                <a16:creationId xmlns:a16="http://schemas.microsoft.com/office/drawing/2014/main" id="{4C57F6A6-8A58-40DC-B16B-846EF5B637C4}"/>
              </a:ext>
            </a:extLst>
          </p:cNvPr>
          <p:cNvSpPr>
            <a:spLocks noChangeShapeType="1"/>
          </p:cNvSpPr>
          <p:nvPr/>
        </p:nvSpPr>
        <p:spPr bwMode="auto">
          <a:xfrm flipV="1">
            <a:off x="8347075" y="2963863"/>
            <a:ext cx="0"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49">
            <a:extLst>
              <a:ext uri="{FF2B5EF4-FFF2-40B4-BE49-F238E27FC236}">
                <a16:creationId xmlns:a16="http://schemas.microsoft.com/office/drawing/2014/main" id="{877489D8-C038-4274-BF2F-BD766483765B}"/>
              </a:ext>
            </a:extLst>
          </p:cNvPr>
          <p:cNvSpPr>
            <a:spLocks noChangeShapeType="1"/>
          </p:cNvSpPr>
          <p:nvPr/>
        </p:nvSpPr>
        <p:spPr bwMode="auto">
          <a:xfrm>
            <a:off x="8359775" y="3379788"/>
            <a:ext cx="0" cy="195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0" name="Text Box 50">
            <a:extLst>
              <a:ext uri="{FF2B5EF4-FFF2-40B4-BE49-F238E27FC236}">
                <a16:creationId xmlns:a16="http://schemas.microsoft.com/office/drawing/2014/main" id="{2AEF81AB-E6AF-430A-A919-2BBF081024A6}"/>
              </a:ext>
            </a:extLst>
          </p:cNvPr>
          <p:cNvSpPr txBox="1">
            <a:spLocks noChangeArrowheads="1"/>
          </p:cNvSpPr>
          <p:nvPr/>
        </p:nvSpPr>
        <p:spPr bwMode="auto">
          <a:xfrm>
            <a:off x="7524750" y="1598613"/>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r>
              <a:rPr lang="zh-CN" altLang="en-US" sz="1600">
                <a:latin typeface="Times New Roman" panose="02020603050405020304" pitchFamily="18" charset="0"/>
                <a:ea typeface="宋体" panose="02010600030101010101" pitchFamily="2" charset="-122"/>
              </a:rPr>
              <a:t>主机或服务器</a:t>
            </a:r>
            <a:endParaRPr lang="en-US" altLang="zh-CN" sz="1600">
              <a:latin typeface="Times New Roman" panose="02020603050405020304" pitchFamily="18" charset="0"/>
              <a:ea typeface="宋体" panose="02010600030101010101" pitchFamily="2" charset="-122"/>
            </a:endParaRPr>
          </a:p>
        </p:txBody>
      </p:sp>
      <p:sp>
        <p:nvSpPr>
          <p:cNvPr id="4121" name="Text Box 51">
            <a:extLst>
              <a:ext uri="{FF2B5EF4-FFF2-40B4-BE49-F238E27FC236}">
                <a16:creationId xmlns:a16="http://schemas.microsoft.com/office/drawing/2014/main" id="{2422DE14-E58F-4B81-AB59-926F33AA16B6}"/>
              </a:ext>
            </a:extLst>
          </p:cNvPr>
          <p:cNvSpPr txBox="1">
            <a:spLocks noChangeArrowheads="1"/>
          </p:cNvSpPr>
          <p:nvPr/>
        </p:nvSpPr>
        <p:spPr bwMode="auto">
          <a:xfrm>
            <a:off x="6408738" y="3641725"/>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latin typeface="Times New Roman" panose="02020603050405020304" pitchFamily="18" charset="0"/>
                <a:ea typeface="宋体" panose="02010600030101010101" pitchFamily="2" charset="-122"/>
              </a:rPr>
              <a:t>因特网</a:t>
            </a:r>
          </a:p>
        </p:txBody>
      </p:sp>
      <p:sp>
        <p:nvSpPr>
          <p:cNvPr id="4122" name="Line 52">
            <a:extLst>
              <a:ext uri="{FF2B5EF4-FFF2-40B4-BE49-F238E27FC236}">
                <a16:creationId xmlns:a16="http://schemas.microsoft.com/office/drawing/2014/main" id="{A9915139-77AC-438A-A0A9-3624BA716443}"/>
              </a:ext>
            </a:extLst>
          </p:cNvPr>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Text Box 53">
            <a:extLst>
              <a:ext uri="{FF2B5EF4-FFF2-40B4-BE49-F238E27FC236}">
                <a16:creationId xmlns:a16="http://schemas.microsoft.com/office/drawing/2014/main" id="{A2216E66-96B1-4EB5-9C81-1ECEE679FC17}"/>
              </a:ext>
            </a:extLst>
          </p:cNvPr>
          <p:cNvSpPr txBox="1">
            <a:spLocks noChangeArrowheads="1"/>
          </p:cNvSpPr>
          <p:nvPr/>
        </p:nvSpPr>
        <p:spPr bwMode="auto">
          <a:xfrm>
            <a:off x="5519738" y="4654550"/>
            <a:ext cx="160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由操作系统控制</a:t>
            </a:r>
            <a:endParaRPr lang="zh-CN" altLang="en-US" sz="1600">
              <a:latin typeface="Times New Roman" panose="02020603050405020304" pitchFamily="18" charset="0"/>
              <a:ea typeface="宋体" panose="02010600030101010101" pitchFamily="2" charset="-122"/>
            </a:endParaRPr>
          </a:p>
        </p:txBody>
      </p:sp>
      <p:sp>
        <p:nvSpPr>
          <p:cNvPr id="4124" name="Line 55">
            <a:extLst>
              <a:ext uri="{FF2B5EF4-FFF2-40B4-BE49-F238E27FC236}">
                <a16:creationId xmlns:a16="http://schemas.microsoft.com/office/drawing/2014/main" id="{15AF4651-D13F-4501-A69A-EE2A13C2004F}"/>
              </a:ext>
            </a:extLst>
          </p:cNvPr>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Text Box 56">
            <a:extLst>
              <a:ext uri="{FF2B5EF4-FFF2-40B4-BE49-F238E27FC236}">
                <a16:creationId xmlns:a16="http://schemas.microsoft.com/office/drawing/2014/main" id="{64FBD64E-DBB3-440D-B215-DEC116918E20}"/>
              </a:ext>
            </a:extLst>
          </p:cNvPr>
          <p:cNvSpPr txBox="1">
            <a:spLocks noChangeArrowheads="1"/>
          </p:cNvSpPr>
          <p:nvPr/>
        </p:nvSpPr>
        <p:spPr bwMode="auto">
          <a:xfrm>
            <a:off x="5907088" y="2293938"/>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由应用研发者控制</a:t>
            </a:r>
            <a:endParaRPr lang="en-US" altLang="zh-CN" sz="1600">
              <a:latin typeface="Times New Roman" panose="02020603050405020304" pitchFamily="18" charset="0"/>
              <a:ea typeface="宋体" panose="02010600030101010101" pitchFamily="2" charset="-122"/>
            </a:endParaRPr>
          </a:p>
        </p:txBody>
      </p:sp>
      <p:sp>
        <p:nvSpPr>
          <p:cNvPr id="4126" name="Line 58">
            <a:extLst>
              <a:ext uri="{FF2B5EF4-FFF2-40B4-BE49-F238E27FC236}">
                <a16:creationId xmlns:a16="http://schemas.microsoft.com/office/drawing/2014/main" id="{B7446BDF-A702-43A8-B5EC-6386C7D79764}"/>
              </a:ext>
            </a:extLst>
          </p:cNvPr>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3" name="Rectangle 2">
            <a:extLst>
              <a:ext uri="{FF2B5EF4-FFF2-40B4-BE49-F238E27FC236}">
                <a16:creationId xmlns:a16="http://schemas.microsoft.com/office/drawing/2014/main" id="{EA83C8A8-ADA2-4570-97EB-8DF5E5586EC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套接字</a:t>
            </a:r>
            <a:r>
              <a:rPr lang="en-US" altLang="zh-CN" sz="4000"/>
              <a:t>(</a:t>
            </a:r>
            <a:r>
              <a:rPr lang="en-US" altLang="ko-KR" sz="4000">
                <a:ea typeface="Gulim" panose="020B0600000101010101" pitchFamily="34" charset="-127"/>
              </a:rPr>
              <a:t>Socket</a:t>
            </a:r>
            <a:r>
              <a:rPr lang="en-US" altLang="zh-CN" sz="40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9EDB3A8C-47F6-4296-91E6-5CB4E3743B27}"/>
              </a:ext>
            </a:extLst>
          </p:cNvPr>
          <p:cNvSpPr>
            <a:spLocks noGrp="1"/>
          </p:cNvSpPr>
          <p:nvPr>
            <p:ph type="sldNum" sz="quarter" idx="10"/>
          </p:nvPr>
        </p:nvSpPr>
        <p:spPr/>
        <p:txBody>
          <a:bodyPr/>
          <a:lstStyle/>
          <a:p>
            <a:fld id="{842207F2-7B82-4D4C-AC16-5E40B203CCA6}" type="slidenum">
              <a:rPr lang="en-US" altLang="ko-KR"/>
              <a:pPr/>
              <a:t>13</a:t>
            </a:fld>
            <a:endParaRPr lang="en-US" altLang="ko-KR"/>
          </a:p>
        </p:txBody>
      </p:sp>
      <p:sp>
        <p:nvSpPr>
          <p:cNvPr id="32773" name="Rectangle 3">
            <a:extLst>
              <a:ext uri="{FF2B5EF4-FFF2-40B4-BE49-F238E27FC236}">
                <a16:creationId xmlns:a16="http://schemas.microsoft.com/office/drawing/2014/main" id="{0478566C-78A6-41F4-97F8-B9C515A9DE54}"/>
              </a:ext>
            </a:extLst>
          </p:cNvPr>
          <p:cNvSpPr>
            <a:spLocks noGrp="1" noChangeArrowheads="1"/>
          </p:cNvSpPr>
          <p:nvPr>
            <p:ph type="body" sz="half" idx="4294967295"/>
          </p:nvPr>
        </p:nvSpPr>
        <p:spPr>
          <a:xfrm>
            <a:off x="476250" y="1390650"/>
            <a:ext cx="4316413" cy="2797175"/>
          </a:xfrm>
        </p:spPr>
        <p:txBody>
          <a:bodyPr/>
          <a:lstStyle/>
          <a:p>
            <a:pPr>
              <a:buFont typeface="Wingdings" panose="05000000000000000000" pitchFamily="2" charset="2"/>
              <a:buNone/>
            </a:pPr>
            <a:r>
              <a:rPr lang="zh-CN" altLang="en-US">
                <a:solidFill>
                  <a:srgbClr val="FF0000"/>
                </a:solidFill>
              </a:rPr>
              <a:t>可靠的数据传输</a:t>
            </a:r>
            <a:endParaRPr lang="zh-CN" altLang="en-US"/>
          </a:p>
          <a:p>
            <a:r>
              <a:rPr lang="zh-CN" altLang="en-US" sz="2400"/>
              <a:t>某些应用（如音频）能够容忍某些丢失</a:t>
            </a:r>
            <a:endParaRPr lang="en-US" altLang="zh-CN" sz="2400"/>
          </a:p>
          <a:p>
            <a:r>
              <a:rPr lang="zh-CN" altLang="en-US" sz="2400"/>
              <a:t>其他应用（如文件传输，</a:t>
            </a:r>
            <a:r>
              <a:rPr lang="en-US" altLang="zh-CN" sz="2400"/>
              <a:t>Telnet</a:t>
            </a:r>
            <a:r>
              <a:rPr lang="zh-CN" altLang="en-US" sz="2400"/>
              <a:t>）要求</a:t>
            </a:r>
            <a:r>
              <a:rPr lang="en-US" altLang="zh-CN" sz="2400"/>
              <a:t>100%</a:t>
            </a:r>
            <a:r>
              <a:rPr lang="zh-CN" altLang="en-US" sz="2400"/>
              <a:t>可靠数据传输</a:t>
            </a:r>
            <a:endParaRPr lang="en-US" altLang="zh-CN"/>
          </a:p>
        </p:txBody>
      </p:sp>
      <p:sp>
        <p:nvSpPr>
          <p:cNvPr id="32774" name="Rectangle 4">
            <a:extLst>
              <a:ext uri="{FF2B5EF4-FFF2-40B4-BE49-F238E27FC236}">
                <a16:creationId xmlns:a16="http://schemas.microsoft.com/office/drawing/2014/main" id="{8317C889-F6B1-4DCA-B748-992A45467781}"/>
              </a:ext>
            </a:extLst>
          </p:cNvPr>
          <p:cNvSpPr>
            <a:spLocks noGrp="1" noChangeArrowheads="1"/>
          </p:cNvSpPr>
          <p:nvPr>
            <p:ph type="body" sz="half" idx="4294967295"/>
          </p:nvPr>
        </p:nvSpPr>
        <p:spPr>
          <a:xfrm>
            <a:off x="542925" y="4473575"/>
            <a:ext cx="3810000" cy="1912938"/>
          </a:xfrm>
        </p:spPr>
        <p:txBody>
          <a:bodyPr/>
          <a:lstStyle/>
          <a:p>
            <a:pPr>
              <a:lnSpc>
                <a:spcPct val="90000"/>
              </a:lnSpc>
              <a:buFont typeface="Wingdings" panose="05000000000000000000" pitchFamily="2" charset="2"/>
              <a:buNone/>
            </a:pPr>
            <a:r>
              <a:rPr lang="zh-CN" altLang="en-US">
                <a:solidFill>
                  <a:srgbClr val="FF0000"/>
                </a:solidFill>
              </a:rPr>
              <a:t>定时</a:t>
            </a:r>
            <a:endParaRPr lang="zh-CN" altLang="en-US"/>
          </a:p>
          <a:p>
            <a:pPr>
              <a:lnSpc>
                <a:spcPct val="90000"/>
              </a:lnSpc>
            </a:pPr>
            <a:r>
              <a:rPr lang="zh-CN" altLang="en-US" sz="2400"/>
              <a:t>某些应用（如因特网电话、交互式游戏）要求</a:t>
            </a:r>
            <a:r>
              <a:rPr lang="zh-CN" altLang="en-US" sz="2400">
                <a:latin typeface="宋体" panose="02010600030101010101" pitchFamily="2" charset="-122"/>
              </a:rPr>
              <a:t>“</a:t>
            </a:r>
            <a:r>
              <a:rPr lang="zh-CN" altLang="en-US" sz="2400"/>
              <a:t>有效的</a:t>
            </a:r>
            <a:r>
              <a:rPr lang="zh-CN" altLang="en-US" sz="2400">
                <a:latin typeface="宋体" panose="02010600030101010101" pitchFamily="2" charset="-122"/>
              </a:rPr>
              <a:t>”</a:t>
            </a:r>
            <a:r>
              <a:rPr lang="zh-CN" altLang="en-US" sz="2400"/>
              <a:t>低时延</a:t>
            </a:r>
            <a:endParaRPr lang="en-US" altLang="zh-CN" sz="2400"/>
          </a:p>
        </p:txBody>
      </p:sp>
      <p:sp>
        <p:nvSpPr>
          <p:cNvPr id="32775" name="Rectangle 5">
            <a:extLst>
              <a:ext uri="{FF2B5EF4-FFF2-40B4-BE49-F238E27FC236}">
                <a16:creationId xmlns:a16="http://schemas.microsoft.com/office/drawing/2014/main" id="{D3B97A2A-3FF9-4A0F-AA86-CD737CF61B4E}"/>
              </a:ext>
            </a:extLst>
          </p:cNvPr>
          <p:cNvSpPr>
            <a:spLocks noChangeArrowheads="1"/>
          </p:cNvSpPr>
          <p:nvPr/>
        </p:nvSpPr>
        <p:spPr bwMode="auto">
          <a:xfrm>
            <a:off x="5026025" y="1423988"/>
            <a:ext cx="38862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zh-CN" altLang="en-US" sz="2800">
                <a:solidFill>
                  <a:srgbClr val="FF0000"/>
                </a:solidFill>
                <a:latin typeface="Times New Roman" panose="02020603050405020304" pitchFamily="18" charset="0"/>
              </a:rPr>
              <a:t>吞吐量</a:t>
            </a:r>
            <a:endParaRPr lang="zh-CN" altLang="en-US" sz="2800">
              <a:latin typeface="Times New Roman" panose="02020603050405020304" pitchFamily="18" charset="0"/>
            </a:endParaRPr>
          </a:p>
          <a:p>
            <a:pPr eaLnBrk="1">
              <a:buFont typeface="Wingdings" panose="05000000000000000000" pitchFamily="2" charset="2"/>
              <a:buChar char="Ø"/>
            </a:pPr>
            <a:r>
              <a:rPr lang="zh-CN" altLang="en-US">
                <a:latin typeface="Times New Roman" panose="02020603050405020304" pitchFamily="18" charset="0"/>
              </a:rPr>
              <a:t>某些应用（如多媒体）要求</a:t>
            </a:r>
            <a:r>
              <a:rPr lang="zh-CN" altLang="en-US">
                <a:latin typeface="宋体" panose="02010600030101010101" pitchFamily="2" charset="-122"/>
              </a:rPr>
              <a:t>“</a:t>
            </a:r>
            <a:r>
              <a:rPr lang="zh-CN" altLang="en-US">
                <a:latin typeface="Times New Roman" panose="02020603050405020304" pitchFamily="18" charset="0"/>
              </a:rPr>
              <a:t>有效的</a:t>
            </a:r>
            <a:r>
              <a:rPr lang="zh-CN" altLang="en-US">
                <a:latin typeface="宋体" panose="02010600030101010101" pitchFamily="2" charset="-122"/>
              </a:rPr>
              <a:t>”</a:t>
            </a:r>
            <a:r>
              <a:rPr lang="zh-CN" altLang="en-US">
                <a:latin typeface="Times New Roman" panose="02020603050405020304" pitchFamily="18" charset="0"/>
              </a:rPr>
              <a:t>最小量的带宽 </a:t>
            </a:r>
          </a:p>
          <a:p>
            <a:pPr eaLnBrk="1">
              <a:buFont typeface="Wingdings" panose="05000000000000000000" pitchFamily="2" charset="2"/>
              <a:buChar char="Ø"/>
            </a:pPr>
            <a:r>
              <a:rPr lang="zh-CN" altLang="en-US">
                <a:latin typeface="Times New Roman" panose="02020603050405020304" pitchFamily="18" charset="0"/>
              </a:rPr>
              <a:t>其他应用（</a:t>
            </a:r>
            <a:r>
              <a:rPr lang="zh-CN" altLang="en-US"/>
              <a:t>”</a:t>
            </a:r>
            <a:r>
              <a:rPr lang="zh-CN" altLang="en-US">
                <a:latin typeface="Times New Roman" panose="02020603050405020304" pitchFamily="18" charset="0"/>
              </a:rPr>
              <a:t>弹性应用</a:t>
            </a:r>
            <a:r>
              <a:rPr lang="zh-CN" altLang="en-US"/>
              <a:t>“</a:t>
            </a:r>
            <a:r>
              <a:rPr lang="zh-CN" altLang="en-US">
                <a:latin typeface="Times New Roman" panose="02020603050405020304" pitchFamily="18" charset="0"/>
              </a:rPr>
              <a:t>）充分利用它们获得的所有带宽</a:t>
            </a:r>
            <a:endParaRPr lang="en-US" altLang="zh-CN">
              <a:latin typeface="Times New Roman" panose="02020603050405020304" pitchFamily="18" charset="0"/>
            </a:endParaRPr>
          </a:p>
        </p:txBody>
      </p:sp>
      <p:sp>
        <p:nvSpPr>
          <p:cNvPr id="32776" name="Rectangle 7">
            <a:extLst>
              <a:ext uri="{FF2B5EF4-FFF2-40B4-BE49-F238E27FC236}">
                <a16:creationId xmlns:a16="http://schemas.microsoft.com/office/drawing/2014/main" id="{630BFE15-BAD6-4E4F-9702-566323C47D9A}"/>
              </a:ext>
            </a:extLst>
          </p:cNvPr>
          <p:cNvSpPr>
            <a:spLocks noChangeArrowheads="1"/>
          </p:cNvSpPr>
          <p:nvPr/>
        </p:nvSpPr>
        <p:spPr bwMode="auto">
          <a:xfrm>
            <a:off x="5038725" y="4414838"/>
            <a:ext cx="3810000"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lnSpc>
                <a:spcPct val="90000"/>
              </a:lnSpc>
            </a:pPr>
            <a:r>
              <a:rPr lang="zh-CN" altLang="en-US" sz="2800">
                <a:solidFill>
                  <a:srgbClr val="FF0000"/>
                </a:solidFill>
                <a:latin typeface="Times New Roman" panose="02020603050405020304" pitchFamily="18" charset="0"/>
              </a:rPr>
              <a:t>安全</a:t>
            </a:r>
            <a:endParaRPr lang="zh-CN" altLang="en-US" sz="2800">
              <a:latin typeface="Times New Roman" panose="02020603050405020304" pitchFamily="18" charset="0"/>
            </a:endParaRPr>
          </a:p>
          <a:p>
            <a:pPr eaLnBrk="1">
              <a:lnSpc>
                <a:spcPct val="90000"/>
              </a:lnSpc>
              <a:buFont typeface="Wingdings" panose="05000000000000000000" pitchFamily="2" charset="2"/>
              <a:buChar char="Ø"/>
            </a:pPr>
            <a:r>
              <a:rPr lang="zh-CN" altLang="en-US">
                <a:latin typeface="Times New Roman" panose="02020603050405020304" pitchFamily="18" charset="0"/>
              </a:rPr>
              <a:t>加密，数据完整性，</a:t>
            </a:r>
            <a:r>
              <a:rPr lang="en-US" altLang="zh-CN">
                <a:latin typeface="宋体" panose="02010600030101010101" pitchFamily="2" charset="-122"/>
              </a:rPr>
              <a:t>…</a:t>
            </a:r>
            <a:endParaRPr lang="en-US" altLang="zh-CN">
              <a:latin typeface="Times New Roman" panose="02020603050405020304" pitchFamily="18" charset="0"/>
            </a:endParaRPr>
          </a:p>
        </p:txBody>
      </p:sp>
      <p:sp>
        <p:nvSpPr>
          <p:cNvPr id="32778" name="Rectangle 2">
            <a:extLst>
              <a:ext uri="{FF2B5EF4-FFF2-40B4-BE49-F238E27FC236}">
                <a16:creationId xmlns:a16="http://schemas.microsoft.com/office/drawing/2014/main" id="{CAF3FC6F-9E37-4CD1-AF42-C9B4B7172C2F}"/>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应用程序需要什么样的运输服务？</a:t>
            </a:r>
            <a:endParaRPr lang="en-US" altLang="zh-CN"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3F162E5F-B862-4F62-BC6B-B7B1164724E7}"/>
              </a:ext>
            </a:extLst>
          </p:cNvPr>
          <p:cNvSpPr>
            <a:spLocks noGrp="1"/>
          </p:cNvSpPr>
          <p:nvPr>
            <p:ph type="sldNum" sz="quarter" idx="10"/>
          </p:nvPr>
        </p:nvSpPr>
        <p:spPr/>
        <p:txBody>
          <a:bodyPr/>
          <a:lstStyle/>
          <a:p>
            <a:fld id="{8B66F221-F274-4CEC-81C4-5A461C7B303D}" type="slidenum">
              <a:rPr lang="en-US" altLang="ko-KR"/>
              <a:pPr/>
              <a:t>14</a:t>
            </a:fld>
            <a:endParaRPr lang="en-US" altLang="ko-KR"/>
          </a:p>
        </p:txBody>
      </p:sp>
      <p:sp>
        <p:nvSpPr>
          <p:cNvPr id="33797" name="Text Box 3">
            <a:extLst>
              <a:ext uri="{FF2B5EF4-FFF2-40B4-BE49-F238E27FC236}">
                <a16:creationId xmlns:a16="http://schemas.microsoft.com/office/drawing/2014/main" id="{1DADCBE6-B844-4C22-A977-8E78A7ED1323}"/>
              </a:ext>
            </a:extLst>
          </p:cNvPr>
          <p:cNvSpPr txBox="1">
            <a:spLocks noChangeArrowheads="1"/>
          </p:cNvSpPr>
          <p:nvPr/>
        </p:nvSpPr>
        <p:spPr bwMode="auto">
          <a:xfrm>
            <a:off x="885825" y="1712913"/>
            <a:ext cx="183832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lnSpc>
                <a:spcPct val="110000"/>
              </a:lnSpc>
              <a:spcBef>
                <a:spcPct val="0"/>
              </a:spcBef>
              <a:buClrTx/>
              <a:buSzTx/>
              <a:buFontTx/>
              <a:buNone/>
            </a:pPr>
            <a:r>
              <a:rPr lang="zh-CN" altLang="en-US" sz="2000" b="1">
                <a:latin typeface="Arial" panose="020B0604020202020204" pitchFamily="34" charset="0"/>
                <a:ea typeface="宋体" panose="02010600030101010101" pitchFamily="2" charset="-122"/>
              </a:rPr>
              <a:t>应用程序</a:t>
            </a:r>
            <a:endParaRPr lang="zh-CN" altLang="en-US" sz="2000">
              <a:latin typeface="Arial" panose="020B0604020202020204" pitchFamily="34" charset="0"/>
              <a:ea typeface="宋体" panose="02010600030101010101" pitchFamily="2" charset="-122"/>
            </a:endParaRPr>
          </a:p>
          <a:p>
            <a:pPr algn="r">
              <a:lnSpc>
                <a:spcPct val="110000"/>
              </a:lnSpc>
              <a:spcBef>
                <a:spcPct val="0"/>
              </a:spcBef>
              <a:buClrTx/>
              <a:buSzTx/>
              <a:buFontTx/>
              <a:buNone/>
            </a:pPr>
            <a:endParaRPr lang="en-US" altLang="zh-CN" sz="2000">
              <a:latin typeface="Arial" panose="020B0604020202020204" pitchFamily="34" charset="0"/>
              <a:ea typeface="宋体" panose="02010600030101010101" pitchFamily="2" charset="-122"/>
            </a:endParaRP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文件传输</a:t>
            </a: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电子邮件</a:t>
            </a:r>
          </a:p>
          <a:p>
            <a:pPr algn="r">
              <a:lnSpc>
                <a:spcPct val="110000"/>
              </a:lnSpc>
              <a:spcBef>
                <a:spcPct val="0"/>
              </a:spcBef>
              <a:buClrTx/>
              <a:buSzTx/>
              <a:buFontTx/>
              <a:buNone/>
            </a:pPr>
            <a:r>
              <a:rPr lang="en-US" altLang="zh-CN" sz="2000">
                <a:latin typeface="Arial" panose="020B0604020202020204" pitchFamily="34" charset="0"/>
                <a:ea typeface="宋体" panose="02010600030101010101" pitchFamily="2" charset="-122"/>
              </a:rPr>
              <a:t>Web </a:t>
            </a:r>
            <a:r>
              <a:rPr lang="zh-CN" altLang="en-US" sz="2000">
                <a:latin typeface="Arial" panose="020B0604020202020204" pitchFamily="34" charset="0"/>
                <a:ea typeface="宋体" panose="02010600030101010101" pitchFamily="2" charset="-122"/>
              </a:rPr>
              <a:t>文档</a:t>
            </a: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实时音频</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视频</a:t>
            </a:r>
          </a:p>
          <a:p>
            <a:pPr algn="r">
              <a:lnSpc>
                <a:spcPct val="110000"/>
              </a:lnSpc>
              <a:spcBef>
                <a:spcPct val="0"/>
              </a:spcBef>
              <a:buClrTx/>
              <a:buSzTx/>
              <a:buFontTx/>
              <a:buNone/>
            </a:pPr>
            <a:endParaRPr lang="zh-CN" altLang="en-US" sz="2000">
              <a:latin typeface="Arial" panose="020B0604020202020204" pitchFamily="34" charset="0"/>
              <a:ea typeface="宋体" panose="02010600030101010101" pitchFamily="2" charset="-122"/>
            </a:endParaRP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存储</a:t>
            </a:r>
            <a:r>
              <a:rPr lang="zh-CN" altLang="en-US" sz="2000">
                <a:ea typeface="宋体" panose="02010600030101010101" pitchFamily="2" charset="-122"/>
              </a:rPr>
              <a:t>音频</a:t>
            </a:r>
            <a:r>
              <a:rPr lang="en-US" altLang="zh-CN" sz="2000">
                <a:ea typeface="宋体" panose="02010600030101010101" pitchFamily="2" charset="-122"/>
              </a:rPr>
              <a:t>/</a:t>
            </a:r>
            <a:r>
              <a:rPr lang="zh-CN" altLang="en-US" sz="2000">
                <a:ea typeface="宋体" panose="02010600030101010101" pitchFamily="2" charset="-122"/>
              </a:rPr>
              <a:t>视频</a:t>
            </a:r>
            <a:endParaRPr lang="zh-CN" altLang="en-US" sz="1800">
              <a:latin typeface="Arial" panose="020B0604020202020204" pitchFamily="34" charset="0"/>
              <a:ea typeface="宋体" panose="02010600030101010101" pitchFamily="2" charset="-122"/>
            </a:endParaRP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交互式游戏</a:t>
            </a:r>
          </a:p>
          <a:p>
            <a:pPr algn="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即时讯息</a:t>
            </a:r>
            <a:endParaRPr lang="en-US" altLang="zh-CN" sz="2000">
              <a:latin typeface="Arial" panose="020B0604020202020204" pitchFamily="34" charset="0"/>
              <a:ea typeface="宋体" panose="02010600030101010101" pitchFamily="2" charset="-122"/>
            </a:endParaRPr>
          </a:p>
        </p:txBody>
      </p:sp>
      <p:sp>
        <p:nvSpPr>
          <p:cNvPr id="33798" name="Text Box 4">
            <a:extLst>
              <a:ext uri="{FF2B5EF4-FFF2-40B4-BE49-F238E27FC236}">
                <a16:creationId xmlns:a16="http://schemas.microsoft.com/office/drawing/2014/main" id="{9BA71D7F-A26D-4541-83EC-2E5391FF88CC}"/>
              </a:ext>
            </a:extLst>
          </p:cNvPr>
          <p:cNvSpPr txBox="1">
            <a:spLocks noChangeArrowheads="1"/>
          </p:cNvSpPr>
          <p:nvPr/>
        </p:nvSpPr>
        <p:spPr bwMode="auto">
          <a:xfrm>
            <a:off x="2816225" y="1652588"/>
            <a:ext cx="1306513"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nSpc>
                <a:spcPct val="110000"/>
              </a:lnSpc>
              <a:spcBef>
                <a:spcPct val="0"/>
              </a:spcBef>
              <a:buClrTx/>
              <a:buSzTx/>
              <a:buFontTx/>
              <a:buNone/>
            </a:pPr>
            <a:r>
              <a:rPr lang="zh-CN" altLang="en-US" sz="2000" b="1">
                <a:latin typeface="Arial" panose="020B0604020202020204" pitchFamily="34" charset="0"/>
                <a:ea typeface="宋体" panose="02010600030101010101" pitchFamily="2" charset="-122"/>
              </a:rPr>
              <a:t>数据丢失</a:t>
            </a:r>
          </a:p>
          <a:p>
            <a:pPr>
              <a:lnSpc>
                <a:spcPct val="110000"/>
              </a:lnSpc>
              <a:spcBef>
                <a:spcPct val="0"/>
              </a:spcBef>
              <a:buClrTx/>
              <a:buSzTx/>
              <a:buFontTx/>
              <a:buNone/>
            </a:pPr>
            <a:endParaRPr lang="en-US" altLang="zh-CN" sz="2000" b="1">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ea typeface="宋体" panose="02010600030101010101" pitchFamily="2" charset="-122"/>
              </a:rPr>
              <a:t>不能丢失</a:t>
            </a:r>
            <a:r>
              <a:rPr lang="zh-CN" altLang="en-US" sz="2800">
                <a:ea typeface="宋体" panose="02010600030101010101" pitchFamily="2" charset="-122"/>
              </a:rPr>
              <a:t> </a:t>
            </a:r>
          </a:p>
          <a:p>
            <a:pPr>
              <a:lnSpc>
                <a:spcPct val="110000"/>
              </a:lnSpc>
              <a:spcBef>
                <a:spcPct val="0"/>
              </a:spcBef>
              <a:buClrTx/>
              <a:buSzTx/>
              <a:buFontTx/>
              <a:buNone/>
            </a:pPr>
            <a:r>
              <a:rPr lang="zh-CN" altLang="en-US" sz="2000">
                <a:ea typeface="宋体" panose="02010600030101010101" pitchFamily="2" charset="-122"/>
              </a:rPr>
              <a:t>不能丢失 </a:t>
            </a:r>
            <a:endParaRPr lang="en-US" altLang="zh-CN" sz="2000">
              <a:ea typeface="宋体" panose="02010600030101010101" pitchFamily="2" charset="-122"/>
            </a:endParaRPr>
          </a:p>
          <a:p>
            <a:pPr>
              <a:lnSpc>
                <a:spcPct val="110000"/>
              </a:lnSpc>
              <a:spcBef>
                <a:spcPct val="0"/>
              </a:spcBef>
              <a:buClrTx/>
              <a:buSzTx/>
              <a:buFontTx/>
              <a:buNone/>
            </a:pPr>
            <a:r>
              <a:rPr lang="zh-CN" altLang="en-US" sz="2000">
                <a:ea typeface="宋体" panose="02010600030101010101" pitchFamily="2" charset="-122"/>
              </a:rPr>
              <a:t>不能丢失 </a:t>
            </a:r>
          </a:p>
          <a:p>
            <a:pPr>
              <a:lnSpc>
                <a:spcPct val="110000"/>
              </a:lnSpc>
              <a:spcBef>
                <a:spcPct val="0"/>
              </a:spcBef>
              <a:buClrTx/>
              <a:buSzTx/>
              <a:buFontTx/>
              <a:buNone/>
            </a:pPr>
            <a:r>
              <a:rPr lang="zh-CN" altLang="en-US" sz="2000">
                <a:ea typeface="宋体" panose="02010600030101010101" pitchFamily="2" charset="-122"/>
              </a:rPr>
              <a:t>容忍丢失 </a:t>
            </a:r>
          </a:p>
          <a:p>
            <a:pPr>
              <a:lnSpc>
                <a:spcPct val="110000"/>
              </a:lnSpc>
              <a:spcBef>
                <a:spcPct val="0"/>
              </a:spcBef>
              <a:buClrTx/>
              <a:buSzTx/>
              <a:buFontTx/>
              <a:buNone/>
            </a:pPr>
            <a:endParaRPr lang="zh-CN" altLang="en-US" sz="2000">
              <a:ea typeface="宋体" panose="02010600030101010101" pitchFamily="2" charset="-122"/>
            </a:endParaRPr>
          </a:p>
          <a:p>
            <a:pPr>
              <a:lnSpc>
                <a:spcPct val="110000"/>
              </a:lnSpc>
              <a:spcBef>
                <a:spcPct val="0"/>
              </a:spcBef>
              <a:buClrTx/>
              <a:buSzTx/>
              <a:buFontTx/>
              <a:buNone/>
            </a:pPr>
            <a:r>
              <a:rPr lang="zh-CN" altLang="en-US" sz="2000">
                <a:ea typeface="宋体" panose="02010600030101010101" pitchFamily="2" charset="-122"/>
              </a:rPr>
              <a:t>容忍丢失 </a:t>
            </a:r>
            <a:endParaRPr lang="en-US" altLang="zh-CN" sz="2000">
              <a:ea typeface="宋体" panose="02010600030101010101" pitchFamily="2" charset="-122"/>
            </a:endParaRPr>
          </a:p>
          <a:p>
            <a:pPr>
              <a:lnSpc>
                <a:spcPct val="110000"/>
              </a:lnSpc>
              <a:spcBef>
                <a:spcPct val="0"/>
              </a:spcBef>
              <a:buClrTx/>
              <a:buSzTx/>
              <a:buFontTx/>
              <a:buNone/>
            </a:pPr>
            <a:r>
              <a:rPr lang="zh-CN" altLang="en-US" sz="2000">
                <a:ea typeface="宋体" panose="02010600030101010101" pitchFamily="2" charset="-122"/>
              </a:rPr>
              <a:t>容忍丢失 </a:t>
            </a:r>
            <a:endParaRPr lang="en-US" altLang="zh-CN" sz="2000">
              <a:ea typeface="宋体" panose="02010600030101010101" pitchFamily="2" charset="-122"/>
            </a:endParaRPr>
          </a:p>
          <a:p>
            <a:pPr>
              <a:lnSpc>
                <a:spcPct val="110000"/>
              </a:lnSpc>
              <a:spcBef>
                <a:spcPct val="0"/>
              </a:spcBef>
              <a:buClrTx/>
              <a:buSzTx/>
              <a:buFontTx/>
              <a:buNone/>
            </a:pPr>
            <a:r>
              <a:rPr lang="zh-CN" altLang="en-US" sz="2000">
                <a:ea typeface="宋体" panose="02010600030101010101" pitchFamily="2" charset="-122"/>
              </a:rPr>
              <a:t>不能丢失 </a:t>
            </a:r>
          </a:p>
        </p:txBody>
      </p:sp>
      <p:sp>
        <p:nvSpPr>
          <p:cNvPr id="33799" name="Text Box 5">
            <a:extLst>
              <a:ext uri="{FF2B5EF4-FFF2-40B4-BE49-F238E27FC236}">
                <a16:creationId xmlns:a16="http://schemas.microsoft.com/office/drawing/2014/main" id="{C68BBD30-4C4F-48FA-9F5F-B5EE5F0E352D}"/>
              </a:ext>
            </a:extLst>
          </p:cNvPr>
          <p:cNvSpPr txBox="1">
            <a:spLocks noChangeArrowheads="1"/>
          </p:cNvSpPr>
          <p:nvPr/>
        </p:nvSpPr>
        <p:spPr bwMode="auto">
          <a:xfrm>
            <a:off x="4478338" y="1717675"/>
            <a:ext cx="257492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nSpc>
                <a:spcPct val="110000"/>
              </a:lnSpc>
              <a:spcBef>
                <a:spcPct val="0"/>
              </a:spcBef>
              <a:buClrTx/>
              <a:buSzTx/>
              <a:buFontTx/>
              <a:buNone/>
            </a:pPr>
            <a:r>
              <a:rPr lang="zh-CN" altLang="en-US" sz="2000" b="1">
                <a:latin typeface="Arial" panose="020B0604020202020204" pitchFamily="34" charset="0"/>
                <a:ea typeface="宋体" panose="02010600030101010101" pitchFamily="2" charset="-122"/>
              </a:rPr>
              <a:t>带宽</a:t>
            </a:r>
            <a:endParaRPr lang="zh-CN" altLang="en-US" sz="2000">
              <a:latin typeface="Arial" panose="020B0604020202020204" pitchFamily="34" charset="0"/>
              <a:ea typeface="宋体" panose="02010600030101010101" pitchFamily="2" charset="-122"/>
            </a:endParaRPr>
          </a:p>
          <a:p>
            <a:pPr>
              <a:lnSpc>
                <a:spcPct val="110000"/>
              </a:lnSpc>
              <a:spcBef>
                <a:spcPct val="0"/>
              </a:spcBef>
              <a:buClrTx/>
              <a:buSzTx/>
              <a:buFontTx/>
              <a:buNone/>
            </a:pPr>
            <a:endParaRPr lang="en-US" altLang="zh-CN" sz="2000">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弹性</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弹性</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弹性</a:t>
            </a:r>
            <a:endParaRPr lang="en-US" altLang="zh-CN" sz="2000">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音频</a:t>
            </a:r>
            <a:r>
              <a:rPr lang="en-US" altLang="zh-CN" sz="2000">
                <a:latin typeface="Arial" panose="020B0604020202020204" pitchFamily="34" charset="0"/>
                <a:ea typeface="宋体" panose="02010600030101010101" pitchFamily="2" charset="-122"/>
              </a:rPr>
              <a:t>: 5kbps-1Mbps</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视频</a:t>
            </a:r>
            <a:r>
              <a:rPr lang="en-US" altLang="zh-CN" sz="2000">
                <a:latin typeface="Arial" panose="020B0604020202020204" pitchFamily="34" charset="0"/>
                <a:ea typeface="宋体" panose="02010600030101010101" pitchFamily="2" charset="-122"/>
              </a:rPr>
              <a:t>:10kbps-5Mbps</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同上 </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几</a:t>
            </a:r>
            <a:r>
              <a:rPr lang="en-US" altLang="zh-CN" sz="2000">
                <a:latin typeface="Arial" panose="020B0604020202020204" pitchFamily="34" charset="0"/>
                <a:ea typeface="宋体" panose="02010600030101010101" pitchFamily="2" charset="-122"/>
              </a:rPr>
              <a:t>kbps</a:t>
            </a:r>
            <a:r>
              <a:rPr lang="zh-CN" altLang="en-US" sz="2000">
                <a:latin typeface="Arial" panose="020B0604020202020204" pitchFamily="34" charset="0"/>
                <a:ea typeface="宋体" panose="02010600030101010101" pitchFamily="2" charset="-122"/>
              </a:rPr>
              <a:t>以上</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弹性</a:t>
            </a:r>
          </a:p>
        </p:txBody>
      </p:sp>
      <p:sp>
        <p:nvSpPr>
          <p:cNvPr id="33800" name="Text Box 6">
            <a:extLst>
              <a:ext uri="{FF2B5EF4-FFF2-40B4-BE49-F238E27FC236}">
                <a16:creationId xmlns:a16="http://schemas.microsoft.com/office/drawing/2014/main" id="{C0BE005B-FACD-48F3-BCAB-B8485CC60E84}"/>
              </a:ext>
            </a:extLst>
          </p:cNvPr>
          <p:cNvSpPr txBox="1">
            <a:spLocks noChangeArrowheads="1"/>
          </p:cNvSpPr>
          <p:nvPr/>
        </p:nvSpPr>
        <p:spPr bwMode="auto">
          <a:xfrm>
            <a:off x="6935788" y="1697038"/>
            <a:ext cx="2062162"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nSpc>
                <a:spcPct val="110000"/>
              </a:lnSpc>
              <a:spcBef>
                <a:spcPct val="0"/>
              </a:spcBef>
              <a:buClrTx/>
              <a:buSzTx/>
              <a:buFontTx/>
              <a:buNone/>
            </a:pPr>
            <a:r>
              <a:rPr lang="zh-CN" altLang="en-US" sz="2000" b="1">
                <a:latin typeface="Arial" panose="020B0604020202020204" pitchFamily="34" charset="0"/>
                <a:ea typeface="宋体" panose="02010600030101010101" pitchFamily="2" charset="-122"/>
              </a:rPr>
              <a:t>时间敏感</a:t>
            </a:r>
            <a:endParaRPr lang="zh-CN" altLang="en-US" sz="2000">
              <a:latin typeface="Arial" panose="020B0604020202020204" pitchFamily="34" charset="0"/>
              <a:ea typeface="宋体" panose="02010600030101010101" pitchFamily="2" charset="-122"/>
            </a:endParaRPr>
          </a:p>
          <a:p>
            <a:pPr>
              <a:lnSpc>
                <a:spcPct val="110000"/>
              </a:lnSpc>
              <a:spcBef>
                <a:spcPct val="0"/>
              </a:spcBef>
              <a:buClrTx/>
              <a:buSzTx/>
              <a:buFontTx/>
              <a:buNone/>
            </a:pPr>
            <a:endParaRPr lang="en-US" altLang="zh-CN" sz="2000">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不</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不</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不</a:t>
            </a: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是</a:t>
            </a:r>
            <a:r>
              <a:rPr lang="en-US" altLang="zh-CN" sz="2000">
                <a:latin typeface="Arial" panose="020B0604020202020204" pitchFamily="34" charset="0"/>
                <a:ea typeface="宋体" panose="02010600030101010101" pitchFamily="2" charset="-122"/>
              </a:rPr>
              <a:t>, 100’s msec</a:t>
            </a:r>
          </a:p>
          <a:p>
            <a:pPr>
              <a:lnSpc>
                <a:spcPct val="110000"/>
              </a:lnSpc>
              <a:spcBef>
                <a:spcPct val="0"/>
              </a:spcBef>
              <a:buClrTx/>
              <a:buSzTx/>
              <a:buFontTx/>
              <a:buNone/>
            </a:pPr>
            <a:endParaRPr lang="en-US" altLang="zh-CN" sz="2000">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是</a:t>
            </a:r>
            <a:r>
              <a:rPr lang="en-US" altLang="zh-CN" sz="2000">
                <a:latin typeface="Arial" panose="020B0604020202020204" pitchFamily="34" charset="0"/>
                <a:ea typeface="宋体" panose="02010600030101010101" pitchFamily="2" charset="-122"/>
              </a:rPr>
              <a:t>, </a:t>
            </a:r>
            <a:r>
              <a:rPr lang="zh-CN" altLang="en-US" sz="2000">
                <a:latin typeface="Arial" panose="020B0604020202020204" pitchFamily="34" charset="0"/>
                <a:ea typeface="宋体" panose="02010600030101010101" pitchFamily="2" charset="-122"/>
              </a:rPr>
              <a:t>几秒</a:t>
            </a:r>
            <a:endParaRPr lang="en-US" altLang="zh-CN" sz="2000">
              <a:latin typeface="Arial" panose="020B0604020202020204" pitchFamily="34" charset="0"/>
              <a:ea typeface="宋体" panose="02010600030101010101" pitchFamily="2" charset="-122"/>
            </a:endParaRPr>
          </a:p>
          <a:p>
            <a:pPr>
              <a:lnSpc>
                <a:spcPct val="110000"/>
              </a:lnSpc>
              <a:spcBef>
                <a:spcPct val="0"/>
              </a:spcBef>
              <a:buClrTx/>
              <a:buSzTx/>
              <a:buFontTx/>
              <a:buNone/>
            </a:pPr>
            <a:r>
              <a:rPr lang="zh-CN" altLang="en-US" sz="2000">
                <a:latin typeface="Arial" panose="020B0604020202020204" pitchFamily="34" charset="0"/>
                <a:ea typeface="宋体" panose="02010600030101010101" pitchFamily="2" charset="-122"/>
              </a:rPr>
              <a:t>是</a:t>
            </a:r>
            <a:r>
              <a:rPr lang="en-US" altLang="zh-CN" sz="2000">
                <a:latin typeface="Arial" panose="020B0604020202020204" pitchFamily="34" charset="0"/>
                <a:ea typeface="宋体" panose="02010600030101010101" pitchFamily="2" charset="-122"/>
              </a:rPr>
              <a:t>, 100 msec</a:t>
            </a:r>
          </a:p>
          <a:p>
            <a:pPr>
              <a:lnSpc>
                <a:spcPct val="110000"/>
              </a:lnSpc>
              <a:spcBef>
                <a:spcPct val="0"/>
              </a:spcBef>
              <a:buClrTx/>
              <a:buSzTx/>
              <a:buFontTx/>
              <a:buNone/>
            </a:pPr>
            <a:endParaRPr lang="zh-CN" altLang="en-US" sz="2000">
              <a:latin typeface="Arial" panose="020B0604020202020204" pitchFamily="34" charset="0"/>
              <a:ea typeface="宋体" panose="02010600030101010101" pitchFamily="2" charset="-122"/>
            </a:endParaRPr>
          </a:p>
        </p:txBody>
      </p:sp>
      <p:sp>
        <p:nvSpPr>
          <p:cNvPr id="33801" name="Line 7">
            <a:extLst>
              <a:ext uri="{FF2B5EF4-FFF2-40B4-BE49-F238E27FC236}">
                <a16:creationId xmlns:a16="http://schemas.microsoft.com/office/drawing/2014/main" id="{CD55903C-EA31-4CA0-B49C-10531D28C47E}"/>
              </a:ext>
            </a:extLst>
          </p:cNvPr>
          <p:cNvSpPr>
            <a:spLocks noChangeShapeType="1"/>
          </p:cNvSpPr>
          <p:nvPr/>
        </p:nvSpPr>
        <p:spPr bwMode="auto">
          <a:xfrm flipV="1">
            <a:off x="895350" y="2133600"/>
            <a:ext cx="75628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8">
            <a:extLst>
              <a:ext uri="{FF2B5EF4-FFF2-40B4-BE49-F238E27FC236}">
                <a16:creationId xmlns:a16="http://schemas.microsoft.com/office/drawing/2014/main" id="{67613D0F-8FEA-415E-A78E-F93AEB146309}"/>
              </a:ext>
            </a:extLst>
          </p:cNvPr>
          <p:cNvSpPr>
            <a:spLocks noChangeShapeType="1"/>
          </p:cNvSpPr>
          <p:nvPr/>
        </p:nvSpPr>
        <p:spPr bwMode="auto">
          <a:xfrm flipV="1">
            <a:off x="847725" y="2805113"/>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9">
            <a:extLst>
              <a:ext uri="{FF2B5EF4-FFF2-40B4-BE49-F238E27FC236}">
                <a16:creationId xmlns:a16="http://schemas.microsoft.com/office/drawing/2014/main" id="{FBDF86F0-FF3C-4871-989D-B1F0A80D89A2}"/>
              </a:ext>
            </a:extLst>
          </p:cNvPr>
          <p:cNvSpPr>
            <a:spLocks noChangeShapeType="1"/>
          </p:cNvSpPr>
          <p:nvPr/>
        </p:nvSpPr>
        <p:spPr bwMode="auto">
          <a:xfrm flipV="1">
            <a:off x="857250" y="314325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Line 10">
            <a:extLst>
              <a:ext uri="{FF2B5EF4-FFF2-40B4-BE49-F238E27FC236}">
                <a16:creationId xmlns:a16="http://schemas.microsoft.com/office/drawing/2014/main" id="{91AEBDDF-FC30-45CD-AA97-F584629422B3}"/>
              </a:ext>
            </a:extLst>
          </p:cNvPr>
          <p:cNvSpPr>
            <a:spLocks noChangeShapeType="1"/>
          </p:cNvSpPr>
          <p:nvPr/>
        </p:nvSpPr>
        <p:spPr bwMode="auto">
          <a:xfrm flipV="1">
            <a:off x="866775" y="3481388"/>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11">
            <a:extLst>
              <a:ext uri="{FF2B5EF4-FFF2-40B4-BE49-F238E27FC236}">
                <a16:creationId xmlns:a16="http://schemas.microsoft.com/office/drawing/2014/main" id="{378A38CF-A764-4D57-8486-49FBF6186F29}"/>
              </a:ext>
            </a:extLst>
          </p:cNvPr>
          <p:cNvSpPr>
            <a:spLocks noChangeShapeType="1"/>
          </p:cNvSpPr>
          <p:nvPr/>
        </p:nvSpPr>
        <p:spPr bwMode="auto">
          <a:xfrm flipV="1">
            <a:off x="885825" y="41052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Line 12">
            <a:extLst>
              <a:ext uri="{FF2B5EF4-FFF2-40B4-BE49-F238E27FC236}">
                <a16:creationId xmlns:a16="http://schemas.microsoft.com/office/drawing/2014/main" id="{522E9D62-8037-4CEC-8CBD-6C2A2C351D7D}"/>
              </a:ext>
            </a:extLst>
          </p:cNvPr>
          <p:cNvSpPr>
            <a:spLocks noChangeShapeType="1"/>
          </p:cNvSpPr>
          <p:nvPr/>
        </p:nvSpPr>
        <p:spPr bwMode="auto">
          <a:xfrm flipV="1">
            <a:off x="838200" y="447675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3">
            <a:extLst>
              <a:ext uri="{FF2B5EF4-FFF2-40B4-BE49-F238E27FC236}">
                <a16:creationId xmlns:a16="http://schemas.microsoft.com/office/drawing/2014/main" id="{565804AA-8FD7-436D-B907-EDFE92A6909F}"/>
              </a:ext>
            </a:extLst>
          </p:cNvPr>
          <p:cNvSpPr>
            <a:spLocks noChangeShapeType="1"/>
          </p:cNvSpPr>
          <p:nvPr/>
        </p:nvSpPr>
        <p:spPr bwMode="auto">
          <a:xfrm flipV="1">
            <a:off x="838200" y="4872038"/>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Line 14">
            <a:extLst>
              <a:ext uri="{FF2B5EF4-FFF2-40B4-BE49-F238E27FC236}">
                <a16:creationId xmlns:a16="http://schemas.microsoft.com/office/drawing/2014/main" id="{35C8DCA9-AFDC-4D6C-B885-BA7C5E7B6513}"/>
              </a:ext>
            </a:extLst>
          </p:cNvPr>
          <p:cNvSpPr>
            <a:spLocks noChangeShapeType="1"/>
          </p:cNvSpPr>
          <p:nvPr/>
        </p:nvSpPr>
        <p:spPr bwMode="auto">
          <a:xfrm flipV="1">
            <a:off x="800100" y="5205413"/>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Rectangle 2">
            <a:extLst>
              <a:ext uri="{FF2B5EF4-FFF2-40B4-BE49-F238E27FC236}">
                <a16:creationId xmlns:a16="http://schemas.microsoft.com/office/drawing/2014/main" id="{7848AC3F-87AF-4AD2-9CDE-45BCDB87DDDE}"/>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普通应用的运输服务要求</a:t>
            </a:r>
            <a:endParaRPr lang="en-US" altLang="zh-CN"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D9721A2C-9132-4C42-B61A-7A3EA005D41A}"/>
              </a:ext>
            </a:extLst>
          </p:cNvPr>
          <p:cNvSpPr>
            <a:spLocks noGrp="1"/>
          </p:cNvSpPr>
          <p:nvPr>
            <p:ph type="sldNum" sz="quarter" idx="10"/>
          </p:nvPr>
        </p:nvSpPr>
        <p:spPr/>
        <p:txBody>
          <a:bodyPr/>
          <a:lstStyle/>
          <a:p>
            <a:fld id="{5FEF34F3-41A4-43DC-AA9E-E3ACF011914C}" type="slidenum">
              <a:rPr lang="en-US" altLang="ko-KR"/>
              <a:pPr/>
              <a:t>15</a:t>
            </a:fld>
            <a:endParaRPr lang="en-US" altLang="ko-KR"/>
          </a:p>
        </p:txBody>
      </p:sp>
      <p:sp>
        <p:nvSpPr>
          <p:cNvPr id="34821" name="Rectangle 3">
            <a:extLst>
              <a:ext uri="{FF2B5EF4-FFF2-40B4-BE49-F238E27FC236}">
                <a16:creationId xmlns:a16="http://schemas.microsoft.com/office/drawing/2014/main" id="{F399D80D-EB4F-4AAF-94F6-18FEA6A6B275}"/>
              </a:ext>
            </a:extLst>
          </p:cNvPr>
          <p:cNvSpPr>
            <a:spLocks noGrp="1" noChangeArrowheads="1"/>
          </p:cNvSpPr>
          <p:nvPr>
            <p:ph type="body" sz="half" idx="4294967295"/>
          </p:nvPr>
        </p:nvSpPr>
        <p:spPr>
          <a:xfrm>
            <a:off x="431800" y="1036638"/>
            <a:ext cx="4227513" cy="5114925"/>
          </a:xfrm>
        </p:spPr>
        <p:txBody>
          <a:bodyPr/>
          <a:lstStyle/>
          <a:p>
            <a:pPr>
              <a:lnSpc>
                <a:spcPct val="110000"/>
              </a:lnSpc>
              <a:buFont typeface="Wingdings" panose="05000000000000000000" pitchFamily="2" charset="2"/>
              <a:buNone/>
            </a:pPr>
            <a:r>
              <a:rPr lang="en-US" altLang="zh-CN">
                <a:solidFill>
                  <a:schemeClr val="accent2"/>
                </a:solidFill>
                <a:latin typeface="黑体" panose="02010609060101010101" pitchFamily="49" charset="-122"/>
              </a:rPr>
              <a:t>TCP</a:t>
            </a:r>
            <a:r>
              <a:rPr lang="zh-CN" altLang="en-US">
                <a:solidFill>
                  <a:schemeClr val="accent2"/>
                </a:solidFill>
                <a:latin typeface="黑体" panose="02010609060101010101" pitchFamily="49" charset="-122"/>
              </a:rPr>
              <a:t>服务</a:t>
            </a:r>
            <a:r>
              <a:rPr lang="en-US" altLang="zh-CN">
                <a:solidFill>
                  <a:schemeClr val="accent2"/>
                </a:solidFill>
                <a:latin typeface="黑体" panose="02010609060101010101" pitchFamily="49" charset="-122"/>
              </a:rPr>
              <a:t>:</a:t>
            </a:r>
          </a:p>
          <a:p>
            <a:pPr>
              <a:lnSpc>
                <a:spcPct val="110000"/>
              </a:lnSpc>
            </a:pPr>
            <a:r>
              <a:rPr lang="zh-CN" altLang="en-US" sz="2400" i="1">
                <a:solidFill>
                  <a:schemeClr val="accent2"/>
                </a:solidFill>
              </a:rPr>
              <a:t>面向连接</a:t>
            </a:r>
            <a:r>
              <a:rPr lang="en-US" altLang="zh-CN" sz="2400" i="1">
                <a:solidFill>
                  <a:schemeClr val="accent2"/>
                </a:solidFill>
              </a:rPr>
              <a:t>:</a:t>
            </a:r>
            <a:r>
              <a:rPr lang="en-US" altLang="zh-CN" sz="2400"/>
              <a:t> </a:t>
            </a:r>
            <a:r>
              <a:rPr lang="zh-CN" altLang="en-US" sz="2400"/>
              <a:t>客户机和服务器之间所需的建立</a:t>
            </a:r>
          </a:p>
          <a:p>
            <a:pPr>
              <a:lnSpc>
                <a:spcPct val="110000"/>
              </a:lnSpc>
            </a:pPr>
            <a:r>
              <a:rPr lang="zh-CN" altLang="en-US" sz="2400" i="1">
                <a:solidFill>
                  <a:schemeClr val="accent2"/>
                </a:solidFill>
              </a:rPr>
              <a:t>可靠传输：</a:t>
            </a:r>
            <a:r>
              <a:rPr lang="zh-CN" altLang="en-US" sz="2400"/>
              <a:t>在发送和接收进程之间</a:t>
            </a:r>
            <a:endParaRPr lang="en-US" altLang="zh-CN" sz="2400">
              <a:solidFill>
                <a:schemeClr val="accent2"/>
              </a:solidFill>
            </a:endParaRPr>
          </a:p>
          <a:p>
            <a:pPr>
              <a:lnSpc>
                <a:spcPct val="110000"/>
              </a:lnSpc>
            </a:pPr>
            <a:r>
              <a:rPr lang="zh-CN" altLang="en-US" sz="2400" i="1">
                <a:solidFill>
                  <a:schemeClr val="accent2"/>
                </a:solidFill>
              </a:rPr>
              <a:t>流控制</a:t>
            </a:r>
            <a:r>
              <a:rPr lang="en-US" altLang="zh-CN" sz="2400" i="1">
                <a:solidFill>
                  <a:schemeClr val="accent2"/>
                </a:solidFill>
              </a:rPr>
              <a:t>:</a:t>
            </a:r>
            <a:r>
              <a:rPr lang="en-US" altLang="zh-CN" sz="2400"/>
              <a:t> </a:t>
            </a:r>
            <a:r>
              <a:rPr lang="zh-CN" altLang="en-US" sz="2400"/>
              <a:t>发送方不会淹没接收方</a:t>
            </a:r>
            <a:endParaRPr lang="en-US" altLang="zh-CN" sz="2400"/>
          </a:p>
          <a:p>
            <a:pPr>
              <a:lnSpc>
                <a:spcPct val="110000"/>
              </a:lnSpc>
            </a:pPr>
            <a:r>
              <a:rPr lang="zh-CN" altLang="en-US" sz="2400" i="1">
                <a:solidFill>
                  <a:schemeClr val="accent2"/>
                </a:solidFill>
              </a:rPr>
              <a:t>拥塞控制</a:t>
            </a:r>
            <a:r>
              <a:rPr lang="en-US" altLang="zh-CN" sz="2400" i="1">
                <a:solidFill>
                  <a:schemeClr val="accent2"/>
                </a:solidFill>
              </a:rPr>
              <a:t>:</a:t>
            </a:r>
            <a:r>
              <a:rPr lang="en-US" altLang="zh-CN" sz="2400"/>
              <a:t> </a:t>
            </a:r>
            <a:r>
              <a:rPr lang="zh-CN" altLang="en-US" sz="2400"/>
              <a:t>当网络过载时抑制发送方</a:t>
            </a:r>
            <a:endParaRPr lang="en-US" altLang="zh-CN" sz="2400"/>
          </a:p>
          <a:p>
            <a:pPr>
              <a:lnSpc>
                <a:spcPct val="110000"/>
              </a:lnSpc>
            </a:pPr>
            <a:r>
              <a:rPr lang="zh-CN" altLang="en-US" sz="2400" i="1">
                <a:solidFill>
                  <a:schemeClr val="accent2"/>
                </a:solidFill>
              </a:rPr>
              <a:t>并不提供</a:t>
            </a:r>
            <a:r>
              <a:rPr lang="en-US" altLang="zh-CN" sz="2400" i="1">
                <a:solidFill>
                  <a:schemeClr val="accent2"/>
                </a:solidFill>
              </a:rPr>
              <a:t>:</a:t>
            </a:r>
            <a:r>
              <a:rPr lang="en-US" altLang="zh-CN" sz="2400"/>
              <a:t> </a:t>
            </a:r>
            <a:r>
              <a:rPr lang="zh-CN" altLang="en-US" sz="2400"/>
              <a:t>定时，最小带宽保证</a:t>
            </a:r>
            <a:endParaRPr lang="en-US" altLang="zh-CN" sz="2400"/>
          </a:p>
        </p:txBody>
      </p:sp>
      <p:sp>
        <p:nvSpPr>
          <p:cNvPr id="34822" name="Rectangle 4">
            <a:extLst>
              <a:ext uri="{FF2B5EF4-FFF2-40B4-BE49-F238E27FC236}">
                <a16:creationId xmlns:a16="http://schemas.microsoft.com/office/drawing/2014/main" id="{5F02255A-039F-4665-AB08-FAB84AFD676B}"/>
              </a:ext>
            </a:extLst>
          </p:cNvPr>
          <p:cNvSpPr>
            <a:spLocks noGrp="1" noChangeArrowheads="1"/>
          </p:cNvSpPr>
          <p:nvPr>
            <p:ph type="body" sz="half" idx="4294967295"/>
          </p:nvPr>
        </p:nvSpPr>
        <p:spPr>
          <a:xfrm>
            <a:off x="4733925" y="1062038"/>
            <a:ext cx="3667125" cy="4648200"/>
          </a:xfrm>
        </p:spPr>
        <p:txBody>
          <a:bodyPr/>
          <a:lstStyle/>
          <a:p>
            <a:pPr>
              <a:lnSpc>
                <a:spcPct val="110000"/>
              </a:lnSpc>
              <a:buFont typeface="Wingdings" panose="05000000000000000000" pitchFamily="2" charset="2"/>
              <a:buNone/>
            </a:pPr>
            <a:r>
              <a:rPr lang="en-US" altLang="zh-CN">
                <a:solidFill>
                  <a:schemeClr val="accent2"/>
                </a:solidFill>
                <a:latin typeface="黑体" panose="02010609060101010101" pitchFamily="49" charset="-122"/>
              </a:rPr>
              <a:t>UDP</a:t>
            </a:r>
            <a:r>
              <a:rPr lang="zh-CN" altLang="en-US">
                <a:solidFill>
                  <a:schemeClr val="accent2"/>
                </a:solidFill>
                <a:latin typeface="黑体" panose="02010609060101010101" pitchFamily="49" charset="-122"/>
              </a:rPr>
              <a:t>服务</a:t>
            </a:r>
            <a:r>
              <a:rPr lang="en-US" altLang="zh-CN">
                <a:solidFill>
                  <a:schemeClr val="accent2"/>
                </a:solidFill>
                <a:latin typeface="黑体" panose="02010609060101010101" pitchFamily="49" charset="-122"/>
              </a:rPr>
              <a:t>:</a:t>
            </a:r>
          </a:p>
          <a:p>
            <a:pPr>
              <a:lnSpc>
                <a:spcPct val="110000"/>
              </a:lnSpc>
            </a:pPr>
            <a:r>
              <a:rPr lang="zh-CN" altLang="en-US" sz="2400"/>
              <a:t>在发送进程及接收进程之间的不可靠数据传输</a:t>
            </a:r>
            <a:endParaRPr lang="en-US" altLang="zh-CN" sz="2400"/>
          </a:p>
          <a:p>
            <a:pPr>
              <a:lnSpc>
                <a:spcPct val="110000"/>
              </a:lnSpc>
            </a:pPr>
            <a:r>
              <a:rPr lang="zh-CN" altLang="en-US" sz="2400"/>
              <a:t>不提供：建立连接建立，可靠性，流控，拥塞控制，定时或带宽保证</a:t>
            </a:r>
            <a:endParaRPr lang="en-US" altLang="zh-CN" sz="2400"/>
          </a:p>
          <a:p>
            <a:endParaRPr lang="en-US" altLang="zh-CN" sz="2400"/>
          </a:p>
        </p:txBody>
      </p:sp>
      <p:sp>
        <p:nvSpPr>
          <p:cNvPr id="34824" name="Rectangle 6">
            <a:extLst>
              <a:ext uri="{FF2B5EF4-FFF2-40B4-BE49-F238E27FC236}">
                <a16:creationId xmlns:a16="http://schemas.microsoft.com/office/drawing/2014/main" id="{D06B1E1B-D75D-4FEC-99A0-76D0C833473A}"/>
              </a:ext>
            </a:extLst>
          </p:cNvPr>
          <p:cNvSpPr>
            <a:spLocks noChangeArrowheads="1"/>
          </p:cNvSpPr>
          <p:nvPr/>
        </p:nvSpPr>
        <p:spPr bwMode="auto">
          <a:xfrm>
            <a:off x="5099050" y="458946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zh-CN" altLang="en-US">
                <a:solidFill>
                  <a:srgbClr val="FF3300"/>
                </a:solidFill>
                <a:latin typeface="黑体" panose="02010609060101010101" pitchFamily="49" charset="-122"/>
              </a:rPr>
              <a:t>问题</a:t>
            </a:r>
            <a:r>
              <a:rPr lang="en-US" altLang="zh-CN">
                <a:solidFill>
                  <a:srgbClr val="FF3300"/>
                </a:solidFill>
                <a:latin typeface="黑体" panose="02010609060101010101" pitchFamily="49" charset="-122"/>
              </a:rPr>
              <a:t>:</a:t>
            </a:r>
            <a:r>
              <a:rPr lang="zh-CN" altLang="en-US">
                <a:solidFill>
                  <a:srgbClr val="FF3300"/>
                </a:solidFill>
                <a:latin typeface="黑体" panose="02010609060101010101" pitchFamily="49" charset="-122"/>
              </a:rPr>
              <a:t>为什么需要</a:t>
            </a:r>
            <a:r>
              <a:rPr lang="en-US" altLang="zh-CN">
                <a:solidFill>
                  <a:srgbClr val="FF3300"/>
                </a:solidFill>
                <a:latin typeface="黑体" panose="02010609060101010101" pitchFamily="49" charset="-122"/>
              </a:rPr>
              <a:t>UDP?</a:t>
            </a:r>
            <a:r>
              <a:rPr lang="en-US" altLang="zh-CN">
                <a:latin typeface="黑体" panose="02010609060101010101" pitchFamily="49" charset="-122"/>
              </a:rPr>
              <a:t> </a:t>
            </a:r>
          </a:p>
        </p:txBody>
      </p:sp>
      <p:sp>
        <p:nvSpPr>
          <p:cNvPr id="34826" name="Rectangle 2">
            <a:extLst>
              <a:ext uri="{FF2B5EF4-FFF2-40B4-BE49-F238E27FC236}">
                <a16:creationId xmlns:a16="http://schemas.microsoft.com/office/drawing/2014/main" id="{2B92690A-AA80-44B7-A9A3-0050AAE2608A}"/>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因特网运输协议服务</a:t>
            </a:r>
            <a:endParaRPr lang="en-US" altLang="zh-CN"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id="{09C4BE6B-F36C-44A6-BDF0-B9AC7158376E}"/>
              </a:ext>
            </a:extLst>
          </p:cNvPr>
          <p:cNvSpPr>
            <a:spLocks noGrp="1"/>
          </p:cNvSpPr>
          <p:nvPr>
            <p:ph type="sldNum" sz="quarter" idx="10"/>
          </p:nvPr>
        </p:nvSpPr>
        <p:spPr/>
        <p:txBody>
          <a:bodyPr/>
          <a:lstStyle/>
          <a:p>
            <a:fld id="{D689E0D8-F800-4A90-858C-069647406E89}" type="slidenum">
              <a:rPr lang="en-US" altLang="ko-KR"/>
              <a:pPr/>
              <a:t>16</a:t>
            </a:fld>
            <a:endParaRPr lang="en-US" altLang="ko-KR"/>
          </a:p>
        </p:txBody>
      </p:sp>
      <p:sp>
        <p:nvSpPr>
          <p:cNvPr id="35845" name="Rectangle 15">
            <a:extLst>
              <a:ext uri="{FF2B5EF4-FFF2-40B4-BE49-F238E27FC236}">
                <a16:creationId xmlns:a16="http://schemas.microsoft.com/office/drawing/2014/main" id="{CF03CAA5-DE78-410D-A1FB-DC3C7FFDA05A}"/>
              </a:ext>
            </a:extLst>
          </p:cNvPr>
          <p:cNvSpPr>
            <a:spLocks noChangeArrowheads="1"/>
          </p:cNvSpPr>
          <p:nvPr/>
        </p:nvSpPr>
        <p:spPr bwMode="auto">
          <a:xfrm>
            <a:off x="471488" y="1747838"/>
            <a:ext cx="78486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3048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nSpc>
                <a:spcPct val="140000"/>
              </a:lnSpc>
            </a:pPr>
            <a:r>
              <a:rPr lang="zh-CN" altLang="en-US" sz="2000">
                <a:ea typeface="宋体" panose="02010600030101010101" pitchFamily="2" charset="-122"/>
              </a:rPr>
              <a:t>      应用	   应用层协议			下面的传输协议</a:t>
            </a:r>
          </a:p>
          <a:p>
            <a:pPr>
              <a:lnSpc>
                <a:spcPct val="140000"/>
              </a:lnSpc>
            </a:pPr>
            <a:r>
              <a:rPr lang="zh-CN" altLang="en-US" sz="2000">
                <a:ea typeface="宋体" panose="02010600030101010101" pitchFamily="2" charset="-122"/>
              </a:rPr>
              <a:t>电子邮件		</a:t>
            </a:r>
            <a:r>
              <a:rPr lang="en-US" altLang="zh-CN" sz="2000">
                <a:ea typeface="宋体" panose="02010600030101010101" pitchFamily="2" charset="-122"/>
              </a:rPr>
              <a:t>SMTP [RFC 2821]		TCP</a:t>
            </a:r>
          </a:p>
          <a:p>
            <a:pPr>
              <a:lnSpc>
                <a:spcPct val="140000"/>
              </a:lnSpc>
            </a:pPr>
            <a:r>
              <a:rPr lang="zh-CN" altLang="en-US" sz="2000">
                <a:ea typeface="宋体" panose="02010600030101010101" pitchFamily="2" charset="-122"/>
              </a:rPr>
              <a:t>远程终端访问	</a:t>
            </a:r>
            <a:r>
              <a:rPr lang="en-US" altLang="zh-CN" sz="2000">
                <a:ea typeface="宋体" panose="02010600030101010101" pitchFamily="2" charset="-122"/>
              </a:rPr>
              <a:t>Telnet [RFC 854] 		TCP</a:t>
            </a:r>
          </a:p>
          <a:p>
            <a:pPr>
              <a:lnSpc>
                <a:spcPct val="140000"/>
              </a:lnSpc>
            </a:pPr>
            <a:r>
              <a:rPr lang="en-US" altLang="zh-CN" sz="2000">
                <a:ea typeface="宋体" panose="02010600030101010101" pitchFamily="2" charset="-122"/>
              </a:rPr>
              <a:t>Web			HTTP [RFC 2616]		TCP</a:t>
            </a:r>
          </a:p>
          <a:p>
            <a:pPr>
              <a:lnSpc>
                <a:spcPct val="140000"/>
              </a:lnSpc>
            </a:pPr>
            <a:r>
              <a:rPr lang="zh-CN" altLang="en-US" sz="2000">
                <a:ea typeface="宋体" panose="02010600030101010101" pitchFamily="2" charset="-122"/>
              </a:rPr>
              <a:t>文件传输		</a:t>
            </a:r>
            <a:r>
              <a:rPr lang="en-US" altLang="zh-CN" sz="2000">
                <a:ea typeface="宋体" panose="02010600030101010101" pitchFamily="2" charset="-122"/>
              </a:rPr>
              <a:t>FTP [RFC 959]			TCP</a:t>
            </a:r>
          </a:p>
          <a:p>
            <a:pPr>
              <a:lnSpc>
                <a:spcPct val="140000"/>
              </a:lnSpc>
            </a:pPr>
            <a:r>
              <a:rPr lang="zh-CN" altLang="en-US" sz="2000">
                <a:ea typeface="宋体" panose="02010600030101010101" pitchFamily="2" charset="-122"/>
              </a:rPr>
              <a:t>远程文件服务器	</a:t>
            </a:r>
            <a:r>
              <a:rPr lang="en-US" altLang="zh-CN" sz="2000">
                <a:ea typeface="宋体" panose="02010600030101010101" pitchFamily="2" charset="-122"/>
              </a:rPr>
              <a:t>NFS [McKusik 1996]		UDP</a:t>
            </a:r>
            <a:r>
              <a:rPr lang="zh-CN" altLang="en-US" sz="2000">
                <a:ea typeface="宋体" panose="02010600030101010101" pitchFamily="2" charset="-122"/>
              </a:rPr>
              <a:t>或</a:t>
            </a:r>
            <a:r>
              <a:rPr lang="en-US" altLang="zh-CN" sz="2000">
                <a:ea typeface="宋体" panose="02010600030101010101" pitchFamily="2" charset="-122"/>
              </a:rPr>
              <a:t>TCP</a:t>
            </a:r>
          </a:p>
          <a:p>
            <a:pPr>
              <a:lnSpc>
                <a:spcPct val="140000"/>
              </a:lnSpc>
            </a:pPr>
            <a:r>
              <a:rPr lang="zh-CN" altLang="en-US" sz="2000">
                <a:ea typeface="宋体" panose="02010600030101010101" pitchFamily="2" charset="-122"/>
              </a:rPr>
              <a:t>流媒体		通常专用（如</a:t>
            </a:r>
            <a:r>
              <a:rPr lang="en-US" altLang="zh-CN" sz="2000">
                <a:ea typeface="宋体" panose="02010600030101010101" pitchFamily="2" charset="-122"/>
              </a:rPr>
              <a:t>Real Networks</a:t>
            </a:r>
            <a:r>
              <a:rPr lang="zh-CN" altLang="en-US" sz="2000">
                <a:ea typeface="宋体" panose="02010600030101010101" pitchFamily="2" charset="-122"/>
              </a:rPr>
              <a:t>）	</a:t>
            </a:r>
            <a:r>
              <a:rPr lang="en-US" altLang="zh-CN" sz="2000">
                <a:ea typeface="宋体" panose="02010600030101010101" pitchFamily="2" charset="-122"/>
              </a:rPr>
              <a:t>UDP</a:t>
            </a:r>
            <a:r>
              <a:rPr lang="zh-CN" altLang="en-US" sz="2000">
                <a:ea typeface="宋体" panose="02010600030101010101" pitchFamily="2" charset="-122"/>
              </a:rPr>
              <a:t>或</a:t>
            </a:r>
            <a:r>
              <a:rPr lang="en-US" altLang="zh-CN" sz="2000">
                <a:ea typeface="宋体" panose="02010600030101010101" pitchFamily="2" charset="-122"/>
              </a:rPr>
              <a:t>TCP</a:t>
            </a:r>
          </a:p>
          <a:p>
            <a:pPr>
              <a:lnSpc>
                <a:spcPct val="140000"/>
              </a:lnSpc>
            </a:pPr>
            <a:r>
              <a:rPr lang="zh-CN" altLang="en-US" sz="2000">
                <a:ea typeface="宋体" panose="02010600030101010101" pitchFamily="2" charset="-122"/>
              </a:rPr>
              <a:t>因特网电话		通常专用（如</a:t>
            </a:r>
            <a:r>
              <a:rPr lang="en-US" altLang="zh-CN" sz="2000">
                <a:ea typeface="宋体" panose="02010600030101010101" pitchFamily="2" charset="-122"/>
              </a:rPr>
              <a:t>Net2phone</a:t>
            </a:r>
            <a:r>
              <a:rPr lang="zh-CN" altLang="en-US" sz="2000">
                <a:ea typeface="宋体" panose="02010600030101010101" pitchFamily="2" charset="-122"/>
              </a:rPr>
              <a:t>）	典型用</a:t>
            </a:r>
            <a:r>
              <a:rPr lang="en-US" altLang="zh-CN" sz="2000">
                <a:ea typeface="宋体" panose="02010600030101010101" pitchFamily="2" charset="-122"/>
              </a:rPr>
              <a:t>UDP</a:t>
            </a:r>
          </a:p>
        </p:txBody>
      </p:sp>
      <p:sp>
        <p:nvSpPr>
          <p:cNvPr id="35846" name="Line 16">
            <a:extLst>
              <a:ext uri="{FF2B5EF4-FFF2-40B4-BE49-F238E27FC236}">
                <a16:creationId xmlns:a16="http://schemas.microsoft.com/office/drawing/2014/main" id="{36A96273-E44C-4F7B-A790-E1155A208C8F}"/>
              </a:ext>
            </a:extLst>
          </p:cNvPr>
          <p:cNvSpPr>
            <a:spLocks noChangeShapeType="1"/>
          </p:cNvSpPr>
          <p:nvPr/>
        </p:nvSpPr>
        <p:spPr bwMode="auto">
          <a:xfrm flipV="1">
            <a:off x="541338" y="2257425"/>
            <a:ext cx="75628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17">
            <a:extLst>
              <a:ext uri="{FF2B5EF4-FFF2-40B4-BE49-F238E27FC236}">
                <a16:creationId xmlns:a16="http://schemas.microsoft.com/office/drawing/2014/main" id="{B47515E5-03DB-4B7B-816D-7B7463014C65}"/>
              </a:ext>
            </a:extLst>
          </p:cNvPr>
          <p:cNvSpPr>
            <a:spLocks noChangeShapeType="1"/>
          </p:cNvSpPr>
          <p:nvPr/>
        </p:nvSpPr>
        <p:spPr bwMode="auto">
          <a:xfrm flipV="1">
            <a:off x="490538" y="27336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18">
            <a:extLst>
              <a:ext uri="{FF2B5EF4-FFF2-40B4-BE49-F238E27FC236}">
                <a16:creationId xmlns:a16="http://schemas.microsoft.com/office/drawing/2014/main" id="{F850AAAD-10E1-4958-BD02-82C48FC90D5B}"/>
              </a:ext>
            </a:extLst>
          </p:cNvPr>
          <p:cNvSpPr>
            <a:spLocks noChangeShapeType="1"/>
          </p:cNvSpPr>
          <p:nvPr/>
        </p:nvSpPr>
        <p:spPr bwMode="auto">
          <a:xfrm flipV="1">
            <a:off x="469900" y="3240088"/>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19">
            <a:extLst>
              <a:ext uri="{FF2B5EF4-FFF2-40B4-BE49-F238E27FC236}">
                <a16:creationId xmlns:a16="http://schemas.microsoft.com/office/drawing/2014/main" id="{E7761F87-D113-4988-A522-FB178843C35B}"/>
              </a:ext>
            </a:extLst>
          </p:cNvPr>
          <p:cNvSpPr>
            <a:spLocks noChangeShapeType="1"/>
          </p:cNvSpPr>
          <p:nvPr/>
        </p:nvSpPr>
        <p:spPr bwMode="auto">
          <a:xfrm flipV="1">
            <a:off x="477838" y="37496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20">
            <a:extLst>
              <a:ext uri="{FF2B5EF4-FFF2-40B4-BE49-F238E27FC236}">
                <a16:creationId xmlns:a16="http://schemas.microsoft.com/office/drawing/2014/main" id="{CEB65DB8-06EB-4B09-BBEB-E32C9E4A9E75}"/>
              </a:ext>
            </a:extLst>
          </p:cNvPr>
          <p:cNvSpPr>
            <a:spLocks noChangeShapeType="1"/>
          </p:cNvSpPr>
          <p:nvPr/>
        </p:nvSpPr>
        <p:spPr bwMode="auto">
          <a:xfrm flipV="1">
            <a:off x="477838" y="4252913"/>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21">
            <a:extLst>
              <a:ext uri="{FF2B5EF4-FFF2-40B4-BE49-F238E27FC236}">
                <a16:creationId xmlns:a16="http://schemas.microsoft.com/office/drawing/2014/main" id="{473EFD0F-E22F-4011-AB4B-0783C3353CEF}"/>
              </a:ext>
            </a:extLst>
          </p:cNvPr>
          <p:cNvSpPr>
            <a:spLocks noChangeShapeType="1"/>
          </p:cNvSpPr>
          <p:nvPr/>
        </p:nvSpPr>
        <p:spPr bwMode="auto">
          <a:xfrm flipV="1">
            <a:off x="477838" y="47148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22">
            <a:extLst>
              <a:ext uri="{FF2B5EF4-FFF2-40B4-BE49-F238E27FC236}">
                <a16:creationId xmlns:a16="http://schemas.microsoft.com/office/drawing/2014/main" id="{030F3CE1-B4A1-4C7F-B769-D0F97A0C7A64}"/>
              </a:ext>
            </a:extLst>
          </p:cNvPr>
          <p:cNvSpPr>
            <a:spLocks noChangeShapeType="1"/>
          </p:cNvSpPr>
          <p:nvPr/>
        </p:nvSpPr>
        <p:spPr bwMode="auto">
          <a:xfrm flipV="1">
            <a:off x="487363" y="524192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23">
            <a:extLst>
              <a:ext uri="{FF2B5EF4-FFF2-40B4-BE49-F238E27FC236}">
                <a16:creationId xmlns:a16="http://schemas.microsoft.com/office/drawing/2014/main" id="{E7740DE5-19F6-489C-AB4F-5D20F6006E5B}"/>
              </a:ext>
            </a:extLst>
          </p:cNvPr>
          <p:cNvSpPr>
            <a:spLocks noChangeShapeType="1"/>
          </p:cNvSpPr>
          <p:nvPr/>
        </p:nvSpPr>
        <p:spPr bwMode="auto">
          <a:xfrm flipV="1">
            <a:off x="469900" y="575310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Rectangle 2">
            <a:extLst>
              <a:ext uri="{FF2B5EF4-FFF2-40B4-BE49-F238E27FC236}">
                <a16:creationId xmlns:a16="http://schemas.microsoft.com/office/drawing/2014/main" id="{DE789C4B-A437-4E15-9425-907684FA279D}"/>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因特网应用：应用协议与运输协议</a:t>
            </a:r>
            <a:endParaRPr lang="en-US" altLang="zh-CN"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E26C04D5-5B63-47ED-A129-47022624FF78}"/>
              </a:ext>
            </a:extLst>
          </p:cNvPr>
          <p:cNvSpPr>
            <a:spLocks noGrp="1"/>
          </p:cNvSpPr>
          <p:nvPr>
            <p:ph type="sldNum" sz="quarter" idx="10"/>
          </p:nvPr>
        </p:nvSpPr>
        <p:spPr/>
        <p:txBody>
          <a:bodyPr/>
          <a:lstStyle/>
          <a:p>
            <a:fld id="{C03604C0-596F-4264-9B5B-D3A86A1694BA}" type="slidenum">
              <a:rPr lang="en-US" altLang="ko-KR"/>
              <a:pPr/>
              <a:t>17</a:t>
            </a:fld>
            <a:endParaRPr lang="en-US" altLang="ko-KR"/>
          </a:p>
        </p:txBody>
      </p:sp>
      <p:sp>
        <p:nvSpPr>
          <p:cNvPr id="222210" name="Rectangle 3">
            <a:extLst>
              <a:ext uri="{FF2B5EF4-FFF2-40B4-BE49-F238E27FC236}">
                <a16:creationId xmlns:a16="http://schemas.microsoft.com/office/drawing/2014/main" id="{886D14D8-E61C-4705-B191-DC53E5E43FE6}"/>
              </a:ext>
            </a:extLst>
          </p:cNvPr>
          <p:cNvSpPr>
            <a:spLocks noGrp="1" noChangeArrowheads="1"/>
          </p:cNvSpPr>
          <p:nvPr>
            <p:ph type="body" sz="half" idx="4294967295"/>
          </p:nvPr>
        </p:nvSpPr>
        <p:spPr>
          <a:xfrm>
            <a:off x="1028700" y="1473200"/>
            <a:ext cx="7399338" cy="4114800"/>
          </a:xfrm>
        </p:spPr>
        <p:txBody>
          <a:bodyPr/>
          <a:lstStyle/>
          <a:p>
            <a:r>
              <a:rPr lang="en-US" altLang="zh-CN"/>
              <a:t>2.1 </a:t>
            </a:r>
            <a:r>
              <a:rPr lang="zh-CN" altLang="en-US"/>
              <a:t>应用层协议原理</a:t>
            </a:r>
          </a:p>
          <a:p>
            <a:r>
              <a:rPr lang="en-US" altLang="zh-CN" b="1">
                <a:solidFill>
                  <a:srgbClr val="FF0000"/>
                </a:solidFill>
              </a:rPr>
              <a:t>2.2 Web</a:t>
            </a:r>
            <a:r>
              <a:rPr lang="zh-CN" altLang="en-US" b="1">
                <a:solidFill>
                  <a:srgbClr val="FF0000"/>
                </a:solidFill>
              </a:rPr>
              <a:t>应用和</a:t>
            </a:r>
            <a:r>
              <a:rPr lang="en-US" altLang="zh-CN" b="1">
                <a:solidFill>
                  <a:srgbClr val="FF0000"/>
                </a:solidFill>
              </a:rPr>
              <a:t>HTTP</a:t>
            </a:r>
            <a:r>
              <a:rPr lang="zh-CN" altLang="en-US" b="1">
                <a:solidFill>
                  <a:srgbClr val="FF0000"/>
                </a:solidFill>
              </a:rPr>
              <a:t>协议</a:t>
            </a:r>
          </a:p>
          <a:p>
            <a:r>
              <a:rPr lang="en-US" altLang="zh-CN"/>
              <a:t>2.3 </a:t>
            </a:r>
            <a:r>
              <a:rPr lang="zh-CN" altLang="en-US"/>
              <a:t>文件传输协议：</a:t>
            </a:r>
            <a:r>
              <a:rPr lang="en-US" altLang="zh-CN"/>
              <a:t>FTP </a:t>
            </a:r>
            <a:endParaRPr lang="en-US" altLang="zh-CN">
              <a:solidFill>
                <a:srgbClr val="FF0000"/>
              </a:solidFill>
            </a:endParaRPr>
          </a:p>
          <a:p>
            <a:r>
              <a:rPr lang="en-US" altLang="zh-CN"/>
              <a:t>2.4 </a:t>
            </a:r>
            <a:r>
              <a:rPr lang="zh-CN" altLang="en-US"/>
              <a:t>电子邮件</a:t>
            </a:r>
          </a:p>
          <a:p>
            <a:r>
              <a:rPr lang="en-US" altLang="zh-CN"/>
              <a:t>2.5 </a:t>
            </a:r>
            <a:r>
              <a:rPr lang="zh-CN" altLang="en-US"/>
              <a:t>域名系统</a:t>
            </a:r>
            <a:r>
              <a:rPr lang="en-US" altLang="zh-CN"/>
              <a:t>DNS</a:t>
            </a:r>
          </a:p>
          <a:p>
            <a:r>
              <a:rPr lang="en-US" altLang="zh-CN"/>
              <a:t>2.6 P2P </a:t>
            </a:r>
            <a:r>
              <a:rPr lang="zh-CN" altLang="en-US"/>
              <a:t>应用</a:t>
            </a:r>
            <a:endParaRPr lang="en-US" altLang="zh-CN"/>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F9530BA4-F715-4EBC-BACC-7980C6BC419C}"/>
              </a:ext>
            </a:extLst>
          </p:cNvPr>
          <p:cNvSpPr>
            <a:spLocks noGrp="1"/>
          </p:cNvSpPr>
          <p:nvPr>
            <p:ph type="sldNum" sz="quarter" idx="10"/>
          </p:nvPr>
        </p:nvSpPr>
        <p:spPr/>
        <p:txBody>
          <a:bodyPr/>
          <a:lstStyle/>
          <a:p>
            <a:fld id="{D461C286-7B74-42AD-B8E0-B061558B272C}" type="slidenum">
              <a:rPr lang="en-US" altLang="ko-KR"/>
              <a:pPr/>
              <a:t>18</a:t>
            </a:fld>
            <a:endParaRPr lang="en-US" altLang="ko-KR"/>
          </a:p>
        </p:txBody>
      </p:sp>
      <p:pic>
        <p:nvPicPr>
          <p:cNvPr id="37892" name="Picture 4">
            <a:extLst>
              <a:ext uri="{FF2B5EF4-FFF2-40B4-BE49-F238E27FC236}">
                <a16:creationId xmlns:a16="http://schemas.microsoft.com/office/drawing/2014/main" id="{3CE81980-E321-445F-BD78-51258F189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381125"/>
            <a:ext cx="6088062"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6" name="Rectangle 2">
            <a:extLst>
              <a:ext uri="{FF2B5EF4-FFF2-40B4-BE49-F238E27FC236}">
                <a16:creationId xmlns:a16="http://schemas.microsoft.com/office/drawing/2014/main" id="{FE865780-CC56-4CA7-995D-7AC1ACC82CF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Web</a:t>
            </a:r>
            <a:r>
              <a:rPr lang="zh-CN" altLang="en-US" sz="4000"/>
              <a:t>和</a:t>
            </a:r>
            <a:r>
              <a:rPr lang="en-US" altLang="zh-CN" sz="4000"/>
              <a:t>HTTP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3013F394-3211-4D37-9035-7DBD54D9E069}"/>
              </a:ext>
            </a:extLst>
          </p:cNvPr>
          <p:cNvSpPr>
            <a:spLocks noGrp="1"/>
          </p:cNvSpPr>
          <p:nvPr>
            <p:ph type="sldNum" sz="quarter" idx="10"/>
          </p:nvPr>
        </p:nvSpPr>
        <p:spPr/>
        <p:txBody>
          <a:bodyPr/>
          <a:lstStyle/>
          <a:p>
            <a:fld id="{10E4ACE6-1ACC-49DE-9260-AEFBE2064856}" type="slidenum">
              <a:rPr lang="en-US" altLang="ko-KR"/>
              <a:pPr/>
              <a:t>19</a:t>
            </a:fld>
            <a:endParaRPr lang="en-US" altLang="ko-KR"/>
          </a:p>
        </p:txBody>
      </p:sp>
      <p:sp>
        <p:nvSpPr>
          <p:cNvPr id="240643" name="Rectangle 2">
            <a:extLst>
              <a:ext uri="{FF2B5EF4-FFF2-40B4-BE49-F238E27FC236}">
                <a16:creationId xmlns:a16="http://schemas.microsoft.com/office/drawing/2014/main" id="{7C874A40-C007-41EC-A0B9-EBAA7F382C13}"/>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Web</a:t>
            </a:r>
            <a:r>
              <a:rPr lang="zh-CN" altLang="en-US" sz="4000"/>
              <a:t>和</a:t>
            </a:r>
            <a:r>
              <a:rPr lang="en-US" altLang="zh-CN" sz="4000"/>
              <a:t>HTTP</a:t>
            </a:r>
          </a:p>
        </p:txBody>
      </p:sp>
      <p:sp>
        <p:nvSpPr>
          <p:cNvPr id="240644" name="Rectangle 3">
            <a:extLst>
              <a:ext uri="{FF2B5EF4-FFF2-40B4-BE49-F238E27FC236}">
                <a16:creationId xmlns:a16="http://schemas.microsoft.com/office/drawing/2014/main" id="{7F4A0271-F579-4DD6-85E5-5E3297E65480}"/>
              </a:ext>
            </a:extLst>
          </p:cNvPr>
          <p:cNvSpPr>
            <a:spLocks noChangeArrowheads="1"/>
          </p:cNvSpPr>
          <p:nvPr/>
        </p:nvSpPr>
        <p:spPr bwMode="auto">
          <a:xfrm>
            <a:off x="533400" y="1223963"/>
            <a:ext cx="8023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pPr>
              <a:lnSpc>
                <a:spcPct val="140000"/>
              </a:lnSpc>
            </a:pPr>
            <a:r>
              <a:rPr lang="en-US" altLang="zh-CN"/>
              <a:t>Web</a:t>
            </a:r>
            <a:r>
              <a:rPr lang="zh-CN" altLang="en-US"/>
              <a:t>：</a:t>
            </a:r>
            <a:r>
              <a:rPr lang="en-US" altLang="zh-CN"/>
              <a:t>World wide Web</a:t>
            </a:r>
            <a:r>
              <a:rPr lang="zh-CN" altLang="en-US"/>
              <a:t>，万维网，也称</a:t>
            </a:r>
            <a:r>
              <a:rPr lang="en-US" altLang="zh-CN"/>
              <a:t>Web</a:t>
            </a:r>
            <a:r>
              <a:rPr lang="zh-CN" altLang="en-US"/>
              <a:t>，是一种互联网应用。</a:t>
            </a:r>
          </a:p>
          <a:p>
            <a:pPr>
              <a:lnSpc>
                <a:spcPct val="140000"/>
              </a:lnSpc>
            </a:pPr>
            <a:r>
              <a:rPr lang="en-US" altLang="zh-CN"/>
              <a:t>web</a:t>
            </a:r>
            <a:r>
              <a:rPr lang="zh-CN" altLang="en-US"/>
              <a:t>：网页，网站</a:t>
            </a:r>
          </a:p>
          <a:p>
            <a:pPr>
              <a:lnSpc>
                <a:spcPct val="140000"/>
              </a:lnSpc>
            </a:pPr>
            <a:r>
              <a:rPr lang="zh-CN" altLang="en-US"/>
              <a:t>发展</a:t>
            </a:r>
          </a:p>
          <a:p>
            <a:pPr lvl="1">
              <a:lnSpc>
                <a:spcPct val="140000"/>
              </a:lnSpc>
            </a:pPr>
            <a:r>
              <a:rPr lang="en-US" altLang="zh-CN" sz="2800"/>
              <a:t>Web1.0 </a:t>
            </a:r>
            <a:r>
              <a:rPr lang="zh-CN" altLang="en-US" sz="2800"/>
              <a:t>阅读式网站</a:t>
            </a:r>
          </a:p>
          <a:p>
            <a:pPr lvl="1">
              <a:lnSpc>
                <a:spcPct val="140000"/>
              </a:lnSpc>
            </a:pPr>
            <a:r>
              <a:rPr lang="en-US" altLang="zh-CN" sz="2800"/>
              <a:t>Web2.0 </a:t>
            </a:r>
            <a:r>
              <a:rPr lang="zh-CN" altLang="en-US" sz="2800"/>
              <a:t>用户参与，语义网：内容机器可理解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939B2F2D-9402-42AE-8E4B-B3D614787921}"/>
              </a:ext>
            </a:extLst>
          </p:cNvPr>
          <p:cNvSpPr>
            <a:spLocks noGrp="1"/>
          </p:cNvSpPr>
          <p:nvPr>
            <p:ph type="sldNum" sz="quarter" idx="10"/>
          </p:nvPr>
        </p:nvSpPr>
        <p:spPr/>
        <p:txBody>
          <a:bodyPr/>
          <a:lstStyle/>
          <a:p>
            <a:fld id="{64BE5814-138B-461E-A220-F62B42AC3C35}" type="slidenum">
              <a:rPr lang="en-US" altLang="ko-KR"/>
              <a:pPr/>
              <a:t>2</a:t>
            </a:fld>
            <a:endParaRPr lang="en-US" altLang="ko-KR"/>
          </a:p>
        </p:txBody>
      </p:sp>
      <p:sp>
        <p:nvSpPr>
          <p:cNvPr id="378885" name="Rectangle 5">
            <a:extLst>
              <a:ext uri="{FF2B5EF4-FFF2-40B4-BE49-F238E27FC236}">
                <a16:creationId xmlns:a16="http://schemas.microsoft.com/office/drawing/2014/main" id="{FE15CEC6-66CD-4D82-8387-B44946958773}"/>
              </a:ext>
            </a:extLst>
          </p:cNvPr>
          <p:cNvSpPr>
            <a:spLocks noChangeArrowheads="1"/>
          </p:cNvSpPr>
          <p:nvPr/>
        </p:nvSpPr>
        <p:spPr bwMode="auto">
          <a:xfrm>
            <a:off x="900113" y="1773238"/>
            <a:ext cx="31654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buFont typeface="ZapfDingbats" pitchFamily="82" charset="2"/>
              <a:buChar char="r"/>
            </a:pPr>
            <a:r>
              <a:rPr lang="zh-CN" altLang="en-US" sz="2800" b="1">
                <a:latin typeface="楷体_GB2312" pitchFamily="49" charset="-122"/>
                <a:ea typeface="楷体_GB2312" pitchFamily="49" charset="-122"/>
              </a:rPr>
              <a:t>浏览新闻</a:t>
            </a:r>
          </a:p>
          <a:p>
            <a:pPr eaLnBrk="1">
              <a:buFont typeface="ZapfDingbats" pitchFamily="82" charset="2"/>
              <a:buChar char="r"/>
            </a:pPr>
            <a:r>
              <a:rPr lang="zh-CN" altLang="en-US" sz="2800" b="1">
                <a:latin typeface="楷体_GB2312" pitchFamily="49" charset="-122"/>
                <a:ea typeface="楷体_GB2312" pitchFamily="49" charset="-122"/>
              </a:rPr>
              <a:t>聊天</a:t>
            </a:r>
          </a:p>
          <a:p>
            <a:pPr eaLnBrk="1">
              <a:buFont typeface="ZapfDingbats" pitchFamily="82" charset="2"/>
              <a:buChar char="r"/>
            </a:pPr>
            <a:r>
              <a:rPr lang="zh-CN" altLang="en-US" sz="2800" b="1">
                <a:latin typeface="楷体_GB2312" pitchFamily="49" charset="-122"/>
                <a:ea typeface="楷体_GB2312" pitchFamily="49" charset="-122"/>
              </a:rPr>
              <a:t>听音乐</a:t>
            </a:r>
          </a:p>
          <a:p>
            <a:pPr eaLnBrk="1">
              <a:buFont typeface="ZapfDingbats" pitchFamily="82" charset="2"/>
              <a:buChar char="r"/>
            </a:pPr>
            <a:r>
              <a:rPr lang="zh-CN" altLang="en-US" sz="2800" b="1">
                <a:latin typeface="楷体_GB2312" pitchFamily="49" charset="-122"/>
                <a:ea typeface="楷体_GB2312" pitchFamily="49" charset="-122"/>
              </a:rPr>
              <a:t>看电影</a:t>
            </a:r>
          </a:p>
          <a:p>
            <a:pPr eaLnBrk="1">
              <a:buFont typeface="ZapfDingbats" pitchFamily="82" charset="2"/>
              <a:buChar char="r"/>
            </a:pPr>
            <a:r>
              <a:rPr lang="zh-CN" altLang="en-US" sz="2800" b="1">
                <a:latin typeface="楷体_GB2312" pitchFamily="49" charset="-122"/>
                <a:ea typeface="楷体_GB2312" pitchFamily="49" charset="-122"/>
              </a:rPr>
              <a:t>看电视</a:t>
            </a:r>
          </a:p>
          <a:p>
            <a:pPr eaLnBrk="1">
              <a:buFont typeface="ZapfDingbats" pitchFamily="82" charset="2"/>
              <a:buChar char="r"/>
            </a:pPr>
            <a:r>
              <a:rPr lang="zh-CN" altLang="en-US" sz="2800" b="1">
                <a:latin typeface="楷体_GB2312" pitchFamily="49" charset="-122"/>
                <a:ea typeface="楷体_GB2312" pitchFamily="49" charset="-122"/>
              </a:rPr>
              <a:t>收发</a:t>
            </a:r>
            <a:r>
              <a:rPr lang="en-US" altLang="zh-CN" sz="2800" b="1">
                <a:latin typeface="楷体_GB2312" pitchFamily="49" charset="-122"/>
                <a:ea typeface="楷体_GB2312" pitchFamily="49" charset="-122"/>
              </a:rPr>
              <a:t>Email</a:t>
            </a:r>
          </a:p>
          <a:p>
            <a:pPr eaLnBrk="1">
              <a:buFont typeface="ZapfDingbats" pitchFamily="82" charset="2"/>
              <a:buChar char="r"/>
            </a:pPr>
            <a:r>
              <a:rPr lang="zh-CN" altLang="en-US" sz="2800" b="1">
                <a:latin typeface="楷体_GB2312" pitchFamily="49" charset="-122"/>
                <a:ea typeface="楷体_GB2312" pitchFamily="49" charset="-122"/>
              </a:rPr>
              <a:t>下载软件</a:t>
            </a:r>
          </a:p>
        </p:txBody>
      </p:sp>
      <p:sp>
        <p:nvSpPr>
          <p:cNvPr id="378886" name="Rectangle 6">
            <a:extLst>
              <a:ext uri="{FF2B5EF4-FFF2-40B4-BE49-F238E27FC236}">
                <a16:creationId xmlns:a16="http://schemas.microsoft.com/office/drawing/2014/main" id="{8BC6401E-2CC0-4DF1-B401-F17FADD7A6DF}"/>
              </a:ext>
            </a:extLst>
          </p:cNvPr>
          <p:cNvSpPr>
            <a:spLocks noChangeArrowheads="1"/>
          </p:cNvSpPr>
          <p:nvPr/>
        </p:nvSpPr>
        <p:spPr bwMode="auto">
          <a:xfrm>
            <a:off x="4572000" y="1916113"/>
            <a:ext cx="33115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buFont typeface="ZapfDingbats" pitchFamily="82" charset="2"/>
              <a:buChar char="r"/>
            </a:pPr>
            <a:r>
              <a:rPr lang="zh-CN" altLang="en-US" sz="2800" b="1">
                <a:latin typeface="楷体_GB2312" pitchFamily="49" charset="-122"/>
                <a:ea typeface="楷体_GB2312" pitchFamily="49" charset="-122"/>
              </a:rPr>
              <a:t>网上图书馆</a:t>
            </a:r>
          </a:p>
          <a:p>
            <a:pPr eaLnBrk="1">
              <a:buFont typeface="ZapfDingbats" pitchFamily="82" charset="2"/>
              <a:buChar char="r"/>
            </a:pPr>
            <a:r>
              <a:rPr lang="zh-CN" altLang="en-US" sz="2800" b="1">
                <a:latin typeface="楷体_GB2312" pitchFamily="49" charset="-122"/>
                <a:ea typeface="楷体_GB2312" pitchFamily="49" charset="-122"/>
              </a:rPr>
              <a:t>网上商店</a:t>
            </a:r>
          </a:p>
          <a:p>
            <a:pPr eaLnBrk="1">
              <a:buFont typeface="ZapfDingbats" pitchFamily="82" charset="2"/>
              <a:buChar char="r"/>
            </a:pPr>
            <a:r>
              <a:rPr lang="zh-CN" altLang="en-US" sz="2800" b="1">
                <a:latin typeface="楷体_GB2312" pitchFamily="49" charset="-122"/>
                <a:ea typeface="楷体_GB2312" pitchFamily="49" charset="-122"/>
              </a:rPr>
              <a:t>网上银行</a:t>
            </a:r>
          </a:p>
          <a:p>
            <a:pPr eaLnBrk="1">
              <a:buFont typeface="ZapfDingbats" pitchFamily="82" charset="2"/>
              <a:buChar char="r"/>
            </a:pPr>
            <a:r>
              <a:rPr lang="zh-CN" altLang="en-US" sz="2800" b="1">
                <a:latin typeface="楷体_GB2312" pitchFamily="49" charset="-122"/>
                <a:ea typeface="楷体_GB2312" pitchFamily="49" charset="-122"/>
              </a:rPr>
              <a:t>网上医院</a:t>
            </a:r>
          </a:p>
          <a:p>
            <a:pPr eaLnBrk="1">
              <a:buFont typeface="ZapfDingbats" pitchFamily="82" charset="2"/>
              <a:buChar char="r"/>
            </a:pPr>
            <a:r>
              <a:rPr lang="zh-CN" altLang="en-US" sz="2800" b="1">
                <a:latin typeface="楷体_GB2312" pitchFamily="49" charset="-122"/>
                <a:ea typeface="楷体_GB2312" pitchFamily="49" charset="-122"/>
              </a:rPr>
              <a:t>网上大学</a:t>
            </a:r>
          </a:p>
          <a:p>
            <a:pPr eaLnBrk="1">
              <a:buFont typeface="ZapfDingbats" pitchFamily="82" charset="2"/>
              <a:buChar char="r"/>
            </a:pPr>
            <a:r>
              <a:rPr lang="zh-CN" altLang="en-US" sz="2800" b="1">
                <a:latin typeface="楷体_GB2312" pitchFamily="49" charset="-122"/>
                <a:ea typeface="楷体_GB2312" pitchFamily="49" charset="-122"/>
              </a:rPr>
              <a:t>电子商务</a:t>
            </a:r>
          </a:p>
          <a:p>
            <a:pPr eaLnBrk="1"/>
            <a:r>
              <a:rPr lang="en-US" altLang="zh-CN" sz="2800" b="1">
                <a:ea typeface="楷体_GB2312" pitchFamily="49" charset="-122"/>
              </a:rPr>
              <a:t>…</a:t>
            </a:r>
            <a:r>
              <a:rPr lang="en-US" altLang="zh-CN" sz="2800" b="1">
                <a:latin typeface="楷体_GB2312" pitchFamily="49" charset="-122"/>
                <a:ea typeface="楷体_GB2312" pitchFamily="49" charset="-122"/>
              </a:rPr>
              <a:t>..</a:t>
            </a:r>
          </a:p>
        </p:txBody>
      </p:sp>
      <p:sp>
        <p:nvSpPr>
          <p:cNvPr id="22536" name="Rectangle 2">
            <a:extLst>
              <a:ext uri="{FF2B5EF4-FFF2-40B4-BE49-F238E27FC236}">
                <a16:creationId xmlns:a16="http://schemas.microsoft.com/office/drawing/2014/main" id="{2EA3CE0C-9945-486E-8A93-8C1099A4B86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上网？ 做什么？</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animEffect transition="in" filter="blinds(horizontal)">
                                      <p:cBhvr>
                                        <p:cTn id="7" dur="1000"/>
                                        <p:tgtEl>
                                          <p:spTgt spid="37888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886"/>
                                        </p:tgtEl>
                                        <p:attrNameLst>
                                          <p:attrName>style.visibility</p:attrName>
                                        </p:attrNameLst>
                                      </p:cBhvr>
                                      <p:to>
                                        <p:strVal val="visible"/>
                                      </p:to>
                                    </p:set>
                                    <p:animEffect transition="in" filter="blinds(horizontal)">
                                      <p:cBhvr>
                                        <p:cTn id="10" dur="10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id="{35C896FC-45F2-4EA1-90AC-32A175781B65}"/>
              </a:ext>
            </a:extLst>
          </p:cNvPr>
          <p:cNvSpPr>
            <a:spLocks noGrp="1"/>
          </p:cNvSpPr>
          <p:nvPr>
            <p:ph type="sldNum" sz="quarter" idx="10"/>
          </p:nvPr>
        </p:nvSpPr>
        <p:spPr/>
        <p:txBody>
          <a:bodyPr/>
          <a:lstStyle/>
          <a:p>
            <a:fld id="{6D9F9BB1-74BA-46D0-87CD-455203AA6689}" type="slidenum">
              <a:rPr lang="en-US" altLang="ko-KR"/>
              <a:pPr/>
              <a:t>20</a:t>
            </a:fld>
            <a:endParaRPr lang="en-US" altLang="ko-KR"/>
          </a:p>
        </p:txBody>
      </p:sp>
      <p:sp>
        <p:nvSpPr>
          <p:cNvPr id="38925" name="Rectangle 2">
            <a:extLst>
              <a:ext uri="{FF2B5EF4-FFF2-40B4-BE49-F238E27FC236}">
                <a16:creationId xmlns:a16="http://schemas.microsoft.com/office/drawing/2014/main" id="{1299138F-CB7B-4B8F-A1E8-1A02CBF2768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Web</a:t>
            </a:r>
            <a:r>
              <a:rPr lang="zh-CN" altLang="en-US" sz="4000"/>
              <a:t>和</a:t>
            </a:r>
            <a:r>
              <a:rPr lang="en-US" altLang="zh-CN" sz="4000"/>
              <a:t>HTTP</a:t>
            </a:r>
          </a:p>
        </p:txBody>
      </p:sp>
      <p:sp>
        <p:nvSpPr>
          <p:cNvPr id="38926" name="Rectangle 3">
            <a:extLst>
              <a:ext uri="{FF2B5EF4-FFF2-40B4-BE49-F238E27FC236}">
                <a16:creationId xmlns:a16="http://schemas.microsoft.com/office/drawing/2014/main" id="{8FE61CE6-599A-4865-A36D-9F9F07654EE0}"/>
              </a:ext>
            </a:extLst>
          </p:cNvPr>
          <p:cNvSpPr>
            <a:spLocks noChangeArrowheads="1"/>
          </p:cNvSpPr>
          <p:nvPr/>
        </p:nvSpPr>
        <p:spPr bwMode="auto">
          <a:xfrm>
            <a:off x="533400" y="1223963"/>
            <a:ext cx="8051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t>Web</a:t>
            </a:r>
            <a:r>
              <a:rPr lang="zh-CN" altLang="en-US"/>
              <a:t>的应用层协议是</a:t>
            </a:r>
            <a:r>
              <a:rPr lang="en-US" altLang="zh-CN"/>
              <a:t>HTTP</a:t>
            </a:r>
            <a:r>
              <a:rPr lang="zh-CN" altLang="en-US"/>
              <a:t>，超文本传输协议</a:t>
            </a:r>
          </a:p>
          <a:p>
            <a:r>
              <a:rPr lang="en-US" altLang="zh-CN"/>
              <a:t>Web</a:t>
            </a:r>
            <a:r>
              <a:rPr lang="zh-CN" altLang="en-US"/>
              <a:t>页面由</a:t>
            </a:r>
            <a:r>
              <a:rPr lang="zh-CN" altLang="en-US">
                <a:solidFill>
                  <a:schemeClr val="accent2"/>
                </a:solidFill>
              </a:rPr>
              <a:t>对象</a:t>
            </a:r>
            <a:r>
              <a:rPr lang="zh-CN" altLang="en-US"/>
              <a:t>组成</a:t>
            </a:r>
          </a:p>
          <a:p>
            <a:pPr lvl="1"/>
            <a:r>
              <a:rPr lang="zh-CN" altLang="en-US"/>
              <a:t>一个基本</a:t>
            </a:r>
            <a:r>
              <a:rPr lang="en-US" altLang="zh-CN"/>
              <a:t>HTML</a:t>
            </a:r>
            <a:r>
              <a:rPr lang="zh-CN" altLang="en-US"/>
              <a:t>文件</a:t>
            </a:r>
          </a:p>
          <a:p>
            <a:pPr lvl="1"/>
            <a:r>
              <a:rPr lang="zh-CN" altLang="en-US"/>
              <a:t>多个引用对象：图片，</a:t>
            </a:r>
            <a:r>
              <a:rPr lang="en-US" altLang="zh-CN"/>
              <a:t>java</a:t>
            </a:r>
            <a:r>
              <a:rPr lang="zh-CN" altLang="en-US"/>
              <a:t>小程序，视频文件</a:t>
            </a:r>
          </a:p>
          <a:p>
            <a:r>
              <a:rPr lang="zh-CN" altLang="en-US"/>
              <a:t>每个对象可由</a:t>
            </a:r>
            <a:r>
              <a:rPr lang="en-US" altLang="zh-CN">
                <a:solidFill>
                  <a:schemeClr val="accent2"/>
                </a:solidFill>
              </a:rPr>
              <a:t>URL</a:t>
            </a:r>
            <a:r>
              <a:rPr lang="zh-CN" altLang="en-US"/>
              <a:t>寻址</a:t>
            </a:r>
            <a:endParaRPr lang="en-US" altLang="zh-CN">
              <a:solidFill>
                <a:srgbClr val="FF0000"/>
              </a:solidFill>
            </a:endParaRPr>
          </a:p>
          <a:p>
            <a:r>
              <a:rPr lang="en-US" altLang="zh-CN">
                <a:solidFill>
                  <a:schemeClr val="tx2"/>
                </a:solidFill>
              </a:rPr>
              <a:t> </a:t>
            </a:r>
            <a:r>
              <a:rPr lang="en-US" altLang="zh-CN"/>
              <a:t>URL( Uniform Resource Locator  </a:t>
            </a:r>
            <a:r>
              <a:rPr lang="zh-CN" altLang="en-US"/>
              <a:t>统一资源定位符</a:t>
            </a:r>
            <a:r>
              <a:rPr lang="en-US" altLang="zh-CN"/>
              <a:t>)</a:t>
            </a:r>
            <a:r>
              <a:rPr lang="zh-CN" altLang="en-US">
                <a:solidFill>
                  <a:schemeClr val="tx2"/>
                </a:solidFill>
              </a:rPr>
              <a:t>的例子</a:t>
            </a:r>
            <a:r>
              <a:rPr lang="en-US" altLang="zh-CN">
                <a:solidFill>
                  <a:schemeClr val="tx2"/>
                </a:solidFill>
              </a:rPr>
              <a:t>:</a:t>
            </a:r>
            <a:endParaRPr lang="zh-CN" altLang="en-US"/>
          </a:p>
        </p:txBody>
      </p:sp>
      <p:grpSp>
        <p:nvGrpSpPr>
          <p:cNvPr id="38929" name="Group 17">
            <a:extLst>
              <a:ext uri="{FF2B5EF4-FFF2-40B4-BE49-F238E27FC236}">
                <a16:creationId xmlns:a16="http://schemas.microsoft.com/office/drawing/2014/main" id="{A62CD058-0D82-44AA-9450-4F7AAB6EB1F1}"/>
              </a:ext>
            </a:extLst>
          </p:cNvPr>
          <p:cNvGrpSpPr>
            <a:grpSpLocks/>
          </p:cNvGrpSpPr>
          <p:nvPr/>
        </p:nvGrpSpPr>
        <p:grpSpPr bwMode="auto">
          <a:xfrm>
            <a:off x="1090613" y="5341938"/>
            <a:ext cx="7508875" cy="1184275"/>
            <a:chOff x="687" y="3365"/>
            <a:chExt cx="4730" cy="746"/>
          </a:xfrm>
        </p:grpSpPr>
        <p:sp>
          <p:nvSpPr>
            <p:cNvPr id="38919" name="Text Box 1029">
              <a:extLst>
                <a:ext uri="{FF2B5EF4-FFF2-40B4-BE49-F238E27FC236}">
                  <a16:creationId xmlns:a16="http://schemas.microsoft.com/office/drawing/2014/main" id="{B77E770A-6772-45B9-BF19-CF37BC06D981}"/>
                </a:ext>
              </a:extLst>
            </p:cNvPr>
            <p:cNvSpPr txBox="1">
              <a:spLocks noChangeArrowheads="1"/>
            </p:cNvSpPr>
            <p:nvPr/>
          </p:nvSpPr>
          <p:spPr bwMode="auto">
            <a:xfrm>
              <a:off x="692" y="3365"/>
              <a:ext cx="47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a:latin typeface="Courier New" panose="02070309020205020404" pitchFamily="49" charset="0"/>
                  <a:ea typeface="宋体" panose="02010600030101010101" pitchFamily="2" charset="-122"/>
                </a:rPr>
                <a:t>http://www.swust.edu.cn/someDept/pic.gif</a:t>
              </a:r>
            </a:p>
          </p:txBody>
        </p:sp>
        <p:sp>
          <p:nvSpPr>
            <p:cNvPr id="38920" name="AutoShape 1030">
              <a:extLst>
                <a:ext uri="{FF2B5EF4-FFF2-40B4-BE49-F238E27FC236}">
                  <a16:creationId xmlns:a16="http://schemas.microsoft.com/office/drawing/2014/main" id="{487342AF-1AF2-496E-A589-C9CB27FAFE94}"/>
                </a:ext>
              </a:extLst>
            </p:cNvPr>
            <p:cNvSpPr>
              <a:spLocks/>
            </p:cNvSpPr>
            <p:nvPr/>
          </p:nvSpPr>
          <p:spPr bwMode="auto">
            <a:xfrm rot="-5400000">
              <a:off x="2337" y="2753"/>
              <a:ext cx="57" cy="1959"/>
            </a:xfrm>
            <a:prstGeom prst="leftBrace">
              <a:avLst>
                <a:gd name="adj1" fmla="val 2864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8921" name="AutoShape 1031">
              <a:extLst>
                <a:ext uri="{FF2B5EF4-FFF2-40B4-BE49-F238E27FC236}">
                  <a16:creationId xmlns:a16="http://schemas.microsoft.com/office/drawing/2014/main" id="{910E0738-A09D-4C87-905B-86960ED30340}"/>
                </a:ext>
              </a:extLst>
            </p:cNvPr>
            <p:cNvSpPr>
              <a:spLocks/>
            </p:cNvSpPr>
            <p:nvPr/>
          </p:nvSpPr>
          <p:spPr bwMode="auto">
            <a:xfrm rot="-5400000">
              <a:off x="4409" y="2749"/>
              <a:ext cx="57" cy="1959"/>
            </a:xfrm>
            <a:prstGeom prst="leftBrace">
              <a:avLst>
                <a:gd name="adj1" fmla="val 2864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8922" name="Text Box 1032">
              <a:extLst>
                <a:ext uri="{FF2B5EF4-FFF2-40B4-BE49-F238E27FC236}">
                  <a16:creationId xmlns:a16="http://schemas.microsoft.com/office/drawing/2014/main" id="{7A54C107-FDDF-423D-B2B1-0B9F13E8C65D}"/>
                </a:ext>
              </a:extLst>
            </p:cNvPr>
            <p:cNvSpPr txBox="1">
              <a:spLocks noChangeArrowheads="1"/>
            </p:cNvSpPr>
            <p:nvPr/>
          </p:nvSpPr>
          <p:spPr bwMode="auto">
            <a:xfrm>
              <a:off x="1933" y="378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a:ea typeface="宋体" panose="02010600030101010101" pitchFamily="2" charset="-122"/>
                </a:rPr>
                <a:t>主机名</a:t>
              </a:r>
              <a:endParaRPr lang="zh-CN" altLang="en-US">
                <a:latin typeface="Times New Roman" panose="02020603050405020304" pitchFamily="18" charset="0"/>
                <a:ea typeface="宋体" panose="02010600030101010101" pitchFamily="2" charset="-122"/>
              </a:endParaRPr>
            </a:p>
          </p:txBody>
        </p:sp>
        <p:sp>
          <p:nvSpPr>
            <p:cNvPr id="38923" name="Text Box 1033">
              <a:extLst>
                <a:ext uri="{FF2B5EF4-FFF2-40B4-BE49-F238E27FC236}">
                  <a16:creationId xmlns:a16="http://schemas.microsoft.com/office/drawing/2014/main" id="{35B27B48-40CC-468F-A855-3AD263C9B935}"/>
                </a:ext>
              </a:extLst>
            </p:cNvPr>
            <p:cNvSpPr txBox="1">
              <a:spLocks noChangeArrowheads="1"/>
            </p:cNvSpPr>
            <p:nvPr/>
          </p:nvSpPr>
          <p:spPr bwMode="auto">
            <a:xfrm>
              <a:off x="3904" y="373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a:ea typeface="宋体" panose="02010600030101010101" pitchFamily="2" charset="-122"/>
                </a:rPr>
                <a:t>路径名</a:t>
              </a:r>
              <a:endParaRPr lang="zh-CN" altLang="en-US">
                <a:latin typeface="Times New Roman" panose="02020603050405020304" pitchFamily="18" charset="0"/>
                <a:ea typeface="宋体" panose="02010600030101010101" pitchFamily="2" charset="-122"/>
              </a:endParaRPr>
            </a:p>
          </p:txBody>
        </p:sp>
        <p:sp>
          <p:nvSpPr>
            <p:cNvPr id="38927" name="AutoShape 1030">
              <a:extLst>
                <a:ext uri="{FF2B5EF4-FFF2-40B4-BE49-F238E27FC236}">
                  <a16:creationId xmlns:a16="http://schemas.microsoft.com/office/drawing/2014/main" id="{171C84E6-99C3-4FDB-848F-3B9D54494860}"/>
                </a:ext>
              </a:extLst>
            </p:cNvPr>
            <p:cNvSpPr>
              <a:spLocks/>
            </p:cNvSpPr>
            <p:nvPr/>
          </p:nvSpPr>
          <p:spPr bwMode="auto">
            <a:xfrm rot="-5400000">
              <a:off x="985" y="3377"/>
              <a:ext cx="91" cy="687"/>
            </a:xfrm>
            <a:prstGeom prst="leftBrace">
              <a:avLst>
                <a:gd name="adj1" fmla="val 629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8928" name="Text Box 1032">
              <a:extLst>
                <a:ext uri="{FF2B5EF4-FFF2-40B4-BE49-F238E27FC236}">
                  <a16:creationId xmlns:a16="http://schemas.microsoft.com/office/drawing/2014/main" id="{36E83B7D-6841-488A-9D6A-AC73BA8F8223}"/>
                </a:ext>
              </a:extLst>
            </p:cNvPr>
            <p:cNvSpPr txBox="1">
              <a:spLocks noChangeArrowheads="1"/>
            </p:cNvSpPr>
            <p:nvPr/>
          </p:nvSpPr>
          <p:spPr bwMode="auto">
            <a:xfrm>
              <a:off x="721" y="382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a:ea typeface="宋体" panose="02010600030101010101" pitchFamily="2" charset="-122"/>
                </a:rPr>
                <a:t>协议</a:t>
              </a:r>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a:extLst>
              <a:ext uri="{FF2B5EF4-FFF2-40B4-BE49-F238E27FC236}">
                <a16:creationId xmlns:a16="http://schemas.microsoft.com/office/drawing/2014/main" id="{3CE3FFC8-D8B9-479F-9C76-128BB98C0695}"/>
              </a:ext>
            </a:extLst>
          </p:cNvPr>
          <p:cNvSpPr>
            <a:spLocks noGrp="1"/>
          </p:cNvSpPr>
          <p:nvPr>
            <p:ph type="sldNum" sz="quarter" idx="10"/>
          </p:nvPr>
        </p:nvSpPr>
        <p:spPr/>
        <p:txBody>
          <a:bodyPr/>
          <a:lstStyle/>
          <a:p>
            <a:fld id="{6FDABA44-6539-4E3B-A931-D59D32D2F5B0}" type="slidenum">
              <a:rPr lang="en-US" altLang="ko-KR"/>
              <a:pPr/>
              <a:t>21</a:t>
            </a:fld>
            <a:endParaRPr lang="en-US" altLang="ko-KR"/>
          </a:p>
        </p:txBody>
      </p:sp>
      <p:sp>
        <p:nvSpPr>
          <p:cNvPr id="5127" name="Rectangle 3">
            <a:extLst>
              <a:ext uri="{FF2B5EF4-FFF2-40B4-BE49-F238E27FC236}">
                <a16:creationId xmlns:a16="http://schemas.microsoft.com/office/drawing/2014/main" id="{430972F7-2DD8-45E5-BBBD-5DB9539EA7A4}"/>
              </a:ext>
            </a:extLst>
          </p:cNvPr>
          <p:cNvSpPr>
            <a:spLocks noGrp="1" noChangeArrowheads="1"/>
          </p:cNvSpPr>
          <p:nvPr>
            <p:ph type="body" sz="half" idx="4294967295"/>
          </p:nvPr>
        </p:nvSpPr>
        <p:spPr>
          <a:xfrm>
            <a:off x="490538" y="1095375"/>
            <a:ext cx="4178300" cy="5159375"/>
          </a:xfrm>
        </p:spPr>
        <p:txBody>
          <a:bodyPr/>
          <a:lstStyle/>
          <a:p>
            <a:r>
              <a:rPr lang="en-US" altLang="zh-CN" sz="2400"/>
              <a:t>HTTP</a:t>
            </a:r>
            <a:r>
              <a:rPr lang="zh-CN" altLang="en-US" sz="2400"/>
              <a:t>协议运行在客户与服务器端的应用程序中</a:t>
            </a:r>
            <a:endParaRPr lang="en-US" altLang="zh-CN" sz="2400"/>
          </a:p>
          <a:p>
            <a:pPr lvl="1"/>
            <a:r>
              <a:rPr lang="zh-CN" altLang="en-US" i="1">
                <a:solidFill>
                  <a:schemeClr val="accent2"/>
                </a:solidFill>
              </a:rPr>
              <a:t>客户机</a:t>
            </a:r>
            <a:r>
              <a:rPr lang="en-US" altLang="zh-CN" i="1">
                <a:solidFill>
                  <a:schemeClr val="accent2"/>
                </a:solidFill>
              </a:rPr>
              <a:t>:</a:t>
            </a:r>
            <a:r>
              <a:rPr lang="en-US" altLang="zh-CN"/>
              <a:t> </a:t>
            </a:r>
            <a:r>
              <a:rPr lang="zh-CN" altLang="en-US"/>
              <a:t>请求、接收，</a:t>
            </a:r>
            <a:r>
              <a:rPr lang="zh-CN" altLang="en-US">
                <a:latin typeface="Comic Sans MS" panose="030F0702030302020204" pitchFamily="66" charset="0"/>
              </a:rPr>
              <a:t>”</a:t>
            </a:r>
            <a:r>
              <a:rPr lang="zh-CN" altLang="en-US"/>
              <a:t>显示</a:t>
            </a:r>
            <a:r>
              <a:rPr lang="zh-CN" altLang="en-US">
                <a:latin typeface="Comic Sans MS" panose="030F0702030302020204" pitchFamily="66" charset="0"/>
              </a:rPr>
              <a:t>“</a:t>
            </a:r>
            <a:r>
              <a:rPr lang="en-US" altLang="zh-CN"/>
              <a:t>Web</a:t>
            </a:r>
            <a:r>
              <a:rPr lang="zh-CN" altLang="en-US"/>
              <a:t>对象</a:t>
            </a:r>
            <a:endParaRPr lang="en-US" altLang="zh-CN"/>
          </a:p>
          <a:p>
            <a:pPr lvl="1"/>
            <a:r>
              <a:rPr lang="zh-CN" altLang="en-US" i="1">
                <a:solidFill>
                  <a:schemeClr val="accent2"/>
                </a:solidFill>
              </a:rPr>
              <a:t>服务器</a:t>
            </a:r>
            <a:r>
              <a:rPr lang="en-US" altLang="zh-CN" i="1">
                <a:solidFill>
                  <a:schemeClr val="accent2"/>
                </a:solidFill>
              </a:rPr>
              <a:t>:</a:t>
            </a:r>
            <a:r>
              <a:rPr lang="en-US" altLang="zh-CN"/>
              <a:t> Web</a:t>
            </a:r>
            <a:r>
              <a:rPr lang="zh-CN" altLang="en-US"/>
              <a:t>服务器响应请求而发送对象</a:t>
            </a:r>
            <a:endParaRPr lang="en-US" altLang="zh-CN"/>
          </a:p>
          <a:p>
            <a:r>
              <a:rPr lang="zh-CN" altLang="en-US" sz="2400"/>
              <a:t>通过交换</a:t>
            </a:r>
            <a:r>
              <a:rPr lang="en-US" altLang="zh-CN" sz="2400"/>
              <a:t>HTTP</a:t>
            </a:r>
            <a:r>
              <a:rPr lang="zh-CN" altLang="en-US" sz="2400"/>
              <a:t>消息进行交流</a:t>
            </a:r>
          </a:p>
          <a:p>
            <a:r>
              <a:rPr lang="en-US" altLang="zh-CN" sz="2400"/>
              <a:t>HTTP 1.0: RFC 1945</a:t>
            </a:r>
          </a:p>
          <a:p>
            <a:r>
              <a:rPr lang="en-US" altLang="zh-CN" sz="2400"/>
              <a:t>HTTP 1.1: RFC 2068</a:t>
            </a:r>
          </a:p>
        </p:txBody>
      </p:sp>
      <p:graphicFrame>
        <p:nvGraphicFramePr>
          <p:cNvPr id="5122" name="Object 6">
            <a:extLst>
              <a:ext uri="{FF2B5EF4-FFF2-40B4-BE49-F238E27FC236}">
                <a16:creationId xmlns:a16="http://schemas.microsoft.com/office/drawing/2014/main" id="{331CEE83-6F96-43B3-9647-B9035A1F5587}"/>
              </a:ext>
            </a:extLst>
          </p:cNvPr>
          <p:cNvGraphicFramePr>
            <a:graphicFrameLocks noChangeAspect="1"/>
          </p:cNvGraphicFramePr>
          <p:nvPr/>
        </p:nvGraphicFramePr>
        <p:xfrm>
          <a:off x="5024438" y="1860550"/>
          <a:ext cx="752475" cy="596900"/>
        </p:xfrm>
        <a:graphic>
          <a:graphicData uri="http://schemas.openxmlformats.org/presentationml/2006/ole">
            <mc:AlternateContent xmlns:mc="http://schemas.openxmlformats.org/markup-compatibility/2006">
              <mc:Choice xmlns:v="urn:schemas-microsoft-com:vml" Requires="v">
                <p:oleObj spid="_x0000_s5157" name="Clip" r:id="rId4" imgW="1305000" imgH="1085760" progId="MS_ClipArt_Gallery.2">
                  <p:embed/>
                </p:oleObj>
              </mc:Choice>
              <mc:Fallback>
                <p:oleObj name="Clip" r:id="rId4" imgW="1305000" imgH="108576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438"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7">
            <a:extLst>
              <a:ext uri="{FF2B5EF4-FFF2-40B4-BE49-F238E27FC236}">
                <a16:creationId xmlns:a16="http://schemas.microsoft.com/office/drawing/2014/main" id="{45888456-3FDB-421B-BA6B-88BD3CB7C1EC}"/>
              </a:ext>
            </a:extLst>
          </p:cNvPr>
          <p:cNvSpPr txBox="1">
            <a:spLocks noChangeArrowheads="1"/>
          </p:cNvSpPr>
          <p:nvPr/>
        </p:nvSpPr>
        <p:spPr bwMode="auto">
          <a:xfrm>
            <a:off x="4949825" y="2455863"/>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PC </a:t>
            </a:r>
            <a:r>
              <a:rPr lang="zh-CN" altLang="en-US" sz="1600">
                <a:ea typeface="宋体" panose="02010600030101010101" pitchFamily="2" charset="-122"/>
              </a:rPr>
              <a:t>运行</a:t>
            </a:r>
          </a:p>
          <a:p>
            <a:pPr algn="ctr">
              <a:spcBef>
                <a:spcPct val="0"/>
              </a:spcBef>
              <a:buClrTx/>
              <a:buSzTx/>
              <a:buFontTx/>
              <a:buNone/>
            </a:pPr>
            <a:r>
              <a:rPr lang="en-US" altLang="zh-CN" sz="1600">
                <a:ea typeface="宋体" panose="02010600030101010101" pitchFamily="2" charset="-122"/>
              </a:rPr>
              <a:t>Explorer</a:t>
            </a:r>
            <a:endParaRPr lang="en-US" altLang="zh-CN">
              <a:latin typeface="Times New Roman" panose="02020603050405020304" pitchFamily="18" charset="0"/>
              <a:ea typeface="宋体" panose="02010600030101010101" pitchFamily="2" charset="-122"/>
            </a:endParaRPr>
          </a:p>
        </p:txBody>
      </p:sp>
      <p:graphicFrame>
        <p:nvGraphicFramePr>
          <p:cNvPr id="5123" name="Object 8">
            <a:extLst>
              <a:ext uri="{FF2B5EF4-FFF2-40B4-BE49-F238E27FC236}">
                <a16:creationId xmlns:a16="http://schemas.microsoft.com/office/drawing/2014/main" id="{05F6057C-DD54-403F-983A-4BD183470F10}"/>
              </a:ext>
            </a:extLst>
          </p:cNvPr>
          <p:cNvGraphicFramePr>
            <a:graphicFrameLocks noChangeAspect="1"/>
          </p:cNvGraphicFramePr>
          <p:nvPr/>
        </p:nvGraphicFramePr>
        <p:xfrm>
          <a:off x="5119688" y="4556125"/>
          <a:ext cx="752475" cy="596900"/>
        </p:xfrm>
        <a:graphic>
          <a:graphicData uri="http://schemas.openxmlformats.org/presentationml/2006/ole">
            <mc:AlternateContent xmlns:mc="http://schemas.openxmlformats.org/markup-compatibility/2006">
              <mc:Choice xmlns:v="urn:schemas-microsoft-com:vml" Requires="v">
                <p:oleObj spid="_x0000_s5158" name="Clip" r:id="rId6" imgW="1305000" imgH="1085760" progId="MS_ClipArt_Gallery.2">
                  <p:embed/>
                </p:oleObj>
              </mc:Choice>
              <mc:Fallback>
                <p:oleObj name="Clip" r:id="rId6" imgW="1305000" imgH="1085760"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9">
            <a:extLst>
              <a:ext uri="{FF2B5EF4-FFF2-40B4-BE49-F238E27FC236}">
                <a16:creationId xmlns:a16="http://schemas.microsoft.com/office/drawing/2014/main" id="{835B17FC-3E6A-4B35-B2A4-1129E38800C9}"/>
              </a:ext>
            </a:extLst>
          </p:cNvPr>
          <p:cNvSpPr txBox="1">
            <a:spLocks noChangeArrowheads="1"/>
          </p:cNvSpPr>
          <p:nvPr/>
        </p:nvSpPr>
        <p:spPr bwMode="auto">
          <a:xfrm>
            <a:off x="7248525" y="3836988"/>
            <a:ext cx="18399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服务器运行</a:t>
            </a:r>
            <a:r>
              <a:rPr lang="en-US" altLang="zh-CN" sz="1600">
                <a:ea typeface="宋体" panose="02010600030101010101" pitchFamily="2" charset="-122"/>
              </a:rPr>
              <a:t>Apache Web</a:t>
            </a:r>
          </a:p>
          <a:p>
            <a:pPr algn="ctr">
              <a:spcBef>
                <a:spcPct val="0"/>
              </a:spcBef>
              <a:buClrTx/>
              <a:buSzTx/>
              <a:buFontTx/>
              <a:buNone/>
            </a:pP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grpSp>
        <p:nvGrpSpPr>
          <p:cNvPr id="5130" name="Group 10">
            <a:extLst>
              <a:ext uri="{FF2B5EF4-FFF2-40B4-BE49-F238E27FC236}">
                <a16:creationId xmlns:a16="http://schemas.microsoft.com/office/drawing/2014/main" id="{CD88B1E0-0D0F-43AD-84C6-D2758FAD4CF2}"/>
              </a:ext>
            </a:extLst>
          </p:cNvPr>
          <p:cNvGrpSpPr>
            <a:grpSpLocks/>
          </p:cNvGrpSpPr>
          <p:nvPr/>
        </p:nvGrpSpPr>
        <p:grpSpPr bwMode="auto">
          <a:xfrm>
            <a:off x="8010525" y="2725738"/>
            <a:ext cx="504825" cy="1071562"/>
            <a:chOff x="4180" y="783"/>
            <a:chExt cx="150" cy="307"/>
          </a:xfrm>
        </p:grpSpPr>
        <p:sp>
          <p:nvSpPr>
            <p:cNvPr id="5141" name="AutoShape 11">
              <a:extLst>
                <a:ext uri="{FF2B5EF4-FFF2-40B4-BE49-F238E27FC236}">
                  <a16:creationId xmlns:a16="http://schemas.microsoft.com/office/drawing/2014/main" id="{7D8C0704-8674-4815-9F68-25888692AD1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142" name="Rectangle 12">
              <a:extLst>
                <a:ext uri="{FF2B5EF4-FFF2-40B4-BE49-F238E27FC236}">
                  <a16:creationId xmlns:a16="http://schemas.microsoft.com/office/drawing/2014/main" id="{0B1E04B8-1A7F-4546-8084-4D07F32A87C9}"/>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143" name="Rectangle 13">
              <a:extLst>
                <a:ext uri="{FF2B5EF4-FFF2-40B4-BE49-F238E27FC236}">
                  <a16:creationId xmlns:a16="http://schemas.microsoft.com/office/drawing/2014/main" id="{45F09CAF-1D90-440D-83E7-FC244F10AD5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144" name="AutoShape 14">
              <a:extLst>
                <a:ext uri="{FF2B5EF4-FFF2-40B4-BE49-F238E27FC236}">
                  <a16:creationId xmlns:a16="http://schemas.microsoft.com/office/drawing/2014/main" id="{144AD73A-2E05-422F-B302-13264B88C3C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145" name="Line 15">
              <a:extLst>
                <a:ext uri="{FF2B5EF4-FFF2-40B4-BE49-F238E27FC236}">
                  <a16:creationId xmlns:a16="http://schemas.microsoft.com/office/drawing/2014/main" id="{8F0FD2D7-799F-468D-845A-8CD3FB6036C6}"/>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16">
              <a:extLst>
                <a:ext uri="{FF2B5EF4-FFF2-40B4-BE49-F238E27FC236}">
                  <a16:creationId xmlns:a16="http://schemas.microsoft.com/office/drawing/2014/main" id="{D4676DF6-F670-4A7A-A88A-BF8DAA8134B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Rectangle 17">
              <a:extLst>
                <a:ext uri="{FF2B5EF4-FFF2-40B4-BE49-F238E27FC236}">
                  <a16:creationId xmlns:a16="http://schemas.microsoft.com/office/drawing/2014/main" id="{7175B034-EB85-4700-9ECE-779C7D94610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148" name="Rectangle 18">
              <a:extLst>
                <a:ext uri="{FF2B5EF4-FFF2-40B4-BE49-F238E27FC236}">
                  <a16:creationId xmlns:a16="http://schemas.microsoft.com/office/drawing/2014/main" id="{C9FF3ED7-C3E1-496D-8996-FA36ECEB372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5131" name="Line 19">
            <a:extLst>
              <a:ext uri="{FF2B5EF4-FFF2-40B4-BE49-F238E27FC236}">
                <a16:creationId xmlns:a16="http://schemas.microsoft.com/office/drawing/2014/main" id="{E54016A5-86DE-46B4-B942-D650AB7875A1}"/>
              </a:ext>
            </a:extLst>
          </p:cNvPr>
          <p:cNvSpPr>
            <a:spLocks noChangeShapeType="1"/>
          </p:cNvSpPr>
          <p:nvPr/>
        </p:nvSpPr>
        <p:spPr bwMode="auto">
          <a:xfrm>
            <a:off x="5843588" y="2133600"/>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 name="Line 20">
            <a:extLst>
              <a:ext uri="{FF2B5EF4-FFF2-40B4-BE49-F238E27FC236}">
                <a16:creationId xmlns:a16="http://schemas.microsoft.com/office/drawing/2014/main" id="{0B0E5B43-6694-447B-8824-CD5BCC4DC830}"/>
              </a:ext>
            </a:extLst>
          </p:cNvPr>
          <p:cNvSpPr>
            <a:spLocks noChangeShapeType="1"/>
          </p:cNvSpPr>
          <p:nvPr/>
        </p:nvSpPr>
        <p:spPr bwMode="auto">
          <a:xfrm flipH="1" flipV="1">
            <a:off x="5900738" y="2333625"/>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21">
            <a:extLst>
              <a:ext uri="{FF2B5EF4-FFF2-40B4-BE49-F238E27FC236}">
                <a16:creationId xmlns:a16="http://schemas.microsoft.com/office/drawing/2014/main" id="{AFAD69D7-3AA7-4AF7-A2D2-65998D5EB338}"/>
              </a:ext>
            </a:extLst>
          </p:cNvPr>
          <p:cNvSpPr>
            <a:spLocks noChangeShapeType="1"/>
          </p:cNvSpPr>
          <p:nvPr/>
        </p:nvSpPr>
        <p:spPr bwMode="auto">
          <a:xfrm flipV="1">
            <a:off x="5834063" y="3505200"/>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22">
            <a:extLst>
              <a:ext uri="{FF2B5EF4-FFF2-40B4-BE49-F238E27FC236}">
                <a16:creationId xmlns:a16="http://schemas.microsoft.com/office/drawing/2014/main" id="{74CE4A0D-C5E6-401F-9C03-F52A8A1F6E6F}"/>
              </a:ext>
            </a:extLst>
          </p:cNvPr>
          <p:cNvSpPr>
            <a:spLocks noChangeShapeType="1"/>
          </p:cNvSpPr>
          <p:nvPr/>
        </p:nvSpPr>
        <p:spPr bwMode="auto">
          <a:xfrm flipH="1">
            <a:off x="5910263" y="3629025"/>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Text Box 23">
            <a:extLst>
              <a:ext uri="{FF2B5EF4-FFF2-40B4-BE49-F238E27FC236}">
                <a16:creationId xmlns:a16="http://schemas.microsoft.com/office/drawing/2014/main" id="{D62B973B-2FED-4489-B236-4719B6FD10D9}"/>
              </a:ext>
            </a:extLst>
          </p:cNvPr>
          <p:cNvSpPr txBox="1">
            <a:spLocks noChangeArrowheads="1"/>
          </p:cNvSpPr>
          <p:nvPr/>
        </p:nvSpPr>
        <p:spPr bwMode="auto">
          <a:xfrm>
            <a:off x="5122863" y="5218113"/>
            <a:ext cx="111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Mac </a:t>
            </a:r>
            <a:r>
              <a:rPr lang="zh-CN" altLang="en-US" sz="1600">
                <a:ea typeface="宋体" panose="02010600030101010101" pitchFamily="2" charset="-122"/>
              </a:rPr>
              <a:t>运行</a:t>
            </a:r>
          </a:p>
          <a:p>
            <a:pPr algn="ctr">
              <a:spcBef>
                <a:spcPct val="0"/>
              </a:spcBef>
              <a:buClrTx/>
              <a:buSzTx/>
              <a:buFontTx/>
              <a:buNone/>
            </a:pPr>
            <a:r>
              <a:rPr lang="en-US" altLang="zh-CN" sz="1600">
                <a:ea typeface="宋体" panose="02010600030101010101" pitchFamily="2" charset="-122"/>
              </a:rPr>
              <a:t>Navigator</a:t>
            </a:r>
            <a:endParaRPr lang="en-US" altLang="zh-CN">
              <a:latin typeface="Times New Roman" panose="02020603050405020304" pitchFamily="18" charset="0"/>
              <a:ea typeface="宋体" panose="02010600030101010101" pitchFamily="2" charset="-122"/>
            </a:endParaRPr>
          </a:p>
        </p:txBody>
      </p:sp>
      <p:sp>
        <p:nvSpPr>
          <p:cNvPr id="5136" name="Text Box 24">
            <a:extLst>
              <a:ext uri="{FF2B5EF4-FFF2-40B4-BE49-F238E27FC236}">
                <a16:creationId xmlns:a16="http://schemas.microsoft.com/office/drawing/2014/main" id="{44286C09-0A18-44CF-AF83-D787F652B33F}"/>
              </a:ext>
            </a:extLst>
          </p:cNvPr>
          <p:cNvSpPr txBox="1">
            <a:spLocks noChangeArrowheads="1"/>
          </p:cNvSpPr>
          <p:nvPr/>
        </p:nvSpPr>
        <p:spPr bwMode="auto">
          <a:xfrm rot="1422049">
            <a:off x="6357938" y="2293938"/>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5137" name="Text Box 25">
            <a:extLst>
              <a:ext uri="{FF2B5EF4-FFF2-40B4-BE49-F238E27FC236}">
                <a16:creationId xmlns:a16="http://schemas.microsoft.com/office/drawing/2014/main" id="{0DF819CD-239E-4E28-BADB-5245194C41B1}"/>
              </a:ext>
            </a:extLst>
          </p:cNvPr>
          <p:cNvSpPr txBox="1">
            <a:spLocks noChangeArrowheads="1"/>
          </p:cNvSpPr>
          <p:nvPr/>
        </p:nvSpPr>
        <p:spPr bwMode="auto">
          <a:xfrm rot="-1692639">
            <a:off x="6148388" y="3789363"/>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5138" name="Text Box 26">
            <a:extLst>
              <a:ext uri="{FF2B5EF4-FFF2-40B4-BE49-F238E27FC236}">
                <a16:creationId xmlns:a16="http://schemas.microsoft.com/office/drawing/2014/main" id="{C4AA0E3F-A110-4E52-B166-FAEE8BBC8AC8}"/>
              </a:ext>
            </a:extLst>
          </p:cNvPr>
          <p:cNvSpPr txBox="1">
            <a:spLocks noChangeArrowheads="1"/>
          </p:cNvSpPr>
          <p:nvPr/>
        </p:nvSpPr>
        <p:spPr bwMode="auto">
          <a:xfrm rot="1411598">
            <a:off x="6226175" y="2741613"/>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sp>
        <p:nvSpPr>
          <p:cNvPr id="5139" name="Text Box 28">
            <a:extLst>
              <a:ext uri="{FF2B5EF4-FFF2-40B4-BE49-F238E27FC236}">
                <a16:creationId xmlns:a16="http://schemas.microsoft.com/office/drawing/2014/main" id="{58B92BE2-3C9F-4CA4-8130-036BD48EA798}"/>
              </a:ext>
            </a:extLst>
          </p:cNvPr>
          <p:cNvSpPr txBox="1">
            <a:spLocks noChangeArrowheads="1"/>
          </p:cNvSpPr>
          <p:nvPr/>
        </p:nvSpPr>
        <p:spPr bwMode="auto">
          <a:xfrm rot="-1737783">
            <a:off x="6407150" y="4122738"/>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sp>
        <p:nvSpPr>
          <p:cNvPr id="5150" name="Rectangle 2">
            <a:extLst>
              <a:ext uri="{FF2B5EF4-FFF2-40B4-BE49-F238E27FC236}">
                <a16:creationId xmlns:a16="http://schemas.microsoft.com/office/drawing/2014/main" id="{9DBE2D13-02CE-45BC-AFD3-3122E664DB28}"/>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概况</a:t>
            </a:r>
            <a:endParaRPr lang="en-US" altLang="zh-CN"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5BD8F664-ADA4-43D9-A16F-2D612B08D5F7}"/>
              </a:ext>
            </a:extLst>
          </p:cNvPr>
          <p:cNvSpPr>
            <a:spLocks noGrp="1"/>
          </p:cNvSpPr>
          <p:nvPr>
            <p:ph type="sldNum" sz="quarter" idx="10"/>
          </p:nvPr>
        </p:nvSpPr>
        <p:spPr/>
        <p:txBody>
          <a:bodyPr/>
          <a:lstStyle/>
          <a:p>
            <a:fld id="{46F19637-0725-495E-B4E2-A1954BF4834B}" type="slidenum">
              <a:rPr lang="en-US" altLang="ko-KR"/>
              <a:pPr/>
              <a:t>22</a:t>
            </a:fld>
            <a:endParaRPr lang="en-US" altLang="ko-KR"/>
          </a:p>
        </p:txBody>
      </p:sp>
      <p:sp>
        <p:nvSpPr>
          <p:cNvPr id="39942" name="Rectangle 3">
            <a:extLst>
              <a:ext uri="{FF2B5EF4-FFF2-40B4-BE49-F238E27FC236}">
                <a16:creationId xmlns:a16="http://schemas.microsoft.com/office/drawing/2014/main" id="{D83B406A-96EB-4185-8B2C-84EFBAC29C59}"/>
              </a:ext>
            </a:extLst>
          </p:cNvPr>
          <p:cNvSpPr>
            <a:spLocks noGrp="1" noChangeArrowheads="1"/>
          </p:cNvSpPr>
          <p:nvPr>
            <p:ph type="body" sz="half" idx="4294967295"/>
          </p:nvPr>
        </p:nvSpPr>
        <p:spPr>
          <a:xfrm>
            <a:off x="533400" y="1066800"/>
            <a:ext cx="7597775" cy="4114800"/>
          </a:xfrm>
        </p:spPr>
        <p:txBody>
          <a:bodyPr/>
          <a:lstStyle/>
          <a:p>
            <a:pPr>
              <a:buFont typeface="Wingdings" panose="05000000000000000000" pitchFamily="2" charset="2"/>
              <a:buNone/>
            </a:pPr>
            <a:r>
              <a:rPr lang="zh-CN" altLang="en-US">
                <a:solidFill>
                  <a:schemeClr val="accent2"/>
                </a:solidFill>
              </a:rPr>
              <a:t>使用</a:t>
            </a:r>
            <a:r>
              <a:rPr lang="en-US" altLang="zh-CN">
                <a:solidFill>
                  <a:schemeClr val="accent2"/>
                </a:solidFill>
              </a:rPr>
              <a:t>TCP:</a:t>
            </a:r>
          </a:p>
          <a:p>
            <a:r>
              <a:rPr lang="zh-CN" altLang="en-US" sz="2400"/>
              <a:t>客户机向服务器发起</a:t>
            </a:r>
            <a:r>
              <a:rPr lang="en-US" altLang="zh-CN" sz="2400"/>
              <a:t>TCP</a:t>
            </a:r>
            <a:r>
              <a:rPr lang="zh-CN" altLang="en-US" sz="2400"/>
              <a:t>连接</a:t>
            </a:r>
            <a:r>
              <a:rPr lang="en-US" altLang="zh-CN" sz="2400"/>
              <a:t>(</a:t>
            </a:r>
            <a:r>
              <a:rPr lang="zh-CN" altLang="en-US" sz="2400"/>
              <a:t>产生套接字</a:t>
            </a:r>
            <a:r>
              <a:rPr lang="en-US" altLang="zh-CN" sz="2400"/>
              <a:t>) </a:t>
            </a:r>
            <a:r>
              <a:rPr lang="zh-CN" altLang="en-US" sz="2400"/>
              <a:t>，端口</a:t>
            </a:r>
            <a:r>
              <a:rPr lang="en-US" altLang="zh-CN" sz="2400"/>
              <a:t>80</a:t>
            </a:r>
          </a:p>
          <a:p>
            <a:r>
              <a:rPr lang="zh-CN" altLang="en-US" sz="2400"/>
              <a:t>服务器从客户机接受</a:t>
            </a:r>
            <a:r>
              <a:rPr lang="en-US" altLang="zh-CN" sz="2400"/>
              <a:t>TCP</a:t>
            </a:r>
            <a:r>
              <a:rPr lang="zh-CN" altLang="en-US" sz="2400"/>
              <a:t>连接</a:t>
            </a:r>
            <a:endParaRPr lang="en-US" altLang="zh-CN" sz="2400"/>
          </a:p>
          <a:p>
            <a:r>
              <a:rPr lang="zh-CN" altLang="en-US" sz="2400"/>
              <a:t>在浏览器</a:t>
            </a:r>
            <a:r>
              <a:rPr lang="en-US" altLang="zh-CN" sz="2400"/>
              <a:t>(HTTP</a:t>
            </a:r>
            <a:r>
              <a:rPr lang="zh-CN" altLang="en-US" sz="2400"/>
              <a:t>客户机</a:t>
            </a:r>
            <a:r>
              <a:rPr lang="en-US" altLang="zh-CN" sz="2400"/>
              <a:t>)</a:t>
            </a:r>
            <a:r>
              <a:rPr lang="zh-CN" altLang="en-US" sz="2400"/>
              <a:t>和</a:t>
            </a:r>
            <a:r>
              <a:rPr lang="en-US" altLang="zh-CN" sz="2400"/>
              <a:t>Web</a:t>
            </a:r>
            <a:r>
              <a:rPr lang="zh-CN" altLang="en-US" sz="2400"/>
              <a:t>服务器</a:t>
            </a:r>
            <a:r>
              <a:rPr lang="en-US" altLang="zh-CN" sz="2400"/>
              <a:t>(HTPP</a:t>
            </a:r>
            <a:r>
              <a:rPr lang="zh-CN" altLang="en-US" sz="2400"/>
              <a:t>服务器</a:t>
            </a:r>
            <a:r>
              <a:rPr lang="en-US" altLang="zh-CN" sz="2400"/>
              <a:t>)</a:t>
            </a:r>
            <a:r>
              <a:rPr lang="zh-CN" altLang="en-US" sz="2400"/>
              <a:t>之间交换</a:t>
            </a:r>
            <a:r>
              <a:rPr lang="en-US" altLang="zh-CN" sz="2400"/>
              <a:t>HTTP</a:t>
            </a:r>
            <a:r>
              <a:rPr lang="zh-CN" altLang="en-US" sz="2400"/>
              <a:t>报文 </a:t>
            </a:r>
            <a:r>
              <a:rPr lang="en-US" altLang="zh-CN" sz="2400"/>
              <a:t>(</a:t>
            </a:r>
            <a:r>
              <a:rPr lang="zh-CN" altLang="en-US" sz="2400"/>
              <a:t>应用层协议报文</a:t>
            </a:r>
            <a:r>
              <a:rPr lang="en-US" altLang="zh-CN" sz="2400"/>
              <a:t>) </a:t>
            </a:r>
          </a:p>
          <a:p>
            <a:r>
              <a:rPr lang="zh-CN" altLang="en-US" sz="2400"/>
              <a:t>关闭</a:t>
            </a:r>
            <a:r>
              <a:rPr lang="en-US" altLang="zh-CN" sz="2400"/>
              <a:t>TCP </a:t>
            </a:r>
            <a:r>
              <a:rPr lang="zh-CN" altLang="en-US" sz="2400"/>
              <a:t>连接</a:t>
            </a:r>
            <a:endParaRPr lang="zh-CN" altLang="en-US"/>
          </a:p>
        </p:txBody>
      </p:sp>
      <p:sp>
        <p:nvSpPr>
          <p:cNvPr id="39943" name="Rectangle 4">
            <a:extLst>
              <a:ext uri="{FF2B5EF4-FFF2-40B4-BE49-F238E27FC236}">
                <a16:creationId xmlns:a16="http://schemas.microsoft.com/office/drawing/2014/main" id="{C296A023-12CE-41B0-AF90-6335007222B1}"/>
              </a:ext>
            </a:extLst>
          </p:cNvPr>
          <p:cNvSpPr>
            <a:spLocks noGrp="1" noChangeArrowheads="1"/>
          </p:cNvSpPr>
          <p:nvPr>
            <p:ph type="body" sz="half" idx="4294967295"/>
          </p:nvPr>
        </p:nvSpPr>
        <p:spPr>
          <a:xfrm>
            <a:off x="628650" y="4360863"/>
            <a:ext cx="7542213" cy="1731962"/>
          </a:xfrm>
        </p:spPr>
        <p:txBody>
          <a:bodyPr/>
          <a:lstStyle/>
          <a:p>
            <a:pPr>
              <a:buFont typeface="Wingdings" panose="05000000000000000000" pitchFamily="2" charset="2"/>
              <a:buNone/>
            </a:pPr>
            <a:r>
              <a:rPr lang="en-US" altLang="zh-CN">
                <a:solidFill>
                  <a:schemeClr val="accent2"/>
                </a:solidFill>
              </a:rPr>
              <a:t>HTTP</a:t>
            </a:r>
            <a:r>
              <a:rPr lang="zh-CN" altLang="en-US">
                <a:solidFill>
                  <a:schemeClr val="accent2"/>
                </a:solidFill>
              </a:rPr>
              <a:t>是</a:t>
            </a:r>
            <a:r>
              <a:rPr lang="zh-CN" altLang="en-US">
                <a:solidFill>
                  <a:schemeClr val="accent2"/>
                </a:solidFill>
                <a:latin typeface="Comic Sans MS" panose="030F0702030302020204" pitchFamily="66" charset="0"/>
              </a:rPr>
              <a:t>”</a:t>
            </a:r>
            <a:r>
              <a:rPr lang="zh-CN" altLang="en-US">
                <a:solidFill>
                  <a:schemeClr val="accent2"/>
                </a:solidFill>
              </a:rPr>
              <a:t>无状态的</a:t>
            </a:r>
            <a:r>
              <a:rPr lang="zh-CN" altLang="en-US">
                <a:solidFill>
                  <a:schemeClr val="accent2"/>
                </a:solidFill>
                <a:latin typeface="Comic Sans MS" panose="030F0702030302020204" pitchFamily="66" charset="0"/>
              </a:rPr>
              <a:t>“</a:t>
            </a:r>
            <a:r>
              <a:rPr lang="zh-CN" altLang="en-US">
                <a:solidFill>
                  <a:schemeClr val="accent2"/>
                </a:solidFill>
              </a:rPr>
              <a:t> </a:t>
            </a:r>
            <a:endParaRPr lang="en-US" altLang="zh-CN">
              <a:solidFill>
                <a:schemeClr val="accent2"/>
              </a:solidFill>
            </a:endParaRPr>
          </a:p>
          <a:p>
            <a:r>
              <a:rPr lang="zh-CN" altLang="en-US" sz="2400"/>
              <a:t>服务器不保留有关客户机过去请求的任何信息</a:t>
            </a:r>
          </a:p>
          <a:p>
            <a:r>
              <a:rPr lang="zh-CN" altLang="en-US" sz="2400"/>
              <a:t>用户的状态信息由</a:t>
            </a:r>
            <a:r>
              <a:rPr lang="en-US" altLang="zh-CN" sz="2400"/>
              <a:t>Cookies</a:t>
            </a:r>
            <a:r>
              <a:rPr lang="zh-CN" altLang="en-US" sz="2400"/>
              <a:t>来实现</a:t>
            </a:r>
          </a:p>
        </p:txBody>
      </p:sp>
      <p:sp>
        <p:nvSpPr>
          <p:cNvPr id="39946" name="Rectangle 2">
            <a:extLst>
              <a:ext uri="{FF2B5EF4-FFF2-40B4-BE49-F238E27FC236}">
                <a16:creationId xmlns:a16="http://schemas.microsoft.com/office/drawing/2014/main" id="{28423327-F0C2-437D-984D-C9E1AD62C1F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概述 </a:t>
            </a:r>
            <a:r>
              <a:rPr lang="en-US" altLang="zh-CN" sz="4000"/>
              <a:t>(</a:t>
            </a:r>
            <a:r>
              <a:rPr lang="zh-CN" altLang="en-US" sz="4000"/>
              <a:t>续</a:t>
            </a:r>
            <a:r>
              <a:rPr lang="en-US" altLang="zh-CN" sz="40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8BF40776-F77B-4376-A6A8-EBE93A71D3BA}"/>
              </a:ext>
            </a:extLst>
          </p:cNvPr>
          <p:cNvSpPr>
            <a:spLocks noGrp="1"/>
          </p:cNvSpPr>
          <p:nvPr>
            <p:ph type="sldNum" sz="quarter" idx="10"/>
          </p:nvPr>
        </p:nvSpPr>
        <p:spPr/>
        <p:txBody>
          <a:bodyPr/>
          <a:lstStyle/>
          <a:p>
            <a:fld id="{1D8466D0-8401-47AF-B682-B220062A9DE2}" type="slidenum">
              <a:rPr lang="en-US" altLang="ko-KR"/>
              <a:pPr/>
              <a:t>23</a:t>
            </a:fld>
            <a:endParaRPr lang="en-US" altLang="ko-KR"/>
          </a:p>
        </p:txBody>
      </p:sp>
      <p:sp>
        <p:nvSpPr>
          <p:cNvPr id="40965" name="Rectangle 1027">
            <a:extLst>
              <a:ext uri="{FF2B5EF4-FFF2-40B4-BE49-F238E27FC236}">
                <a16:creationId xmlns:a16="http://schemas.microsoft.com/office/drawing/2014/main" id="{2A9F9935-A1BE-4242-9664-B7F20C245997}"/>
              </a:ext>
            </a:extLst>
          </p:cNvPr>
          <p:cNvSpPr>
            <a:spLocks noGrp="1" noChangeArrowheads="1"/>
          </p:cNvSpPr>
          <p:nvPr>
            <p:ph type="body" sz="half" idx="4294967295"/>
          </p:nvPr>
        </p:nvSpPr>
        <p:spPr>
          <a:xfrm>
            <a:off x="533400" y="1138238"/>
            <a:ext cx="3932238" cy="4114800"/>
          </a:xfrm>
        </p:spPr>
        <p:txBody>
          <a:bodyPr/>
          <a:lstStyle/>
          <a:p>
            <a:pPr>
              <a:buFont typeface="Wingdings" panose="05000000000000000000" pitchFamily="2" charset="2"/>
              <a:buNone/>
            </a:pPr>
            <a:r>
              <a:rPr lang="zh-CN" altLang="en-US">
                <a:solidFill>
                  <a:schemeClr val="accent2"/>
                </a:solidFill>
                <a:latin typeface="黑体" panose="02010609060101010101" pitchFamily="49" charset="-122"/>
              </a:rPr>
              <a:t>非持久</a:t>
            </a:r>
            <a:r>
              <a:rPr lang="en-US" altLang="zh-CN">
                <a:solidFill>
                  <a:schemeClr val="accent2"/>
                </a:solidFill>
                <a:latin typeface="黑体" panose="02010609060101010101" pitchFamily="49" charset="-122"/>
              </a:rPr>
              <a:t>HTTP</a:t>
            </a:r>
          </a:p>
          <a:p>
            <a:r>
              <a:rPr lang="zh-CN" altLang="en-US" sz="2400"/>
              <a:t>每个</a:t>
            </a:r>
            <a:r>
              <a:rPr lang="en-US" altLang="zh-CN" sz="2400"/>
              <a:t>HTTP</a:t>
            </a:r>
            <a:r>
              <a:rPr lang="zh-CN" altLang="en-US" sz="2400"/>
              <a:t>请求</a:t>
            </a:r>
            <a:r>
              <a:rPr lang="en-US" altLang="zh-CN" sz="2400"/>
              <a:t>/</a:t>
            </a:r>
            <a:r>
              <a:rPr lang="zh-CN" altLang="en-US" sz="2400"/>
              <a:t>响应对经过一个单独</a:t>
            </a:r>
            <a:r>
              <a:rPr lang="en-US" altLang="zh-CN" sz="2400"/>
              <a:t>TCP</a:t>
            </a:r>
            <a:r>
              <a:rPr lang="zh-CN" altLang="en-US" sz="2400"/>
              <a:t>连接发送</a:t>
            </a:r>
          </a:p>
          <a:p>
            <a:r>
              <a:rPr lang="en-US" altLang="zh-CN" sz="2400"/>
              <a:t>HTTP/1.0</a:t>
            </a:r>
            <a:r>
              <a:rPr lang="zh-CN" altLang="en-US" sz="2400"/>
              <a:t>使用非持久 </a:t>
            </a:r>
            <a:r>
              <a:rPr lang="en-US" altLang="zh-CN" sz="2400"/>
              <a:t>HTTP</a:t>
            </a:r>
            <a:endParaRPr lang="zh-CN" altLang="en-US" sz="2400"/>
          </a:p>
        </p:txBody>
      </p:sp>
      <p:sp>
        <p:nvSpPr>
          <p:cNvPr id="40966" name="Rectangle 1028">
            <a:extLst>
              <a:ext uri="{FF2B5EF4-FFF2-40B4-BE49-F238E27FC236}">
                <a16:creationId xmlns:a16="http://schemas.microsoft.com/office/drawing/2014/main" id="{7D271503-7CC6-4FBA-AE1A-391B0E0AADCC}"/>
              </a:ext>
            </a:extLst>
          </p:cNvPr>
          <p:cNvSpPr>
            <a:spLocks noGrp="1" noChangeArrowheads="1"/>
          </p:cNvSpPr>
          <p:nvPr>
            <p:ph type="body" sz="half" idx="4294967295"/>
          </p:nvPr>
        </p:nvSpPr>
        <p:spPr>
          <a:xfrm>
            <a:off x="4624388" y="1138238"/>
            <a:ext cx="3932237" cy="4114800"/>
          </a:xfrm>
        </p:spPr>
        <p:txBody>
          <a:bodyPr/>
          <a:lstStyle/>
          <a:p>
            <a:pPr>
              <a:buFont typeface="Wingdings" panose="05000000000000000000" pitchFamily="2" charset="2"/>
              <a:buNone/>
            </a:pPr>
            <a:r>
              <a:rPr lang="zh-CN" altLang="en-US">
                <a:solidFill>
                  <a:schemeClr val="accent2"/>
                </a:solidFill>
                <a:latin typeface="黑体" panose="02010609060101010101" pitchFamily="49" charset="-122"/>
              </a:rPr>
              <a:t>持久</a:t>
            </a:r>
            <a:r>
              <a:rPr lang="en-US" altLang="zh-CN">
                <a:solidFill>
                  <a:schemeClr val="accent2"/>
                </a:solidFill>
                <a:latin typeface="黑体" panose="02010609060101010101" pitchFamily="49" charset="-122"/>
              </a:rPr>
              <a:t>HTTP</a:t>
            </a:r>
          </a:p>
          <a:p>
            <a:r>
              <a:rPr lang="zh-CN" altLang="en-US" sz="2400"/>
              <a:t>多个对象能够经过客户机和服务器之间的单个</a:t>
            </a:r>
            <a:r>
              <a:rPr lang="en-US" altLang="zh-CN" sz="2400"/>
              <a:t>TCP</a:t>
            </a:r>
            <a:r>
              <a:rPr lang="zh-CN" altLang="en-US" sz="2400"/>
              <a:t>连接发送</a:t>
            </a:r>
            <a:endParaRPr lang="en-US" altLang="zh-CN" sz="2400"/>
          </a:p>
          <a:p>
            <a:r>
              <a:rPr lang="en-US" altLang="zh-CN" sz="2400"/>
              <a:t>HTTP/1.1</a:t>
            </a:r>
            <a:r>
              <a:rPr lang="zh-CN" altLang="en-US" sz="2400"/>
              <a:t>以默认模式使用持久连接</a:t>
            </a:r>
            <a:endParaRPr lang="en-US" altLang="zh-CN" sz="2400"/>
          </a:p>
        </p:txBody>
      </p:sp>
      <p:sp>
        <p:nvSpPr>
          <p:cNvPr id="40968" name="Rectangle 2">
            <a:extLst>
              <a:ext uri="{FF2B5EF4-FFF2-40B4-BE49-F238E27FC236}">
                <a16:creationId xmlns:a16="http://schemas.microsoft.com/office/drawing/2014/main" id="{54C24EAB-79A0-42D6-94F7-13111803540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非持久连接与持久连接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a:extLst>
              <a:ext uri="{FF2B5EF4-FFF2-40B4-BE49-F238E27FC236}">
                <a16:creationId xmlns:a16="http://schemas.microsoft.com/office/drawing/2014/main" id="{1ACDEA42-B2BD-44C1-9A1E-C12AE269EF04}"/>
              </a:ext>
            </a:extLst>
          </p:cNvPr>
          <p:cNvSpPr>
            <a:spLocks noGrp="1"/>
          </p:cNvSpPr>
          <p:nvPr>
            <p:ph type="sldNum" sz="quarter" idx="10"/>
          </p:nvPr>
        </p:nvSpPr>
        <p:spPr/>
        <p:txBody>
          <a:bodyPr/>
          <a:lstStyle/>
          <a:p>
            <a:fld id="{29D4F5E4-AA11-4407-913C-5B511878ACFC}" type="slidenum">
              <a:rPr lang="en-US" altLang="ko-KR"/>
              <a:pPr/>
              <a:t>24</a:t>
            </a:fld>
            <a:endParaRPr lang="en-US" altLang="ko-KR"/>
          </a:p>
        </p:txBody>
      </p:sp>
      <p:sp>
        <p:nvSpPr>
          <p:cNvPr id="41988" name="Line 11">
            <a:extLst>
              <a:ext uri="{FF2B5EF4-FFF2-40B4-BE49-F238E27FC236}">
                <a16:creationId xmlns:a16="http://schemas.microsoft.com/office/drawing/2014/main" id="{F92885DD-2847-4E7C-B44F-B05015FBB478}"/>
              </a:ext>
            </a:extLst>
          </p:cNvPr>
          <p:cNvSpPr>
            <a:spLocks noChangeShapeType="1"/>
          </p:cNvSpPr>
          <p:nvPr/>
        </p:nvSpPr>
        <p:spPr bwMode="auto">
          <a:xfrm>
            <a:off x="476250" y="1992313"/>
            <a:ext cx="0" cy="419100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9" name="Rectangle 13">
            <a:extLst>
              <a:ext uri="{FF2B5EF4-FFF2-40B4-BE49-F238E27FC236}">
                <a16:creationId xmlns:a16="http://schemas.microsoft.com/office/drawing/2014/main" id="{DDCE1922-43EF-4506-AFD2-1597E489DFA1}"/>
              </a:ext>
            </a:extLst>
          </p:cNvPr>
          <p:cNvSpPr>
            <a:spLocks noChangeArrowheads="1"/>
          </p:cNvSpPr>
          <p:nvPr/>
        </p:nvSpPr>
        <p:spPr bwMode="auto">
          <a:xfrm>
            <a:off x="217488" y="5337175"/>
            <a:ext cx="657225" cy="498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1991" name="Rectangle 3">
            <a:extLst>
              <a:ext uri="{FF2B5EF4-FFF2-40B4-BE49-F238E27FC236}">
                <a16:creationId xmlns:a16="http://schemas.microsoft.com/office/drawing/2014/main" id="{C4ED613F-E45C-473C-B2CB-A0B774DD71E6}"/>
              </a:ext>
            </a:extLst>
          </p:cNvPr>
          <p:cNvSpPr>
            <a:spLocks noGrp="1" noChangeArrowheads="1"/>
          </p:cNvSpPr>
          <p:nvPr>
            <p:ph type="body" sz="half" idx="4294967295"/>
          </p:nvPr>
        </p:nvSpPr>
        <p:spPr>
          <a:xfrm>
            <a:off x="28575" y="874713"/>
            <a:ext cx="8853488" cy="466725"/>
          </a:xfrm>
        </p:spPr>
        <p:txBody>
          <a:bodyPr/>
          <a:lstStyle/>
          <a:p>
            <a:pPr>
              <a:buFont typeface="Wingdings" panose="05000000000000000000" pitchFamily="2" charset="2"/>
              <a:buNone/>
            </a:pPr>
            <a:r>
              <a:rPr lang="zh-CN" altLang="en-US" sz="2400"/>
              <a:t>假定输入</a:t>
            </a:r>
            <a:r>
              <a:rPr lang="en-US" altLang="zh-CN" sz="2400"/>
              <a:t>URL </a:t>
            </a:r>
            <a:r>
              <a:rPr lang="en-US" altLang="zh-CN" sz="2000">
                <a:latin typeface="Courier New" panose="02070309020205020404" pitchFamily="49" charset="0"/>
              </a:rPr>
              <a:t>www.someSchool.edu/someDepartment/home.index</a:t>
            </a:r>
            <a:endParaRPr lang="en-US" altLang="zh-CN" sz="2400"/>
          </a:p>
        </p:txBody>
      </p:sp>
      <p:sp>
        <p:nvSpPr>
          <p:cNvPr id="41992" name="Rectangle 4">
            <a:extLst>
              <a:ext uri="{FF2B5EF4-FFF2-40B4-BE49-F238E27FC236}">
                <a16:creationId xmlns:a16="http://schemas.microsoft.com/office/drawing/2014/main" id="{9D1179A1-A28D-4087-8E6F-63BFC8A66AA3}"/>
              </a:ext>
            </a:extLst>
          </p:cNvPr>
          <p:cNvSpPr>
            <a:spLocks noGrp="1" noChangeArrowheads="1"/>
          </p:cNvSpPr>
          <p:nvPr>
            <p:ph type="body" sz="half" idx="4294967295"/>
          </p:nvPr>
        </p:nvSpPr>
        <p:spPr>
          <a:xfrm>
            <a:off x="661988" y="1576388"/>
            <a:ext cx="4070350" cy="1685925"/>
          </a:xfrm>
        </p:spPr>
        <p:txBody>
          <a:bodyPr/>
          <a:lstStyle/>
          <a:p>
            <a:pPr>
              <a:buFont typeface="Wingdings" panose="05000000000000000000" pitchFamily="2" charset="2"/>
              <a:buNone/>
            </a:pPr>
            <a:r>
              <a:rPr lang="en-US" altLang="zh-CN" sz="2000">
                <a:solidFill>
                  <a:srgbClr val="FF0000"/>
                </a:solidFill>
              </a:rPr>
              <a:t>1a</a:t>
            </a:r>
            <a:r>
              <a:rPr lang="en-US" altLang="zh-CN" sz="1800">
                <a:solidFill>
                  <a:srgbClr val="FF0000"/>
                </a:solidFill>
              </a:rPr>
              <a:t>.</a:t>
            </a:r>
            <a:r>
              <a:rPr lang="en-US" altLang="zh-CN" sz="1800"/>
              <a:t> HTTP</a:t>
            </a:r>
            <a:r>
              <a:rPr lang="zh-CN" altLang="en-US" sz="1800"/>
              <a:t>客户机向</a:t>
            </a:r>
            <a:r>
              <a:rPr lang="en-US" altLang="zh-CN" sz="1800"/>
              <a:t>HTTP</a:t>
            </a:r>
            <a:r>
              <a:rPr lang="zh-CN" altLang="en-US" sz="1800"/>
              <a:t>服务器</a:t>
            </a:r>
            <a:r>
              <a:rPr lang="en-US" altLang="zh-CN" sz="1800"/>
              <a:t>(</a:t>
            </a:r>
            <a:r>
              <a:rPr lang="zh-CN" altLang="en-US" sz="1800"/>
              <a:t>进程</a:t>
            </a:r>
            <a:r>
              <a:rPr lang="en-US" altLang="zh-CN" sz="1800"/>
              <a:t>)</a:t>
            </a:r>
            <a:r>
              <a:rPr lang="zh-CN" altLang="en-US" sz="1800"/>
              <a:t>的</a:t>
            </a:r>
            <a:r>
              <a:rPr lang="en-US" altLang="zh-CN" sz="1800"/>
              <a:t>80</a:t>
            </a:r>
            <a:r>
              <a:rPr lang="zh-CN" altLang="en-US" sz="1800"/>
              <a:t>端口的</a:t>
            </a:r>
            <a:r>
              <a:rPr lang="en-US" altLang="zh-CN" sz="1800">
                <a:latin typeface="Arial" panose="020B0604020202020204" pitchFamily="34" charset="0"/>
              </a:rPr>
              <a:t>www.someSchool.edu</a:t>
            </a:r>
            <a:r>
              <a:rPr lang="zh-CN" altLang="en-US" sz="1800"/>
              <a:t>发起</a:t>
            </a:r>
            <a:r>
              <a:rPr lang="en-US" altLang="zh-CN" sz="1800"/>
              <a:t>TCP</a:t>
            </a:r>
            <a:r>
              <a:rPr lang="zh-CN" altLang="en-US" sz="1800"/>
              <a:t>连接</a:t>
            </a:r>
            <a:endParaRPr lang="en-US" altLang="zh-CN" sz="1800"/>
          </a:p>
        </p:txBody>
      </p:sp>
      <p:sp>
        <p:nvSpPr>
          <p:cNvPr id="41993" name="Rectangle 5">
            <a:extLst>
              <a:ext uri="{FF2B5EF4-FFF2-40B4-BE49-F238E27FC236}">
                <a16:creationId xmlns:a16="http://schemas.microsoft.com/office/drawing/2014/main" id="{20C184CC-0D97-463C-A52E-DD19814FEB2C}"/>
              </a:ext>
            </a:extLst>
          </p:cNvPr>
          <p:cNvSpPr>
            <a:spLocks noChangeArrowheads="1"/>
          </p:cNvSpPr>
          <p:nvPr/>
        </p:nvSpPr>
        <p:spPr bwMode="auto">
          <a:xfrm>
            <a:off x="704850" y="3900488"/>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en-US" altLang="zh-CN" sz="2000">
                <a:solidFill>
                  <a:srgbClr val="FF0000"/>
                </a:solidFill>
                <a:latin typeface="Times New Roman" panose="02020603050405020304" pitchFamily="18" charset="0"/>
              </a:rPr>
              <a:t>2.</a:t>
            </a:r>
            <a:r>
              <a:rPr lang="en-US" altLang="zh-CN" sz="2000">
                <a:latin typeface="Times New Roman" panose="02020603050405020304" pitchFamily="18" charset="0"/>
              </a:rPr>
              <a:t> HTTP</a:t>
            </a:r>
            <a:r>
              <a:rPr lang="zh-CN" altLang="en-US" sz="2000">
                <a:latin typeface="Times New Roman" panose="02020603050405020304" pitchFamily="18" charset="0"/>
              </a:rPr>
              <a:t>客户机发送</a:t>
            </a:r>
            <a:r>
              <a:rPr lang="zh-CN" altLang="en-US" sz="1800">
                <a:latin typeface="Times New Roman" panose="02020603050405020304" pitchFamily="18" charset="0"/>
              </a:rPr>
              <a:t> </a:t>
            </a:r>
            <a:r>
              <a:rPr lang="en-US" altLang="zh-CN" sz="1800">
                <a:latin typeface="Times New Roman" panose="02020603050405020304" pitchFamily="18" charset="0"/>
              </a:rPr>
              <a:t>HTTP </a:t>
            </a:r>
            <a:r>
              <a:rPr lang="zh-CN" altLang="en-US" sz="1800" i="1">
                <a:solidFill>
                  <a:schemeClr val="accent2"/>
                </a:solidFill>
                <a:latin typeface="Times New Roman" panose="02020603050405020304" pitchFamily="18" charset="0"/>
              </a:rPr>
              <a:t>请求报文</a:t>
            </a:r>
            <a:r>
              <a:rPr lang="en-US" altLang="zh-CN" sz="1800" i="1">
                <a:solidFill>
                  <a:schemeClr val="accent2"/>
                </a:solidFill>
                <a:latin typeface="Times New Roman" panose="02020603050405020304" pitchFamily="18" charset="0"/>
              </a:rPr>
              <a:t> </a:t>
            </a:r>
            <a:r>
              <a:rPr lang="en-US" altLang="zh-CN" sz="1800">
                <a:latin typeface="Times New Roman" panose="02020603050405020304" pitchFamily="18" charset="0"/>
              </a:rPr>
              <a:t>(</a:t>
            </a:r>
            <a:r>
              <a:rPr lang="zh-CN" altLang="en-US" sz="1800">
                <a:latin typeface="Times New Roman" panose="02020603050405020304" pitchFamily="18" charset="0"/>
              </a:rPr>
              <a:t>包含</a:t>
            </a:r>
            <a:r>
              <a:rPr lang="en-US" altLang="zh-CN" sz="1800">
                <a:latin typeface="Times New Roman" panose="02020603050405020304" pitchFamily="18" charset="0"/>
              </a:rPr>
              <a:t>URL)</a:t>
            </a:r>
            <a:r>
              <a:rPr lang="zh-CN" altLang="en-US" sz="1800">
                <a:latin typeface="Times New Roman" panose="02020603050405020304" pitchFamily="18" charset="0"/>
              </a:rPr>
              <a:t>进</a:t>
            </a:r>
            <a:r>
              <a:rPr lang="en-US" altLang="zh-CN" sz="1800">
                <a:latin typeface="Times New Roman" panose="02020603050405020304" pitchFamily="18" charset="0"/>
              </a:rPr>
              <a:t>TCP </a:t>
            </a:r>
            <a:r>
              <a:rPr lang="zh-CN" altLang="en-US" sz="1800">
                <a:latin typeface="Times New Roman" panose="02020603050405020304" pitchFamily="18" charset="0"/>
              </a:rPr>
              <a:t>连接套接字</a:t>
            </a:r>
            <a:r>
              <a:rPr lang="en-US" altLang="zh-CN" sz="1800">
                <a:latin typeface="Times New Roman" panose="02020603050405020304" pitchFamily="18" charset="0"/>
              </a:rPr>
              <a:t>. </a:t>
            </a:r>
            <a:r>
              <a:rPr lang="zh-CN" altLang="en-US" sz="1800">
                <a:latin typeface="Times New Roman" panose="02020603050405020304" pitchFamily="18" charset="0"/>
              </a:rPr>
              <a:t>报文指示客户机要对象</a:t>
            </a:r>
            <a:r>
              <a:rPr lang="en-US" altLang="zh-CN" sz="1800">
                <a:latin typeface="Arial" panose="020B0604020202020204" pitchFamily="34" charset="0"/>
              </a:rPr>
              <a:t>someDepartment/home.index</a:t>
            </a:r>
          </a:p>
        </p:txBody>
      </p:sp>
      <p:sp>
        <p:nvSpPr>
          <p:cNvPr id="41994" name="Rectangle 6">
            <a:extLst>
              <a:ext uri="{FF2B5EF4-FFF2-40B4-BE49-F238E27FC236}">
                <a16:creationId xmlns:a16="http://schemas.microsoft.com/office/drawing/2014/main" id="{88BE630A-41E2-4596-98C3-93B0B2EBA53C}"/>
              </a:ext>
            </a:extLst>
          </p:cNvPr>
          <p:cNvSpPr>
            <a:spLocks noChangeArrowheads="1"/>
          </p:cNvSpPr>
          <p:nvPr/>
        </p:nvSpPr>
        <p:spPr bwMode="auto">
          <a:xfrm>
            <a:off x="4781550" y="2595563"/>
            <a:ext cx="3810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en-US" altLang="zh-CN" sz="2000">
                <a:solidFill>
                  <a:srgbClr val="FF0000"/>
                </a:solidFill>
                <a:latin typeface="Times New Roman" panose="02020603050405020304" pitchFamily="18" charset="0"/>
              </a:rPr>
              <a:t>1b.</a:t>
            </a:r>
            <a:r>
              <a:rPr lang="en-US" altLang="zh-CN" sz="2000">
                <a:latin typeface="Times New Roman" panose="02020603050405020304" pitchFamily="18" charset="0"/>
              </a:rPr>
              <a:t> </a:t>
            </a:r>
            <a:r>
              <a:rPr lang="zh-CN" altLang="en-US" sz="2000">
                <a:latin typeface="Times New Roman" panose="02020603050405020304" pitchFamily="18" charset="0"/>
              </a:rPr>
              <a:t>在主机</a:t>
            </a:r>
            <a:r>
              <a:rPr lang="en-US" altLang="zh-CN" sz="1800">
                <a:latin typeface="Arial" panose="020B0604020202020204" pitchFamily="34" charset="0"/>
                <a:hlinkClick r:id="rId3"/>
              </a:rPr>
              <a:t>www.someSchool.edu</a:t>
            </a:r>
            <a:r>
              <a:rPr lang="en-US" altLang="zh-CN" sz="1800">
                <a:latin typeface="Arial" panose="020B0604020202020204" pitchFamily="34" charset="0"/>
              </a:rPr>
              <a:t> </a:t>
            </a:r>
            <a:r>
              <a:rPr lang="zh-CN" altLang="en-US" sz="1800">
                <a:latin typeface="Arial" panose="020B0604020202020204" pitchFamily="34" charset="0"/>
              </a:rPr>
              <a:t>的</a:t>
            </a:r>
            <a:r>
              <a:rPr lang="en-US" altLang="zh-CN" sz="2000">
                <a:latin typeface="Times New Roman" panose="02020603050405020304" pitchFamily="18" charset="0"/>
              </a:rPr>
              <a:t>HTTP</a:t>
            </a:r>
            <a:r>
              <a:rPr lang="zh-CN" altLang="en-US" sz="2000">
                <a:latin typeface="Times New Roman" panose="02020603050405020304" pitchFamily="18" charset="0"/>
              </a:rPr>
              <a:t>服务器在</a:t>
            </a:r>
            <a:r>
              <a:rPr lang="en-US" altLang="zh-CN" sz="2000">
                <a:latin typeface="Times New Roman" panose="02020603050405020304" pitchFamily="18" charset="0"/>
              </a:rPr>
              <a:t>80</a:t>
            </a:r>
            <a:r>
              <a:rPr lang="zh-CN" altLang="en-US" sz="2000">
                <a:latin typeface="Times New Roman" panose="02020603050405020304" pitchFamily="18" charset="0"/>
              </a:rPr>
              <a:t>端口等待</a:t>
            </a:r>
            <a:r>
              <a:rPr lang="en-US" altLang="zh-CN" sz="2000">
                <a:latin typeface="Times New Roman" panose="02020603050405020304" pitchFamily="18" charset="0"/>
              </a:rPr>
              <a:t>TCP</a:t>
            </a:r>
            <a:r>
              <a:rPr lang="zh-CN" altLang="en-US" sz="2000">
                <a:latin typeface="Times New Roman" panose="02020603050405020304" pitchFamily="18" charset="0"/>
              </a:rPr>
              <a:t>连接</a:t>
            </a:r>
            <a:r>
              <a:rPr lang="zh-CN" altLang="en-US" sz="2000"/>
              <a:t>“</a:t>
            </a:r>
            <a:r>
              <a:rPr lang="zh-CN" altLang="en-US" sz="1800">
                <a:latin typeface="Times New Roman" panose="02020603050405020304" pitchFamily="18" charset="0"/>
              </a:rPr>
              <a:t>接受</a:t>
            </a:r>
            <a:r>
              <a:rPr lang="zh-CN" altLang="en-US" sz="1800"/>
              <a:t>”</a:t>
            </a:r>
            <a:r>
              <a:rPr lang="zh-CN" altLang="en-US" sz="1800">
                <a:latin typeface="Times New Roman" panose="02020603050405020304" pitchFamily="18" charset="0"/>
              </a:rPr>
              <a:t>连接，通知客户机</a:t>
            </a:r>
            <a:endParaRPr lang="en-US" altLang="zh-CN" sz="1800">
              <a:latin typeface="Times New Roman" panose="02020603050405020304" pitchFamily="18" charset="0"/>
            </a:endParaRPr>
          </a:p>
        </p:txBody>
      </p:sp>
      <p:sp>
        <p:nvSpPr>
          <p:cNvPr id="41995" name="Rectangle 7">
            <a:extLst>
              <a:ext uri="{FF2B5EF4-FFF2-40B4-BE49-F238E27FC236}">
                <a16:creationId xmlns:a16="http://schemas.microsoft.com/office/drawing/2014/main" id="{D9107D1C-77CA-490F-B5A4-6D4CE02B5946}"/>
              </a:ext>
            </a:extLst>
          </p:cNvPr>
          <p:cNvSpPr>
            <a:spLocks noChangeArrowheads="1"/>
          </p:cNvSpPr>
          <p:nvPr/>
        </p:nvSpPr>
        <p:spPr bwMode="auto">
          <a:xfrm>
            <a:off x="4724400" y="4452938"/>
            <a:ext cx="381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en-US" altLang="zh-CN" sz="2000">
                <a:solidFill>
                  <a:srgbClr val="FF0000"/>
                </a:solidFill>
                <a:latin typeface="Times New Roman" panose="02020603050405020304" pitchFamily="18" charset="0"/>
              </a:rPr>
              <a:t>3.</a:t>
            </a:r>
            <a:r>
              <a:rPr lang="en-US" altLang="zh-CN" sz="2000">
                <a:latin typeface="Times New Roman" panose="02020603050405020304" pitchFamily="18" charset="0"/>
              </a:rPr>
              <a:t> </a:t>
            </a:r>
            <a:r>
              <a:rPr lang="en-US" altLang="zh-CN" sz="1800">
                <a:latin typeface="Times New Roman" panose="02020603050405020304" pitchFamily="18" charset="0"/>
              </a:rPr>
              <a:t>HTTP</a:t>
            </a:r>
            <a:r>
              <a:rPr lang="zh-CN" altLang="en-US" sz="1800">
                <a:latin typeface="Times New Roman" panose="02020603050405020304" pitchFamily="18" charset="0"/>
              </a:rPr>
              <a:t>服务器接收请求报文，形成</a:t>
            </a:r>
            <a:r>
              <a:rPr lang="zh-CN" altLang="en-US" sz="1800" i="1">
                <a:solidFill>
                  <a:schemeClr val="accent2"/>
                </a:solidFill>
                <a:latin typeface="Times New Roman" panose="02020603050405020304" pitchFamily="18" charset="0"/>
              </a:rPr>
              <a:t>响应报文</a:t>
            </a:r>
            <a:r>
              <a:rPr lang="zh-CN" altLang="en-US" sz="1800">
                <a:latin typeface="Times New Roman" panose="02020603050405020304" pitchFamily="18" charset="0"/>
              </a:rPr>
              <a:t>包含请求对象，并向套接字其发送报文</a:t>
            </a:r>
          </a:p>
        </p:txBody>
      </p:sp>
      <p:sp>
        <p:nvSpPr>
          <p:cNvPr id="41996" name="Line 8">
            <a:extLst>
              <a:ext uri="{FF2B5EF4-FFF2-40B4-BE49-F238E27FC236}">
                <a16:creationId xmlns:a16="http://schemas.microsoft.com/office/drawing/2014/main" id="{F7AA2423-670F-494F-9742-07E7E5CD8DD0}"/>
              </a:ext>
            </a:extLst>
          </p:cNvPr>
          <p:cNvSpPr>
            <a:spLocks noChangeShapeType="1"/>
          </p:cNvSpPr>
          <p:nvPr/>
        </p:nvSpPr>
        <p:spPr bwMode="auto">
          <a:xfrm>
            <a:off x="4048125" y="2719388"/>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9">
            <a:extLst>
              <a:ext uri="{FF2B5EF4-FFF2-40B4-BE49-F238E27FC236}">
                <a16:creationId xmlns:a16="http://schemas.microsoft.com/office/drawing/2014/main" id="{05CE272C-DC54-4FDD-AC0F-2B9F3AC5A59B}"/>
              </a:ext>
            </a:extLst>
          </p:cNvPr>
          <p:cNvSpPr>
            <a:spLocks noChangeShapeType="1"/>
          </p:cNvSpPr>
          <p:nvPr/>
        </p:nvSpPr>
        <p:spPr bwMode="auto">
          <a:xfrm>
            <a:off x="3895725" y="4662488"/>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0">
            <a:extLst>
              <a:ext uri="{FF2B5EF4-FFF2-40B4-BE49-F238E27FC236}">
                <a16:creationId xmlns:a16="http://schemas.microsoft.com/office/drawing/2014/main" id="{27EAF982-2231-49D9-A560-6341E796C744}"/>
              </a:ext>
            </a:extLst>
          </p:cNvPr>
          <p:cNvSpPr>
            <a:spLocks noChangeShapeType="1"/>
          </p:cNvSpPr>
          <p:nvPr/>
        </p:nvSpPr>
        <p:spPr bwMode="auto">
          <a:xfrm flipH="1">
            <a:off x="3933825" y="5195888"/>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Text Box 12">
            <a:extLst>
              <a:ext uri="{FF2B5EF4-FFF2-40B4-BE49-F238E27FC236}">
                <a16:creationId xmlns:a16="http://schemas.microsoft.com/office/drawing/2014/main" id="{CF963D63-511D-4B14-ABC0-8D8847A12D9A}"/>
              </a:ext>
            </a:extLst>
          </p:cNvPr>
          <p:cNvSpPr txBox="1">
            <a:spLocks noChangeArrowheads="1"/>
          </p:cNvSpPr>
          <p:nvPr/>
        </p:nvSpPr>
        <p:spPr bwMode="auto">
          <a:xfrm>
            <a:off x="0" y="5316538"/>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chemeClr val="accent2"/>
                </a:solidFill>
                <a:ea typeface="宋体" panose="02010600030101010101" pitchFamily="2" charset="-122"/>
              </a:rPr>
              <a:t>time</a:t>
            </a:r>
            <a:endParaRPr lang="en-US" altLang="zh-CN">
              <a:latin typeface="Times New Roman" panose="02020603050405020304" pitchFamily="18" charset="0"/>
              <a:ea typeface="宋体" panose="02010600030101010101" pitchFamily="2" charset="-122"/>
            </a:endParaRPr>
          </a:p>
        </p:txBody>
      </p:sp>
      <p:sp>
        <p:nvSpPr>
          <p:cNvPr id="42000" name="Line 14">
            <a:extLst>
              <a:ext uri="{FF2B5EF4-FFF2-40B4-BE49-F238E27FC236}">
                <a16:creationId xmlns:a16="http://schemas.microsoft.com/office/drawing/2014/main" id="{E9E5A844-4FA8-4D4F-A81A-64A6DBF6BAFA}"/>
              </a:ext>
            </a:extLst>
          </p:cNvPr>
          <p:cNvSpPr>
            <a:spLocks noChangeShapeType="1"/>
          </p:cNvSpPr>
          <p:nvPr/>
        </p:nvSpPr>
        <p:spPr bwMode="auto">
          <a:xfrm flipH="1">
            <a:off x="4019550" y="3233738"/>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Text Box 15">
            <a:extLst>
              <a:ext uri="{FF2B5EF4-FFF2-40B4-BE49-F238E27FC236}">
                <a16:creationId xmlns:a16="http://schemas.microsoft.com/office/drawing/2014/main" id="{5A8DC7DB-8257-40C2-88E0-011F591783BD}"/>
              </a:ext>
            </a:extLst>
          </p:cNvPr>
          <p:cNvSpPr txBox="1">
            <a:spLocks noChangeArrowheads="1"/>
          </p:cNvSpPr>
          <p:nvPr/>
        </p:nvSpPr>
        <p:spPr bwMode="auto">
          <a:xfrm>
            <a:off x="5867400" y="1533525"/>
            <a:ext cx="23907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latin typeface="Arial" panose="020B0604020202020204" pitchFamily="34" charset="0"/>
                <a:ea typeface="宋体" panose="02010600030101010101" pitchFamily="2" charset="-122"/>
              </a:rPr>
              <a:t>(</a:t>
            </a:r>
            <a:r>
              <a:rPr lang="zh-CN" altLang="en-US" sz="1800">
                <a:latin typeface="Arial" panose="020B0604020202020204" pitchFamily="34" charset="0"/>
                <a:ea typeface="宋体" panose="02010600030101010101" pitchFamily="2" charset="-122"/>
              </a:rPr>
              <a:t>包括文本和对</a:t>
            </a:r>
            <a:r>
              <a:rPr lang="en-US" altLang="zh-CN" sz="1800">
                <a:latin typeface="Arial" panose="020B0604020202020204" pitchFamily="34" charset="0"/>
                <a:ea typeface="宋体" panose="02010600030101010101" pitchFamily="2" charset="-122"/>
              </a:rPr>
              <a:t>10</a:t>
            </a:r>
            <a:r>
              <a:rPr lang="zh-CN" altLang="en-US" sz="1800">
                <a:latin typeface="Arial" panose="020B0604020202020204" pitchFamily="34" charset="0"/>
                <a:ea typeface="宋体" panose="02010600030101010101" pitchFamily="2" charset="-122"/>
              </a:rPr>
              <a:t>个</a:t>
            </a:r>
            <a:r>
              <a:rPr lang="en-US" altLang="zh-CN" sz="1800">
                <a:latin typeface="Arial" panose="020B0604020202020204" pitchFamily="34" charset="0"/>
                <a:ea typeface="宋体" panose="02010600030101010101" pitchFamily="2" charset="-122"/>
              </a:rPr>
              <a:t>jpeg</a:t>
            </a:r>
            <a:r>
              <a:rPr lang="zh-CN" altLang="en-US" sz="1800">
                <a:latin typeface="Arial" panose="020B0604020202020204" pitchFamily="34" charset="0"/>
                <a:ea typeface="宋体" panose="02010600030101010101" pitchFamily="2" charset="-122"/>
              </a:rPr>
              <a:t>图片的引用 </a:t>
            </a:r>
            <a:r>
              <a:rPr lang="en-US" altLang="zh-CN" sz="1800">
                <a:latin typeface="Arial" panose="020B0604020202020204" pitchFamily="34" charset="0"/>
                <a:ea typeface="宋体" panose="02010600030101010101" pitchFamily="2" charset="-122"/>
              </a:rPr>
              <a:t>images)</a:t>
            </a:r>
            <a:endParaRPr lang="en-US" altLang="zh-CN">
              <a:latin typeface="Times New Roman" panose="02020603050405020304" pitchFamily="18" charset="0"/>
              <a:ea typeface="宋体" panose="02010600030101010101" pitchFamily="2" charset="-122"/>
            </a:endParaRPr>
          </a:p>
        </p:txBody>
      </p:sp>
      <p:sp>
        <p:nvSpPr>
          <p:cNvPr id="42003" name="Rectangle 2">
            <a:extLst>
              <a:ext uri="{FF2B5EF4-FFF2-40B4-BE49-F238E27FC236}">
                <a16:creationId xmlns:a16="http://schemas.microsoft.com/office/drawing/2014/main" id="{544D7100-FD07-4368-9949-EFEC5DD90688}"/>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非持久</a:t>
            </a:r>
            <a:r>
              <a:rPr lang="en-US" altLang="zh-CN" sz="4000"/>
              <a:t>HTTP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a:extLst>
              <a:ext uri="{FF2B5EF4-FFF2-40B4-BE49-F238E27FC236}">
                <a16:creationId xmlns:a16="http://schemas.microsoft.com/office/drawing/2014/main" id="{D84686BC-2DC2-43C4-90D4-06120EAD8555}"/>
              </a:ext>
            </a:extLst>
          </p:cNvPr>
          <p:cNvSpPr>
            <a:spLocks noGrp="1"/>
          </p:cNvSpPr>
          <p:nvPr>
            <p:ph type="sldNum" sz="quarter" idx="10"/>
          </p:nvPr>
        </p:nvSpPr>
        <p:spPr/>
        <p:txBody>
          <a:bodyPr/>
          <a:lstStyle/>
          <a:p>
            <a:fld id="{245EB5D5-DB56-4EE5-B0C4-5C1A55536980}" type="slidenum">
              <a:rPr lang="en-US" altLang="ko-KR"/>
              <a:pPr/>
              <a:t>25</a:t>
            </a:fld>
            <a:endParaRPr lang="en-US" altLang="ko-KR"/>
          </a:p>
        </p:txBody>
      </p:sp>
      <p:sp>
        <p:nvSpPr>
          <p:cNvPr id="43013" name="Rectangle 6">
            <a:extLst>
              <a:ext uri="{FF2B5EF4-FFF2-40B4-BE49-F238E27FC236}">
                <a16:creationId xmlns:a16="http://schemas.microsoft.com/office/drawing/2014/main" id="{3C380006-C9BB-44D2-B476-57D6E70E8CD3}"/>
              </a:ext>
            </a:extLst>
          </p:cNvPr>
          <p:cNvSpPr>
            <a:spLocks noGrp="1" noChangeArrowheads="1"/>
          </p:cNvSpPr>
          <p:nvPr>
            <p:ph type="body" sz="half" idx="4294967295"/>
          </p:nvPr>
        </p:nvSpPr>
        <p:spPr>
          <a:xfrm>
            <a:off x="1112838" y="1463675"/>
            <a:ext cx="3933825" cy="1357313"/>
          </a:xfrm>
        </p:spPr>
        <p:txBody>
          <a:bodyPr/>
          <a:lstStyle/>
          <a:p>
            <a:pPr>
              <a:buFont typeface="Wingdings" panose="05000000000000000000" pitchFamily="2" charset="2"/>
              <a:buNone/>
            </a:pPr>
            <a:r>
              <a:rPr lang="en-US" altLang="zh-CN" sz="2400">
                <a:solidFill>
                  <a:srgbClr val="FF0000"/>
                </a:solidFill>
              </a:rPr>
              <a:t>5</a:t>
            </a:r>
            <a:r>
              <a:rPr lang="en-US" altLang="zh-CN" sz="2000">
                <a:solidFill>
                  <a:srgbClr val="FF0000"/>
                </a:solidFill>
              </a:rPr>
              <a:t>.</a:t>
            </a:r>
            <a:r>
              <a:rPr lang="en-US" altLang="zh-CN" sz="2000"/>
              <a:t> HTTP</a:t>
            </a:r>
            <a:r>
              <a:rPr lang="zh-CN" altLang="en-US" sz="2000"/>
              <a:t>客户机接收包含</a:t>
            </a:r>
            <a:r>
              <a:rPr lang="en-US" altLang="zh-CN" sz="2000"/>
              <a:t>html</a:t>
            </a:r>
            <a:r>
              <a:rPr lang="zh-CN" altLang="en-US" sz="2000"/>
              <a:t>文件的响应报文，显示</a:t>
            </a:r>
            <a:r>
              <a:rPr lang="en-US" altLang="zh-CN" sz="2000"/>
              <a:t>html.  </a:t>
            </a:r>
            <a:r>
              <a:rPr lang="zh-CN" altLang="en-US" sz="2000"/>
              <a:t>解析</a:t>
            </a:r>
            <a:r>
              <a:rPr lang="en-US" altLang="zh-CN" sz="2000"/>
              <a:t>html</a:t>
            </a:r>
            <a:r>
              <a:rPr lang="zh-CN" altLang="en-US" sz="2000"/>
              <a:t>文件，发现</a:t>
            </a:r>
            <a:r>
              <a:rPr lang="en-US" altLang="zh-CN" sz="2000"/>
              <a:t>10</a:t>
            </a:r>
            <a:r>
              <a:rPr lang="zh-CN" altLang="en-US" sz="2000"/>
              <a:t>个引用的 </a:t>
            </a:r>
            <a:r>
              <a:rPr lang="en-US" altLang="zh-CN" sz="2000"/>
              <a:t>jpeg</a:t>
            </a:r>
            <a:r>
              <a:rPr lang="zh-CN" altLang="en-US" sz="2000"/>
              <a:t>对象</a:t>
            </a:r>
            <a:endParaRPr lang="zh-CN" altLang="en-US" sz="2400"/>
          </a:p>
        </p:txBody>
      </p:sp>
      <p:sp>
        <p:nvSpPr>
          <p:cNvPr id="43014" name="Rectangle 7">
            <a:extLst>
              <a:ext uri="{FF2B5EF4-FFF2-40B4-BE49-F238E27FC236}">
                <a16:creationId xmlns:a16="http://schemas.microsoft.com/office/drawing/2014/main" id="{A808C553-1C2C-4EB8-9E82-CEFCB540BB04}"/>
              </a:ext>
            </a:extLst>
          </p:cNvPr>
          <p:cNvSpPr>
            <a:spLocks noChangeArrowheads="1"/>
          </p:cNvSpPr>
          <p:nvPr/>
        </p:nvSpPr>
        <p:spPr bwMode="auto">
          <a:xfrm>
            <a:off x="1085850" y="3568700"/>
            <a:ext cx="381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en-US" altLang="zh-CN" sz="2000">
                <a:solidFill>
                  <a:srgbClr val="FF0000"/>
                </a:solidFill>
                <a:latin typeface="Times New Roman" panose="02020603050405020304" pitchFamily="18" charset="0"/>
              </a:rPr>
              <a:t>6.</a:t>
            </a:r>
            <a:r>
              <a:rPr lang="en-US" altLang="zh-CN" sz="2000">
                <a:latin typeface="Times New Roman" panose="02020603050405020304" pitchFamily="18" charset="0"/>
              </a:rPr>
              <a:t> </a:t>
            </a:r>
            <a:r>
              <a:rPr lang="zh-CN" altLang="en-US" sz="2000">
                <a:latin typeface="Times New Roman" panose="02020603050405020304" pitchFamily="18" charset="0"/>
              </a:rPr>
              <a:t>对</a:t>
            </a:r>
            <a:r>
              <a:rPr lang="en-US" altLang="zh-CN" sz="2000">
                <a:latin typeface="Times New Roman" panose="02020603050405020304" pitchFamily="18" charset="0"/>
              </a:rPr>
              <a:t>10</a:t>
            </a:r>
            <a:r>
              <a:rPr lang="zh-CN" altLang="en-US" sz="2000">
                <a:latin typeface="Times New Roman" panose="02020603050405020304" pitchFamily="18" charset="0"/>
              </a:rPr>
              <a:t>个</a:t>
            </a:r>
            <a:r>
              <a:rPr lang="en-US" altLang="zh-CN" sz="2000">
                <a:latin typeface="Times New Roman" panose="02020603050405020304" pitchFamily="18" charset="0"/>
              </a:rPr>
              <a:t>jpeg</a:t>
            </a:r>
            <a:r>
              <a:rPr lang="zh-CN" altLang="en-US" sz="2000">
                <a:latin typeface="Times New Roman" panose="02020603050405020304" pitchFamily="18" charset="0"/>
              </a:rPr>
              <a:t>对象重复步骤</a:t>
            </a:r>
            <a:r>
              <a:rPr lang="en-US" altLang="zh-CN" sz="2000">
                <a:latin typeface="Times New Roman" panose="02020603050405020304" pitchFamily="18" charset="0"/>
              </a:rPr>
              <a:t>1-5</a:t>
            </a:r>
            <a:endParaRPr lang="en-US" altLang="zh-CN" sz="1800">
              <a:latin typeface="Times New Roman" panose="02020603050405020304" pitchFamily="18" charset="0"/>
            </a:endParaRPr>
          </a:p>
        </p:txBody>
      </p:sp>
      <p:sp>
        <p:nvSpPr>
          <p:cNvPr id="43015" name="Rectangle 8">
            <a:extLst>
              <a:ext uri="{FF2B5EF4-FFF2-40B4-BE49-F238E27FC236}">
                <a16:creationId xmlns:a16="http://schemas.microsoft.com/office/drawing/2014/main" id="{D74228E4-FCA8-4596-AF36-86CBBEBBD551}"/>
              </a:ext>
            </a:extLst>
          </p:cNvPr>
          <p:cNvSpPr>
            <a:spLocks noChangeArrowheads="1"/>
          </p:cNvSpPr>
          <p:nvPr/>
        </p:nvSpPr>
        <p:spPr bwMode="auto">
          <a:xfrm>
            <a:off x="5032375" y="149225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en-US" altLang="zh-CN" sz="2000">
                <a:solidFill>
                  <a:srgbClr val="FF0000"/>
                </a:solidFill>
                <a:latin typeface="Times New Roman" panose="02020603050405020304" pitchFamily="18" charset="0"/>
              </a:rPr>
              <a:t>4.</a:t>
            </a:r>
            <a:r>
              <a:rPr lang="en-US" altLang="zh-CN" sz="2000">
                <a:latin typeface="Times New Roman" panose="02020603050405020304" pitchFamily="18" charset="0"/>
              </a:rPr>
              <a:t> HTTP</a:t>
            </a:r>
            <a:r>
              <a:rPr lang="zh-CN" altLang="en-US" sz="2000">
                <a:latin typeface="Times New Roman" panose="02020603050405020304" pitchFamily="18" charset="0"/>
              </a:rPr>
              <a:t>服务器关闭</a:t>
            </a:r>
            <a:r>
              <a:rPr lang="en-US" altLang="zh-CN" sz="1800">
                <a:latin typeface="Times New Roman" panose="02020603050405020304" pitchFamily="18" charset="0"/>
              </a:rPr>
              <a:t>TCP </a:t>
            </a:r>
            <a:r>
              <a:rPr lang="zh-CN" altLang="en-US" sz="1800">
                <a:latin typeface="Times New Roman" panose="02020603050405020304" pitchFamily="18" charset="0"/>
              </a:rPr>
              <a:t>连接</a:t>
            </a:r>
            <a:endParaRPr lang="zh-CN" altLang="en-US" sz="2000">
              <a:latin typeface="Times New Roman" panose="02020603050405020304" pitchFamily="18" charset="0"/>
            </a:endParaRPr>
          </a:p>
        </p:txBody>
      </p:sp>
      <p:sp>
        <p:nvSpPr>
          <p:cNvPr id="43016" name="Line 2">
            <a:extLst>
              <a:ext uri="{FF2B5EF4-FFF2-40B4-BE49-F238E27FC236}">
                <a16:creationId xmlns:a16="http://schemas.microsoft.com/office/drawing/2014/main" id="{3CDBE626-C80C-442E-A50C-4B3DC8D76737}"/>
              </a:ext>
            </a:extLst>
          </p:cNvPr>
          <p:cNvSpPr>
            <a:spLocks noChangeShapeType="1"/>
          </p:cNvSpPr>
          <p:nvPr/>
        </p:nvSpPr>
        <p:spPr bwMode="auto">
          <a:xfrm>
            <a:off x="542925" y="1519238"/>
            <a:ext cx="0" cy="257175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Rectangle 3">
            <a:extLst>
              <a:ext uri="{FF2B5EF4-FFF2-40B4-BE49-F238E27FC236}">
                <a16:creationId xmlns:a16="http://schemas.microsoft.com/office/drawing/2014/main" id="{984F7D6C-DF32-47FC-B014-17CEA1CC2A3B}"/>
              </a:ext>
            </a:extLst>
          </p:cNvPr>
          <p:cNvSpPr>
            <a:spLocks noChangeArrowheads="1"/>
          </p:cNvSpPr>
          <p:nvPr/>
        </p:nvSpPr>
        <p:spPr bwMode="auto">
          <a:xfrm>
            <a:off x="304800" y="3519488"/>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3018" name="Text Box 13">
            <a:extLst>
              <a:ext uri="{FF2B5EF4-FFF2-40B4-BE49-F238E27FC236}">
                <a16:creationId xmlns:a16="http://schemas.microsoft.com/office/drawing/2014/main" id="{C8AD890A-FFB3-4CC1-8F3A-0BCF1C799488}"/>
              </a:ext>
            </a:extLst>
          </p:cNvPr>
          <p:cNvSpPr txBox="1">
            <a:spLocks noChangeArrowheads="1"/>
          </p:cNvSpPr>
          <p:nvPr/>
        </p:nvSpPr>
        <p:spPr bwMode="auto">
          <a:xfrm>
            <a:off x="149225" y="3382963"/>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chemeClr val="accent2"/>
                </a:solidFill>
                <a:ea typeface="宋体" panose="02010600030101010101" pitchFamily="2" charset="-122"/>
              </a:rPr>
              <a:t>time</a:t>
            </a:r>
            <a:endParaRPr lang="en-US" altLang="zh-CN">
              <a:latin typeface="Times New Roman" panose="02020603050405020304" pitchFamily="18" charset="0"/>
              <a:ea typeface="宋体" panose="02010600030101010101" pitchFamily="2" charset="-122"/>
            </a:endParaRPr>
          </a:p>
        </p:txBody>
      </p:sp>
      <p:sp>
        <p:nvSpPr>
          <p:cNvPr id="43019" name="Line 17">
            <a:extLst>
              <a:ext uri="{FF2B5EF4-FFF2-40B4-BE49-F238E27FC236}">
                <a16:creationId xmlns:a16="http://schemas.microsoft.com/office/drawing/2014/main" id="{58BE2A59-14FF-46B2-BFE1-1DA5BD65DBD4}"/>
              </a:ext>
            </a:extLst>
          </p:cNvPr>
          <p:cNvSpPr>
            <a:spLocks noChangeShapeType="1"/>
          </p:cNvSpPr>
          <p:nvPr/>
        </p:nvSpPr>
        <p:spPr bwMode="auto">
          <a:xfrm flipH="1">
            <a:off x="3762375" y="1449388"/>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Rectangle 2">
            <a:extLst>
              <a:ext uri="{FF2B5EF4-FFF2-40B4-BE49-F238E27FC236}">
                <a16:creationId xmlns:a16="http://schemas.microsoft.com/office/drawing/2014/main" id="{D4E7717E-CD55-4563-AD93-28542B32D53D}"/>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非持久</a:t>
            </a:r>
            <a:r>
              <a:rPr lang="en-US" altLang="zh-CN" sz="4000"/>
              <a:t>HTTP(</a:t>
            </a:r>
            <a:r>
              <a:rPr lang="zh-CN" altLang="en-US" sz="4000"/>
              <a:t>续</a:t>
            </a:r>
            <a:r>
              <a:rPr lang="en-US" altLang="zh-CN" sz="40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a:extLst>
              <a:ext uri="{FF2B5EF4-FFF2-40B4-BE49-F238E27FC236}">
                <a16:creationId xmlns:a16="http://schemas.microsoft.com/office/drawing/2014/main" id="{D22BBF7F-96EC-45C5-B8A3-138F782B738E}"/>
              </a:ext>
            </a:extLst>
          </p:cNvPr>
          <p:cNvSpPr>
            <a:spLocks noGrp="1"/>
          </p:cNvSpPr>
          <p:nvPr>
            <p:ph type="sldNum" sz="quarter" idx="10"/>
          </p:nvPr>
        </p:nvSpPr>
        <p:spPr/>
        <p:txBody>
          <a:bodyPr/>
          <a:lstStyle/>
          <a:p>
            <a:fld id="{F73BCDCF-4A8F-4EB3-8BF7-D018AAC34B51}" type="slidenum">
              <a:rPr lang="en-US" altLang="ko-KR"/>
              <a:pPr/>
              <a:t>26</a:t>
            </a:fld>
            <a:endParaRPr lang="en-US" altLang="ko-KR"/>
          </a:p>
        </p:txBody>
      </p:sp>
      <p:sp>
        <p:nvSpPr>
          <p:cNvPr id="6150" name="Rectangle 1027">
            <a:extLst>
              <a:ext uri="{FF2B5EF4-FFF2-40B4-BE49-F238E27FC236}">
                <a16:creationId xmlns:a16="http://schemas.microsoft.com/office/drawing/2014/main" id="{A4D06CBA-9B4C-4D47-AD78-E68791DABBD3}"/>
              </a:ext>
            </a:extLst>
          </p:cNvPr>
          <p:cNvSpPr>
            <a:spLocks noGrp="1" noChangeArrowheads="1"/>
          </p:cNvSpPr>
          <p:nvPr>
            <p:ph type="body" sz="half" idx="4294967295"/>
          </p:nvPr>
        </p:nvSpPr>
        <p:spPr>
          <a:xfrm>
            <a:off x="533400" y="1258888"/>
            <a:ext cx="4090988" cy="4648200"/>
          </a:xfrm>
        </p:spPr>
        <p:txBody>
          <a:bodyPr/>
          <a:lstStyle/>
          <a:p>
            <a:pPr>
              <a:buFont typeface="Wingdings" panose="05000000000000000000" pitchFamily="2" charset="2"/>
              <a:buNone/>
            </a:pPr>
            <a:r>
              <a:rPr lang="zh-CN" altLang="en-US" sz="2400">
                <a:solidFill>
                  <a:schemeClr val="accent2"/>
                </a:solidFill>
              </a:rPr>
              <a:t>往返时间</a:t>
            </a:r>
            <a:r>
              <a:rPr lang="en-US" altLang="zh-CN" sz="2400">
                <a:solidFill>
                  <a:schemeClr val="accent2"/>
                </a:solidFill>
              </a:rPr>
              <a:t>RRT</a:t>
            </a:r>
            <a:r>
              <a:rPr lang="zh-CN" altLang="en-US" sz="2400">
                <a:solidFill>
                  <a:schemeClr val="accent2"/>
                </a:solidFill>
              </a:rPr>
              <a:t>的定义</a:t>
            </a:r>
            <a:r>
              <a:rPr lang="en-US" altLang="zh-CN" sz="2400">
                <a:solidFill>
                  <a:schemeClr val="accent2"/>
                </a:solidFill>
              </a:rPr>
              <a:t>:</a:t>
            </a:r>
            <a:r>
              <a:rPr lang="en-US" altLang="zh-CN" sz="2400"/>
              <a:t> </a:t>
            </a:r>
            <a:r>
              <a:rPr lang="zh-CN" altLang="en-US" sz="2400">
                <a:ea typeface="楷体_GB2312" pitchFamily="49" charset="-122"/>
              </a:rPr>
              <a:t>从客户机到服务器发送一个小分组并返回所历经的时间</a:t>
            </a:r>
            <a:r>
              <a:rPr lang="en-US" altLang="zh-CN" sz="2400"/>
              <a:t>.</a:t>
            </a:r>
          </a:p>
          <a:p>
            <a:pPr>
              <a:buFont typeface="Wingdings" panose="05000000000000000000" pitchFamily="2" charset="2"/>
              <a:buNone/>
            </a:pPr>
            <a:r>
              <a:rPr lang="zh-CN" altLang="en-US" sz="2400">
                <a:solidFill>
                  <a:schemeClr val="accent2"/>
                </a:solidFill>
                <a:latin typeface="黑体" panose="02010609060101010101" pitchFamily="49" charset="-122"/>
              </a:rPr>
              <a:t>响应时间</a:t>
            </a:r>
            <a:r>
              <a:rPr lang="en-US" altLang="zh-CN" sz="2400">
                <a:solidFill>
                  <a:schemeClr val="accent2"/>
                </a:solidFill>
                <a:latin typeface="黑体" panose="02010609060101010101" pitchFamily="49" charset="-122"/>
              </a:rPr>
              <a:t>(1</a:t>
            </a:r>
            <a:r>
              <a:rPr lang="zh-CN" altLang="en-US" sz="2400">
                <a:solidFill>
                  <a:schemeClr val="accent2"/>
                </a:solidFill>
                <a:latin typeface="黑体" panose="02010609060101010101" pitchFamily="49" charset="-122"/>
              </a:rPr>
              <a:t>个</a:t>
            </a:r>
            <a:r>
              <a:rPr lang="en-US" altLang="zh-CN" sz="2400">
                <a:solidFill>
                  <a:schemeClr val="accent2"/>
                </a:solidFill>
                <a:latin typeface="黑体" panose="02010609060101010101" pitchFamily="49" charset="-122"/>
              </a:rPr>
              <a:t>HTML</a:t>
            </a:r>
            <a:r>
              <a:rPr lang="zh-CN" altLang="en-US" sz="2400">
                <a:solidFill>
                  <a:schemeClr val="accent2"/>
                </a:solidFill>
                <a:latin typeface="黑体" panose="02010609060101010101" pitchFamily="49" charset="-122"/>
              </a:rPr>
              <a:t>文件</a:t>
            </a:r>
            <a:r>
              <a:rPr lang="en-US" altLang="zh-CN" sz="2400">
                <a:solidFill>
                  <a:schemeClr val="accent2"/>
                </a:solidFill>
                <a:latin typeface="黑体" panose="02010609060101010101" pitchFamily="49" charset="-122"/>
              </a:rPr>
              <a:t>):</a:t>
            </a:r>
          </a:p>
          <a:p>
            <a:r>
              <a:rPr lang="zh-CN" altLang="en-US" sz="2400"/>
              <a:t>建立</a:t>
            </a:r>
            <a:r>
              <a:rPr lang="en-US" altLang="zh-CN" sz="2400"/>
              <a:t>TCP</a:t>
            </a:r>
            <a:r>
              <a:rPr lang="zh-CN" altLang="en-US" sz="2400"/>
              <a:t>连接：</a:t>
            </a:r>
            <a:r>
              <a:rPr lang="en-US" altLang="zh-CN" sz="2400"/>
              <a:t>1</a:t>
            </a:r>
            <a:r>
              <a:rPr lang="zh-CN" altLang="en-US" sz="2400"/>
              <a:t>个</a:t>
            </a:r>
            <a:r>
              <a:rPr lang="en-US" altLang="zh-CN" sz="2400"/>
              <a:t>RTT</a:t>
            </a:r>
          </a:p>
          <a:p>
            <a:r>
              <a:rPr lang="zh-CN" altLang="en-US" sz="2400"/>
              <a:t>对</a:t>
            </a:r>
            <a:r>
              <a:rPr lang="en-US" altLang="zh-CN" sz="2400"/>
              <a:t>HTTP</a:t>
            </a:r>
            <a:r>
              <a:rPr lang="zh-CN" altLang="en-US" sz="2400"/>
              <a:t>请求和响应返回的前几个字节：</a:t>
            </a:r>
            <a:r>
              <a:rPr lang="en-US" altLang="zh-CN" sz="2400"/>
              <a:t>1</a:t>
            </a:r>
            <a:r>
              <a:rPr lang="zh-CN" altLang="en-US" sz="2400"/>
              <a:t>个</a:t>
            </a:r>
            <a:r>
              <a:rPr lang="en-US" altLang="zh-CN" sz="2400"/>
              <a:t>RTT</a:t>
            </a:r>
          </a:p>
          <a:p>
            <a:r>
              <a:rPr lang="zh-CN" altLang="en-US" sz="2400"/>
              <a:t>文件传输时间</a:t>
            </a:r>
            <a:endParaRPr lang="en-US" altLang="zh-CN" sz="2400"/>
          </a:p>
          <a:p>
            <a:pPr>
              <a:buFont typeface="Wingdings" panose="05000000000000000000" pitchFamily="2" charset="2"/>
              <a:buNone/>
            </a:pPr>
            <a:r>
              <a:rPr lang="zh-CN" altLang="en-US" sz="2400">
                <a:solidFill>
                  <a:schemeClr val="accent2"/>
                </a:solidFill>
              </a:rPr>
              <a:t>总响应</a:t>
            </a:r>
            <a:r>
              <a:rPr lang="en-US" altLang="zh-CN" sz="2400">
                <a:solidFill>
                  <a:schemeClr val="accent2"/>
                </a:solidFill>
              </a:rPr>
              <a:t>= 2RTT+</a:t>
            </a:r>
            <a:r>
              <a:rPr lang="zh-CN" altLang="en-US" sz="2400">
                <a:solidFill>
                  <a:schemeClr val="accent2"/>
                </a:solidFill>
              </a:rPr>
              <a:t>传输时间</a:t>
            </a:r>
            <a:endParaRPr lang="en-US" altLang="zh-CN" sz="2400">
              <a:solidFill>
                <a:schemeClr val="accent2"/>
              </a:solidFill>
            </a:endParaRPr>
          </a:p>
          <a:p>
            <a:pPr>
              <a:buFont typeface="Wingdings" panose="05000000000000000000" pitchFamily="2" charset="2"/>
              <a:buNone/>
            </a:pPr>
            <a:endParaRPr lang="en-US" altLang="zh-CN" sz="2400"/>
          </a:p>
        </p:txBody>
      </p:sp>
      <p:graphicFrame>
        <p:nvGraphicFramePr>
          <p:cNvPr id="6146" name="Object 1029">
            <a:extLst>
              <a:ext uri="{FF2B5EF4-FFF2-40B4-BE49-F238E27FC236}">
                <a16:creationId xmlns:a16="http://schemas.microsoft.com/office/drawing/2014/main" id="{E29F544A-1FB3-4C87-995D-BBE70AF2B6D7}"/>
              </a:ext>
            </a:extLst>
          </p:cNvPr>
          <p:cNvGraphicFramePr>
            <a:graphicFrameLocks noChangeAspect="1"/>
          </p:cNvGraphicFramePr>
          <p:nvPr/>
        </p:nvGraphicFramePr>
        <p:xfrm>
          <a:off x="5694363" y="1665288"/>
          <a:ext cx="752475" cy="596900"/>
        </p:xfrm>
        <a:graphic>
          <a:graphicData uri="http://schemas.openxmlformats.org/presentationml/2006/ole">
            <mc:AlternateContent xmlns:mc="http://schemas.openxmlformats.org/markup-compatibility/2006">
              <mc:Choice xmlns:v="urn:schemas-microsoft-com:vml" Requires="v">
                <p:oleObj spid="_x0000_s6185" name="Clip" r:id="rId4" imgW="1305000" imgH="1085760" progId="MS_ClipArt_Gallery.2">
                  <p:embed/>
                </p:oleObj>
              </mc:Choice>
              <mc:Fallback>
                <p:oleObj name="Clip" r:id="rId4" imgW="1305000" imgH="1085760" progId="MS_ClipArt_Gallery.2">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4363" y="1665288"/>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1" name="Group 1030">
            <a:extLst>
              <a:ext uri="{FF2B5EF4-FFF2-40B4-BE49-F238E27FC236}">
                <a16:creationId xmlns:a16="http://schemas.microsoft.com/office/drawing/2014/main" id="{B5C40D68-857C-4A7A-B594-047C1A642131}"/>
              </a:ext>
            </a:extLst>
          </p:cNvPr>
          <p:cNvGrpSpPr>
            <a:grpSpLocks/>
          </p:cNvGrpSpPr>
          <p:nvPr/>
        </p:nvGrpSpPr>
        <p:grpSpPr bwMode="auto">
          <a:xfrm>
            <a:off x="7593013" y="1260475"/>
            <a:ext cx="504825" cy="1071563"/>
            <a:chOff x="4180" y="783"/>
            <a:chExt cx="150" cy="307"/>
          </a:xfrm>
        </p:grpSpPr>
        <p:sp>
          <p:nvSpPr>
            <p:cNvPr id="6172" name="AutoShape 1031">
              <a:extLst>
                <a:ext uri="{FF2B5EF4-FFF2-40B4-BE49-F238E27FC236}">
                  <a16:creationId xmlns:a16="http://schemas.microsoft.com/office/drawing/2014/main" id="{C4BAC238-E6B9-4B56-A7FC-7CC4E86C970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73" name="Rectangle 1032">
              <a:extLst>
                <a:ext uri="{FF2B5EF4-FFF2-40B4-BE49-F238E27FC236}">
                  <a16:creationId xmlns:a16="http://schemas.microsoft.com/office/drawing/2014/main" id="{D494429C-0BD3-4CEE-958E-A3AA1D140AF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74" name="Rectangle 1033">
              <a:extLst>
                <a:ext uri="{FF2B5EF4-FFF2-40B4-BE49-F238E27FC236}">
                  <a16:creationId xmlns:a16="http://schemas.microsoft.com/office/drawing/2014/main" id="{C53A06E2-DF6F-461E-8943-228848CD68A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75" name="AutoShape 1034">
              <a:extLst>
                <a:ext uri="{FF2B5EF4-FFF2-40B4-BE49-F238E27FC236}">
                  <a16:creationId xmlns:a16="http://schemas.microsoft.com/office/drawing/2014/main" id="{182FB883-3250-450F-9503-BF0ACC70102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76" name="Line 1035">
              <a:extLst>
                <a:ext uri="{FF2B5EF4-FFF2-40B4-BE49-F238E27FC236}">
                  <a16:creationId xmlns:a16="http://schemas.microsoft.com/office/drawing/2014/main" id="{82C5C66D-E99C-4BE7-93D9-B097EFA6A41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Line 1036">
              <a:extLst>
                <a:ext uri="{FF2B5EF4-FFF2-40B4-BE49-F238E27FC236}">
                  <a16:creationId xmlns:a16="http://schemas.microsoft.com/office/drawing/2014/main" id="{299074B5-290B-4835-8438-F83C9A074269}"/>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8" name="Rectangle 1037">
              <a:extLst>
                <a:ext uri="{FF2B5EF4-FFF2-40B4-BE49-F238E27FC236}">
                  <a16:creationId xmlns:a16="http://schemas.microsoft.com/office/drawing/2014/main" id="{5066B285-BA29-4793-9885-8E04E8E7091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79" name="Rectangle 1038">
              <a:extLst>
                <a:ext uri="{FF2B5EF4-FFF2-40B4-BE49-F238E27FC236}">
                  <a16:creationId xmlns:a16="http://schemas.microsoft.com/office/drawing/2014/main" id="{CED545CA-72DF-4367-A3D2-AA28798E685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6152" name="Line 1039">
            <a:extLst>
              <a:ext uri="{FF2B5EF4-FFF2-40B4-BE49-F238E27FC236}">
                <a16:creationId xmlns:a16="http://schemas.microsoft.com/office/drawing/2014/main" id="{9317CD66-A8FB-4A76-9F99-F6E818D6BDE2}"/>
              </a:ext>
            </a:extLst>
          </p:cNvPr>
          <p:cNvSpPr>
            <a:spLocks noChangeShapeType="1"/>
          </p:cNvSpPr>
          <p:nvPr/>
        </p:nvSpPr>
        <p:spPr bwMode="auto">
          <a:xfrm>
            <a:off x="6105525" y="2490788"/>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1040">
            <a:extLst>
              <a:ext uri="{FF2B5EF4-FFF2-40B4-BE49-F238E27FC236}">
                <a16:creationId xmlns:a16="http://schemas.microsoft.com/office/drawing/2014/main" id="{780B1516-D165-4E94-8FFB-9CCF825DD52D}"/>
              </a:ext>
            </a:extLst>
          </p:cNvPr>
          <p:cNvSpPr>
            <a:spLocks noChangeShapeType="1"/>
          </p:cNvSpPr>
          <p:nvPr/>
        </p:nvSpPr>
        <p:spPr bwMode="auto">
          <a:xfrm>
            <a:off x="7796213" y="2484438"/>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Line 1041">
            <a:extLst>
              <a:ext uri="{FF2B5EF4-FFF2-40B4-BE49-F238E27FC236}">
                <a16:creationId xmlns:a16="http://schemas.microsoft.com/office/drawing/2014/main" id="{E70387A1-3040-44AB-B214-E93CB3E5F44B}"/>
              </a:ext>
            </a:extLst>
          </p:cNvPr>
          <p:cNvSpPr>
            <a:spLocks noChangeShapeType="1"/>
          </p:cNvSpPr>
          <p:nvPr/>
        </p:nvSpPr>
        <p:spPr bwMode="auto">
          <a:xfrm>
            <a:off x="6119813" y="2722563"/>
            <a:ext cx="1684337"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1042">
            <a:extLst>
              <a:ext uri="{FF2B5EF4-FFF2-40B4-BE49-F238E27FC236}">
                <a16:creationId xmlns:a16="http://schemas.microsoft.com/office/drawing/2014/main" id="{ED67AEBA-AEA4-4332-933B-547BD0A14D6D}"/>
              </a:ext>
            </a:extLst>
          </p:cNvPr>
          <p:cNvSpPr>
            <a:spLocks noChangeShapeType="1"/>
          </p:cNvSpPr>
          <p:nvPr/>
        </p:nvSpPr>
        <p:spPr bwMode="auto">
          <a:xfrm flipH="1">
            <a:off x="6105525" y="316071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1043">
            <a:extLst>
              <a:ext uri="{FF2B5EF4-FFF2-40B4-BE49-F238E27FC236}">
                <a16:creationId xmlns:a16="http://schemas.microsoft.com/office/drawing/2014/main" id="{714EA6E4-CE07-490D-AD59-8840D7C44BC1}"/>
              </a:ext>
            </a:extLst>
          </p:cNvPr>
          <p:cNvSpPr>
            <a:spLocks noChangeShapeType="1"/>
          </p:cNvSpPr>
          <p:nvPr/>
        </p:nvSpPr>
        <p:spPr bwMode="auto">
          <a:xfrm>
            <a:off x="6113463" y="3668713"/>
            <a:ext cx="1684337"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1044">
            <a:extLst>
              <a:ext uri="{FF2B5EF4-FFF2-40B4-BE49-F238E27FC236}">
                <a16:creationId xmlns:a16="http://schemas.microsoft.com/office/drawing/2014/main" id="{E6C8B97E-CE02-4233-A8DB-58825B178EE8}"/>
              </a:ext>
            </a:extLst>
          </p:cNvPr>
          <p:cNvSpPr>
            <a:spLocks noChangeShapeType="1"/>
          </p:cNvSpPr>
          <p:nvPr/>
        </p:nvSpPr>
        <p:spPr bwMode="auto">
          <a:xfrm flipH="1">
            <a:off x="6129338" y="4151313"/>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AutoShape 1045">
            <a:extLst>
              <a:ext uri="{FF2B5EF4-FFF2-40B4-BE49-F238E27FC236}">
                <a16:creationId xmlns:a16="http://schemas.microsoft.com/office/drawing/2014/main" id="{313BA205-8DBB-4322-831C-85F9109137F3}"/>
              </a:ext>
            </a:extLst>
          </p:cNvPr>
          <p:cNvSpPr>
            <a:spLocks/>
          </p:cNvSpPr>
          <p:nvPr/>
        </p:nvSpPr>
        <p:spPr bwMode="auto">
          <a:xfrm>
            <a:off x="7875588" y="4067175"/>
            <a:ext cx="74612"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59" name="Text Box 1046">
            <a:extLst>
              <a:ext uri="{FF2B5EF4-FFF2-40B4-BE49-F238E27FC236}">
                <a16:creationId xmlns:a16="http://schemas.microsoft.com/office/drawing/2014/main" id="{809031FF-63B7-4EA3-9C2A-162EE59ED29A}"/>
              </a:ext>
            </a:extLst>
          </p:cNvPr>
          <p:cNvSpPr txBox="1">
            <a:spLocks noChangeArrowheads="1"/>
          </p:cNvSpPr>
          <p:nvPr/>
        </p:nvSpPr>
        <p:spPr bwMode="auto">
          <a:xfrm>
            <a:off x="7905750" y="3748088"/>
            <a:ext cx="1087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传输文件的时间</a:t>
            </a:r>
            <a:endParaRPr lang="en-US" altLang="zh-CN" sz="1600">
              <a:latin typeface="Times New Roman" panose="02020603050405020304" pitchFamily="18" charset="0"/>
              <a:ea typeface="宋体" panose="02010600030101010101" pitchFamily="2" charset="-122"/>
            </a:endParaRPr>
          </a:p>
        </p:txBody>
      </p:sp>
      <p:sp>
        <p:nvSpPr>
          <p:cNvPr id="6160" name="Line 1047">
            <a:extLst>
              <a:ext uri="{FF2B5EF4-FFF2-40B4-BE49-F238E27FC236}">
                <a16:creationId xmlns:a16="http://schemas.microsoft.com/office/drawing/2014/main" id="{5A73CC79-6675-4559-BCBC-D779519BA38D}"/>
              </a:ext>
            </a:extLst>
          </p:cNvPr>
          <p:cNvSpPr>
            <a:spLocks noChangeShapeType="1"/>
          </p:cNvSpPr>
          <p:nvPr/>
        </p:nvSpPr>
        <p:spPr bwMode="auto">
          <a:xfrm>
            <a:off x="5715000" y="269716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Text Box 1048">
            <a:extLst>
              <a:ext uri="{FF2B5EF4-FFF2-40B4-BE49-F238E27FC236}">
                <a16:creationId xmlns:a16="http://schemas.microsoft.com/office/drawing/2014/main" id="{1C709F18-D66F-41BB-AA5E-B65D3DD32CC7}"/>
              </a:ext>
            </a:extLst>
          </p:cNvPr>
          <p:cNvSpPr txBox="1">
            <a:spLocks noChangeArrowheads="1"/>
          </p:cNvSpPr>
          <p:nvPr/>
        </p:nvSpPr>
        <p:spPr bwMode="auto">
          <a:xfrm>
            <a:off x="4584700" y="2406650"/>
            <a:ext cx="96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发起</a:t>
            </a:r>
            <a:r>
              <a:rPr lang="en-US" altLang="zh-CN" sz="1600">
                <a:solidFill>
                  <a:srgbClr val="FF0000"/>
                </a:solidFill>
                <a:latin typeface="Times New Roman" panose="02020603050405020304" pitchFamily="18" charset="0"/>
                <a:ea typeface="宋体" panose="02010600030101010101" pitchFamily="2" charset="-122"/>
              </a:rPr>
              <a:t>TCP</a:t>
            </a:r>
          </a:p>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连接</a:t>
            </a:r>
            <a:endParaRPr lang="zh-CN" altLang="en-US" sz="1600">
              <a:latin typeface="Times New Roman" panose="02020603050405020304" pitchFamily="18" charset="0"/>
              <a:ea typeface="宋体" panose="02010600030101010101" pitchFamily="2" charset="-122"/>
            </a:endParaRPr>
          </a:p>
        </p:txBody>
      </p:sp>
      <p:sp>
        <p:nvSpPr>
          <p:cNvPr id="6162" name="AutoShape 1049">
            <a:extLst>
              <a:ext uri="{FF2B5EF4-FFF2-40B4-BE49-F238E27FC236}">
                <a16:creationId xmlns:a16="http://schemas.microsoft.com/office/drawing/2014/main" id="{61035DED-B7E1-4952-8AB8-279EFB416834}"/>
              </a:ext>
            </a:extLst>
          </p:cNvPr>
          <p:cNvSpPr>
            <a:spLocks/>
          </p:cNvSpPr>
          <p:nvPr/>
        </p:nvSpPr>
        <p:spPr bwMode="auto">
          <a:xfrm>
            <a:off x="5849938" y="2747963"/>
            <a:ext cx="128587" cy="803275"/>
          </a:xfrm>
          <a:prstGeom prst="leftBrace">
            <a:avLst>
              <a:gd name="adj1" fmla="val 520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63" name="Text Box 1050">
            <a:extLst>
              <a:ext uri="{FF2B5EF4-FFF2-40B4-BE49-F238E27FC236}">
                <a16:creationId xmlns:a16="http://schemas.microsoft.com/office/drawing/2014/main" id="{902591F1-E1E6-4E8E-9370-1211B8C1A8B1}"/>
              </a:ext>
            </a:extLst>
          </p:cNvPr>
          <p:cNvSpPr txBox="1">
            <a:spLocks noChangeArrowheads="1"/>
          </p:cNvSpPr>
          <p:nvPr/>
        </p:nvSpPr>
        <p:spPr bwMode="auto">
          <a:xfrm>
            <a:off x="5367338" y="2955925"/>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latin typeface="Times New Roman" panose="02020603050405020304" pitchFamily="18" charset="0"/>
                <a:ea typeface="宋体" panose="02010600030101010101" pitchFamily="2" charset="-122"/>
              </a:rPr>
              <a:t>RTT</a:t>
            </a:r>
          </a:p>
        </p:txBody>
      </p:sp>
      <p:sp>
        <p:nvSpPr>
          <p:cNvPr id="6164" name="Line 1051">
            <a:extLst>
              <a:ext uri="{FF2B5EF4-FFF2-40B4-BE49-F238E27FC236}">
                <a16:creationId xmlns:a16="http://schemas.microsoft.com/office/drawing/2014/main" id="{813C505F-F0F3-4AA0-816F-0389614ECA76}"/>
              </a:ext>
            </a:extLst>
          </p:cNvPr>
          <p:cNvSpPr>
            <a:spLocks noChangeShapeType="1"/>
          </p:cNvSpPr>
          <p:nvPr/>
        </p:nvSpPr>
        <p:spPr bwMode="auto">
          <a:xfrm>
            <a:off x="5764213" y="3602038"/>
            <a:ext cx="354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052">
            <a:extLst>
              <a:ext uri="{FF2B5EF4-FFF2-40B4-BE49-F238E27FC236}">
                <a16:creationId xmlns:a16="http://schemas.microsoft.com/office/drawing/2014/main" id="{694CF950-5D00-42CE-BFB1-5906769F8A2F}"/>
              </a:ext>
            </a:extLst>
          </p:cNvPr>
          <p:cNvSpPr txBox="1">
            <a:spLocks noChangeArrowheads="1"/>
          </p:cNvSpPr>
          <p:nvPr/>
        </p:nvSpPr>
        <p:spPr bwMode="auto">
          <a:xfrm>
            <a:off x="5013325" y="328612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请求文件</a:t>
            </a:r>
            <a:endParaRPr lang="zh-CN" altLang="en-US" sz="1600">
              <a:latin typeface="Times New Roman" panose="02020603050405020304" pitchFamily="18" charset="0"/>
              <a:ea typeface="宋体" panose="02010600030101010101" pitchFamily="2" charset="-122"/>
            </a:endParaRPr>
          </a:p>
        </p:txBody>
      </p:sp>
      <p:sp>
        <p:nvSpPr>
          <p:cNvPr id="6166" name="AutoShape 1053">
            <a:extLst>
              <a:ext uri="{FF2B5EF4-FFF2-40B4-BE49-F238E27FC236}">
                <a16:creationId xmlns:a16="http://schemas.microsoft.com/office/drawing/2014/main" id="{483C2D3D-FA59-4695-907E-4262CA97C35D}"/>
              </a:ext>
            </a:extLst>
          </p:cNvPr>
          <p:cNvSpPr>
            <a:spLocks/>
          </p:cNvSpPr>
          <p:nvPr/>
        </p:nvSpPr>
        <p:spPr bwMode="auto">
          <a:xfrm>
            <a:off x="5856288" y="3657600"/>
            <a:ext cx="128587" cy="803275"/>
          </a:xfrm>
          <a:prstGeom prst="leftBrace">
            <a:avLst>
              <a:gd name="adj1" fmla="val 520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167" name="Text Box 1054">
            <a:extLst>
              <a:ext uri="{FF2B5EF4-FFF2-40B4-BE49-F238E27FC236}">
                <a16:creationId xmlns:a16="http://schemas.microsoft.com/office/drawing/2014/main" id="{41C2E81E-2F34-4ADC-915C-E29D32218D1B}"/>
              </a:ext>
            </a:extLst>
          </p:cNvPr>
          <p:cNvSpPr txBox="1">
            <a:spLocks noChangeArrowheads="1"/>
          </p:cNvSpPr>
          <p:nvPr/>
        </p:nvSpPr>
        <p:spPr bwMode="auto">
          <a:xfrm>
            <a:off x="5386388" y="3878263"/>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latin typeface="Times New Roman" panose="02020603050405020304" pitchFamily="18" charset="0"/>
                <a:ea typeface="宋体" panose="02010600030101010101" pitchFamily="2" charset="-122"/>
              </a:rPr>
              <a:t>RTT</a:t>
            </a:r>
          </a:p>
        </p:txBody>
      </p:sp>
      <p:sp>
        <p:nvSpPr>
          <p:cNvPr id="6168" name="Line 1059">
            <a:extLst>
              <a:ext uri="{FF2B5EF4-FFF2-40B4-BE49-F238E27FC236}">
                <a16:creationId xmlns:a16="http://schemas.microsoft.com/office/drawing/2014/main" id="{59F12C69-4D48-4CE9-8F57-1F389949144C}"/>
              </a:ext>
            </a:extLst>
          </p:cNvPr>
          <p:cNvSpPr>
            <a:spLocks noChangeShapeType="1"/>
          </p:cNvSpPr>
          <p:nvPr/>
        </p:nvSpPr>
        <p:spPr bwMode="auto">
          <a:xfrm flipH="1">
            <a:off x="5775325" y="459105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Text Box 1060">
            <a:extLst>
              <a:ext uri="{FF2B5EF4-FFF2-40B4-BE49-F238E27FC236}">
                <a16:creationId xmlns:a16="http://schemas.microsoft.com/office/drawing/2014/main" id="{F94090A3-2382-484C-A2E3-E17BB5C73669}"/>
              </a:ext>
            </a:extLst>
          </p:cNvPr>
          <p:cNvSpPr txBox="1">
            <a:spLocks noChangeArrowheads="1"/>
          </p:cNvSpPr>
          <p:nvPr/>
        </p:nvSpPr>
        <p:spPr bwMode="auto">
          <a:xfrm>
            <a:off x="5232400" y="4422775"/>
            <a:ext cx="8048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solidFill>
                  <a:srgbClr val="FF0000"/>
                </a:solidFill>
                <a:latin typeface="Times New Roman" panose="02020603050405020304" pitchFamily="18" charset="0"/>
                <a:ea typeface="宋体" panose="02010600030101010101" pitchFamily="2" charset="-122"/>
              </a:rPr>
              <a:t>接收的文件</a:t>
            </a:r>
            <a:endParaRPr lang="zh-CN" altLang="en-US" sz="1600">
              <a:latin typeface="Times New Roman" panose="02020603050405020304" pitchFamily="18" charset="0"/>
              <a:ea typeface="宋体" panose="02010600030101010101" pitchFamily="2" charset="-122"/>
            </a:endParaRPr>
          </a:p>
        </p:txBody>
      </p:sp>
      <p:sp>
        <p:nvSpPr>
          <p:cNvPr id="6170" name="Text Box 1061">
            <a:extLst>
              <a:ext uri="{FF2B5EF4-FFF2-40B4-BE49-F238E27FC236}">
                <a16:creationId xmlns:a16="http://schemas.microsoft.com/office/drawing/2014/main" id="{EC5D7571-AE0A-4376-A913-9B7894F15F06}"/>
              </a:ext>
            </a:extLst>
          </p:cNvPr>
          <p:cNvSpPr txBox="1">
            <a:spLocks noChangeArrowheads="1"/>
          </p:cNvSpPr>
          <p:nvPr/>
        </p:nvSpPr>
        <p:spPr bwMode="auto">
          <a:xfrm>
            <a:off x="5880100" y="532447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时间</a:t>
            </a:r>
            <a:endParaRPr lang="en-US" altLang="zh-CN" sz="1600">
              <a:latin typeface="Times New Roman" panose="02020603050405020304" pitchFamily="18" charset="0"/>
              <a:ea typeface="宋体" panose="02010600030101010101" pitchFamily="2" charset="-122"/>
            </a:endParaRPr>
          </a:p>
        </p:txBody>
      </p:sp>
      <p:sp>
        <p:nvSpPr>
          <p:cNvPr id="6171" name="Text Box 1062">
            <a:extLst>
              <a:ext uri="{FF2B5EF4-FFF2-40B4-BE49-F238E27FC236}">
                <a16:creationId xmlns:a16="http://schemas.microsoft.com/office/drawing/2014/main" id="{2AD47116-A37B-41FB-A9ED-61AF9539155E}"/>
              </a:ext>
            </a:extLst>
          </p:cNvPr>
          <p:cNvSpPr txBox="1">
            <a:spLocks noChangeArrowheads="1"/>
          </p:cNvSpPr>
          <p:nvPr/>
        </p:nvSpPr>
        <p:spPr bwMode="auto">
          <a:xfrm>
            <a:off x="7558088" y="53070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时间</a:t>
            </a:r>
          </a:p>
        </p:txBody>
      </p:sp>
      <p:sp>
        <p:nvSpPr>
          <p:cNvPr id="6181" name="Rectangle 2">
            <a:extLst>
              <a:ext uri="{FF2B5EF4-FFF2-40B4-BE49-F238E27FC236}">
                <a16:creationId xmlns:a16="http://schemas.microsoft.com/office/drawing/2014/main" id="{C5E72DC2-03DB-46DB-A59C-3B4E07376DF6}"/>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响应时间估算</a:t>
            </a:r>
            <a:endParaRPr lang="en-US" altLang="zh-CN"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684CC405-3DD5-49A7-BF12-3F0723B7CF34}"/>
              </a:ext>
            </a:extLst>
          </p:cNvPr>
          <p:cNvSpPr>
            <a:spLocks noGrp="1"/>
          </p:cNvSpPr>
          <p:nvPr>
            <p:ph type="sldNum" sz="quarter" idx="10"/>
          </p:nvPr>
        </p:nvSpPr>
        <p:spPr/>
        <p:txBody>
          <a:bodyPr/>
          <a:lstStyle/>
          <a:p>
            <a:fld id="{5A5A9F88-BC0D-42B6-96A9-7974F7554CDC}" type="slidenum">
              <a:rPr lang="en-US" altLang="ko-KR"/>
              <a:pPr/>
              <a:t>27</a:t>
            </a:fld>
            <a:endParaRPr lang="en-US" altLang="ko-KR"/>
          </a:p>
        </p:txBody>
      </p:sp>
      <p:sp>
        <p:nvSpPr>
          <p:cNvPr id="44037" name="Rectangle 1027">
            <a:extLst>
              <a:ext uri="{FF2B5EF4-FFF2-40B4-BE49-F238E27FC236}">
                <a16:creationId xmlns:a16="http://schemas.microsoft.com/office/drawing/2014/main" id="{C9663F4C-3E91-4520-B159-E31849B1BB95}"/>
              </a:ext>
            </a:extLst>
          </p:cNvPr>
          <p:cNvSpPr>
            <a:spLocks noGrp="1" noChangeArrowheads="1"/>
          </p:cNvSpPr>
          <p:nvPr>
            <p:ph type="body" sz="half" idx="4294967295"/>
          </p:nvPr>
        </p:nvSpPr>
        <p:spPr>
          <a:xfrm>
            <a:off x="434975" y="1414463"/>
            <a:ext cx="3933825" cy="4648200"/>
          </a:xfrm>
        </p:spPr>
        <p:txBody>
          <a:bodyPr/>
          <a:lstStyle/>
          <a:p>
            <a:pPr>
              <a:buFont typeface="Wingdings" panose="05000000000000000000" pitchFamily="2" charset="2"/>
              <a:buNone/>
            </a:pPr>
            <a:r>
              <a:rPr lang="zh-CN" altLang="en-US" sz="2400">
                <a:solidFill>
                  <a:schemeClr val="accent2"/>
                </a:solidFill>
              </a:rPr>
              <a:t>非持久</a:t>
            </a:r>
            <a:r>
              <a:rPr lang="en-US" altLang="zh-CN" sz="2400">
                <a:solidFill>
                  <a:schemeClr val="accent2"/>
                </a:solidFill>
              </a:rPr>
              <a:t>HTTP</a:t>
            </a:r>
            <a:r>
              <a:rPr lang="zh-CN" altLang="en-US" sz="2400">
                <a:solidFill>
                  <a:schemeClr val="accent2"/>
                </a:solidFill>
              </a:rPr>
              <a:t>缺点</a:t>
            </a:r>
            <a:r>
              <a:rPr lang="en-US" altLang="zh-CN" sz="2400">
                <a:solidFill>
                  <a:schemeClr val="accent2"/>
                </a:solidFill>
              </a:rPr>
              <a:t>:</a:t>
            </a:r>
          </a:p>
          <a:p>
            <a:r>
              <a:rPr lang="zh-CN" altLang="en-US" sz="2400"/>
              <a:t>串行访问时间长</a:t>
            </a:r>
            <a:endParaRPr lang="en-US" altLang="zh-CN" sz="2400"/>
          </a:p>
          <a:p>
            <a:r>
              <a:rPr lang="zh-CN" altLang="en-US" sz="2400"/>
              <a:t>并行访问资源占用多</a:t>
            </a:r>
          </a:p>
          <a:p>
            <a:endParaRPr lang="zh-CN" altLang="en-US" sz="2400"/>
          </a:p>
          <a:p>
            <a:pPr>
              <a:buFont typeface="Wingdings" panose="05000000000000000000" pitchFamily="2" charset="2"/>
              <a:buNone/>
            </a:pPr>
            <a:r>
              <a:rPr lang="zh-CN" altLang="en-US" sz="2400">
                <a:solidFill>
                  <a:schemeClr val="accent2"/>
                </a:solidFill>
              </a:rPr>
              <a:t>持久</a:t>
            </a:r>
            <a:r>
              <a:rPr lang="en-US" altLang="zh-CN" sz="2400">
                <a:solidFill>
                  <a:schemeClr val="accent2"/>
                </a:solidFill>
              </a:rPr>
              <a:t>HTTP</a:t>
            </a:r>
          </a:p>
          <a:p>
            <a:r>
              <a:rPr lang="zh-CN" altLang="en-US" sz="2400"/>
              <a:t>在发送响应后，保持</a:t>
            </a:r>
            <a:r>
              <a:rPr lang="en-US" altLang="zh-CN" sz="2400"/>
              <a:t>TCP</a:t>
            </a:r>
            <a:r>
              <a:rPr lang="zh-CN" altLang="en-US" sz="2400"/>
              <a:t>连接持续打开</a:t>
            </a:r>
          </a:p>
          <a:p>
            <a:r>
              <a:rPr lang="zh-CN" altLang="en-US" sz="2400"/>
              <a:t>后继</a:t>
            </a:r>
            <a:r>
              <a:rPr lang="en-US" altLang="zh-CN" sz="2400"/>
              <a:t>HTTP</a:t>
            </a:r>
            <a:r>
              <a:rPr lang="zh-CN" altLang="en-US" sz="2400"/>
              <a:t>报文通过该连接持续发送</a:t>
            </a:r>
            <a:endParaRPr lang="en-US" altLang="zh-CN" sz="2400"/>
          </a:p>
        </p:txBody>
      </p:sp>
      <p:sp>
        <p:nvSpPr>
          <p:cNvPr id="44038" name="Rectangle 1028">
            <a:extLst>
              <a:ext uri="{FF2B5EF4-FFF2-40B4-BE49-F238E27FC236}">
                <a16:creationId xmlns:a16="http://schemas.microsoft.com/office/drawing/2014/main" id="{142FBD0C-EA58-467B-907A-2CB506A713D3}"/>
              </a:ext>
            </a:extLst>
          </p:cNvPr>
          <p:cNvSpPr>
            <a:spLocks noGrp="1" noChangeArrowheads="1"/>
          </p:cNvSpPr>
          <p:nvPr>
            <p:ph type="body" sz="half" idx="4294967295"/>
          </p:nvPr>
        </p:nvSpPr>
        <p:spPr>
          <a:xfrm>
            <a:off x="4492625" y="1392238"/>
            <a:ext cx="4051300" cy="4648200"/>
          </a:xfrm>
        </p:spPr>
        <p:txBody>
          <a:bodyPr/>
          <a:lstStyle/>
          <a:p>
            <a:pPr>
              <a:lnSpc>
                <a:spcPct val="90000"/>
              </a:lnSpc>
              <a:buFont typeface="Wingdings" panose="05000000000000000000" pitchFamily="2" charset="2"/>
              <a:buNone/>
            </a:pPr>
            <a:r>
              <a:rPr lang="zh-CN" altLang="en-US" sz="2400">
                <a:solidFill>
                  <a:schemeClr val="accent2"/>
                </a:solidFill>
              </a:rPr>
              <a:t>无流水线的持续</a:t>
            </a:r>
            <a:r>
              <a:rPr lang="en-US" altLang="zh-CN" sz="2400">
                <a:solidFill>
                  <a:schemeClr val="accent2"/>
                </a:solidFill>
              </a:rPr>
              <a:t>:</a:t>
            </a:r>
          </a:p>
          <a:p>
            <a:pPr>
              <a:lnSpc>
                <a:spcPct val="90000"/>
              </a:lnSpc>
            </a:pPr>
            <a:r>
              <a:rPr lang="zh-CN" altLang="en-US" sz="2400"/>
              <a:t>仅当前面的响应已经收到，客户机发出新的请求</a:t>
            </a:r>
            <a:endParaRPr lang="en-US" altLang="zh-CN" sz="2400"/>
          </a:p>
          <a:p>
            <a:pPr>
              <a:lnSpc>
                <a:spcPct val="90000"/>
              </a:lnSpc>
            </a:pPr>
            <a:r>
              <a:rPr lang="zh-CN" altLang="en-US" sz="2400"/>
              <a:t>对每个引用对象花费一个</a:t>
            </a:r>
            <a:r>
              <a:rPr lang="en-US" altLang="zh-CN" sz="2400"/>
              <a:t>RTT</a:t>
            </a:r>
          </a:p>
          <a:p>
            <a:pPr>
              <a:lnSpc>
                <a:spcPct val="90000"/>
              </a:lnSpc>
            </a:pPr>
            <a:endParaRPr lang="en-US" altLang="zh-CN" sz="2400"/>
          </a:p>
          <a:p>
            <a:pPr>
              <a:lnSpc>
                <a:spcPct val="90000"/>
              </a:lnSpc>
              <a:buFont typeface="Wingdings" panose="05000000000000000000" pitchFamily="2" charset="2"/>
              <a:buNone/>
            </a:pPr>
            <a:r>
              <a:rPr lang="zh-CN" altLang="en-US" sz="2400">
                <a:solidFill>
                  <a:schemeClr val="accent2"/>
                </a:solidFill>
              </a:rPr>
              <a:t>有流水线的持续</a:t>
            </a:r>
            <a:r>
              <a:rPr lang="en-US" altLang="zh-CN" sz="2400">
                <a:solidFill>
                  <a:schemeClr val="accent2"/>
                </a:solidFill>
              </a:rPr>
              <a:t>:</a:t>
            </a:r>
          </a:p>
          <a:p>
            <a:pPr>
              <a:lnSpc>
                <a:spcPct val="90000"/>
              </a:lnSpc>
            </a:pPr>
            <a:r>
              <a:rPr lang="zh-CN" altLang="en-US" sz="2400"/>
              <a:t>在</a:t>
            </a:r>
            <a:r>
              <a:rPr lang="en-US" altLang="zh-CN" sz="2400"/>
              <a:t>HTTP/1.1</a:t>
            </a:r>
            <a:r>
              <a:rPr lang="zh-CN" altLang="en-US" sz="2400"/>
              <a:t> 为默认</a:t>
            </a:r>
          </a:p>
          <a:p>
            <a:pPr>
              <a:lnSpc>
                <a:spcPct val="90000"/>
              </a:lnSpc>
            </a:pPr>
            <a:r>
              <a:rPr lang="zh-CN" altLang="en-US" sz="2400"/>
              <a:t>（不必等待）请求接连发出</a:t>
            </a:r>
            <a:endParaRPr lang="en-US" altLang="zh-CN" sz="2400"/>
          </a:p>
          <a:p>
            <a:pPr>
              <a:lnSpc>
                <a:spcPct val="90000"/>
              </a:lnSpc>
            </a:pPr>
            <a:r>
              <a:rPr lang="zh-CN" altLang="en-US" sz="2400"/>
              <a:t>所有引用对象花费一个</a:t>
            </a:r>
            <a:r>
              <a:rPr lang="en-US" altLang="zh-CN" sz="2400"/>
              <a:t>RTT</a:t>
            </a:r>
            <a:r>
              <a:rPr lang="zh-CN" altLang="en-US" sz="2400"/>
              <a:t>（略多）时间</a:t>
            </a:r>
            <a:endParaRPr lang="en-US" altLang="zh-CN" sz="2400"/>
          </a:p>
        </p:txBody>
      </p:sp>
      <p:sp>
        <p:nvSpPr>
          <p:cNvPr id="44040" name="Rectangle 2">
            <a:extLst>
              <a:ext uri="{FF2B5EF4-FFF2-40B4-BE49-F238E27FC236}">
                <a16:creationId xmlns:a16="http://schemas.microsoft.com/office/drawing/2014/main" id="{6C5B3DFC-BCE8-47A2-A082-C600960801F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持久</a:t>
            </a:r>
            <a:r>
              <a:rPr lang="en-US" altLang="zh-CN" sz="4000"/>
              <a:t>HTTP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C4DECADE-E75A-4400-8F9A-74B8F9BB6FE7}"/>
              </a:ext>
            </a:extLst>
          </p:cNvPr>
          <p:cNvSpPr>
            <a:spLocks noGrp="1"/>
          </p:cNvSpPr>
          <p:nvPr>
            <p:ph type="sldNum" sz="quarter" idx="10"/>
          </p:nvPr>
        </p:nvSpPr>
        <p:spPr/>
        <p:txBody>
          <a:bodyPr/>
          <a:lstStyle/>
          <a:p>
            <a:fld id="{03FE1CC9-8CA6-4B6A-8287-45E45F6DED8C}" type="slidenum">
              <a:rPr lang="en-US" altLang="ko-KR"/>
              <a:pPr/>
              <a:t>28</a:t>
            </a:fld>
            <a:endParaRPr lang="en-US" altLang="ko-KR"/>
          </a:p>
        </p:txBody>
      </p:sp>
      <p:sp>
        <p:nvSpPr>
          <p:cNvPr id="45061" name="Rectangle 3">
            <a:extLst>
              <a:ext uri="{FF2B5EF4-FFF2-40B4-BE49-F238E27FC236}">
                <a16:creationId xmlns:a16="http://schemas.microsoft.com/office/drawing/2014/main" id="{38298731-E349-4117-8098-6E5CD6CD6BDE}"/>
              </a:ext>
            </a:extLst>
          </p:cNvPr>
          <p:cNvSpPr>
            <a:spLocks noGrp="1" noChangeArrowheads="1"/>
          </p:cNvSpPr>
          <p:nvPr>
            <p:ph type="body" idx="4294967295"/>
          </p:nvPr>
        </p:nvSpPr>
        <p:spPr>
          <a:xfrm>
            <a:off x="533400" y="1066800"/>
            <a:ext cx="8023225" cy="1993900"/>
          </a:xfrm>
        </p:spPr>
        <p:txBody>
          <a:bodyPr/>
          <a:lstStyle/>
          <a:p>
            <a:r>
              <a:rPr lang="zh-CN" altLang="en-US" sz="2400"/>
              <a:t>两类</a:t>
            </a:r>
            <a:r>
              <a:rPr lang="en-US" altLang="zh-CN" sz="2400"/>
              <a:t>HTTP</a:t>
            </a:r>
            <a:r>
              <a:rPr lang="zh-CN" altLang="en-US" sz="2400"/>
              <a:t>报文：</a:t>
            </a:r>
            <a:r>
              <a:rPr lang="zh-CN" altLang="en-US" sz="2400" i="1">
                <a:solidFill>
                  <a:schemeClr val="accent2"/>
                </a:solidFill>
              </a:rPr>
              <a:t>请求报文，响应报文</a:t>
            </a:r>
            <a:endParaRPr lang="en-US" altLang="zh-CN" sz="2400" i="1">
              <a:solidFill>
                <a:schemeClr val="accent2"/>
              </a:solidFill>
            </a:endParaRPr>
          </a:p>
          <a:p>
            <a:r>
              <a:rPr lang="en-US" altLang="zh-CN" sz="2400">
                <a:solidFill>
                  <a:schemeClr val="accent2"/>
                </a:solidFill>
              </a:rPr>
              <a:t>HTTP</a:t>
            </a:r>
            <a:r>
              <a:rPr lang="zh-CN" altLang="en-US" sz="2400">
                <a:solidFill>
                  <a:schemeClr val="accent2"/>
                </a:solidFill>
              </a:rPr>
              <a:t>请求报文 </a:t>
            </a:r>
            <a:r>
              <a:rPr lang="en-US" altLang="zh-CN" sz="2400">
                <a:solidFill>
                  <a:schemeClr val="accent2"/>
                </a:solidFill>
              </a:rPr>
              <a:t>:</a:t>
            </a:r>
          </a:p>
          <a:p>
            <a:pPr lvl="1"/>
            <a:r>
              <a:rPr lang="zh-CN" altLang="en-US" sz="2000"/>
              <a:t>例子，</a:t>
            </a:r>
            <a:r>
              <a:rPr lang="en-US" altLang="zh-CN" sz="2000"/>
              <a:t>ASCII (</a:t>
            </a:r>
            <a:r>
              <a:rPr lang="zh-CN" altLang="en-US" sz="2000"/>
              <a:t>人可读的格式</a:t>
            </a:r>
            <a:r>
              <a:rPr lang="en-US" altLang="zh-CN" sz="2000"/>
              <a:t>)</a:t>
            </a:r>
            <a:endParaRPr lang="en-US" altLang="zh-CN">
              <a:solidFill>
                <a:schemeClr val="accent2"/>
              </a:solidFill>
            </a:endParaRPr>
          </a:p>
        </p:txBody>
      </p:sp>
      <p:sp>
        <p:nvSpPr>
          <p:cNvPr id="45062" name="Text Box 4">
            <a:extLst>
              <a:ext uri="{FF2B5EF4-FFF2-40B4-BE49-F238E27FC236}">
                <a16:creationId xmlns:a16="http://schemas.microsoft.com/office/drawing/2014/main" id="{0FB0E95C-735A-4DCA-8EAD-5141F4A36324}"/>
              </a:ext>
            </a:extLst>
          </p:cNvPr>
          <p:cNvSpPr txBox="1">
            <a:spLocks noChangeArrowheads="1"/>
          </p:cNvSpPr>
          <p:nvPr/>
        </p:nvSpPr>
        <p:spPr bwMode="auto">
          <a:xfrm>
            <a:off x="3038475" y="3279775"/>
            <a:ext cx="490855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2000" b="1">
                <a:latin typeface="Courier New" panose="02070309020205020404" pitchFamily="49" charset="0"/>
                <a:ea typeface="宋体" panose="02010600030101010101" pitchFamily="2" charset="-122"/>
              </a:rPr>
              <a:t>GET /somedir/page.html HTTP/1.1</a:t>
            </a:r>
          </a:p>
          <a:p>
            <a:pPr>
              <a:spcBef>
                <a:spcPct val="0"/>
              </a:spcBef>
              <a:buClrTx/>
              <a:buSzTx/>
              <a:buFontTx/>
              <a:buNone/>
            </a:pPr>
            <a:r>
              <a:rPr lang="en-US" altLang="zh-CN" sz="2000" b="1">
                <a:latin typeface="Courier New" panose="02070309020205020404" pitchFamily="49" charset="0"/>
                <a:ea typeface="宋体" panose="02010600030101010101" pitchFamily="2" charset="-122"/>
              </a:rPr>
              <a:t>Host: www.someschool.edu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User-agent: Mozilla/4.0</a:t>
            </a:r>
          </a:p>
          <a:p>
            <a:pPr>
              <a:spcBef>
                <a:spcPct val="0"/>
              </a:spcBef>
              <a:buClrTx/>
              <a:buSzTx/>
              <a:buFontTx/>
              <a:buNone/>
            </a:pPr>
            <a:r>
              <a:rPr lang="en-US" altLang="zh-CN" sz="2000" b="1">
                <a:latin typeface="Courier New" panose="02070309020205020404" pitchFamily="49" charset="0"/>
                <a:ea typeface="宋体" panose="02010600030101010101" pitchFamily="2" charset="-122"/>
              </a:rPr>
              <a:t>Connection: close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Accept-language:fr </a:t>
            </a:r>
          </a:p>
          <a:p>
            <a:pPr>
              <a:spcBef>
                <a:spcPct val="0"/>
              </a:spcBef>
              <a:buClrTx/>
              <a:buSzTx/>
              <a:buFontTx/>
              <a:buNone/>
            </a:pPr>
            <a:endParaRPr lang="en-US" altLang="zh-CN">
              <a:latin typeface="Times New Roman" panose="02020603050405020304" pitchFamily="18" charset="0"/>
              <a:ea typeface="宋体" panose="02010600030101010101" pitchFamily="2" charset="-122"/>
            </a:endParaRPr>
          </a:p>
          <a:p>
            <a:pPr>
              <a:spcBef>
                <a:spcPct val="0"/>
              </a:spcBef>
              <a:buClrTx/>
              <a:buSzTx/>
              <a:buFontTx/>
              <a:buNone/>
            </a:pP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另外的回车，换行</a:t>
            </a:r>
            <a:r>
              <a:rPr lang="en-US" altLang="zh-CN" sz="2000">
                <a:latin typeface="Arial" panose="020B0604020202020204" pitchFamily="34"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 </a:t>
            </a:r>
          </a:p>
        </p:txBody>
      </p:sp>
      <p:sp>
        <p:nvSpPr>
          <p:cNvPr id="45063" name="Text Box 5">
            <a:extLst>
              <a:ext uri="{FF2B5EF4-FFF2-40B4-BE49-F238E27FC236}">
                <a16:creationId xmlns:a16="http://schemas.microsoft.com/office/drawing/2014/main" id="{4554CB6E-5696-40DA-BFBC-75B2279B1B9C}"/>
              </a:ext>
            </a:extLst>
          </p:cNvPr>
          <p:cNvSpPr txBox="1">
            <a:spLocks noChangeArrowheads="1"/>
          </p:cNvSpPr>
          <p:nvPr/>
        </p:nvSpPr>
        <p:spPr bwMode="auto">
          <a:xfrm>
            <a:off x="568325" y="2917825"/>
            <a:ext cx="17589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请求行</a:t>
            </a:r>
          </a:p>
          <a:p>
            <a:pPr algn="ctr">
              <a:spcBef>
                <a:spcPct val="0"/>
              </a:spcBef>
              <a:buClrTx/>
              <a:buSzTx/>
              <a:buFontTx/>
              <a:buNone/>
            </a:pPr>
            <a:r>
              <a:rPr lang="en-US" altLang="zh-CN" sz="2000">
                <a:solidFill>
                  <a:schemeClr val="accent2"/>
                </a:solidFill>
                <a:ea typeface="宋体" panose="02010600030101010101" pitchFamily="2" charset="-122"/>
              </a:rPr>
              <a:t>(GET, POST, </a:t>
            </a:r>
          </a:p>
          <a:p>
            <a:pPr algn="ctr">
              <a:spcBef>
                <a:spcPct val="0"/>
              </a:spcBef>
              <a:buClrTx/>
              <a:buSzTx/>
              <a:buFontTx/>
              <a:buNone/>
            </a:pPr>
            <a:r>
              <a:rPr lang="en-US" altLang="zh-CN" sz="2000">
                <a:solidFill>
                  <a:schemeClr val="accent2"/>
                </a:solidFill>
                <a:ea typeface="宋体" panose="02010600030101010101" pitchFamily="2" charset="-122"/>
              </a:rPr>
              <a:t>HEAD</a:t>
            </a:r>
            <a:r>
              <a:rPr lang="zh-CN" altLang="en-US" sz="2000">
                <a:solidFill>
                  <a:schemeClr val="accent2"/>
                </a:solidFill>
                <a:ea typeface="宋体" panose="02010600030101010101" pitchFamily="2" charset="-122"/>
              </a:rPr>
              <a:t>命令</a:t>
            </a:r>
            <a:r>
              <a:rPr lang="en-US" altLang="zh-CN" sz="2000">
                <a:solidFill>
                  <a:schemeClr val="accent2"/>
                </a:solidFill>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45064" name="Line 6">
            <a:extLst>
              <a:ext uri="{FF2B5EF4-FFF2-40B4-BE49-F238E27FC236}">
                <a16:creationId xmlns:a16="http://schemas.microsoft.com/office/drawing/2014/main" id="{60DE43FE-9709-458F-BCC6-8DC142727F77}"/>
              </a:ext>
            </a:extLst>
          </p:cNvPr>
          <p:cNvSpPr>
            <a:spLocks noChangeShapeType="1"/>
          </p:cNvSpPr>
          <p:nvPr/>
        </p:nvSpPr>
        <p:spPr bwMode="auto">
          <a:xfrm>
            <a:off x="2152650" y="3149600"/>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Freeform 7">
            <a:extLst>
              <a:ext uri="{FF2B5EF4-FFF2-40B4-BE49-F238E27FC236}">
                <a16:creationId xmlns:a16="http://schemas.microsoft.com/office/drawing/2014/main" id="{9367E7E3-2508-45EB-AA34-7D7829F24CDD}"/>
              </a:ext>
            </a:extLst>
          </p:cNvPr>
          <p:cNvSpPr>
            <a:spLocks/>
          </p:cNvSpPr>
          <p:nvPr/>
        </p:nvSpPr>
        <p:spPr bwMode="auto">
          <a:xfrm>
            <a:off x="3057525" y="3587750"/>
            <a:ext cx="227013" cy="1311275"/>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45066" name="Text Box 8">
            <a:extLst>
              <a:ext uri="{FF2B5EF4-FFF2-40B4-BE49-F238E27FC236}">
                <a16:creationId xmlns:a16="http://schemas.microsoft.com/office/drawing/2014/main" id="{AAD7BF12-F504-4FCB-B6F2-8879FC84D48B}"/>
              </a:ext>
            </a:extLst>
          </p:cNvPr>
          <p:cNvSpPr txBox="1">
            <a:spLocks noChangeArrowheads="1"/>
          </p:cNvSpPr>
          <p:nvPr/>
        </p:nvSpPr>
        <p:spPr bwMode="auto">
          <a:xfrm>
            <a:off x="2117725" y="407035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2000">
                <a:solidFill>
                  <a:schemeClr val="accent2"/>
                </a:solidFill>
                <a:ea typeface="宋体" panose="02010600030101010101" pitchFamily="2" charset="-122"/>
              </a:rPr>
              <a:t>首部行</a:t>
            </a:r>
            <a:endParaRPr lang="zh-CN" altLang="en-US">
              <a:latin typeface="Times New Roman" panose="02020603050405020304" pitchFamily="18" charset="0"/>
              <a:ea typeface="宋体" panose="02010600030101010101" pitchFamily="2" charset="-122"/>
            </a:endParaRPr>
          </a:p>
        </p:txBody>
      </p:sp>
      <p:sp>
        <p:nvSpPr>
          <p:cNvPr id="45067" name="Line 10">
            <a:extLst>
              <a:ext uri="{FF2B5EF4-FFF2-40B4-BE49-F238E27FC236}">
                <a16:creationId xmlns:a16="http://schemas.microsoft.com/office/drawing/2014/main" id="{F07411F5-6001-4F18-8041-F634D65CFA15}"/>
              </a:ext>
            </a:extLst>
          </p:cNvPr>
          <p:cNvSpPr>
            <a:spLocks noChangeShapeType="1"/>
          </p:cNvSpPr>
          <p:nvPr/>
        </p:nvSpPr>
        <p:spPr bwMode="auto">
          <a:xfrm flipV="1">
            <a:off x="2276475" y="5159375"/>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Text Box 11">
            <a:extLst>
              <a:ext uri="{FF2B5EF4-FFF2-40B4-BE49-F238E27FC236}">
                <a16:creationId xmlns:a16="http://schemas.microsoft.com/office/drawing/2014/main" id="{997D18BD-6D9B-48CB-A916-4434B79C6764}"/>
              </a:ext>
            </a:extLst>
          </p:cNvPr>
          <p:cNvSpPr txBox="1">
            <a:spLocks noChangeArrowheads="1"/>
          </p:cNvSpPr>
          <p:nvPr/>
        </p:nvSpPr>
        <p:spPr bwMode="auto">
          <a:xfrm>
            <a:off x="315913" y="5170488"/>
            <a:ext cx="21701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回车，换行指示报文的结束</a:t>
            </a:r>
            <a:endParaRPr lang="en-US" altLang="zh-CN">
              <a:latin typeface="Times New Roman" panose="02020603050405020304" pitchFamily="18" charset="0"/>
              <a:ea typeface="宋体" panose="02010600030101010101" pitchFamily="2" charset="-122"/>
            </a:endParaRPr>
          </a:p>
        </p:txBody>
      </p:sp>
      <p:sp>
        <p:nvSpPr>
          <p:cNvPr id="45070" name="Rectangle 2">
            <a:extLst>
              <a:ext uri="{FF2B5EF4-FFF2-40B4-BE49-F238E27FC236}">
                <a16:creationId xmlns:a16="http://schemas.microsoft.com/office/drawing/2014/main" id="{6D67688D-93B6-45D7-9E01-71CC6A21339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请求报文</a:t>
            </a:r>
            <a:endParaRPr lang="en-US" altLang="zh-CN"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D972668C-77C2-42BF-8E6C-05B93879FB0E}"/>
              </a:ext>
            </a:extLst>
          </p:cNvPr>
          <p:cNvSpPr>
            <a:spLocks noGrp="1"/>
          </p:cNvSpPr>
          <p:nvPr>
            <p:ph type="sldNum" sz="quarter" idx="10"/>
          </p:nvPr>
        </p:nvSpPr>
        <p:spPr/>
        <p:txBody>
          <a:bodyPr/>
          <a:lstStyle/>
          <a:p>
            <a:fld id="{5F7B0844-9B81-4FBF-8EB3-0A9DC462E987}" type="slidenum">
              <a:rPr lang="en-US" altLang="ko-KR"/>
              <a:pPr/>
              <a:t>29</a:t>
            </a:fld>
            <a:endParaRPr lang="en-US" altLang="ko-KR"/>
          </a:p>
        </p:txBody>
      </p:sp>
      <p:pic>
        <p:nvPicPr>
          <p:cNvPr id="46085" name="Picture 3">
            <a:extLst>
              <a:ext uri="{FF2B5EF4-FFF2-40B4-BE49-F238E27FC236}">
                <a16:creationId xmlns:a16="http://schemas.microsoft.com/office/drawing/2014/main" id="{54CC941D-45E0-4ACA-AAD0-3AF64CF4C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3463925"/>
            <a:ext cx="577215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2">
            <a:extLst>
              <a:ext uri="{FF2B5EF4-FFF2-40B4-BE49-F238E27FC236}">
                <a16:creationId xmlns:a16="http://schemas.microsoft.com/office/drawing/2014/main" id="{A86E8FC4-AE00-4152-91C4-6CFA9469FA28}"/>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请求报文</a:t>
            </a:r>
            <a:r>
              <a:rPr lang="en-US" altLang="zh-CN" sz="4000"/>
              <a:t>: </a:t>
            </a:r>
            <a:r>
              <a:rPr lang="zh-CN" altLang="en-US" sz="4000"/>
              <a:t>通用格式</a:t>
            </a:r>
            <a:endParaRPr lang="en-US" altLang="zh-CN" sz="4000"/>
          </a:p>
        </p:txBody>
      </p:sp>
      <p:sp>
        <p:nvSpPr>
          <p:cNvPr id="46088" name="Rectangle 3">
            <a:extLst>
              <a:ext uri="{FF2B5EF4-FFF2-40B4-BE49-F238E27FC236}">
                <a16:creationId xmlns:a16="http://schemas.microsoft.com/office/drawing/2014/main" id="{4C0733C6-18B7-4D62-9451-2BA6A1B5BB5C}"/>
              </a:ext>
            </a:extLst>
          </p:cNvPr>
          <p:cNvSpPr>
            <a:spLocks noChangeArrowheads="1"/>
          </p:cNvSpPr>
          <p:nvPr/>
        </p:nvSpPr>
        <p:spPr bwMode="auto">
          <a:xfrm>
            <a:off x="533400" y="1066800"/>
            <a:ext cx="80232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zh-CN" altLang="en-US"/>
              <a:t>通用格式</a:t>
            </a:r>
          </a:p>
          <a:p>
            <a:pPr lvl="1"/>
            <a:r>
              <a:rPr lang="zh-CN" altLang="en-US"/>
              <a:t>请求行：第</a:t>
            </a:r>
            <a:r>
              <a:rPr lang="en-US" altLang="zh-CN"/>
              <a:t>1</a:t>
            </a:r>
            <a:r>
              <a:rPr lang="zh-CN" altLang="en-US"/>
              <a:t>行，方法字段，</a:t>
            </a:r>
            <a:r>
              <a:rPr lang="en-US" altLang="zh-CN"/>
              <a:t>URL</a:t>
            </a:r>
            <a:r>
              <a:rPr lang="zh-CN" altLang="en-US"/>
              <a:t>字段，版本字段</a:t>
            </a:r>
          </a:p>
          <a:p>
            <a:pPr lvl="1"/>
            <a:r>
              <a:rPr lang="zh-CN" altLang="en-US"/>
              <a:t>首部行：一般多行</a:t>
            </a:r>
          </a:p>
          <a:p>
            <a:pPr lvl="1"/>
            <a:r>
              <a:rPr lang="zh-CN" altLang="en-US"/>
              <a:t>实体主体：可为空</a:t>
            </a:r>
            <a:endParaRPr lang="zh-CN" altLang="en-US" i="1">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BCC33E4F-39CA-46F2-AEB3-2C6E016B8201}"/>
              </a:ext>
            </a:extLst>
          </p:cNvPr>
          <p:cNvSpPr>
            <a:spLocks noGrp="1"/>
          </p:cNvSpPr>
          <p:nvPr>
            <p:ph type="sldNum" sz="quarter" idx="10"/>
          </p:nvPr>
        </p:nvSpPr>
        <p:spPr/>
        <p:txBody>
          <a:bodyPr/>
          <a:lstStyle/>
          <a:p>
            <a:fld id="{DF7FD2F1-36A3-400C-B266-E94C21ACD9C3}" type="slidenum">
              <a:rPr lang="en-US" altLang="ko-KR"/>
              <a:pPr/>
              <a:t>3</a:t>
            </a:fld>
            <a:endParaRPr lang="en-US" altLang="ko-KR"/>
          </a:p>
        </p:txBody>
      </p:sp>
      <p:sp>
        <p:nvSpPr>
          <p:cNvPr id="23557" name="Rectangle 5">
            <a:extLst>
              <a:ext uri="{FF2B5EF4-FFF2-40B4-BE49-F238E27FC236}">
                <a16:creationId xmlns:a16="http://schemas.microsoft.com/office/drawing/2014/main" id="{45533863-2E92-4685-8A3B-EFD2AE346D82}"/>
              </a:ext>
            </a:extLst>
          </p:cNvPr>
          <p:cNvSpPr>
            <a:spLocks noGrp="1" noChangeArrowheads="1"/>
          </p:cNvSpPr>
          <p:nvPr>
            <p:ph type="body" sz="half" idx="4294967295"/>
          </p:nvPr>
        </p:nvSpPr>
        <p:spPr>
          <a:xfrm>
            <a:off x="633413" y="1366838"/>
            <a:ext cx="3932237" cy="4114800"/>
          </a:xfrm>
        </p:spPr>
        <p:txBody>
          <a:bodyPr/>
          <a:lstStyle/>
          <a:p>
            <a:r>
              <a:rPr lang="en-US" altLang="zh-CN"/>
              <a:t>E-mail</a:t>
            </a:r>
          </a:p>
          <a:p>
            <a:r>
              <a:rPr lang="en-US" altLang="zh-CN"/>
              <a:t>Web</a:t>
            </a:r>
          </a:p>
          <a:p>
            <a:r>
              <a:rPr lang="zh-CN" altLang="en-US"/>
              <a:t>即时讯息</a:t>
            </a:r>
          </a:p>
          <a:p>
            <a:r>
              <a:rPr lang="zh-CN" altLang="en-US"/>
              <a:t>远程注册</a:t>
            </a:r>
          </a:p>
          <a:p>
            <a:r>
              <a:rPr lang="en-US" altLang="zh-CN"/>
              <a:t>P2P</a:t>
            </a:r>
            <a:r>
              <a:rPr lang="zh-CN" altLang="en-US"/>
              <a:t>文件共享</a:t>
            </a:r>
          </a:p>
          <a:p>
            <a:r>
              <a:rPr lang="zh-CN" altLang="en-US"/>
              <a:t>多用户网络游戏</a:t>
            </a:r>
          </a:p>
          <a:p>
            <a:r>
              <a:rPr lang="zh-CN" altLang="en-US"/>
              <a:t>流式存储视频片段</a:t>
            </a:r>
          </a:p>
        </p:txBody>
      </p:sp>
      <p:sp>
        <p:nvSpPr>
          <p:cNvPr id="23558" name="Rectangle 6">
            <a:extLst>
              <a:ext uri="{FF2B5EF4-FFF2-40B4-BE49-F238E27FC236}">
                <a16:creationId xmlns:a16="http://schemas.microsoft.com/office/drawing/2014/main" id="{9068F0B7-F01D-40B4-BEA7-C1FA4A51E5D4}"/>
              </a:ext>
            </a:extLst>
          </p:cNvPr>
          <p:cNvSpPr>
            <a:spLocks noGrp="1" noChangeArrowheads="1"/>
          </p:cNvSpPr>
          <p:nvPr>
            <p:ph type="body" sz="half" idx="4294967295"/>
          </p:nvPr>
        </p:nvSpPr>
        <p:spPr>
          <a:xfrm>
            <a:off x="4724400" y="1366838"/>
            <a:ext cx="3932238" cy="4114800"/>
          </a:xfrm>
        </p:spPr>
        <p:txBody>
          <a:bodyPr/>
          <a:lstStyle/>
          <a:p>
            <a:r>
              <a:rPr lang="zh-CN" altLang="en-US"/>
              <a:t>因特网电话</a:t>
            </a:r>
          </a:p>
          <a:p>
            <a:r>
              <a:rPr lang="zh-CN" altLang="en-US"/>
              <a:t>实时视频会议</a:t>
            </a:r>
          </a:p>
          <a:p>
            <a:r>
              <a:rPr lang="zh-CN" altLang="en-US"/>
              <a:t>大规模并行计算</a:t>
            </a:r>
          </a:p>
        </p:txBody>
      </p:sp>
      <p:sp>
        <p:nvSpPr>
          <p:cNvPr id="23561" name="Rectangle 2">
            <a:extLst>
              <a:ext uri="{FF2B5EF4-FFF2-40B4-BE49-F238E27FC236}">
                <a16:creationId xmlns:a16="http://schemas.microsoft.com/office/drawing/2014/main" id="{BCB01D8B-2619-4501-BEF4-B3031E508C51}"/>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某些网络应用</a:t>
            </a:r>
            <a:endParaRPr lang="en-US" altLang="zh-CN"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35DBCEF7-7F68-408A-A655-AC5046CA0EDC}"/>
              </a:ext>
            </a:extLst>
          </p:cNvPr>
          <p:cNvSpPr>
            <a:spLocks noGrp="1"/>
          </p:cNvSpPr>
          <p:nvPr>
            <p:ph type="sldNum" sz="quarter" idx="10"/>
          </p:nvPr>
        </p:nvSpPr>
        <p:spPr/>
        <p:txBody>
          <a:bodyPr/>
          <a:lstStyle/>
          <a:p>
            <a:fld id="{0D8E29E5-1D41-4658-AD3C-603286E496D5}" type="slidenum">
              <a:rPr lang="en-US" altLang="ko-KR"/>
              <a:pPr/>
              <a:t>30</a:t>
            </a:fld>
            <a:endParaRPr lang="en-US" altLang="ko-KR"/>
          </a:p>
        </p:txBody>
      </p:sp>
      <p:sp>
        <p:nvSpPr>
          <p:cNvPr id="48133" name="Rectangle 1027">
            <a:extLst>
              <a:ext uri="{FF2B5EF4-FFF2-40B4-BE49-F238E27FC236}">
                <a16:creationId xmlns:a16="http://schemas.microsoft.com/office/drawing/2014/main" id="{DCAD6120-331B-4C6D-8160-4C9E4831D76E}"/>
              </a:ext>
            </a:extLst>
          </p:cNvPr>
          <p:cNvSpPr>
            <a:spLocks noGrp="1" noChangeArrowheads="1"/>
          </p:cNvSpPr>
          <p:nvPr>
            <p:ph type="body" sz="half" idx="4294967295"/>
          </p:nvPr>
        </p:nvSpPr>
        <p:spPr>
          <a:xfrm>
            <a:off x="698500" y="1257300"/>
            <a:ext cx="7335838" cy="4114800"/>
          </a:xfrm>
        </p:spPr>
        <p:txBody>
          <a:bodyPr/>
          <a:lstStyle/>
          <a:p>
            <a:r>
              <a:rPr lang="en-US" altLang="zh-CN" sz="2400">
                <a:solidFill>
                  <a:schemeClr val="accent2"/>
                </a:solidFill>
              </a:rPr>
              <a:t>GET</a:t>
            </a:r>
            <a:r>
              <a:rPr lang="zh-CN" altLang="en-US" sz="2400"/>
              <a:t>：最常用，请求访问网页，实体主体为空</a:t>
            </a:r>
          </a:p>
          <a:p>
            <a:r>
              <a:rPr lang="en-US" altLang="zh-CN" sz="2400">
                <a:solidFill>
                  <a:schemeClr val="accent2"/>
                </a:solidFill>
              </a:rPr>
              <a:t>POST</a:t>
            </a:r>
            <a:r>
              <a:rPr lang="zh-CN" altLang="en-US" sz="2400"/>
              <a:t>：常用，提交表单同时请求访问网页，如使用搜索引擎，实体主体中为表单输入值</a:t>
            </a:r>
          </a:p>
          <a:p>
            <a:r>
              <a:rPr lang="en-US" altLang="zh-CN" sz="2400">
                <a:solidFill>
                  <a:schemeClr val="accent2"/>
                </a:solidFill>
              </a:rPr>
              <a:t>HEAD</a:t>
            </a:r>
            <a:r>
              <a:rPr lang="zh-CN" altLang="en-US" sz="2400"/>
              <a:t>：少用，测试用，与</a:t>
            </a:r>
            <a:r>
              <a:rPr lang="en-US" altLang="zh-CN" sz="2400"/>
              <a:t>GET</a:t>
            </a:r>
            <a:r>
              <a:rPr lang="zh-CN" altLang="en-US" sz="2400"/>
              <a:t>区别在于响应中去掉请求的对象</a:t>
            </a:r>
          </a:p>
          <a:p>
            <a:r>
              <a:rPr lang="en-US" altLang="zh-CN" sz="2400"/>
              <a:t>PUT</a:t>
            </a:r>
            <a:r>
              <a:rPr lang="zh-CN" altLang="en-US" sz="2400"/>
              <a:t>：很少用，向</a:t>
            </a:r>
            <a:r>
              <a:rPr lang="en-US" altLang="zh-CN" sz="2400"/>
              <a:t>URL</a:t>
            </a:r>
            <a:r>
              <a:rPr lang="zh-CN" altLang="en-US" sz="2400"/>
              <a:t>字段中定义的路径，上载在实体主体中文件</a:t>
            </a:r>
            <a:endParaRPr lang="en-US" altLang="zh-CN" sz="2400"/>
          </a:p>
          <a:p>
            <a:r>
              <a:rPr lang="en-US" altLang="zh-CN" sz="2400"/>
              <a:t>DELETE</a:t>
            </a:r>
            <a:r>
              <a:rPr lang="zh-CN" altLang="en-US" sz="2400"/>
              <a:t>，很少用，删除在</a:t>
            </a:r>
            <a:r>
              <a:rPr lang="en-US" altLang="zh-CN" sz="2400"/>
              <a:t>URL</a:t>
            </a:r>
            <a:r>
              <a:rPr lang="zh-CN" altLang="en-US" sz="2400"/>
              <a:t>字段中定义的文件</a:t>
            </a:r>
            <a:endParaRPr lang="en-US" altLang="zh-CN" sz="2400"/>
          </a:p>
        </p:txBody>
      </p:sp>
      <p:sp>
        <p:nvSpPr>
          <p:cNvPr id="48136" name="Rectangle 2">
            <a:extLst>
              <a:ext uri="{FF2B5EF4-FFF2-40B4-BE49-F238E27FC236}">
                <a16:creationId xmlns:a16="http://schemas.microsoft.com/office/drawing/2014/main" id="{C168D66B-4DD8-4CED-944A-49E73BA9EB6D}"/>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方法类型</a:t>
            </a:r>
            <a:endParaRPr lang="en-US" altLang="zh-CN"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7ADE37DF-0695-4E74-87FA-06627FE482F7}"/>
              </a:ext>
            </a:extLst>
          </p:cNvPr>
          <p:cNvSpPr>
            <a:spLocks noGrp="1"/>
          </p:cNvSpPr>
          <p:nvPr>
            <p:ph type="sldNum" sz="quarter" idx="10"/>
          </p:nvPr>
        </p:nvSpPr>
        <p:spPr/>
        <p:txBody>
          <a:bodyPr/>
          <a:lstStyle/>
          <a:p>
            <a:fld id="{FC0055FD-A447-41F0-BA33-FF90A73CDCF2}" type="slidenum">
              <a:rPr lang="en-US" altLang="ko-KR"/>
              <a:pPr/>
              <a:t>31</a:t>
            </a:fld>
            <a:endParaRPr lang="en-US" altLang="ko-KR"/>
          </a:p>
        </p:txBody>
      </p:sp>
      <p:sp>
        <p:nvSpPr>
          <p:cNvPr id="50181" name="Text Box 4">
            <a:extLst>
              <a:ext uri="{FF2B5EF4-FFF2-40B4-BE49-F238E27FC236}">
                <a16:creationId xmlns:a16="http://schemas.microsoft.com/office/drawing/2014/main" id="{AF8D6E13-BA8C-449C-B2A0-C07A1FF05363}"/>
              </a:ext>
            </a:extLst>
          </p:cNvPr>
          <p:cNvSpPr txBox="1">
            <a:spLocks noChangeArrowheads="1"/>
          </p:cNvSpPr>
          <p:nvPr/>
        </p:nvSpPr>
        <p:spPr bwMode="auto">
          <a:xfrm>
            <a:off x="3181350" y="2863850"/>
            <a:ext cx="58229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2000" b="1">
                <a:latin typeface="Courier New" panose="02070309020205020404" pitchFamily="49" charset="0"/>
                <a:ea typeface="宋体" panose="02010600030101010101" pitchFamily="2" charset="-122"/>
              </a:rPr>
              <a:t>HTTP/1.1 200 OK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Connection close</a:t>
            </a:r>
          </a:p>
          <a:p>
            <a:pPr>
              <a:spcBef>
                <a:spcPct val="0"/>
              </a:spcBef>
              <a:buClrTx/>
              <a:buSzTx/>
              <a:buFontTx/>
              <a:buNone/>
            </a:pPr>
            <a:r>
              <a:rPr lang="en-US" altLang="zh-CN" sz="2000" b="1">
                <a:latin typeface="Courier New" panose="02070309020205020404" pitchFamily="49" charset="0"/>
                <a:ea typeface="宋体" panose="02010600030101010101" pitchFamily="2" charset="-122"/>
              </a:rPr>
              <a:t>Date: Thu, 06 Aug 1998 12:00:15 GMT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Server: Apache/1.3.0 (Unix)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Last-Modified: Mon, 22 Jun 1998 …...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Content-Length: 6821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Content-Type: text/html</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data data data data data ... </a:t>
            </a:r>
          </a:p>
        </p:txBody>
      </p:sp>
      <p:sp>
        <p:nvSpPr>
          <p:cNvPr id="50182" name="Text Box 5">
            <a:extLst>
              <a:ext uri="{FF2B5EF4-FFF2-40B4-BE49-F238E27FC236}">
                <a16:creationId xmlns:a16="http://schemas.microsoft.com/office/drawing/2014/main" id="{2CD9F519-DD4B-4D83-A800-CF5ECA3A1936}"/>
              </a:ext>
            </a:extLst>
          </p:cNvPr>
          <p:cNvSpPr txBox="1">
            <a:spLocks noChangeArrowheads="1"/>
          </p:cNvSpPr>
          <p:nvPr/>
        </p:nvSpPr>
        <p:spPr bwMode="auto">
          <a:xfrm>
            <a:off x="374650" y="2284413"/>
            <a:ext cx="2657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2000">
                <a:solidFill>
                  <a:schemeClr val="accent2"/>
                </a:solidFill>
                <a:ea typeface="宋体" panose="02010600030101010101" pitchFamily="2" charset="-122"/>
              </a:rPr>
              <a:t> </a:t>
            </a:r>
            <a:r>
              <a:rPr lang="zh-CN" altLang="en-US" sz="2000">
                <a:solidFill>
                  <a:schemeClr val="accent2"/>
                </a:solidFill>
                <a:ea typeface="宋体" panose="02010600030101010101" pitchFamily="2" charset="-122"/>
              </a:rPr>
              <a:t>状态行</a:t>
            </a:r>
          </a:p>
          <a:p>
            <a:pPr algn="ctr">
              <a:spcBef>
                <a:spcPct val="0"/>
              </a:spcBef>
              <a:buClrTx/>
              <a:buSzTx/>
              <a:buFontTx/>
              <a:buNone/>
            </a:pPr>
            <a:r>
              <a:rPr lang="en-US" altLang="zh-CN" sz="2000">
                <a:solidFill>
                  <a:schemeClr val="accent2"/>
                </a:solidFill>
                <a:ea typeface="宋体" panose="02010600030101010101" pitchFamily="2" charset="-122"/>
              </a:rPr>
              <a:t>(</a:t>
            </a:r>
            <a:r>
              <a:rPr lang="zh-CN" altLang="en-US" sz="2000">
                <a:solidFill>
                  <a:schemeClr val="accent2"/>
                </a:solidFill>
                <a:ea typeface="宋体" panose="02010600030101010101" pitchFamily="2" charset="-122"/>
              </a:rPr>
              <a:t>协议状态码状态短语</a:t>
            </a:r>
            <a:r>
              <a:rPr lang="en-US" altLang="zh-CN" sz="2000">
                <a:solidFill>
                  <a:schemeClr val="accent2"/>
                </a:solidFill>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50183" name="Line 6">
            <a:extLst>
              <a:ext uri="{FF2B5EF4-FFF2-40B4-BE49-F238E27FC236}">
                <a16:creationId xmlns:a16="http://schemas.microsoft.com/office/drawing/2014/main" id="{A75427AB-FA6E-415A-813E-98CC8EA1606E}"/>
              </a:ext>
            </a:extLst>
          </p:cNvPr>
          <p:cNvSpPr>
            <a:spLocks noChangeShapeType="1"/>
          </p:cNvSpPr>
          <p:nvPr/>
        </p:nvSpPr>
        <p:spPr bwMode="auto">
          <a:xfrm>
            <a:off x="2295525" y="2790825"/>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4" name="Freeform 7">
            <a:extLst>
              <a:ext uri="{FF2B5EF4-FFF2-40B4-BE49-F238E27FC236}">
                <a16:creationId xmlns:a16="http://schemas.microsoft.com/office/drawing/2014/main" id="{956B079B-88DE-4EF5-8FDF-B12F4EE22D50}"/>
              </a:ext>
            </a:extLst>
          </p:cNvPr>
          <p:cNvSpPr>
            <a:spLocks/>
          </p:cNvSpPr>
          <p:nvPr/>
        </p:nvSpPr>
        <p:spPr bwMode="auto">
          <a:xfrm>
            <a:off x="3095625" y="3225800"/>
            <a:ext cx="257175" cy="1858963"/>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0185" name="Text Box 8">
            <a:extLst>
              <a:ext uri="{FF2B5EF4-FFF2-40B4-BE49-F238E27FC236}">
                <a16:creationId xmlns:a16="http://schemas.microsoft.com/office/drawing/2014/main" id="{9EDA9BDD-D3E9-40BF-89F6-8B111245C7D7}"/>
              </a:ext>
            </a:extLst>
          </p:cNvPr>
          <p:cNvSpPr txBox="1">
            <a:spLocks noChangeArrowheads="1"/>
          </p:cNvSpPr>
          <p:nvPr/>
        </p:nvSpPr>
        <p:spPr bwMode="auto">
          <a:xfrm>
            <a:off x="2070100" y="38735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2000">
                <a:solidFill>
                  <a:schemeClr val="accent2"/>
                </a:solidFill>
                <a:ea typeface="宋体" panose="02010600030101010101" pitchFamily="2" charset="-122"/>
              </a:rPr>
              <a:t>首部行</a:t>
            </a:r>
            <a:endParaRPr lang="zh-CN" altLang="en-US">
              <a:latin typeface="Times New Roman" panose="02020603050405020304" pitchFamily="18" charset="0"/>
              <a:ea typeface="宋体" panose="02010600030101010101" pitchFamily="2" charset="-122"/>
            </a:endParaRPr>
          </a:p>
        </p:txBody>
      </p:sp>
      <p:sp>
        <p:nvSpPr>
          <p:cNvPr id="50186" name="Line 9">
            <a:extLst>
              <a:ext uri="{FF2B5EF4-FFF2-40B4-BE49-F238E27FC236}">
                <a16:creationId xmlns:a16="http://schemas.microsoft.com/office/drawing/2014/main" id="{43FCEBB8-74BD-47B8-88F0-46EAF931AA13}"/>
              </a:ext>
            </a:extLst>
          </p:cNvPr>
          <p:cNvSpPr>
            <a:spLocks noChangeShapeType="1"/>
          </p:cNvSpPr>
          <p:nvPr/>
        </p:nvSpPr>
        <p:spPr bwMode="auto">
          <a:xfrm flipV="1">
            <a:off x="2190750" y="5257800"/>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Text Box 10">
            <a:extLst>
              <a:ext uri="{FF2B5EF4-FFF2-40B4-BE49-F238E27FC236}">
                <a16:creationId xmlns:a16="http://schemas.microsoft.com/office/drawing/2014/main" id="{13C3A137-60D1-41B4-B5B7-BC6BEF0E7131}"/>
              </a:ext>
            </a:extLst>
          </p:cNvPr>
          <p:cNvSpPr txBox="1">
            <a:spLocks noChangeArrowheads="1"/>
          </p:cNvSpPr>
          <p:nvPr/>
        </p:nvSpPr>
        <p:spPr bwMode="auto">
          <a:xfrm>
            <a:off x="296863" y="5335588"/>
            <a:ext cx="2065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数据，如请求的</a:t>
            </a:r>
            <a:r>
              <a:rPr lang="en-US" altLang="zh-CN" sz="2000">
                <a:solidFill>
                  <a:schemeClr val="accent2"/>
                </a:solidFill>
                <a:ea typeface="宋体" panose="02010600030101010101" pitchFamily="2" charset="-122"/>
              </a:rPr>
              <a:t>HTML</a:t>
            </a:r>
            <a:r>
              <a:rPr lang="zh-CN" altLang="en-US" sz="2000">
                <a:solidFill>
                  <a:schemeClr val="accent2"/>
                </a:solidFill>
                <a:ea typeface="宋体" panose="02010600030101010101" pitchFamily="2" charset="-122"/>
              </a:rPr>
              <a:t>文件</a:t>
            </a:r>
            <a:endParaRPr lang="en-US" altLang="zh-CN">
              <a:latin typeface="Times New Roman" panose="02020603050405020304" pitchFamily="18" charset="0"/>
              <a:ea typeface="宋体" panose="02010600030101010101" pitchFamily="2" charset="-122"/>
            </a:endParaRPr>
          </a:p>
        </p:txBody>
      </p:sp>
      <p:sp>
        <p:nvSpPr>
          <p:cNvPr id="50189" name="Rectangle 2">
            <a:extLst>
              <a:ext uri="{FF2B5EF4-FFF2-40B4-BE49-F238E27FC236}">
                <a16:creationId xmlns:a16="http://schemas.microsoft.com/office/drawing/2014/main" id="{7EB8168F-12AB-46EA-AB62-AD918E6E4906}"/>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响应报文</a:t>
            </a:r>
            <a:endParaRPr lang="en-US" altLang="zh-CN" sz="4000"/>
          </a:p>
        </p:txBody>
      </p:sp>
      <p:sp>
        <p:nvSpPr>
          <p:cNvPr id="50190" name="Rectangle 14">
            <a:extLst>
              <a:ext uri="{FF2B5EF4-FFF2-40B4-BE49-F238E27FC236}">
                <a16:creationId xmlns:a16="http://schemas.microsoft.com/office/drawing/2014/main" id="{DB0D8CF9-BA6D-47C7-8E75-EE143E3E3B11}"/>
              </a:ext>
            </a:extLst>
          </p:cNvPr>
          <p:cNvSpPr>
            <a:spLocks noChangeArrowheads="1"/>
          </p:cNvSpPr>
          <p:nvPr/>
        </p:nvSpPr>
        <p:spPr bwMode="auto">
          <a:xfrm>
            <a:off x="587375" y="1336675"/>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accent2"/>
                </a:solidFill>
                <a:latin typeface="黑体" panose="02010609060101010101" pitchFamily="49" charset="-122"/>
                <a:ea typeface="黑体" panose="02010609060101010101" pitchFamily="49" charset="-122"/>
              </a:rPr>
              <a:t>观察</a:t>
            </a:r>
            <a:r>
              <a:rPr kumimoji="1" lang="en-US" altLang="zh-CN" sz="2800">
                <a:solidFill>
                  <a:schemeClr val="accent2"/>
                </a:solidFill>
                <a:latin typeface="黑体" panose="02010609060101010101" pitchFamily="49" charset="-122"/>
                <a:ea typeface="黑体" panose="02010609060101010101" pitchFamily="49" charset="-122"/>
              </a:rPr>
              <a:t>HTTP</a:t>
            </a:r>
            <a:r>
              <a:rPr kumimoji="1" lang="zh-CN" altLang="en-US" sz="2800">
                <a:solidFill>
                  <a:schemeClr val="accent2"/>
                </a:solidFill>
                <a:latin typeface="黑体" panose="02010609060101010101" pitchFamily="49" charset="-122"/>
                <a:ea typeface="黑体" panose="02010609060101010101" pitchFamily="49" charset="-122"/>
              </a:rPr>
              <a:t>响应报文例子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8BEE238B-F0AC-4044-91BD-64EF9D7D2E5D}"/>
              </a:ext>
            </a:extLst>
          </p:cNvPr>
          <p:cNvSpPr>
            <a:spLocks noGrp="1"/>
          </p:cNvSpPr>
          <p:nvPr>
            <p:ph type="sldNum" sz="quarter" idx="10"/>
          </p:nvPr>
        </p:nvSpPr>
        <p:spPr/>
        <p:txBody>
          <a:bodyPr/>
          <a:lstStyle/>
          <a:p>
            <a:fld id="{A06007D3-053E-4F83-AC97-D886635DBA20}" type="slidenum">
              <a:rPr lang="en-US" altLang="ko-KR"/>
              <a:pPr/>
              <a:t>32</a:t>
            </a:fld>
            <a:endParaRPr lang="en-US" altLang="ko-KR"/>
          </a:p>
        </p:txBody>
      </p:sp>
      <p:pic>
        <p:nvPicPr>
          <p:cNvPr id="49157" name="Picture 5" descr="kurose_c02f09">
            <a:extLst>
              <a:ext uri="{FF2B5EF4-FFF2-40B4-BE49-F238E27FC236}">
                <a16:creationId xmlns:a16="http://schemas.microsoft.com/office/drawing/2014/main" id="{1D4D25EC-430A-4B1E-A0F5-DC267855155C}"/>
              </a:ext>
            </a:extLst>
          </p:cNvPr>
          <p:cNvPicPr preferRelativeResize="0">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b="13493"/>
          <a:stretch>
            <a:fillRect/>
          </a:stretch>
        </p:blipFill>
        <p:spPr>
          <a:xfrm>
            <a:off x="2139950" y="3287713"/>
            <a:ext cx="5867400" cy="3203575"/>
          </a:xfrm>
          <a:noFill/>
        </p:spPr>
      </p:pic>
      <p:sp>
        <p:nvSpPr>
          <p:cNvPr id="49160" name="Rectangle 2">
            <a:extLst>
              <a:ext uri="{FF2B5EF4-FFF2-40B4-BE49-F238E27FC236}">
                <a16:creationId xmlns:a16="http://schemas.microsoft.com/office/drawing/2014/main" id="{D9858667-0BCC-4D72-B30D-9202ECC9AECF}"/>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响应报文</a:t>
            </a:r>
            <a:r>
              <a:rPr lang="en-US" altLang="zh-CN" sz="4000"/>
              <a:t>: </a:t>
            </a:r>
            <a:r>
              <a:rPr lang="zh-CN" altLang="en-US" sz="4000"/>
              <a:t>通用格式</a:t>
            </a:r>
            <a:endParaRPr lang="en-US" altLang="zh-CN" sz="4000"/>
          </a:p>
        </p:txBody>
      </p:sp>
      <p:sp>
        <p:nvSpPr>
          <p:cNvPr id="49161" name="Rectangle 3">
            <a:extLst>
              <a:ext uri="{FF2B5EF4-FFF2-40B4-BE49-F238E27FC236}">
                <a16:creationId xmlns:a16="http://schemas.microsoft.com/office/drawing/2014/main" id="{6E01FC50-340F-470B-AF27-F1B215D2AB78}"/>
              </a:ext>
            </a:extLst>
          </p:cNvPr>
          <p:cNvSpPr>
            <a:spLocks noChangeArrowheads="1"/>
          </p:cNvSpPr>
          <p:nvPr/>
        </p:nvSpPr>
        <p:spPr bwMode="auto">
          <a:xfrm>
            <a:off x="533400" y="1066800"/>
            <a:ext cx="80232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zh-CN" altLang="en-US"/>
              <a:t>通用格式</a:t>
            </a:r>
          </a:p>
          <a:p>
            <a:pPr lvl="1"/>
            <a:r>
              <a:rPr lang="zh-CN" altLang="en-US"/>
              <a:t>状态行：第</a:t>
            </a:r>
            <a:r>
              <a:rPr lang="en-US" altLang="zh-CN"/>
              <a:t>1</a:t>
            </a:r>
            <a:r>
              <a:rPr lang="zh-CN" altLang="en-US"/>
              <a:t>行，版本字段，状态码字段，短语字段</a:t>
            </a:r>
          </a:p>
          <a:p>
            <a:pPr lvl="1"/>
            <a:r>
              <a:rPr lang="zh-CN" altLang="en-US"/>
              <a:t>首部行：一般多行</a:t>
            </a:r>
          </a:p>
          <a:p>
            <a:pPr lvl="1"/>
            <a:r>
              <a:rPr lang="zh-CN" altLang="en-US"/>
              <a:t>实体主体：报文的主体</a:t>
            </a:r>
            <a:endParaRPr lang="zh-CN" altLang="en-US" i="1">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014B4234-DACC-4E6A-A3FE-7A6A58F36E16}"/>
              </a:ext>
            </a:extLst>
          </p:cNvPr>
          <p:cNvSpPr>
            <a:spLocks noGrp="1"/>
          </p:cNvSpPr>
          <p:nvPr>
            <p:ph type="sldNum" sz="quarter" idx="10"/>
          </p:nvPr>
        </p:nvSpPr>
        <p:spPr/>
        <p:txBody>
          <a:bodyPr/>
          <a:lstStyle/>
          <a:p>
            <a:fld id="{21AFAF43-3553-44BE-AAA2-2FEE0CAA1AF3}" type="slidenum">
              <a:rPr lang="en-US" altLang="ko-KR"/>
              <a:pPr/>
              <a:t>33</a:t>
            </a:fld>
            <a:endParaRPr lang="en-US" altLang="ko-KR"/>
          </a:p>
        </p:txBody>
      </p:sp>
      <p:sp>
        <p:nvSpPr>
          <p:cNvPr id="51205" name="Rectangle 3">
            <a:extLst>
              <a:ext uri="{FF2B5EF4-FFF2-40B4-BE49-F238E27FC236}">
                <a16:creationId xmlns:a16="http://schemas.microsoft.com/office/drawing/2014/main" id="{9D6497F4-CF13-44CF-85B1-4010D7E41FE7}"/>
              </a:ext>
            </a:extLst>
          </p:cNvPr>
          <p:cNvSpPr>
            <a:spLocks noGrp="1" noChangeArrowheads="1"/>
          </p:cNvSpPr>
          <p:nvPr>
            <p:ph type="body" sz="half" idx="4294967295"/>
          </p:nvPr>
        </p:nvSpPr>
        <p:spPr>
          <a:xfrm>
            <a:off x="533400" y="1882775"/>
            <a:ext cx="7934325" cy="4648200"/>
          </a:xfrm>
        </p:spPr>
        <p:txBody>
          <a:bodyPr/>
          <a:lstStyle/>
          <a:p>
            <a:pPr>
              <a:buFont typeface="Wingdings" panose="05000000000000000000" pitchFamily="2" charset="2"/>
              <a:buNone/>
            </a:pPr>
            <a:r>
              <a:rPr lang="en-US" altLang="zh-CN" sz="2400" b="1">
                <a:solidFill>
                  <a:srgbClr val="FF0000"/>
                </a:solidFill>
                <a:latin typeface="Courier New" panose="02070309020205020404" pitchFamily="49" charset="0"/>
              </a:rPr>
              <a:t>200 OK</a:t>
            </a:r>
            <a:endParaRPr lang="en-US" altLang="zh-CN" sz="2400"/>
          </a:p>
          <a:p>
            <a:pPr lvl="1"/>
            <a:r>
              <a:rPr lang="zh-CN" altLang="en-US" sz="2000"/>
              <a:t>请求成功，请求的对象在这个报文后面</a:t>
            </a:r>
            <a:endParaRPr lang="en-US" altLang="zh-CN" sz="2000"/>
          </a:p>
          <a:p>
            <a:pPr>
              <a:buFont typeface="Wingdings" panose="05000000000000000000" pitchFamily="2" charset="2"/>
              <a:buNone/>
            </a:pPr>
            <a:r>
              <a:rPr lang="en-US" altLang="zh-CN" sz="2400" b="1">
                <a:solidFill>
                  <a:srgbClr val="FF0000"/>
                </a:solidFill>
                <a:latin typeface="Courier New" panose="02070309020205020404" pitchFamily="49" charset="0"/>
              </a:rPr>
              <a:t>301 Moved Permanently</a:t>
            </a:r>
            <a:endParaRPr lang="en-US" altLang="zh-CN" sz="2400"/>
          </a:p>
          <a:p>
            <a:pPr lvl="1"/>
            <a:r>
              <a:rPr lang="zh-CN" altLang="en-US" sz="2000"/>
              <a:t>请求的对象已转移，新的</a:t>
            </a:r>
            <a:r>
              <a:rPr lang="en-US" altLang="zh-CN" sz="2000"/>
              <a:t>URL</a:t>
            </a:r>
            <a:r>
              <a:rPr lang="zh-CN" altLang="en-US" sz="2000"/>
              <a:t>在响应报文的</a:t>
            </a:r>
            <a:r>
              <a:rPr lang="en-US" altLang="zh-CN" sz="2000"/>
              <a:t>Location:</a:t>
            </a:r>
            <a:r>
              <a:rPr lang="zh-CN" altLang="en-US" sz="2000"/>
              <a:t>首部行中指定</a:t>
            </a:r>
            <a:endParaRPr lang="en-US" altLang="zh-CN" sz="2000"/>
          </a:p>
          <a:p>
            <a:pPr>
              <a:buFont typeface="Wingdings" panose="05000000000000000000" pitchFamily="2" charset="2"/>
              <a:buNone/>
            </a:pPr>
            <a:r>
              <a:rPr lang="en-US" altLang="zh-CN" sz="2400" b="1">
                <a:solidFill>
                  <a:srgbClr val="FF0000"/>
                </a:solidFill>
                <a:latin typeface="Courier New" panose="02070309020205020404" pitchFamily="49" charset="0"/>
              </a:rPr>
              <a:t>400 Bad Request</a:t>
            </a:r>
            <a:endParaRPr lang="en-US" altLang="zh-CN" sz="2400"/>
          </a:p>
          <a:p>
            <a:pPr lvl="1"/>
            <a:r>
              <a:rPr lang="zh-CN" altLang="en-US" sz="2000"/>
              <a:t>请求报文不为服务器理解</a:t>
            </a:r>
            <a:endParaRPr lang="en-US" altLang="zh-CN" sz="2000"/>
          </a:p>
          <a:p>
            <a:pPr>
              <a:buFont typeface="Wingdings" panose="05000000000000000000" pitchFamily="2" charset="2"/>
              <a:buNone/>
            </a:pPr>
            <a:r>
              <a:rPr lang="en-US" altLang="zh-CN" sz="2400" b="1">
                <a:solidFill>
                  <a:srgbClr val="FF0000"/>
                </a:solidFill>
                <a:latin typeface="Courier New" panose="02070309020205020404" pitchFamily="49" charset="0"/>
              </a:rPr>
              <a:t>404 Not Found</a:t>
            </a:r>
            <a:endParaRPr lang="en-US" altLang="zh-CN" sz="2400"/>
          </a:p>
          <a:p>
            <a:pPr lvl="1"/>
            <a:r>
              <a:rPr lang="zh-CN" altLang="en-US" sz="2000"/>
              <a:t>请求的文档没有在该服务器上发现</a:t>
            </a:r>
            <a:endParaRPr lang="en-US" altLang="zh-CN" sz="2000"/>
          </a:p>
          <a:p>
            <a:pPr>
              <a:buFont typeface="Wingdings" panose="05000000000000000000" pitchFamily="2" charset="2"/>
              <a:buNone/>
            </a:pPr>
            <a:r>
              <a:rPr lang="en-US" altLang="zh-CN" sz="2400" b="1">
                <a:solidFill>
                  <a:srgbClr val="FF0000"/>
                </a:solidFill>
                <a:latin typeface="Courier New" panose="02070309020205020404" pitchFamily="49" charset="0"/>
              </a:rPr>
              <a:t>505 HTTP Version Not Supported</a:t>
            </a:r>
          </a:p>
        </p:txBody>
      </p:sp>
      <p:sp>
        <p:nvSpPr>
          <p:cNvPr id="51206" name="Rectangle 5">
            <a:extLst>
              <a:ext uri="{FF2B5EF4-FFF2-40B4-BE49-F238E27FC236}">
                <a16:creationId xmlns:a16="http://schemas.microsoft.com/office/drawing/2014/main" id="{CF4B39F8-015F-4552-8641-DD707492F416}"/>
              </a:ext>
            </a:extLst>
          </p:cNvPr>
          <p:cNvSpPr>
            <a:spLocks noChangeArrowheads="1"/>
          </p:cNvSpPr>
          <p:nvPr/>
        </p:nvSpPr>
        <p:spPr bwMode="auto">
          <a:xfrm>
            <a:off x="523875" y="1082675"/>
            <a:ext cx="7686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r>
              <a:rPr lang="zh-CN" altLang="en-US">
                <a:latin typeface="Times New Roman" panose="02020603050405020304" pitchFamily="18" charset="0"/>
              </a:rPr>
              <a:t>在服务器到客户机响应报文中的首行</a:t>
            </a:r>
            <a:r>
              <a:rPr lang="en-US" altLang="zh-CN">
                <a:latin typeface="Times New Roman" panose="02020603050405020304" pitchFamily="18" charset="0"/>
              </a:rPr>
              <a:t>.</a:t>
            </a:r>
          </a:p>
          <a:p>
            <a:pPr eaLnBrk="1"/>
            <a:r>
              <a:rPr lang="zh-CN" altLang="en-US">
                <a:latin typeface="Times New Roman" panose="02020603050405020304" pitchFamily="18" charset="0"/>
              </a:rPr>
              <a:t>一些编码的例子</a:t>
            </a:r>
            <a:r>
              <a:rPr lang="en-US" altLang="zh-CN">
                <a:latin typeface="Times New Roman" panose="02020603050405020304" pitchFamily="18" charset="0"/>
              </a:rPr>
              <a:t>:</a:t>
            </a:r>
          </a:p>
        </p:txBody>
      </p:sp>
      <p:sp>
        <p:nvSpPr>
          <p:cNvPr id="51208" name="Rectangle 2">
            <a:extLst>
              <a:ext uri="{FF2B5EF4-FFF2-40B4-BE49-F238E27FC236}">
                <a16:creationId xmlns:a16="http://schemas.microsoft.com/office/drawing/2014/main" id="{0405151A-64D1-4F66-B00F-CF6047F505E1}"/>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HTTP</a:t>
            </a:r>
            <a:r>
              <a:rPr lang="zh-CN" altLang="en-US" sz="4000"/>
              <a:t>响应状态码</a:t>
            </a:r>
            <a:endParaRPr lang="en-US" altLang="zh-CN" sz="4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7E8F63AE-D9FD-4523-ADB2-38ADC77ED201}"/>
              </a:ext>
            </a:extLst>
          </p:cNvPr>
          <p:cNvSpPr>
            <a:spLocks noGrp="1"/>
          </p:cNvSpPr>
          <p:nvPr>
            <p:ph type="sldNum" sz="quarter" idx="10"/>
          </p:nvPr>
        </p:nvSpPr>
        <p:spPr/>
        <p:txBody>
          <a:bodyPr/>
          <a:lstStyle/>
          <a:p>
            <a:fld id="{23DB2820-FB13-465A-8FAA-01D18573EE6F}" type="slidenum">
              <a:rPr lang="en-US" altLang="ko-KR"/>
              <a:pPr/>
              <a:t>34</a:t>
            </a:fld>
            <a:endParaRPr lang="en-US" altLang="ko-KR"/>
          </a:p>
        </p:txBody>
      </p:sp>
      <p:sp>
        <p:nvSpPr>
          <p:cNvPr id="52239" name="Rectangle 2">
            <a:extLst>
              <a:ext uri="{FF2B5EF4-FFF2-40B4-BE49-F238E27FC236}">
                <a16:creationId xmlns:a16="http://schemas.microsoft.com/office/drawing/2014/main" id="{C71A3940-3DCA-4A6E-A965-5E2CD406FCBF}"/>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使用</a:t>
            </a:r>
            <a:r>
              <a:rPr lang="en-US" altLang="zh-CN" sz="4000"/>
              <a:t>telnet</a:t>
            </a:r>
            <a:r>
              <a:rPr lang="zh-CN" altLang="en-US" sz="4000"/>
              <a:t>工具进行</a:t>
            </a:r>
            <a:r>
              <a:rPr lang="en-US" altLang="zh-CN" sz="4000"/>
              <a:t>HTTP</a:t>
            </a:r>
            <a:r>
              <a:rPr lang="zh-CN" altLang="en-US" sz="4000"/>
              <a:t>实验</a:t>
            </a:r>
          </a:p>
        </p:txBody>
      </p:sp>
      <p:sp>
        <p:nvSpPr>
          <p:cNvPr id="52240" name="Rectangle 3">
            <a:extLst>
              <a:ext uri="{FF2B5EF4-FFF2-40B4-BE49-F238E27FC236}">
                <a16:creationId xmlns:a16="http://schemas.microsoft.com/office/drawing/2014/main" id="{C5ECDB1C-4B60-440D-81C9-718985FB34F5}"/>
              </a:ext>
            </a:extLst>
          </p:cNvPr>
          <p:cNvSpPr>
            <a:spLocks noChangeArrowheads="1"/>
          </p:cNvSpPr>
          <p:nvPr/>
        </p:nvSpPr>
        <p:spPr bwMode="auto">
          <a:xfrm>
            <a:off x="533400" y="1066800"/>
            <a:ext cx="8023225"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t>telnet</a:t>
            </a:r>
            <a:endParaRPr lang="zh-CN" altLang="en-US"/>
          </a:p>
          <a:p>
            <a:pPr lvl="1"/>
            <a:r>
              <a:rPr lang="en-US" altLang="zh-CN"/>
              <a:t>Internet</a:t>
            </a:r>
            <a:r>
              <a:rPr lang="zh-CN" altLang="en-US"/>
              <a:t>远程登陆协议</a:t>
            </a:r>
          </a:p>
          <a:p>
            <a:pPr lvl="1"/>
            <a:r>
              <a:rPr lang="en-US" altLang="zh-CN"/>
              <a:t>Internet</a:t>
            </a:r>
            <a:r>
              <a:rPr lang="zh-CN" altLang="en-US"/>
              <a:t>远程登陆命令</a:t>
            </a:r>
          </a:p>
          <a:p>
            <a:pPr lvl="1"/>
            <a:r>
              <a:rPr lang="zh-CN" altLang="en-US"/>
              <a:t>允许用户登录进入远程主机系统</a:t>
            </a:r>
          </a:p>
          <a:p>
            <a:r>
              <a:rPr lang="zh-CN" altLang="en-US"/>
              <a:t>利用</a:t>
            </a:r>
            <a:r>
              <a:rPr lang="en-US" altLang="zh-CN"/>
              <a:t>SecureCRT</a:t>
            </a:r>
            <a:r>
              <a:rPr lang="zh-CN" altLang="en-US"/>
              <a:t>工具进行实验：一款支持</a:t>
            </a:r>
            <a:r>
              <a:rPr lang="en-US" altLang="zh-CN"/>
              <a:t>SSH</a:t>
            </a:r>
            <a:r>
              <a:rPr lang="zh-CN" altLang="en-US"/>
              <a:t>，</a:t>
            </a:r>
            <a:r>
              <a:rPr lang="en-US" altLang="zh-CN"/>
              <a:t>telnet</a:t>
            </a:r>
            <a:r>
              <a:rPr lang="zh-CN" altLang="en-US"/>
              <a:t>，</a:t>
            </a:r>
            <a:r>
              <a:rPr lang="en-US" altLang="zh-CN"/>
              <a:t>rlogin</a:t>
            </a:r>
            <a:r>
              <a:rPr lang="zh-CN" altLang="en-US"/>
              <a:t>协议的登录软件</a:t>
            </a:r>
          </a:p>
          <a:p>
            <a:pPr lvl="1"/>
            <a:r>
              <a:rPr lang="zh-CN" altLang="en-US"/>
              <a:t>在软件中建立</a:t>
            </a:r>
            <a:r>
              <a:rPr lang="en-US" altLang="zh-CN"/>
              <a:t>telnet</a:t>
            </a:r>
            <a:r>
              <a:rPr lang="zh-CN" altLang="en-US"/>
              <a:t>协议会话</a:t>
            </a:r>
            <a:r>
              <a:rPr lang="en-US" altLang="zh-CN"/>
              <a:t>:  www.swust.edu.cn 80</a:t>
            </a:r>
          </a:p>
          <a:p>
            <a:pPr lvl="1"/>
            <a:r>
              <a:rPr lang="zh-CN" altLang="en-US"/>
              <a:t>运行</a:t>
            </a:r>
            <a:r>
              <a:rPr lang="en-US" altLang="zh-CN"/>
              <a:t>GET </a:t>
            </a:r>
            <a:r>
              <a:rPr kumimoji="0" lang="en-US" altLang="zh-CN"/>
              <a:t>/s/2/t/851/p/11/c/832/d/842/list.htm</a:t>
            </a:r>
          </a:p>
          <a:p>
            <a:pPr lvl="1"/>
            <a:r>
              <a:rPr kumimoji="0" lang="zh-CN" altLang="en-US"/>
              <a:t>观察结果（设置编码方式为</a:t>
            </a:r>
            <a:r>
              <a:rPr kumimoji="0" lang="en-US" altLang="zh-CN"/>
              <a:t>UTF-8</a:t>
            </a:r>
            <a:r>
              <a:rPr kumimoji="0" lang="zh-CN" altLang="en-US"/>
              <a:t>）</a:t>
            </a:r>
          </a:p>
        </p:txBody>
      </p:sp>
      <p:sp>
        <p:nvSpPr>
          <p:cNvPr id="52241" name="Rectangle 17">
            <a:extLst>
              <a:ext uri="{FF2B5EF4-FFF2-40B4-BE49-F238E27FC236}">
                <a16:creationId xmlns:a16="http://schemas.microsoft.com/office/drawing/2014/main" id="{3D770276-8859-4DB9-9B5E-9928FC59987B}"/>
              </a:ext>
            </a:extLst>
          </p:cNvPr>
          <p:cNvSpPr>
            <a:spLocks noChangeArrowheads="1"/>
          </p:cNvSpPr>
          <p:nvPr/>
        </p:nvSpPr>
        <p:spPr bwMode="auto">
          <a:xfrm>
            <a:off x="206375" y="6116638"/>
            <a:ext cx="8937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西南科技大学学校简介</a:t>
            </a:r>
            <a:r>
              <a:rPr lang="en-US" altLang="zh-CN" b="1"/>
              <a:t>http://www.swust.edu.cn/s/2/t/851/p/11/c/832/d/842/list.htm</a:t>
            </a:r>
            <a:endParaRPr lang="zh-CN"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7EDAE6CB-E22B-4CBA-A4AC-AA07F07610FA}"/>
              </a:ext>
            </a:extLst>
          </p:cNvPr>
          <p:cNvSpPr>
            <a:spLocks noGrp="1"/>
          </p:cNvSpPr>
          <p:nvPr>
            <p:ph type="sldNum" sz="quarter" idx="10"/>
          </p:nvPr>
        </p:nvSpPr>
        <p:spPr/>
        <p:txBody>
          <a:bodyPr/>
          <a:lstStyle/>
          <a:p>
            <a:fld id="{CF656004-EABB-47C7-9E59-56D17B601E8C}" type="slidenum">
              <a:rPr lang="en-US" altLang="ko-KR"/>
              <a:pPr/>
              <a:t>35</a:t>
            </a:fld>
            <a:endParaRPr lang="en-US" altLang="ko-KR"/>
          </a:p>
        </p:txBody>
      </p:sp>
      <p:sp>
        <p:nvSpPr>
          <p:cNvPr id="242690" name="Rectangle 2">
            <a:extLst>
              <a:ext uri="{FF2B5EF4-FFF2-40B4-BE49-F238E27FC236}">
                <a16:creationId xmlns:a16="http://schemas.microsoft.com/office/drawing/2014/main" id="{C091AD41-7FA6-43A7-8573-C137793AFD84}"/>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使用</a:t>
            </a:r>
            <a:r>
              <a:rPr lang="en-US" altLang="zh-CN" sz="4000"/>
              <a:t>telnet</a:t>
            </a:r>
            <a:r>
              <a:rPr lang="zh-CN" altLang="en-US" sz="4000"/>
              <a:t>工具进行</a:t>
            </a:r>
            <a:r>
              <a:rPr lang="en-US" altLang="zh-CN" sz="4000"/>
              <a:t>HTTP</a:t>
            </a:r>
            <a:r>
              <a:rPr lang="zh-CN" altLang="en-US" sz="4000"/>
              <a:t>实验</a:t>
            </a:r>
          </a:p>
        </p:txBody>
      </p:sp>
      <p:pic>
        <p:nvPicPr>
          <p:cNvPr id="242693" name="Picture 5">
            <a:extLst>
              <a:ext uri="{FF2B5EF4-FFF2-40B4-BE49-F238E27FC236}">
                <a16:creationId xmlns:a16="http://schemas.microsoft.com/office/drawing/2014/main" id="{5C7C99E8-19EB-4D8F-B059-8D4319626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1079500"/>
            <a:ext cx="5548312"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4" name="Picture 6">
            <a:extLst>
              <a:ext uri="{FF2B5EF4-FFF2-40B4-BE49-F238E27FC236}">
                <a16:creationId xmlns:a16="http://schemas.microsoft.com/office/drawing/2014/main" id="{7A2E6F80-8362-4320-A185-2024B6220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1349375"/>
            <a:ext cx="523875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6" name="Picture 8">
            <a:extLst>
              <a:ext uri="{FF2B5EF4-FFF2-40B4-BE49-F238E27FC236}">
                <a16:creationId xmlns:a16="http://schemas.microsoft.com/office/drawing/2014/main" id="{6DDA8DEE-E666-4322-85A4-F5155FA5D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925" y="1619250"/>
            <a:ext cx="64579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5" name="Picture 7">
            <a:extLst>
              <a:ext uri="{FF2B5EF4-FFF2-40B4-BE49-F238E27FC236}">
                <a16:creationId xmlns:a16="http://schemas.microsoft.com/office/drawing/2014/main" id="{EC97210D-51BC-436E-8630-7FD06AEAD4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700" y="1835150"/>
            <a:ext cx="71374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2693"/>
                                        </p:tgtEl>
                                        <p:attrNameLst>
                                          <p:attrName>style.visibility</p:attrName>
                                        </p:attrNameLst>
                                      </p:cBhvr>
                                      <p:to>
                                        <p:strVal val="visible"/>
                                      </p:to>
                                    </p:set>
                                    <p:anim calcmode="lin" valueType="num">
                                      <p:cBhvr additive="base">
                                        <p:cTn id="7" dur="500" fill="hold"/>
                                        <p:tgtEl>
                                          <p:spTgt spid="242693"/>
                                        </p:tgtEl>
                                        <p:attrNameLst>
                                          <p:attrName>ppt_x</p:attrName>
                                        </p:attrNameLst>
                                      </p:cBhvr>
                                      <p:tavLst>
                                        <p:tav tm="0">
                                          <p:val>
                                            <p:strVal val="#ppt_x"/>
                                          </p:val>
                                        </p:tav>
                                        <p:tav tm="100000">
                                          <p:val>
                                            <p:strVal val="#ppt_x"/>
                                          </p:val>
                                        </p:tav>
                                      </p:tavLst>
                                    </p:anim>
                                    <p:anim calcmode="lin" valueType="num">
                                      <p:cBhvr additive="base">
                                        <p:cTn id="8"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694"/>
                                        </p:tgtEl>
                                        <p:attrNameLst>
                                          <p:attrName>style.visibility</p:attrName>
                                        </p:attrNameLst>
                                      </p:cBhvr>
                                      <p:to>
                                        <p:strVal val="visible"/>
                                      </p:to>
                                    </p:set>
                                    <p:anim calcmode="lin" valueType="num">
                                      <p:cBhvr additive="base">
                                        <p:cTn id="13" dur="500" fill="hold"/>
                                        <p:tgtEl>
                                          <p:spTgt spid="242694"/>
                                        </p:tgtEl>
                                        <p:attrNameLst>
                                          <p:attrName>ppt_x</p:attrName>
                                        </p:attrNameLst>
                                      </p:cBhvr>
                                      <p:tavLst>
                                        <p:tav tm="0">
                                          <p:val>
                                            <p:strVal val="#ppt_x"/>
                                          </p:val>
                                        </p:tav>
                                        <p:tav tm="100000">
                                          <p:val>
                                            <p:strVal val="#ppt_x"/>
                                          </p:val>
                                        </p:tav>
                                      </p:tavLst>
                                    </p:anim>
                                    <p:anim calcmode="lin" valueType="num">
                                      <p:cBhvr additive="base">
                                        <p:cTn id="14"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2696"/>
                                        </p:tgtEl>
                                        <p:attrNameLst>
                                          <p:attrName>style.visibility</p:attrName>
                                        </p:attrNameLst>
                                      </p:cBhvr>
                                      <p:to>
                                        <p:strVal val="visible"/>
                                      </p:to>
                                    </p:set>
                                    <p:anim calcmode="lin" valueType="num">
                                      <p:cBhvr additive="base">
                                        <p:cTn id="19" dur="500" fill="hold"/>
                                        <p:tgtEl>
                                          <p:spTgt spid="242696"/>
                                        </p:tgtEl>
                                        <p:attrNameLst>
                                          <p:attrName>ppt_x</p:attrName>
                                        </p:attrNameLst>
                                      </p:cBhvr>
                                      <p:tavLst>
                                        <p:tav tm="0">
                                          <p:val>
                                            <p:strVal val="#ppt_x"/>
                                          </p:val>
                                        </p:tav>
                                        <p:tav tm="100000">
                                          <p:val>
                                            <p:strVal val="#ppt_x"/>
                                          </p:val>
                                        </p:tav>
                                      </p:tavLst>
                                    </p:anim>
                                    <p:anim calcmode="lin" valueType="num">
                                      <p:cBhvr additive="base">
                                        <p:cTn id="20" dur="500" fill="hold"/>
                                        <p:tgtEl>
                                          <p:spTgt spid="24269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2695"/>
                                        </p:tgtEl>
                                        <p:attrNameLst>
                                          <p:attrName>style.visibility</p:attrName>
                                        </p:attrNameLst>
                                      </p:cBhvr>
                                      <p:to>
                                        <p:strVal val="visible"/>
                                      </p:to>
                                    </p:set>
                                    <p:anim calcmode="lin" valueType="num">
                                      <p:cBhvr additive="base">
                                        <p:cTn id="25" dur="500" fill="hold"/>
                                        <p:tgtEl>
                                          <p:spTgt spid="242695"/>
                                        </p:tgtEl>
                                        <p:attrNameLst>
                                          <p:attrName>ppt_x</p:attrName>
                                        </p:attrNameLst>
                                      </p:cBhvr>
                                      <p:tavLst>
                                        <p:tav tm="0">
                                          <p:val>
                                            <p:strVal val="#ppt_x"/>
                                          </p:val>
                                        </p:tav>
                                        <p:tav tm="100000">
                                          <p:val>
                                            <p:strVal val="#ppt_x"/>
                                          </p:val>
                                        </p:tav>
                                      </p:tavLst>
                                    </p:anim>
                                    <p:anim calcmode="lin" valueType="num">
                                      <p:cBhvr additive="base">
                                        <p:cTn id="26"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7132D089-76FA-42DA-A6D3-3B18CEDF8F60}"/>
              </a:ext>
            </a:extLst>
          </p:cNvPr>
          <p:cNvSpPr>
            <a:spLocks noGrp="1"/>
          </p:cNvSpPr>
          <p:nvPr>
            <p:ph type="sldNum" sz="quarter" idx="10"/>
          </p:nvPr>
        </p:nvSpPr>
        <p:spPr/>
        <p:txBody>
          <a:bodyPr/>
          <a:lstStyle/>
          <a:p>
            <a:fld id="{CAAD03E4-D005-48FD-BFA6-D32334F07B7F}" type="slidenum">
              <a:rPr lang="en-US" altLang="ko-KR"/>
              <a:pPr/>
              <a:t>36</a:t>
            </a:fld>
            <a:endParaRPr lang="en-US" altLang="ko-KR"/>
          </a:p>
        </p:txBody>
      </p:sp>
      <p:sp>
        <p:nvSpPr>
          <p:cNvPr id="53256" name="Rectangle 2">
            <a:extLst>
              <a:ext uri="{FF2B5EF4-FFF2-40B4-BE49-F238E27FC236}">
                <a16:creationId xmlns:a16="http://schemas.microsoft.com/office/drawing/2014/main" id="{819BB64D-C866-4A3B-B84F-6EFF56E9B990}"/>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用户与服务器的交互：</a:t>
            </a:r>
            <a:r>
              <a:rPr lang="en-US" altLang="zh-CN" sz="4000"/>
              <a:t>cookie</a:t>
            </a:r>
          </a:p>
        </p:txBody>
      </p:sp>
      <p:sp>
        <p:nvSpPr>
          <p:cNvPr id="53257" name="Rectangle 3">
            <a:extLst>
              <a:ext uri="{FF2B5EF4-FFF2-40B4-BE49-F238E27FC236}">
                <a16:creationId xmlns:a16="http://schemas.microsoft.com/office/drawing/2014/main" id="{7202552E-9B3C-457A-B31F-6C9E31EBB791}"/>
              </a:ext>
            </a:extLst>
          </p:cNvPr>
          <p:cNvSpPr>
            <a:spLocks noChangeArrowheads="1"/>
          </p:cNvSpPr>
          <p:nvPr/>
        </p:nvSpPr>
        <p:spPr bwMode="auto">
          <a:xfrm>
            <a:off x="533400" y="1066800"/>
            <a:ext cx="80232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solidFill>
                  <a:schemeClr val="accent2"/>
                </a:solidFill>
              </a:rPr>
              <a:t>HTTP</a:t>
            </a:r>
            <a:r>
              <a:rPr lang="zh-CN" altLang="en-US">
                <a:solidFill>
                  <a:schemeClr val="accent2"/>
                </a:solidFill>
              </a:rPr>
              <a:t>是一种无状态协议，不能保存客户信息</a:t>
            </a:r>
          </a:p>
          <a:p>
            <a:r>
              <a:rPr lang="en-US" altLang="zh-CN">
                <a:solidFill>
                  <a:schemeClr val="accent2"/>
                </a:solidFill>
              </a:rPr>
              <a:t>Cookie</a:t>
            </a:r>
            <a:r>
              <a:rPr lang="zh-CN" altLang="en-US"/>
              <a:t>是一种在客户端保持</a:t>
            </a:r>
            <a:r>
              <a:rPr lang="en-US" altLang="zh-CN"/>
              <a:t>HTTP</a:t>
            </a:r>
            <a:r>
              <a:rPr lang="zh-CN" altLang="en-US"/>
              <a:t>状态信息的技术（好比：商场优惠卡）</a:t>
            </a:r>
          </a:p>
          <a:p>
            <a:pPr lvl="1"/>
            <a:r>
              <a:rPr lang="zh-CN" altLang="en-US"/>
              <a:t>客户端访问网站时，</a:t>
            </a:r>
            <a:r>
              <a:rPr lang="en-US" altLang="zh-CN"/>
              <a:t>Web</a:t>
            </a:r>
            <a:r>
              <a:rPr lang="zh-CN" altLang="en-US"/>
              <a:t>服务器会查看、创建、修改</a:t>
            </a:r>
            <a:r>
              <a:rPr lang="en-US" altLang="zh-CN"/>
              <a:t>Cookie</a:t>
            </a:r>
            <a:r>
              <a:rPr lang="zh-CN" altLang="en-US"/>
              <a:t>资料</a:t>
            </a:r>
          </a:p>
          <a:p>
            <a:pPr lvl="1"/>
            <a:r>
              <a:rPr lang="zh-CN" altLang="en-US"/>
              <a:t>帮助</a:t>
            </a:r>
            <a:r>
              <a:rPr lang="en-US" altLang="zh-CN"/>
              <a:t>Web</a:t>
            </a:r>
            <a:r>
              <a:rPr lang="zh-CN" altLang="en-US"/>
              <a:t>站点保存访问者信息：浏览历史，购物车</a:t>
            </a:r>
          </a:p>
        </p:txBody>
      </p:sp>
      <p:sp>
        <p:nvSpPr>
          <p:cNvPr id="53258" name="Rectangle 3">
            <a:extLst>
              <a:ext uri="{FF2B5EF4-FFF2-40B4-BE49-F238E27FC236}">
                <a16:creationId xmlns:a16="http://schemas.microsoft.com/office/drawing/2014/main" id="{CC78C06D-431B-45C9-BCC9-61A3B6FCD6CD}"/>
              </a:ext>
            </a:extLst>
          </p:cNvPr>
          <p:cNvSpPr>
            <a:spLocks noChangeArrowheads="1"/>
          </p:cNvSpPr>
          <p:nvPr/>
        </p:nvSpPr>
        <p:spPr bwMode="auto">
          <a:xfrm>
            <a:off x="558800" y="4244975"/>
            <a:ext cx="802322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t>cookie</a:t>
            </a:r>
            <a:r>
              <a:rPr lang="zh-CN" altLang="en-US"/>
              <a:t>技术组成</a:t>
            </a:r>
          </a:p>
          <a:p>
            <a:pPr lvl="1"/>
            <a:r>
              <a:rPr lang="en-US" altLang="zh-CN"/>
              <a:t>cookie</a:t>
            </a:r>
            <a:r>
              <a:rPr lang="zh-CN" altLang="en-US"/>
              <a:t>识别码（</a:t>
            </a:r>
            <a:r>
              <a:rPr lang="en-US" altLang="zh-CN"/>
              <a:t>http</a:t>
            </a:r>
            <a:r>
              <a:rPr lang="zh-CN" altLang="en-US"/>
              <a:t>请求报文，</a:t>
            </a:r>
            <a:r>
              <a:rPr lang="en-US" altLang="zh-CN"/>
              <a:t>http</a:t>
            </a:r>
            <a:r>
              <a:rPr lang="zh-CN" altLang="en-US"/>
              <a:t>响应报文）</a:t>
            </a:r>
          </a:p>
          <a:p>
            <a:pPr lvl="1"/>
            <a:r>
              <a:rPr lang="zh-CN" altLang="en-US"/>
              <a:t>客户端保留</a:t>
            </a:r>
            <a:r>
              <a:rPr lang="en-US" altLang="zh-CN"/>
              <a:t>cookie</a:t>
            </a:r>
            <a:r>
              <a:rPr lang="zh-CN" altLang="en-US"/>
              <a:t>文件</a:t>
            </a:r>
          </a:p>
          <a:p>
            <a:pPr lvl="1"/>
            <a:r>
              <a:rPr lang="zh-CN" altLang="en-US"/>
              <a:t>服务器提供后端数据库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1">
            <a:extLst>
              <a:ext uri="{FF2B5EF4-FFF2-40B4-BE49-F238E27FC236}">
                <a16:creationId xmlns:a16="http://schemas.microsoft.com/office/drawing/2014/main" id="{916DE086-F2FC-4DB9-9FFF-67368F95E1D7}"/>
              </a:ext>
            </a:extLst>
          </p:cNvPr>
          <p:cNvSpPr>
            <a:spLocks noGrp="1"/>
          </p:cNvSpPr>
          <p:nvPr>
            <p:ph type="sldNum" sz="quarter" idx="10"/>
          </p:nvPr>
        </p:nvSpPr>
        <p:spPr/>
        <p:txBody>
          <a:bodyPr/>
          <a:lstStyle/>
          <a:p>
            <a:fld id="{B18BBCEB-EE7D-4573-AF54-8FB7D5B7FC29}" type="slidenum">
              <a:rPr lang="en-US" altLang="ko-KR"/>
              <a:pPr/>
              <a:t>37</a:t>
            </a:fld>
            <a:endParaRPr lang="en-US" altLang="ko-KR"/>
          </a:p>
        </p:txBody>
      </p:sp>
      <p:grpSp>
        <p:nvGrpSpPr>
          <p:cNvPr id="54277" name="Group 33">
            <a:extLst>
              <a:ext uri="{FF2B5EF4-FFF2-40B4-BE49-F238E27FC236}">
                <a16:creationId xmlns:a16="http://schemas.microsoft.com/office/drawing/2014/main" id="{F9F6573B-F115-4D23-BC17-E36D722F11E5}"/>
              </a:ext>
            </a:extLst>
          </p:cNvPr>
          <p:cNvGrpSpPr>
            <a:grpSpLocks/>
          </p:cNvGrpSpPr>
          <p:nvPr/>
        </p:nvGrpSpPr>
        <p:grpSpPr bwMode="auto">
          <a:xfrm>
            <a:off x="2108200" y="1741488"/>
            <a:ext cx="5232400" cy="4703762"/>
            <a:chOff x="2405" y="858"/>
            <a:chExt cx="3296" cy="2963"/>
          </a:xfrm>
        </p:grpSpPr>
        <p:sp>
          <p:nvSpPr>
            <p:cNvPr id="54305" name="Line 4">
              <a:extLst>
                <a:ext uri="{FF2B5EF4-FFF2-40B4-BE49-F238E27FC236}">
                  <a16:creationId xmlns:a16="http://schemas.microsoft.com/office/drawing/2014/main" id="{419CEA08-B271-4033-AC67-B623D11A764C}"/>
                </a:ext>
              </a:extLst>
            </p:cNvPr>
            <p:cNvSpPr>
              <a:spLocks noChangeShapeType="1"/>
            </p:cNvSpPr>
            <p:nvPr/>
          </p:nvSpPr>
          <p:spPr bwMode="auto">
            <a:xfrm>
              <a:off x="2688" y="1242"/>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6" name="Text Box 5">
              <a:extLst>
                <a:ext uri="{FF2B5EF4-FFF2-40B4-BE49-F238E27FC236}">
                  <a16:creationId xmlns:a16="http://schemas.microsoft.com/office/drawing/2014/main" id="{8418E57F-3C01-4592-A9AC-979B6B48A1BF}"/>
                </a:ext>
              </a:extLst>
            </p:cNvPr>
            <p:cNvSpPr txBox="1">
              <a:spLocks noChangeArrowheads="1"/>
            </p:cNvSpPr>
            <p:nvPr/>
          </p:nvSpPr>
          <p:spPr bwMode="auto">
            <a:xfrm>
              <a:off x="2405" y="858"/>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u="sng">
                  <a:ea typeface="宋体" panose="02010600030101010101" pitchFamily="2" charset="-122"/>
                </a:rPr>
                <a:t>客户机</a:t>
              </a:r>
              <a:endParaRPr lang="zh-CN" altLang="en-US">
                <a:latin typeface="Times New Roman" panose="02020603050405020304" pitchFamily="18" charset="0"/>
                <a:ea typeface="宋体" panose="02010600030101010101" pitchFamily="2" charset="-122"/>
              </a:endParaRPr>
            </a:p>
          </p:txBody>
        </p:sp>
        <p:sp>
          <p:nvSpPr>
            <p:cNvPr id="54307" name="Text Box 6">
              <a:extLst>
                <a:ext uri="{FF2B5EF4-FFF2-40B4-BE49-F238E27FC236}">
                  <a16:creationId xmlns:a16="http://schemas.microsoft.com/office/drawing/2014/main" id="{4B893D4F-2E05-4667-9284-F2E163D21722}"/>
                </a:ext>
              </a:extLst>
            </p:cNvPr>
            <p:cNvSpPr txBox="1">
              <a:spLocks noChangeArrowheads="1"/>
            </p:cNvSpPr>
            <p:nvPr/>
          </p:nvSpPr>
          <p:spPr bwMode="auto">
            <a:xfrm>
              <a:off x="4614" y="8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u="sng">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sp>
          <p:nvSpPr>
            <p:cNvPr id="54308" name="Rectangle 7">
              <a:extLst>
                <a:ext uri="{FF2B5EF4-FFF2-40B4-BE49-F238E27FC236}">
                  <a16:creationId xmlns:a16="http://schemas.microsoft.com/office/drawing/2014/main" id="{2EC24CC8-B77D-4F78-9558-D25F3FB1611C}"/>
                </a:ext>
              </a:extLst>
            </p:cNvPr>
            <p:cNvSpPr>
              <a:spLocks noChangeArrowheads="1"/>
            </p:cNvSpPr>
            <p:nvPr/>
          </p:nvSpPr>
          <p:spPr bwMode="auto">
            <a:xfrm>
              <a:off x="2838" y="1242"/>
              <a:ext cx="1692" cy="19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09" name="Text Box 8">
              <a:extLst>
                <a:ext uri="{FF2B5EF4-FFF2-40B4-BE49-F238E27FC236}">
                  <a16:creationId xmlns:a16="http://schemas.microsoft.com/office/drawing/2014/main" id="{F2D6F8C4-7C4A-4602-8E6F-D8E33765B623}"/>
                </a:ext>
              </a:extLst>
            </p:cNvPr>
            <p:cNvSpPr txBox="1">
              <a:spLocks noChangeArrowheads="1"/>
            </p:cNvSpPr>
            <p:nvPr/>
          </p:nvSpPr>
          <p:spPr bwMode="auto">
            <a:xfrm>
              <a:off x="2842" y="1232"/>
              <a:ext cx="1689" cy="237"/>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普通</a:t>
              </a:r>
              <a:r>
                <a:rPr lang="en-US" altLang="zh-CN" sz="1800">
                  <a:ea typeface="宋体" panose="02010600030101010101" pitchFamily="2" charset="-122"/>
                </a:rPr>
                <a:t>HTTP</a:t>
              </a:r>
              <a:r>
                <a:rPr lang="zh-CN" altLang="en-US" sz="1800">
                  <a:ea typeface="宋体" panose="02010600030101010101" pitchFamily="2" charset="-122"/>
                </a:rPr>
                <a:t>请求报文</a:t>
              </a:r>
              <a:endParaRPr lang="en-US" altLang="zh-CN">
                <a:latin typeface="Times New Roman" panose="02020603050405020304" pitchFamily="18" charset="0"/>
                <a:ea typeface="宋体" panose="02010600030101010101" pitchFamily="2" charset="-122"/>
              </a:endParaRPr>
            </a:p>
          </p:txBody>
        </p:sp>
        <p:sp>
          <p:nvSpPr>
            <p:cNvPr id="54310" name="Line 9">
              <a:extLst>
                <a:ext uri="{FF2B5EF4-FFF2-40B4-BE49-F238E27FC236}">
                  <a16:creationId xmlns:a16="http://schemas.microsoft.com/office/drawing/2014/main" id="{877E6A5A-1443-462E-B392-EEF70FBE0B21}"/>
                </a:ext>
              </a:extLst>
            </p:cNvPr>
            <p:cNvSpPr>
              <a:spLocks noChangeShapeType="1"/>
            </p:cNvSpPr>
            <p:nvPr/>
          </p:nvSpPr>
          <p:spPr bwMode="auto">
            <a:xfrm flipH="1">
              <a:off x="2706" y="1524"/>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1" name="Rectangle 10">
              <a:extLst>
                <a:ext uri="{FF2B5EF4-FFF2-40B4-BE49-F238E27FC236}">
                  <a16:creationId xmlns:a16="http://schemas.microsoft.com/office/drawing/2014/main" id="{CD6CB871-38EE-4E7A-AF86-2F16DAE6D750}"/>
                </a:ext>
              </a:extLst>
            </p:cNvPr>
            <p:cNvSpPr>
              <a:spLocks noChangeArrowheads="1"/>
            </p:cNvSpPr>
            <p:nvPr/>
          </p:nvSpPr>
          <p:spPr bwMode="auto">
            <a:xfrm>
              <a:off x="2916" y="1507"/>
              <a:ext cx="1578" cy="351"/>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12" name="Text Box 11">
              <a:extLst>
                <a:ext uri="{FF2B5EF4-FFF2-40B4-BE49-F238E27FC236}">
                  <a16:creationId xmlns:a16="http://schemas.microsoft.com/office/drawing/2014/main" id="{35830131-4FD1-4381-84B1-62B69E6D4536}"/>
                </a:ext>
              </a:extLst>
            </p:cNvPr>
            <p:cNvSpPr txBox="1">
              <a:spLocks noChangeArrowheads="1"/>
            </p:cNvSpPr>
            <p:nvPr/>
          </p:nvSpPr>
          <p:spPr bwMode="auto">
            <a:xfrm>
              <a:off x="2866" y="1484"/>
              <a:ext cx="1665" cy="448"/>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普通</a:t>
              </a:r>
              <a:r>
                <a:rPr lang="en-US" altLang="zh-CN" sz="2000">
                  <a:ea typeface="宋体" panose="02010600030101010101" pitchFamily="2" charset="-122"/>
                </a:rPr>
                <a:t>HTTP</a:t>
              </a:r>
              <a:r>
                <a:rPr lang="zh-CN" altLang="en-US" sz="2000">
                  <a:ea typeface="宋体" panose="02010600030101010101" pitchFamily="2" charset="-122"/>
                </a:rPr>
                <a:t>请求</a:t>
              </a:r>
              <a:r>
                <a:rPr lang="en-US" altLang="zh-CN" sz="1800">
                  <a:ea typeface="宋体" panose="02010600030101010101" pitchFamily="2" charset="-122"/>
                </a:rPr>
                <a:t>+</a:t>
              </a:r>
            </a:p>
            <a:p>
              <a:pPr algn="ctr">
                <a:spcBef>
                  <a:spcPct val="0"/>
                </a:spcBef>
                <a:buClrTx/>
                <a:buSzTx/>
                <a:buFontTx/>
                <a:buNone/>
              </a:pPr>
              <a:r>
                <a:rPr lang="en-US" altLang="zh-CN" sz="2000" b="1">
                  <a:latin typeface="Courier New" panose="02070309020205020404" pitchFamily="49" charset="0"/>
                  <a:ea typeface="宋体" panose="02010600030101010101" pitchFamily="2" charset="-122"/>
                </a:rPr>
                <a:t>Set-cookie: 1678 </a:t>
              </a:r>
            </a:p>
          </p:txBody>
        </p:sp>
        <p:sp>
          <p:nvSpPr>
            <p:cNvPr id="54313" name="Line 12">
              <a:extLst>
                <a:ext uri="{FF2B5EF4-FFF2-40B4-BE49-F238E27FC236}">
                  <a16:creationId xmlns:a16="http://schemas.microsoft.com/office/drawing/2014/main" id="{948F950E-4C45-42B3-9F22-147D1599C2DE}"/>
                </a:ext>
              </a:extLst>
            </p:cNvPr>
            <p:cNvSpPr>
              <a:spLocks noChangeShapeType="1"/>
            </p:cNvSpPr>
            <p:nvPr/>
          </p:nvSpPr>
          <p:spPr bwMode="auto">
            <a:xfrm>
              <a:off x="2694" y="2244"/>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14" name="Group 13">
              <a:extLst>
                <a:ext uri="{FF2B5EF4-FFF2-40B4-BE49-F238E27FC236}">
                  <a16:creationId xmlns:a16="http://schemas.microsoft.com/office/drawing/2014/main" id="{A0884946-6A19-4222-8EFC-44D0EE1666D1}"/>
                </a:ext>
              </a:extLst>
            </p:cNvPr>
            <p:cNvGrpSpPr>
              <a:grpSpLocks/>
            </p:cNvGrpSpPr>
            <p:nvPr/>
          </p:nvGrpSpPr>
          <p:grpSpPr bwMode="auto">
            <a:xfrm>
              <a:off x="2860" y="2120"/>
              <a:ext cx="1689" cy="448"/>
              <a:chOff x="3124" y="2762"/>
              <a:chExt cx="1689" cy="448"/>
            </a:xfrm>
          </p:grpSpPr>
          <p:sp>
            <p:nvSpPr>
              <p:cNvPr id="54329" name="Rectangle 14">
                <a:extLst>
                  <a:ext uri="{FF2B5EF4-FFF2-40B4-BE49-F238E27FC236}">
                    <a16:creationId xmlns:a16="http://schemas.microsoft.com/office/drawing/2014/main" id="{58D4466B-86A5-4E5C-81F5-B738D8F450E7}"/>
                  </a:ext>
                </a:extLst>
              </p:cNvPr>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30" name="Text Box 15">
                <a:extLst>
                  <a:ext uri="{FF2B5EF4-FFF2-40B4-BE49-F238E27FC236}">
                    <a16:creationId xmlns:a16="http://schemas.microsoft.com/office/drawing/2014/main" id="{9C9386D3-94B2-4B14-A5B1-27FD45310E9C}"/>
                  </a:ext>
                </a:extLst>
              </p:cNvPr>
              <p:cNvSpPr txBox="1">
                <a:spLocks noChangeArrowheads="1"/>
              </p:cNvSpPr>
              <p:nvPr/>
            </p:nvSpPr>
            <p:spPr bwMode="auto">
              <a:xfrm>
                <a:off x="3124" y="2762"/>
                <a:ext cx="1689" cy="448"/>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普通</a:t>
                </a:r>
                <a:r>
                  <a:rPr lang="en-US" altLang="zh-CN" sz="2000">
                    <a:ea typeface="宋体" panose="02010600030101010101" pitchFamily="2" charset="-122"/>
                  </a:rPr>
                  <a:t>HTTP</a:t>
                </a:r>
                <a:r>
                  <a:rPr lang="zh-CN" altLang="en-US" sz="2000">
                    <a:ea typeface="宋体" panose="02010600030101010101" pitchFamily="2" charset="-122"/>
                  </a:rPr>
                  <a:t>请求报文</a:t>
                </a:r>
                <a:endParaRPr lang="en-US" altLang="zh-CN" sz="1600">
                  <a:ea typeface="宋体" panose="02010600030101010101" pitchFamily="2" charset="-122"/>
                </a:endParaRPr>
              </a:p>
              <a:p>
                <a:pPr algn="ctr">
                  <a:spcBef>
                    <a:spcPct val="0"/>
                  </a:spcBef>
                  <a:buClrTx/>
                  <a:buSzTx/>
                  <a:buFontTx/>
                  <a:buNone/>
                </a:pPr>
                <a:r>
                  <a:rPr lang="en-US" altLang="zh-CN" sz="2000" b="1">
                    <a:latin typeface="Courier New" panose="02070309020205020404" pitchFamily="49" charset="0"/>
                    <a:ea typeface="宋体" panose="02010600030101010101" pitchFamily="2" charset="-122"/>
                  </a:rPr>
                  <a:t>cookie: 1678</a:t>
                </a:r>
              </a:p>
            </p:txBody>
          </p:sp>
        </p:grpSp>
        <p:sp>
          <p:nvSpPr>
            <p:cNvPr id="54315" name="Line 16">
              <a:extLst>
                <a:ext uri="{FF2B5EF4-FFF2-40B4-BE49-F238E27FC236}">
                  <a16:creationId xmlns:a16="http://schemas.microsoft.com/office/drawing/2014/main" id="{72991875-493D-44CF-8E4D-E87E9B4E4150}"/>
                </a:ext>
              </a:extLst>
            </p:cNvPr>
            <p:cNvSpPr>
              <a:spLocks noChangeShapeType="1"/>
            </p:cNvSpPr>
            <p:nvPr/>
          </p:nvSpPr>
          <p:spPr bwMode="auto">
            <a:xfrm flipH="1">
              <a:off x="2688" y="2550"/>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16" name="Group 17">
              <a:extLst>
                <a:ext uri="{FF2B5EF4-FFF2-40B4-BE49-F238E27FC236}">
                  <a16:creationId xmlns:a16="http://schemas.microsoft.com/office/drawing/2014/main" id="{8C6B8E49-7A88-496E-B8D2-3F7B2BCB3F2F}"/>
                </a:ext>
              </a:extLst>
            </p:cNvPr>
            <p:cNvGrpSpPr>
              <a:grpSpLocks/>
            </p:cNvGrpSpPr>
            <p:nvPr/>
          </p:nvGrpSpPr>
          <p:grpSpPr bwMode="auto">
            <a:xfrm>
              <a:off x="2824" y="2570"/>
              <a:ext cx="1743" cy="256"/>
              <a:chOff x="3268" y="2846"/>
              <a:chExt cx="1743" cy="256"/>
            </a:xfrm>
          </p:grpSpPr>
          <p:sp>
            <p:nvSpPr>
              <p:cNvPr id="54327" name="Rectangle 18">
                <a:extLst>
                  <a:ext uri="{FF2B5EF4-FFF2-40B4-BE49-F238E27FC236}">
                    <a16:creationId xmlns:a16="http://schemas.microsoft.com/office/drawing/2014/main" id="{982F19DD-270A-4AFD-AB45-53FDCB58D4B4}"/>
                  </a:ext>
                </a:extLst>
              </p:cNvPr>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28" name="Text Box 19">
                <a:extLst>
                  <a:ext uri="{FF2B5EF4-FFF2-40B4-BE49-F238E27FC236}">
                    <a16:creationId xmlns:a16="http://schemas.microsoft.com/office/drawing/2014/main" id="{16AA2B2C-5B0E-4C18-8AD3-FEEC9294676D}"/>
                  </a:ext>
                </a:extLst>
              </p:cNvPr>
              <p:cNvSpPr txBox="1">
                <a:spLocks noChangeArrowheads="1"/>
              </p:cNvSpPr>
              <p:nvPr/>
            </p:nvSpPr>
            <p:spPr bwMode="auto">
              <a:xfrm>
                <a:off x="3268" y="2846"/>
                <a:ext cx="1743" cy="25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普通</a:t>
                </a:r>
                <a:r>
                  <a:rPr lang="en-US" altLang="zh-CN" sz="2000">
                    <a:ea typeface="宋体" panose="02010600030101010101" pitchFamily="2" charset="-122"/>
                  </a:rPr>
                  <a:t>HTTP</a:t>
                </a:r>
                <a:r>
                  <a:rPr lang="zh-CN" altLang="en-US" sz="2000">
                    <a:ea typeface="宋体" panose="02010600030101010101" pitchFamily="2" charset="-122"/>
                  </a:rPr>
                  <a:t>响应报文</a:t>
                </a:r>
                <a:endParaRPr lang="en-US" altLang="zh-CN" sz="2000">
                  <a:ea typeface="宋体" panose="02010600030101010101" pitchFamily="2" charset="-122"/>
                </a:endParaRPr>
              </a:p>
            </p:txBody>
          </p:sp>
        </p:grpSp>
        <p:sp>
          <p:nvSpPr>
            <p:cNvPr id="54317" name="Line 20">
              <a:extLst>
                <a:ext uri="{FF2B5EF4-FFF2-40B4-BE49-F238E27FC236}">
                  <a16:creationId xmlns:a16="http://schemas.microsoft.com/office/drawing/2014/main" id="{344FE76D-2D3E-46CA-91A9-20C290F042E8}"/>
                </a:ext>
              </a:extLst>
            </p:cNvPr>
            <p:cNvSpPr>
              <a:spLocks noChangeShapeType="1"/>
            </p:cNvSpPr>
            <p:nvPr/>
          </p:nvSpPr>
          <p:spPr bwMode="auto">
            <a:xfrm>
              <a:off x="2676" y="3180"/>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18" name="Group 21">
              <a:extLst>
                <a:ext uri="{FF2B5EF4-FFF2-40B4-BE49-F238E27FC236}">
                  <a16:creationId xmlns:a16="http://schemas.microsoft.com/office/drawing/2014/main" id="{6C513A5B-5907-4A83-8B6C-DA92A35F6080}"/>
                </a:ext>
              </a:extLst>
            </p:cNvPr>
            <p:cNvGrpSpPr>
              <a:grpSpLocks/>
            </p:cNvGrpSpPr>
            <p:nvPr/>
          </p:nvGrpSpPr>
          <p:grpSpPr bwMode="auto">
            <a:xfrm>
              <a:off x="2848" y="3068"/>
              <a:ext cx="1689" cy="448"/>
              <a:chOff x="3124" y="2762"/>
              <a:chExt cx="1689" cy="448"/>
            </a:xfrm>
          </p:grpSpPr>
          <p:sp>
            <p:nvSpPr>
              <p:cNvPr id="54325" name="Rectangle 22">
                <a:extLst>
                  <a:ext uri="{FF2B5EF4-FFF2-40B4-BE49-F238E27FC236}">
                    <a16:creationId xmlns:a16="http://schemas.microsoft.com/office/drawing/2014/main" id="{1D3DE7E6-18E0-4187-B704-FB34983FFB09}"/>
                  </a:ext>
                </a:extLst>
              </p:cNvPr>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26" name="Text Box 23">
                <a:extLst>
                  <a:ext uri="{FF2B5EF4-FFF2-40B4-BE49-F238E27FC236}">
                    <a16:creationId xmlns:a16="http://schemas.microsoft.com/office/drawing/2014/main" id="{9D1CFD18-FCED-4BF3-8238-F44C1F53B0CC}"/>
                  </a:ext>
                </a:extLst>
              </p:cNvPr>
              <p:cNvSpPr txBox="1">
                <a:spLocks noChangeArrowheads="1"/>
              </p:cNvSpPr>
              <p:nvPr/>
            </p:nvSpPr>
            <p:spPr bwMode="auto">
              <a:xfrm>
                <a:off x="3124" y="2762"/>
                <a:ext cx="1689" cy="448"/>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普通</a:t>
                </a:r>
                <a:r>
                  <a:rPr lang="en-US" altLang="zh-CN" sz="2000">
                    <a:ea typeface="宋体" panose="02010600030101010101" pitchFamily="2" charset="-122"/>
                  </a:rPr>
                  <a:t>HTTP</a:t>
                </a:r>
                <a:r>
                  <a:rPr lang="zh-CN" altLang="en-US" sz="2000">
                    <a:ea typeface="宋体" panose="02010600030101010101" pitchFamily="2" charset="-122"/>
                  </a:rPr>
                  <a:t>请求报文</a:t>
                </a:r>
                <a:endParaRPr lang="en-US" altLang="zh-CN" sz="1600">
                  <a:ea typeface="宋体" panose="02010600030101010101" pitchFamily="2" charset="-122"/>
                </a:endParaRPr>
              </a:p>
              <a:p>
                <a:pPr algn="ctr">
                  <a:spcBef>
                    <a:spcPct val="0"/>
                  </a:spcBef>
                  <a:buClrTx/>
                  <a:buSzTx/>
                  <a:buFontTx/>
                  <a:buNone/>
                </a:pPr>
                <a:r>
                  <a:rPr lang="en-US" altLang="zh-CN" sz="2000" b="1">
                    <a:latin typeface="Courier New" panose="02070309020205020404" pitchFamily="49" charset="0"/>
                    <a:ea typeface="宋体" panose="02010600030101010101" pitchFamily="2" charset="-122"/>
                  </a:rPr>
                  <a:t>cookie: 1678</a:t>
                </a:r>
              </a:p>
            </p:txBody>
          </p:sp>
        </p:grpSp>
        <p:sp>
          <p:nvSpPr>
            <p:cNvPr id="54319" name="Line 24">
              <a:extLst>
                <a:ext uri="{FF2B5EF4-FFF2-40B4-BE49-F238E27FC236}">
                  <a16:creationId xmlns:a16="http://schemas.microsoft.com/office/drawing/2014/main" id="{543D1B56-ADCC-48EB-9062-587F0E97CFCE}"/>
                </a:ext>
              </a:extLst>
            </p:cNvPr>
            <p:cNvSpPr>
              <a:spLocks noChangeShapeType="1"/>
            </p:cNvSpPr>
            <p:nvPr/>
          </p:nvSpPr>
          <p:spPr bwMode="auto">
            <a:xfrm flipH="1">
              <a:off x="2694" y="3492"/>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20" name="Group 25">
              <a:extLst>
                <a:ext uri="{FF2B5EF4-FFF2-40B4-BE49-F238E27FC236}">
                  <a16:creationId xmlns:a16="http://schemas.microsoft.com/office/drawing/2014/main" id="{BB21985A-A763-4D2B-9537-93427A5528C6}"/>
                </a:ext>
              </a:extLst>
            </p:cNvPr>
            <p:cNvGrpSpPr>
              <a:grpSpLocks/>
            </p:cNvGrpSpPr>
            <p:nvPr/>
          </p:nvGrpSpPr>
          <p:grpSpPr bwMode="auto">
            <a:xfrm>
              <a:off x="2830" y="3512"/>
              <a:ext cx="1743" cy="256"/>
              <a:chOff x="3268" y="2846"/>
              <a:chExt cx="1743" cy="256"/>
            </a:xfrm>
          </p:grpSpPr>
          <p:sp>
            <p:nvSpPr>
              <p:cNvPr id="54323" name="Rectangle 26">
                <a:extLst>
                  <a:ext uri="{FF2B5EF4-FFF2-40B4-BE49-F238E27FC236}">
                    <a16:creationId xmlns:a16="http://schemas.microsoft.com/office/drawing/2014/main" id="{F3B4CF5E-FE34-493E-B209-E80630C2EF61}"/>
                  </a:ext>
                </a:extLst>
              </p:cNvPr>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24" name="Text Box 27">
                <a:extLst>
                  <a:ext uri="{FF2B5EF4-FFF2-40B4-BE49-F238E27FC236}">
                    <a16:creationId xmlns:a16="http://schemas.microsoft.com/office/drawing/2014/main" id="{F222AABB-C5A5-4805-AA4D-87178408C9CC}"/>
                  </a:ext>
                </a:extLst>
              </p:cNvPr>
              <p:cNvSpPr txBox="1">
                <a:spLocks noChangeArrowheads="1"/>
              </p:cNvSpPr>
              <p:nvPr/>
            </p:nvSpPr>
            <p:spPr bwMode="auto">
              <a:xfrm>
                <a:off x="3268" y="2846"/>
                <a:ext cx="1743" cy="25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普通</a:t>
                </a:r>
                <a:r>
                  <a:rPr lang="en-US" altLang="zh-CN" sz="2000">
                    <a:ea typeface="宋体" panose="02010600030101010101" pitchFamily="2" charset="-122"/>
                  </a:rPr>
                  <a:t>HTTP</a:t>
                </a:r>
                <a:r>
                  <a:rPr lang="zh-CN" altLang="en-US" sz="2000">
                    <a:ea typeface="宋体" panose="02010600030101010101" pitchFamily="2" charset="-122"/>
                  </a:rPr>
                  <a:t>响应报文</a:t>
                </a:r>
                <a:endParaRPr lang="en-US" altLang="zh-CN" sz="2000">
                  <a:ea typeface="宋体" panose="02010600030101010101" pitchFamily="2" charset="-122"/>
                </a:endParaRPr>
              </a:p>
            </p:txBody>
          </p:sp>
        </p:grpSp>
        <p:sp>
          <p:nvSpPr>
            <p:cNvPr id="54321" name="Text Box 28">
              <a:extLst>
                <a:ext uri="{FF2B5EF4-FFF2-40B4-BE49-F238E27FC236}">
                  <a16:creationId xmlns:a16="http://schemas.microsoft.com/office/drawing/2014/main" id="{EA6E2A42-9DD5-411C-B0B4-66436068DF9F}"/>
                </a:ext>
              </a:extLst>
            </p:cNvPr>
            <p:cNvSpPr txBox="1">
              <a:spLocks noChangeArrowheads="1"/>
            </p:cNvSpPr>
            <p:nvPr/>
          </p:nvSpPr>
          <p:spPr bwMode="auto">
            <a:xfrm>
              <a:off x="4702" y="2219"/>
              <a:ext cx="90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特定</a:t>
              </a:r>
              <a:r>
                <a:rPr lang="en-US" altLang="zh-CN" sz="2000">
                  <a:solidFill>
                    <a:schemeClr val="accent2"/>
                  </a:solidFill>
                  <a:ea typeface="宋体" panose="02010600030101010101" pitchFamily="2" charset="-122"/>
                </a:rPr>
                <a:t>cookie</a:t>
              </a:r>
            </a:p>
            <a:p>
              <a:pPr algn="ctr">
                <a:spcBef>
                  <a:spcPct val="0"/>
                </a:spcBef>
                <a:buClrTx/>
                <a:buSzTx/>
                <a:buFontTx/>
                <a:buNone/>
              </a:pPr>
              <a:r>
                <a:rPr lang="zh-CN" altLang="en-US" sz="2000">
                  <a:solidFill>
                    <a:schemeClr val="accent2"/>
                  </a:solidFill>
                  <a:ea typeface="宋体" panose="02010600030101010101" pitchFamily="2" charset="-122"/>
                </a:rPr>
                <a:t>动作</a:t>
              </a:r>
              <a:endParaRPr lang="zh-CN" altLang="en-US">
                <a:latin typeface="Times New Roman" panose="02020603050405020304" pitchFamily="18" charset="0"/>
                <a:ea typeface="宋体" panose="02010600030101010101" pitchFamily="2" charset="-122"/>
              </a:endParaRPr>
            </a:p>
          </p:txBody>
        </p:sp>
        <p:sp>
          <p:nvSpPr>
            <p:cNvPr id="54322" name="Text Box 29">
              <a:extLst>
                <a:ext uri="{FF2B5EF4-FFF2-40B4-BE49-F238E27FC236}">
                  <a16:creationId xmlns:a16="http://schemas.microsoft.com/office/drawing/2014/main" id="{BCDC5DDE-559F-4507-BE01-742A94234401}"/>
                </a:ext>
              </a:extLst>
            </p:cNvPr>
            <p:cNvSpPr txBox="1">
              <a:spLocks noChangeArrowheads="1"/>
            </p:cNvSpPr>
            <p:nvPr/>
          </p:nvSpPr>
          <p:spPr bwMode="auto">
            <a:xfrm>
              <a:off x="4796" y="3149"/>
              <a:ext cx="90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r>
                <a:rPr lang="zh-CN" altLang="en-US" sz="2000">
                  <a:solidFill>
                    <a:schemeClr val="accent2"/>
                  </a:solidFill>
                  <a:ea typeface="宋体" panose="02010600030101010101" pitchFamily="2" charset="-122"/>
                </a:rPr>
                <a:t>特定</a:t>
              </a:r>
              <a:r>
                <a:rPr lang="en-US" altLang="zh-CN" sz="2000">
                  <a:solidFill>
                    <a:schemeClr val="accent2"/>
                  </a:solidFill>
                  <a:ea typeface="宋体" panose="02010600030101010101" pitchFamily="2" charset="-122"/>
                </a:rPr>
                <a:t>cookie</a:t>
              </a:r>
            </a:p>
            <a:p>
              <a:r>
                <a:rPr lang="zh-CN" altLang="en-US" sz="2000">
                  <a:solidFill>
                    <a:schemeClr val="accent2"/>
                  </a:solidFill>
                  <a:ea typeface="宋体" panose="02010600030101010101" pitchFamily="2" charset="-122"/>
                </a:rPr>
                <a:t>动作</a:t>
              </a:r>
              <a:endParaRPr lang="zh-CN" altLang="en-US" sz="2000">
                <a:ea typeface="宋体" panose="02010600030101010101" pitchFamily="2" charset="-122"/>
              </a:endParaRPr>
            </a:p>
            <a:p>
              <a:pPr>
                <a:spcBef>
                  <a:spcPct val="0"/>
                </a:spcBef>
                <a:buClrTx/>
                <a:buSzTx/>
                <a:buFontTx/>
                <a:buNone/>
              </a:pPr>
              <a:endParaRPr lang="en-US" altLang="zh-CN" sz="2000">
                <a:latin typeface="Times New Roman" panose="02020603050405020304" pitchFamily="18" charset="0"/>
                <a:ea typeface="宋体" panose="02010600030101010101" pitchFamily="2" charset="-122"/>
              </a:endParaRPr>
            </a:p>
          </p:txBody>
        </p:sp>
      </p:grpSp>
      <p:sp>
        <p:nvSpPr>
          <p:cNvPr id="54278" name="Text Box 31">
            <a:extLst>
              <a:ext uri="{FF2B5EF4-FFF2-40B4-BE49-F238E27FC236}">
                <a16:creationId xmlns:a16="http://schemas.microsoft.com/office/drawing/2014/main" id="{9457C375-0FFE-4573-8F8C-C93C3DDC7DDB}"/>
              </a:ext>
            </a:extLst>
          </p:cNvPr>
          <p:cNvSpPr txBox="1">
            <a:spLocks noChangeArrowheads="1"/>
          </p:cNvSpPr>
          <p:nvPr/>
        </p:nvSpPr>
        <p:spPr bwMode="auto">
          <a:xfrm>
            <a:off x="5413375" y="2386013"/>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服务器为用户生成</a:t>
            </a:r>
          </a:p>
          <a:p>
            <a:pPr algn="ctr">
              <a:spcBef>
                <a:spcPct val="0"/>
              </a:spcBef>
              <a:buClrTx/>
              <a:buSzTx/>
              <a:buFontTx/>
              <a:buNone/>
            </a:pPr>
            <a:r>
              <a:rPr lang="en-US" altLang="zh-CN" sz="2000">
                <a:solidFill>
                  <a:schemeClr val="accent2"/>
                </a:solidFill>
                <a:ea typeface="宋体" panose="02010600030101010101" pitchFamily="2" charset="-122"/>
              </a:rPr>
              <a:t>ID 1678</a:t>
            </a:r>
            <a:endParaRPr lang="en-US" altLang="zh-CN" sz="2000">
              <a:ea typeface="宋体" panose="02010600030101010101" pitchFamily="2" charset="-122"/>
            </a:endParaRPr>
          </a:p>
        </p:txBody>
      </p:sp>
      <p:grpSp>
        <p:nvGrpSpPr>
          <p:cNvPr id="54279" name="Group 39">
            <a:extLst>
              <a:ext uri="{FF2B5EF4-FFF2-40B4-BE49-F238E27FC236}">
                <a16:creationId xmlns:a16="http://schemas.microsoft.com/office/drawing/2014/main" id="{26BF01BE-6B87-45F2-B1FE-91DB8B66022B}"/>
              </a:ext>
            </a:extLst>
          </p:cNvPr>
          <p:cNvGrpSpPr>
            <a:grpSpLocks/>
          </p:cNvGrpSpPr>
          <p:nvPr/>
        </p:nvGrpSpPr>
        <p:grpSpPr bwMode="auto">
          <a:xfrm>
            <a:off x="8388350" y="3662363"/>
            <a:ext cx="293688" cy="395287"/>
            <a:chOff x="5115" y="1292"/>
            <a:chExt cx="185" cy="249"/>
          </a:xfrm>
        </p:grpSpPr>
        <p:sp>
          <p:nvSpPr>
            <p:cNvPr id="54301" name="Oval 34">
              <a:extLst>
                <a:ext uri="{FF2B5EF4-FFF2-40B4-BE49-F238E27FC236}">
                  <a16:creationId xmlns:a16="http://schemas.microsoft.com/office/drawing/2014/main" id="{AB48D259-2552-49CE-9028-CA9A94FE4409}"/>
                </a:ext>
              </a:extLst>
            </p:cNvPr>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02" name="Oval 35">
              <a:extLst>
                <a:ext uri="{FF2B5EF4-FFF2-40B4-BE49-F238E27FC236}">
                  <a16:creationId xmlns:a16="http://schemas.microsoft.com/office/drawing/2014/main" id="{C1A539B2-0E20-4E7B-A341-52F19E8EB7FE}"/>
                </a:ext>
              </a:extLst>
            </p:cNvPr>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4303" name="Line 36">
              <a:extLst>
                <a:ext uri="{FF2B5EF4-FFF2-40B4-BE49-F238E27FC236}">
                  <a16:creationId xmlns:a16="http://schemas.microsoft.com/office/drawing/2014/main" id="{D33EEAEB-7666-46EA-8148-A3363F62A429}"/>
                </a:ext>
              </a:extLst>
            </p:cNvPr>
            <p:cNvSpPr>
              <a:spLocks noChangeShapeType="1"/>
            </p:cNvSpPr>
            <p:nvPr/>
          </p:nvSpPr>
          <p:spPr bwMode="auto">
            <a:xfrm>
              <a:off x="5300" y="1315"/>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4" name="Line 38">
              <a:extLst>
                <a:ext uri="{FF2B5EF4-FFF2-40B4-BE49-F238E27FC236}">
                  <a16:creationId xmlns:a16="http://schemas.microsoft.com/office/drawing/2014/main" id="{3E3D1138-3C97-4D21-AB2D-D057CDE8B43E}"/>
                </a:ext>
              </a:extLst>
            </p:cNvPr>
            <p:cNvSpPr>
              <a:spLocks noChangeShapeType="1"/>
            </p:cNvSpPr>
            <p:nvPr/>
          </p:nvSpPr>
          <p:spPr bwMode="auto">
            <a:xfrm>
              <a:off x="5115" y="1331"/>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280" name="Line 40">
            <a:extLst>
              <a:ext uri="{FF2B5EF4-FFF2-40B4-BE49-F238E27FC236}">
                <a16:creationId xmlns:a16="http://schemas.microsoft.com/office/drawing/2014/main" id="{9FBAB5D4-1EA3-45F3-A965-BCB8716F2F0B}"/>
              </a:ext>
            </a:extLst>
          </p:cNvPr>
          <p:cNvSpPr>
            <a:spLocks noChangeShapeType="1"/>
          </p:cNvSpPr>
          <p:nvPr/>
        </p:nvSpPr>
        <p:spPr bwMode="auto">
          <a:xfrm>
            <a:off x="7485063" y="3028950"/>
            <a:ext cx="86677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1" name="Text Box 41">
            <a:extLst>
              <a:ext uri="{FF2B5EF4-FFF2-40B4-BE49-F238E27FC236}">
                <a16:creationId xmlns:a16="http://schemas.microsoft.com/office/drawing/2014/main" id="{B2D02648-E39D-419A-8439-0178A1361F2F}"/>
              </a:ext>
            </a:extLst>
          </p:cNvPr>
          <p:cNvSpPr txBox="1">
            <a:spLocks noChangeArrowheads="1"/>
          </p:cNvSpPr>
          <p:nvPr/>
        </p:nvSpPr>
        <p:spPr bwMode="auto">
          <a:xfrm rot="2225390">
            <a:off x="7308850" y="2873375"/>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后端数据库中的表项</a:t>
            </a:r>
            <a:endParaRPr lang="en-US" altLang="zh-CN" sz="1600">
              <a:latin typeface="Times New Roman" panose="02020603050405020304" pitchFamily="18" charset="0"/>
              <a:ea typeface="宋体" panose="02010600030101010101" pitchFamily="2" charset="-122"/>
            </a:endParaRPr>
          </a:p>
        </p:txBody>
      </p:sp>
      <p:sp>
        <p:nvSpPr>
          <p:cNvPr id="54282" name="Line 42">
            <a:extLst>
              <a:ext uri="{FF2B5EF4-FFF2-40B4-BE49-F238E27FC236}">
                <a16:creationId xmlns:a16="http://schemas.microsoft.com/office/drawing/2014/main" id="{12CFDB1C-DB8A-46FC-811A-9C007390DDB9}"/>
              </a:ext>
            </a:extLst>
          </p:cNvPr>
          <p:cNvSpPr>
            <a:spLocks noChangeShapeType="1"/>
          </p:cNvSpPr>
          <p:nvPr/>
        </p:nvSpPr>
        <p:spPr bwMode="auto">
          <a:xfrm flipV="1">
            <a:off x="7107238" y="3957638"/>
            <a:ext cx="1098550" cy="4270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Text Box 43">
            <a:extLst>
              <a:ext uri="{FF2B5EF4-FFF2-40B4-BE49-F238E27FC236}">
                <a16:creationId xmlns:a16="http://schemas.microsoft.com/office/drawing/2014/main" id="{1650A433-AA1E-44FD-8668-3EF84D8B509E}"/>
              </a:ext>
            </a:extLst>
          </p:cNvPr>
          <p:cNvSpPr txBox="1">
            <a:spLocks noChangeArrowheads="1"/>
          </p:cNvSpPr>
          <p:nvPr/>
        </p:nvSpPr>
        <p:spPr bwMode="auto">
          <a:xfrm rot="-1144414">
            <a:off x="7404100" y="412115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访问</a:t>
            </a:r>
          </a:p>
        </p:txBody>
      </p:sp>
      <p:sp>
        <p:nvSpPr>
          <p:cNvPr id="54284" name="Line 44">
            <a:extLst>
              <a:ext uri="{FF2B5EF4-FFF2-40B4-BE49-F238E27FC236}">
                <a16:creationId xmlns:a16="http://schemas.microsoft.com/office/drawing/2014/main" id="{BA311DF3-D5C6-444F-AE6F-A78004308833}"/>
              </a:ext>
            </a:extLst>
          </p:cNvPr>
          <p:cNvSpPr>
            <a:spLocks noChangeShapeType="1"/>
          </p:cNvSpPr>
          <p:nvPr/>
        </p:nvSpPr>
        <p:spPr bwMode="auto">
          <a:xfrm flipV="1">
            <a:off x="7229475" y="4213225"/>
            <a:ext cx="1195388" cy="1282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Text Box 45">
            <a:extLst>
              <a:ext uri="{FF2B5EF4-FFF2-40B4-BE49-F238E27FC236}">
                <a16:creationId xmlns:a16="http://schemas.microsoft.com/office/drawing/2014/main" id="{70184E3E-298A-49FB-8547-069EC47669EC}"/>
              </a:ext>
            </a:extLst>
          </p:cNvPr>
          <p:cNvSpPr txBox="1">
            <a:spLocks noChangeArrowheads="1"/>
          </p:cNvSpPr>
          <p:nvPr/>
        </p:nvSpPr>
        <p:spPr bwMode="auto">
          <a:xfrm rot="-2728275">
            <a:off x="7675563" y="48355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latin typeface="Times New Roman" panose="02020603050405020304" pitchFamily="18" charset="0"/>
                <a:ea typeface="宋体" panose="02010600030101010101" pitchFamily="2" charset="-122"/>
              </a:rPr>
              <a:t>访问</a:t>
            </a:r>
          </a:p>
        </p:txBody>
      </p:sp>
      <p:grpSp>
        <p:nvGrpSpPr>
          <p:cNvPr id="54286" name="Group 55">
            <a:extLst>
              <a:ext uri="{FF2B5EF4-FFF2-40B4-BE49-F238E27FC236}">
                <a16:creationId xmlns:a16="http://schemas.microsoft.com/office/drawing/2014/main" id="{AAD1A706-C57C-4E71-A3EF-A6B8F4039531}"/>
              </a:ext>
            </a:extLst>
          </p:cNvPr>
          <p:cNvGrpSpPr>
            <a:grpSpLocks/>
          </p:cNvGrpSpPr>
          <p:nvPr/>
        </p:nvGrpSpPr>
        <p:grpSpPr bwMode="auto">
          <a:xfrm>
            <a:off x="220663" y="3652838"/>
            <a:ext cx="1787525" cy="933450"/>
            <a:chOff x="654" y="1693"/>
            <a:chExt cx="1126" cy="588"/>
          </a:xfrm>
        </p:grpSpPr>
        <p:sp>
          <p:nvSpPr>
            <p:cNvPr id="54297" name="AutoShape 48">
              <a:extLst>
                <a:ext uri="{FF2B5EF4-FFF2-40B4-BE49-F238E27FC236}">
                  <a16:creationId xmlns:a16="http://schemas.microsoft.com/office/drawing/2014/main" id="{6860E6CF-35D6-48EA-BA8F-4C8D9BDF2F6C}"/>
                </a:ext>
              </a:extLst>
            </p:cNvPr>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sz="1600">
                <a:latin typeface="Times New Roman" panose="02020603050405020304" pitchFamily="18" charset="0"/>
                <a:ea typeface="宋体" panose="02010600030101010101" pitchFamily="2" charset="-122"/>
              </a:endParaRPr>
            </a:p>
          </p:txBody>
        </p:sp>
        <p:grpSp>
          <p:nvGrpSpPr>
            <p:cNvPr id="54298" name="Group 54">
              <a:extLst>
                <a:ext uri="{FF2B5EF4-FFF2-40B4-BE49-F238E27FC236}">
                  <a16:creationId xmlns:a16="http://schemas.microsoft.com/office/drawing/2014/main" id="{36791582-AF25-4098-B3D9-CD8C7E1E0A34}"/>
                </a:ext>
              </a:extLst>
            </p:cNvPr>
            <p:cNvGrpSpPr>
              <a:grpSpLocks/>
            </p:cNvGrpSpPr>
            <p:nvPr/>
          </p:nvGrpSpPr>
          <p:grpSpPr bwMode="auto">
            <a:xfrm>
              <a:off x="765" y="1693"/>
              <a:ext cx="919" cy="588"/>
              <a:chOff x="765" y="1693"/>
              <a:chExt cx="919" cy="588"/>
            </a:xfrm>
          </p:grpSpPr>
          <p:sp>
            <p:nvSpPr>
              <p:cNvPr id="54299" name="Text Box 49">
                <a:extLst>
                  <a:ext uri="{FF2B5EF4-FFF2-40B4-BE49-F238E27FC236}">
                    <a16:creationId xmlns:a16="http://schemas.microsoft.com/office/drawing/2014/main" id="{87628797-B770-4CDA-9F6F-3F30F9A5AF43}"/>
                  </a:ext>
                </a:extLst>
              </p:cNvPr>
              <p:cNvSpPr txBox="1">
                <a:spLocks noChangeArrowheads="1"/>
              </p:cNvSpPr>
              <p:nvPr/>
            </p:nvSpPr>
            <p:spPr bwMode="auto">
              <a:xfrm>
                <a:off x="980" y="1693"/>
                <a:ext cx="7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b="1">
                    <a:latin typeface="Times New Roman" panose="02020603050405020304" pitchFamily="18" charset="0"/>
                    <a:ea typeface="宋体" panose="02010600030101010101" pitchFamily="2" charset="-122"/>
                  </a:rPr>
                  <a:t>Cookie file</a:t>
                </a:r>
                <a:endParaRPr lang="en-US" altLang="zh-CN" sz="1600">
                  <a:latin typeface="Times New Roman" panose="02020603050405020304" pitchFamily="18" charset="0"/>
                  <a:ea typeface="宋体" panose="02010600030101010101" pitchFamily="2" charset="-122"/>
                </a:endParaRPr>
              </a:p>
            </p:txBody>
          </p:sp>
          <p:sp>
            <p:nvSpPr>
              <p:cNvPr id="54300" name="Text Box 52">
                <a:extLst>
                  <a:ext uri="{FF2B5EF4-FFF2-40B4-BE49-F238E27FC236}">
                    <a16:creationId xmlns:a16="http://schemas.microsoft.com/office/drawing/2014/main" id="{BE60771B-6423-429F-9681-31DC57B16700}"/>
                  </a:ext>
                </a:extLst>
              </p:cNvPr>
              <p:cNvSpPr txBox="1">
                <a:spLocks noChangeArrowheads="1"/>
              </p:cNvSpPr>
              <p:nvPr/>
            </p:nvSpPr>
            <p:spPr bwMode="auto">
              <a:xfrm>
                <a:off x="765" y="1915"/>
                <a:ext cx="83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latin typeface="Times New Roman" panose="02020603050405020304" pitchFamily="18" charset="0"/>
                    <a:ea typeface="宋体" panose="02010600030101010101" pitchFamily="2" charset="-122"/>
                  </a:rPr>
                  <a:t>amazon: 1678</a:t>
                </a:r>
              </a:p>
              <a:p>
                <a:pPr>
                  <a:spcBef>
                    <a:spcPct val="0"/>
                  </a:spcBef>
                  <a:buClrTx/>
                  <a:buSzTx/>
                  <a:buFontTx/>
                  <a:buNone/>
                </a:pPr>
                <a:r>
                  <a:rPr lang="en-US" altLang="zh-CN" sz="1600">
                    <a:latin typeface="Times New Roman" panose="02020603050405020304" pitchFamily="18" charset="0"/>
                    <a:ea typeface="宋体" panose="02010600030101010101" pitchFamily="2" charset="-122"/>
                  </a:rPr>
                  <a:t>ebay: 8734</a:t>
                </a:r>
              </a:p>
            </p:txBody>
          </p:sp>
        </p:grpSp>
      </p:grpSp>
      <p:sp>
        <p:nvSpPr>
          <p:cNvPr id="54287" name="AutoShape 57">
            <a:extLst>
              <a:ext uri="{FF2B5EF4-FFF2-40B4-BE49-F238E27FC236}">
                <a16:creationId xmlns:a16="http://schemas.microsoft.com/office/drawing/2014/main" id="{155ADFCD-6601-4C08-8D96-693994803058}"/>
              </a:ext>
            </a:extLst>
          </p:cNvPr>
          <p:cNvSpPr>
            <a:spLocks noChangeArrowheads="1"/>
          </p:cNvSpPr>
          <p:nvPr/>
        </p:nvSpPr>
        <p:spPr bwMode="auto">
          <a:xfrm>
            <a:off x="287338" y="2400300"/>
            <a:ext cx="1787525" cy="914400"/>
          </a:xfrm>
          <a:prstGeom prst="parallelogram">
            <a:avLst>
              <a:gd name="adj" fmla="val 48872"/>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sz="1600">
              <a:latin typeface="Times New Roman" panose="02020603050405020304" pitchFamily="18" charset="0"/>
              <a:ea typeface="宋体" panose="02010600030101010101" pitchFamily="2" charset="-122"/>
            </a:endParaRPr>
          </a:p>
        </p:txBody>
      </p:sp>
      <p:grpSp>
        <p:nvGrpSpPr>
          <p:cNvPr id="54288" name="Group 58">
            <a:extLst>
              <a:ext uri="{FF2B5EF4-FFF2-40B4-BE49-F238E27FC236}">
                <a16:creationId xmlns:a16="http://schemas.microsoft.com/office/drawing/2014/main" id="{1B02603A-A415-4F89-91F3-E47EC1820D31}"/>
              </a:ext>
            </a:extLst>
          </p:cNvPr>
          <p:cNvGrpSpPr>
            <a:grpSpLocks/>
          </p:cNvGrpSpPr>
          <p:nvPr/>
        </p:nvGrpSpPr>
        <p:grpSpPr bwMode="auto">
          <a:xfrm>
            <a:off x="463550" y="2376488"/>
            <a:ext cx="1458913" cy="933450"/>
            <a:chOff x="765" y="1693"/>
            <a:chExt cx="919" cy="588"/>
          </a:xfrm>
        </p:grpSpPr>
        <p:sp>
          <p:nvSpPr>
            <p:cNvPr id="54295" name="Text Box 59">
              <a:extLst>
                <a:ext uri="{FF2B5EF4-FFF2-40B4-BE49-F238E27FC236}">
                  <a16:creationId xmlns:a16="http://schemas.microsoft.com/office/drawing/2014/main" id="{170FF0A7-47D5-4549-BA6C-A62F7427E3EC}"/>
                </a:ext>
              </a:extLst>
            </p:cNvPr>
            <p:cNvSpPr txBox="1">
              <a:spLocks noChangeArrowheads="1"/>
            </p:cNvSpPr>
            <p:nvPr/>
          </p:nvSpPr>
          <p:spPr bwMode="auto">
            <a:xfrm>
              <a:off x="980" y="1693"/>
              <a:ext cx="7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b="1">
                  <a:latin typeface="Times New Roman" panose="02020603050405020304" pitchFamily="18" charset="0"/>
                  <a:ea typeface="宋体" panose="02010600030101010101" pitchFamily="2" charset="-122"/>
                </a:rPr>
                <a:t>Cookie file</a:t>
              </a:r>
              <a:endParaRPr lang="en-US" altLang="zh-CN" sz="1600">
                <a:latin typeface="Times New Roman" panose="02020603050405020304" pitchFamily="18" charset="0"/>
                <a:ea typeface="宋体" panose="02010600030101010101" pitchFamily="2" charset="-122"/>
              </a:endParaRPr>
            </a:p>
          </p:txBody>
        </p:sp>
        <p:sp>
          <p:nvSpPr>
            <p:cNvPr id="54296" name="Text Box 60">
              <a:extLst>
                <a:ext uri="{FF2B5EF4-FFF2-40B4-BE49-F238E27FC236}">
                  <a16:creationId xmlns:a16="http://schemas.microsoft.com/office/drawing/2014/main" id="{CBED0D18-E3BE-471F-91B2-BFC39819A456}"/>
                </a:ext>
              </a:extLst>
            </p:cNvPr>
            <p:cNvSpPr txBox="1">
              <a:spLocks noChangeArrowheads="1"/>
            </p:cNvSpPr>
            <p:nvPr/>
          </p:nvSpPr>
          <p:spPr bwMode="auto">
            <a:xfrm>
              <a:off x="765" y="1915"/>
              <a:ext cx="6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endParaRPr lang="zh-CN" altLang="en-US" sz="1600">
                <a:latin typeface="Times New Roman" panose="02020603050405020304" pitchFamily="18" charset="0"/>
                <a:ea typeface="宋体" panose="02010600030101010101" pitchFamily="2" charset="-122"/>
              </a:endParaRPr>
            </a:p>
            <a:p>
              <a:pPr>
                <a:spcBef>
                  <a:spcPct val="0"/>
                </a:spcBef>
                <a:buClrTx/>
                <a:buSzTx/>
                <a:buFontTx/>
                <a:buNone/>
              </a:pPr>
              <a:r>
                <a:rPr lang="en-US" altLang="zh-CN" sz="1600">
                  <a:latin typeface="Times New Roman" panose="02020603050405020304" pitchFamily="18" charset="0"/>
                  <a:ea typeface="宋体" panose="02010600030101010101" pitchFamily="2" charset="-122"/>
                </a:rPr>
                <a:t>ebay: 8734</a:t>
              </a:r>
            </a:p>
          </p:txBody>
        </p:sp>
      </p:grpSp>
      <p:grpSp>
        <p:nvGrpSpPr>
          <p:cNvPr id="54289" name="Group 61">
            <a:extLst>
              <a:ext uri="{FF2B5EF4-FFF2-40B4-BE49-F238E27FC236}">
                <a16:creationId xmlns:a16="http://schemas.microsoft.com/office/drawing/2014/main" id="{E7B401A6-F084-4967-A3BC-97E49712B85C}"/>
              </a:ext>
            </a:extLst>
          </p:cNvPr>
          <p:cNvGrpSpPr>
            <a:grpSpLocks/>
          </p:cNvGrpSpPr>
          <p:nvPr/>
        </p:nvGrpSpPr>
        <p:grpSpPr bwMode="auto">
          <a:xfrm>
            <a:off x="261938" y="5332413"/>
            <a:ext cx="1787525" cy="933450"/>
            <a:chOff x="654" y="1693"/>
            <a:chExt cx="1126" cy="588"/>
          </a:xfrm>
        </p:grpSpPr>
        <p:sp>
          <p:nvSpPr>
            <p:cNvPr id="54291" name="AutoShape 62">
              <a:extLst>
                <a:ext uri="{FF2B5EF4-FFF2-40B4-BE49-F238E27FC236}">
                  <a16:creationId xmlns:a16="http://schemas.microsoft.com/office/drawing/2014/main" id="{8CA7E182-A302-4EB7-B803-56C43A17FD81}"/>
                </a:ext>
              </a:extLst>
            </p:cNvPr>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sz="1600">
                <a:latin typeface="Times New Roman" panose="02020603050405020304" pitchFamily="18" charset="0"/>
                <a:ea typeface="宋体" panose="02010600030101010101" pitchFamily="2" charset="-122"/>
              </a:endParaRPr>
            </a:p>
          </p:txBody>
        </p:sp>
        <p:grpSp>
          <p:nvGrpSpPr>
            <p:cNvPr id="54292" name="Group 63">
              <a:extLst>
                <a:ext uri="{FF2B5EF4-FFF2-40B4-BE49-F238E27FC236}">
                  <a16:creationId xmlns:a16="http://schemas.microsoft.com/office/drawing/2014/main" id="{D08387AD-C68B-47B8-ABEF-E0ACE28ECC06}"/>
                </a:ext>
              </a:extLst>
            </p:cNvPr>
            <p:cNvGrpSpPr>
              <a:grpSpLocks/>
            </p:cNvGrpSpPr>
            <p:nvPr/>
          </p:nvGrpSpPr>
          <p:grpSpPr bwMode="auto">
            <a:xfrm>
              <a:off x="765" y="1693"/>
              <a:ext cx="919" cy="588"/>
              <a:chOff x="765" y="1693"/>
              <a:chExt cx="919" cy="588"/>
            </a:xfrm>
          </p:grpSpPr>
          <p:sp>
            <p:nvSpPr>
              <p:cNvPr id="54293" name="Text Box 64">
                <a:extLst>
                  <a:ext uri="{FF2B5EF4-FFF2-40B4-BE49-F238E27FC236}">
                    <a16:creationId xmlns:a16="http://schemas.microsoft.com/office/drawing/2014/main" id="{8CD4ECA6-8842-4A4A-A9A5-C3FA856E42B7}"/>
                  </a:ext>
                </a:extLst>
              </p:cNvPr>
              <p:cNvSpPr txBox="1">
                <a:spLocks noChangeArrowheads="1"/>
              </p:cNvSpPr>
              <p:nvPr/>
            </p:nvSpPr>
            <p:spPr bwMode="auto">
              <a:xfrm>
                <a:off x="980" y="1693"/>
                <a:ext cx="7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b="1">
                    <a:latin typeface="Times New Roman" panose="02020603050405020304" pitchFamily="18" charset="0"/>
                    <a:ea typeface="宋体" panose="02010600030101010101" pitchFamily="2" charset="-122"/>
                  </a:rPr>
                  <a:t>Cookie file</a:t>
                </a:r>
                <a:endParaRPr lang="en-US" altLang="zh-CN" sz="1600">
                  <a:latin typeface="Times New Roman" panose="02020603050405020304" pitchFamily="18" charset="0"/>
                  <a:ea typeface="宋体" panose="02010600030101010101" pitchFamily="2" charset="-122"/>
                </a:endParaRPr>
              </a:p>
            </p:txBody>
          </p:sp>
          <p:sp>
            <p:nvSpPr>
              <p:cNvPr id="54294" name="Text Box 65">
                <a:extLst>
                  <a:ext uri="{FF2B5EF4-FFF2-40B4-BE49-F238E27FC236}">
                    <a16:creationId xmlns:a16="http://schemas.microsoft.com/office/drawing/2014/main" id="{C8B34EB2-6C29-4582-80B5-74DC4ADC6EC3}"/>
                  </a:ext>
                </a:extLst>
              </p:cNvPr>
              <p:cNvSpPr txBox="1">
                <a:spLocks noChangeArrowheads="1"/>
              </p:cNvSpPr>
              <p:nvPr/>
            </p:nvSpPr>
            <p:spPr bwMode="auto">
              <a:xfrm>
                <a:off x="765" y="1915"/>
                <a:ext cx="83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latin typeface="Times New Roman" panose="02020603050405020304" pitchFamily="18" charset="0"/>
                    <a:ea typeface="宋体" panose="02010600030101010101" pitchFamily="2" charset="-122"/>
                  </a:rPr>
                  <a:t>amazon: 1678</a:t>
                </a:r>
              </a:p>
              <a:p>
                <a:pPr>
                  <a:spcBef>
                    <a:spcPct val="0"/>
                  </a:spcBef>
                  <a:buClrTx/>
                  <a:buSzTx/>
                  <a:buFontTx/>
                  <a:buNone/>
                </a:pPr>
                <a:r>
                  <a:rPr lang="en-US" altLang="zh-CN" sz="1600">
                    <a:latin typeface="Times New Roman" panose="02020603050405020304" pitchFamily="18" charset="0"/>
                    <a:ea typeface="宋体" panose="02010600030101010101" pitchFamily="2" charset="-122"/>
                  </a:rPr>
                  <a:t>ebay: 8734</a:t>
                </a:r>
              </a:p>
            </p:txBody>
          </p:sp>
        </p:grpSp>
      </p:grpSp>
      <p:sp>
        <p:nvSpPr>
          <p:cNvPr id="54290" name="Text Box 66">
            <a:extLst>
              <a:ext uri="{FF2B5EF4-FFF2-40B4-BE49-F238E27FC236}">
                <a16:creationId xmlns:a16="http://schemas.microsoft.com/office/drawing/2014/main" id="{99C0FAAE-2BB4-4C01-949C-1FA06C20DEAB}"/>
              </a:ext>
            </a:extLst>
          </p:cNvPr>
          <p:cNvSpPr txBox="1">
            <a:spLocks noChangeArrowheads="1"/>
          </p:cNvSpPr>
          <p:nvPr/>
        </p:nvSpPr>
        <p:spPr bwMode="auto">
          <a:xfrm>
            <a:off x="200025" y="4827588"/>
            <a:ext cx="1624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800">
                <a:ea typeface="宋体" panose="02010600030101010101" pitchFamily="2" charset="-122"/>
              </a:rPr>
              <a:t>一个星期以后</a:t>
            </a:r>
            <a:r>
              <a:rPr lang="en-US" altLang="zh-CN" sz="1800">
                <a:ea typeface="宋体" panose="02010600030101010101" pitchFamily="2" charset="-122"/>
              </a:rPr>
              <a:t>:</a:t>
            </a:r>
          </a:p>
        </p:txBody>
      </p:sp>
      <p:sp>
        <p:nvSpPr>
          <p:cNvPr id="54332" name="Rectangle 2">
            <a:extLst>
              <a:ext uri="{FF2B5EF4-FFF2-40B4-BE49-F238E27FC236}">
                <a16:creationId xmlns:a16="http://schemas.microsoft.com/office/drawing/2014/main" id="{79FCF9CE-E5E4-4875-A0FE-A93BA2ADBF3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Cookie</a:t>
            </a:r>
            <a:r>
              <a:rPr lang="zh-CN" altLang="en-US" sz="4000"/>
              <a:t>工作过程（例）</a:t>
            </a:r>
          </a:p>
        </p:txBody>
      </p:sp>
      <p:sp>
        <p:nvSpPr>
          <p:cNvPr id="54333" name="Rectangle 61">
            <a:extLst>
              <a:ext uri="{FF2B5EF4-FFF2-40B4-BE49-F238E27FC236}">
                <a16:creationId xmlns:a16="http://schemas.microsoft.com/office/drawing/2014/main" id="{3710C421-752E-465E-8701-1B0C4A87C6D9}"/>
              </a:ext>
            </a:extLst>
          </p:cNvPr>
          <p:cNvSpPr>
            <a:spLocks noChangeArrowheads="1"/>
          </p:cNvSpPr>
          <p:nvPr/>
        </p:nvSpPr>
        <p:spPr bwMode="auto">
          <a:xfrm>
            <a:off x="2752725" y="1155700"/>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accent2"/>
                </a:solidFill>
                <a:latin typeface="黑体" panose="02010609060101010101" pitchFamily="49" charset="-122"/>
                <a:ea typeface="黑体" panose="02010609060101010101" pitchFamily="49" charset="-122"/>
              </a:rPr>
              <a:t>Susan</a:t>
            </a:r>
            <a:r>
              <a:rPr kumimoji="1" lang="zh-CN" altLang="en-US" sz="2400">
                <a:solidFill>
                  <a:schemeClr val="accent2"/>
                </a:solidFill>
                <a:latin typeface="黑体" panose="02010609060101010101" pitchFamily="49" charset="-122"/>
                <a:ea typeface="黑体" panose="02010609060101010101" pitchFamily="49" charset="-122"/>
              </a:rPr>
              <a:t>访问</a:t>
            </a:r>
            <a:r>
              <a:rPr kumimoji="1" lang="en-US" altLang="zh-CN" sz="2400">
                <a:solidFill>
                  <a:schemeClr val="accent2"/>
                </a:solidFill>
                <a:latin typeface="黑体" panose="02010609060101010101" pitchFamily="49" charset="-122"/>
                <a:ea typeface="黑体" panose="02010609060101010101" pitchFamily="49" charset="-122"/>
              </a:rPr>
              <a:t>Amazon</a:t>
            </a:r>
            <a:r>
              <a:rPr kumimoji="1" lang="zh-CN" altLang="en-US" sz="2400">
                <a:solidFill>
                  <a:schemeClr val="accent2"/>
                </a:solidFill>
                <a:latin typeface="黑体" panose="02010609060101010101" pitchFamily="49" charset="-122"/>
                <a:ea typeface="黑体" panose="02010609060101010101" pitchFamily="49" charset="-122"/>
              </a:rPr>
              <a:t>网站</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03A00A04-188C-4A04-9A0F-867C3DD10CAE}"/>
              </a:ext>
            </a:extLst>
          </p:cNvPr>
          <p:cNvSpPr>
            <a:spLocks noGrp="1"/>
          </p:cNvSpPr>
          <p:nvPr>
            <p:ph type="sldNum" sz="quarter" idx="10"/>
          </p:nvPr>
        </p:nvSpPr>
        <p:spPr/>
        <p:txBody>
          <a:bodyPr/>
          <a:lstStyle/>
          <a:p>
            <a:fld id="{FDE09B1E-ECB8-4664-BD93-39B316F197CA}" type="slidenum">
              <a:rPr lang="en-US" altLang="ko-KR"/>
              <a:pPr/>
              <a:t>38</a:t>
            </a:fld>
            <a:endParaRPr lang="en-US" altLang="ko-KR"/>
          </a:p>
        </p:txBody>
      </p:sp>
      <p:sp>
        <p:nvSpPr>
          <p:cNvPr id="55304" name="Rectangle 2">
            <a:extLst>
              <a:ext uri="{FF2B5EF4-FFF2-40B4-BE49-F238E27FC236}">
                <a16:creationId xmlns:a16="http://schemas.microsoft.com/office/drawing/2014/main" id="{374DAB74-7F68-49AC-8F47-9E4527256C65}"/>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en-US" altLang="zh-CN" sz="4000"/>
              <a:t> Cookies</a:t>
            </a:r>
            <a:r>
              <a:rPr lang="zh-CN" altLang="en-US" sz="4000"/>
              <a:t>练习</a:t>
            </a:r>
          </a:p>
        </p:txBody>
      </p:sp>
      <p:sp>
        <p:nvSpPr>
          <p:cNvPr id="55305" name="Rectangle 3">
            <a:extLst>
              <a:ext uri="{FF2B5EF4-FFF2-40B4-BE49-F238E27FC236}">
                <a16:creationId xmlns:a16="http://schemas.microsoft.com/office/drawing/2014/main" id="{DEDB0D85-187D-4ABB-B898-E91B9F13E98B}"/>
              </a:ext>
            </a:extLst>
          </p:cNvPr>
          <p:cNvSpPr>
            <a:spLocks noChangeArrowheads="1"/>
          </p:cNvSpPr>
          <p:nvPr/>
        </p:nvSpPr>
        <p:spPr bwMode="auto">
          <a:xfrm>
            <a:off x="533400" y="1395413"/>
            <a:ext cx="802322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pPr>
              <a:lnSpc>
                <a:spcPct val="140000"/>
              </a:lnSpc>
            </a:pPr>
            <a:r>
              <a:rPr lang="zh-CN" altLang="en-US"/>
              <a:t>对</a:t>
            </a:r>
            <a:r>
              <a:rPr lang="en-US" altLang="zh-CN"/>
              <a:t>IE</a:t>
            </a:r>
            <a:r>
              <a:rPr lang="zh-CN" altLang="en-US"/>
              <a:t>浏览器进行设置，使能或禁止</a:t>
            </a:r>
            <a:r>
              <a:rPr lang="en-US" altLang="zh-CN"/>
              <a:t>cookie</a:t>
            </a:r>
            <a:r>
              <a:rPr lang="zh-CN" altLang="en-US"/>
              <a:t>功能</a:t>
            </a:r>
          </a:p>
          <a:p>
            <a:pPr>
              <a:lnSpc>
                <a:spcPct val="140000"/>
              </a:lnSpc>
            </a:pPr>
            <a:r>
              <a:rPr lang="zh-CN" altLang="en-US"/>
              <a:t>查找本地上网主机的</a:t>
            </a:r>
            <a:r>
              <a:rPr lang="en-US" altLang="zh-CN"/>
              <a:t>cookie</a:t>
            </a:r>
            <a:r>
              <a:rPr lang="zh-CN" altLang="en-US"/>
              <a:t>文件，删除后访问某经常访问的网站，如：</a:t>
            </a:r>
            <a:r>
              <a:rPr lang="en-US" altLang="zh-CN"/>
              <a:t>http://mail.163.com/</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1">
            <a:extLst>
              <a:ext uri="{FF2B5EF4-FFF2-40B4-BE49-F238E27FC236}">
                <a16:creationId xmlns:a16="http://schemas.microsoft.com/office/drawing/2014/main" id="{9A27C880-9C55-4D3E-9F1C-65EBAAF332D7}"/>
              </a:ext>
            </a:extLst>
          </p:cNvPr>
          <p:cNvSpPr>
            <a:spLocks noGrp="1"/>
          </p:cNvSpPr>
          <p:nvPr>
            <p:ph type="sldNum" sz="quarter" idx="10"/>
          </p:nvPr>
        </p:nvSpPr>
        <p:spPr/>
        <p:txBody>
          <a:bodyPr/>
          <a:lstStyle/>
          <a:p>
            <a:fld id="{8BD63CB3-2B9B-4931-9928-AF49F70271DD}" type="slidenum">
              <a:rPr lang="en-US" altLang="ko-KR"/>
              <a:pPr/>
              <a:t>39</a:t>
            </a:fld>
            <a:endParaRPr lang="en-US" altLang="ko-KR"/>
          </a:p>
        </p:txBody>
      </p:sp>
      <p:sp>
        <p:nvSpPr>
          <p:cNvPr id="7175" name="Rectangle 3">
            <a:extLst>
              <a:ext uri="{FF2B5EF4-FFF2-40B4-BE49-F238E27FC236}">
                <a16:creationId xmlns:a16="http://schemas.microsoft.com/office/drawing/2014/main" id="{A2A92C9A-A9A2-4A98-9C59-A928F8C7A4BE}"/>
              </a:ext>
            </a:extLst>
          </p:cNvPr>
          <p:cNvSpPr>
            <a:spLocks noGrp="1" noChangeArrowheads="1"/>
          </p:cNvSpPr>
          <p:nvPr>
            <p:ph type="body" sz="half" idx="4294967295"/>
          </p:nvPr>
        </p:nvSpPr>
        <p:spPr>
          <a:xfrm>
            <a:off x="404813" y="1381125"/>
            <a:ext cx="3759200" cy="4684713"/>
          </a:xfrm>
        </p:spPr>
        <p:txBody>
          <a:bodyPr/>
          <a:lstStyle/>
          <a:p>
            <a:r>
              <a:rPr lang="en-US" altLang="zh-CN"/>
              <a:t>Web</a:t>
            </a:r>
            <a:r>
              <a:rPr lang="zh-CN" altLang="en-US"/>
              <a:t>缓存器：保存最近请求过的</a:t>
            </a:r>
            <a:r>
              <a:rPr lang="en-US" altLang="zh-CN"/>
              <a:t>web</a:t>
            </a:r>
            <a:r>
              <a:rPr lang="zh-CN" altLang="en-US"/>
              <a:t>对象</a:t>
            </a:r>
          </a:p>
          <a:p>
            <a:r>
              <a:rPr lang="zh-CN" altLang="en-US"/>
              <a:t>浏览器向缓存发送所有</a:t>
            </a:r>
            <a:r>
              <a:rPr lang="en-US" altLang="zh-CN"/>
              <a:t>HTTP</a:t>
            </a:r>
            <a:r>
              <a:rPr lang="zh-CN" altLang="en-US"/>
              <a:t>请求</a:t>
            </a:r>
            <a:endParaRPr lang="en-US" altLang="zh-CN"/>
          </a:p>
          <a:p>
            <a:pPr lvl="1"/>
            <a:r>
              <a:rPr lang="zh-CN" altLang="en-US"/>
              <a:t>对象在缓存中：缓存返回对象</a:t>
            </a:r>
          </a:p>
          <a:p>
            <a:pPr lvl="1"/>
            <a:r>
              <a:rPr lang="zh-CN" altLang="en-US"/>
              <a:t>否则缓存向起始服务器请求对象，然后向客户机返回对象</a:t>
            </a:r>
            <a:endParaRPr lang="en-US" altLang="zh-CN" sz="2800"/>
          </a:p>
        </p:txBody>
      </p:sp>
      <p:graphicFrame>
        <p:nvGraphicFramePr>
          <p:cNvPr id="7170" name="Object 5">
            <a:extLst>
              <a:ext uri="{FF2B5EF4-FFF2-40B4-BE49-F238E27FC236}">
                <a16:creationId xmlns:a16="http://schemas.microsoft.com/office/drawing/2014/main" id="{AC09DCCD-6262-4863-AA25-9D8244697FFC}"/>
              </a:ext>
            </a:extLst>
          </p:cNvPr>
          <p:cNvGraphicFramePr>
            <a:graphicFrameLocks noChangeAspect="1"/>
          </p:cNvGraphicFramePr>
          <p:nvPr/>
        </p:nvGraphicFramePr>
        <p:xfrm>
          <a:off x="4260850" y="2141538"/>
          <a:ext cx="515938" cy="414337"/>
        </p:xfrm>
        <a:graphic>
          <a:graphicData uri="http://schemas.openxmlformats.org/presentationml/2006/ole">
            <mc:AlternateContent xmlns:mc="http://schemas.openxmlformats.org/markup-compatibility/2006">
              <mc:Choice xmlns:v="urn:schemas-microsoft-com:vml" Requires="v">
                <p:oleObj spid="_x0000_s7232" name="Clip" r:id="rId4" imgW="1305000" imgH="1085760" progId="MS_ClipArt_Gallery.2">
                  <p:embed/>
                </p:oleObj>
              </mc:Choice>
              <mc:Fallback>
                <p:oleObj name="Clip" r:id="rId4"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850" y="2141538"/>
                        <a:ext cx="515938"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6">
            <a:extLst>
              <a:ext uri="{FF2B5EF4-FFF2-40B4-BE49-F238E27FC236}">
                <a16:creationId xmlns:a16="http://schemas.microsoft.com/office/drawing/2014/main" id="{1ECDFBA9-111D-4860-B8A2-C7CBBD7E1CF3}"/>
              </a:ext>
            </a:extLst>
          </p:cNvPr>
          <p:cNvSpPr txBox="1">
            <a:spLocks noChangeArrowheads="1"/>
          </p:cNvSpPr>
          <p:nvPr/>
        </p:nvSpPr>
        <p:spPr bwMode="auto">
          <a:xfrm>
            <a:off x="4114800" y="2538413"/>
            <a:ext cx="88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客户机</a:t>
            </a:r>
            <a:r>
              <a:rPr lang="en-US" altLang="zh-CN" sz="160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graphicFrame>
        <p:nvGraphicFramePr>
          <p:cNvPr id="7171" name="Object 7">
            <a:extLst>
              <a:ext uri="{FF2B5EF4-FFF2-40B4-BE49-F238E27FC236}">
                <a16:creationId xmlns:a16="http://schemas.microsoft.com/office/drawing/2014/main" id="{14A783C4-2A2A-46CF-B26D-305CCD6AE6F6}"/>
              </a:ext>
            </a:extLst>
          </p:cNvPr>
          <p:cNvGraphicFramePr>
            <a:graphicFrameLocks noChangeAspect="1"/>
          </p:cNvGraphicFramePr>
          <p:nvPr/>
        </p:nvGraphicFramePr>
        <p:xfrm>
          <a:off x="4325938" y="4011613"/>
          <a:ext cx="515937" cy="412750"/>
        </p:xfrm>
        <a:graphic>
          <a:graphicData uri="http://schemas.openxmlformats.org/presentationml/2006/ole">
            <mc:AlternateContent xmlns:mc="http://schemas.openxmlformats.org/markup-compatibility/2006">
              <mc:Choice xmlns:v="urn:schemas-microsoft-com:vml" Requires="v">
                <p:oleObj spid="_x0000_s7233" name="Clip" r:id="rId6" imgW="1305000" imgH="1085760" progId="MS_ClipArt_Gallery.2">
                  <p:embed/>
                </p:oleObj>
              </mc:Choice>
              <mc:Fallback>
                <p:oleObj name="Clip" r:id="rId6" imgW="1305000" imgH="108576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5938" y="4011613"/>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8">
            <a:extLst>
              <a:ext uri="{FF2B5EF4-FFF2-40B4-BE49-F238E27FC236}">
                <a16:creationId xmlns:a16="http://schemas.microsoft.com/office/drawing/2014/main" id="{068517C4-EB6F-4FB6-99C6-A116B57EF232}"/>
              </a:ext>
            </a:extLst>
          </p:cNvPr>
          <p:cNvSpPr txBox="1">
            <a:spLocks noChangeArrowheads="1"/>
          </p:cNvSpPr>
          <p:nvPr/>
        </p:nvSpPr>
        <p:spPr bwMode="auto">
          <a:xfrm>
            <a:off x="5832475" y="193992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代理服务器</a:t>
            </a:r>
            <a:endParaRPr lang="zh-CN" altLang="en-US">
              <a:latin typeface="Times New Roman" panose="02020603050405020304" pitchFamily="18" charset="0"/>
              <a:ea typeface="宋体" panose="02010600030101010101" pitchFamily="2" charset="-122"/>
            </a:endParaRPr>
          </a:p>
        </p:txBody>
      </p:sp>
      <p:grpSp>
        <p:nvGrpSpPr>
          <p:cNvPr id="7179" name="Group 9">
            <a:extLst>
              <a:ext uri="{FF2B5EF4-FFF2-40B4-BE49-F238E27FC236}">
                <a16:creationId xmlns:a16="http://schemas.microsoft.com/office/drawing/2014/main" id="{342823CE-E6CD-44D5-81D7-1245DE8DDD48}"/>
              </a:ext>
            </a:extLst>
          </p:cNvPr>
          <p:cNvGrpSpPr>
            <a:grpSpLocks/>
          </p:cNvGrpSpPr>
          <p:nvPr/>
        </p:nvGrpSpPr>
        <p:grpSpPr bwMode="auto">
          <a:xfrm>
            <a:off x="6307138" y="2741613"/>
            <a:ext cx="346075" cy="742950"/>
            <a:chOff x="4180" y="783"/>
            <a:chExt cx="150" cy="307"/>
          </a:xfrm>
        </p:grpSpPr>
        <p:sp>
          <p:nvSpPr>
            <p:cNvPr id="7211" name="AutoShape 10">
              <a:extLst>
                <a:ext uri="{FF2B5EF4-FFF2-40B4-BE49-F238E27FC236}">
                  <a16:creationId xmlns:a16="http://schemas.microsoft.com/office/drawing/2014/main" id="{55FFF2A5-4DB1-4DF9-A417-9445DDA60E60}"/>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2" name="Rectangle 11">
              <a:extLst>
                <a:ext uri="{FF2B5EF4-FFF2-40B4-BE49-F238E27FC236}">
                  <a16:creationId xmlns:a16="http://schemas.microsoft.com/office/drawing/2014/main" id="{7AB47B62-E6F7-4146-976D-D0E6B24E8B3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3" name="Rectangle 12">
              <a:extLst>
                <a:ext uri="{FF2B5EF4-FFF2-40B4-BE49-F238E27FC236}">
                  <a16:creationId xmlns:a16="http://schemas.microsoft.com/office/drawing/2014/main" id="{43B13DCC-D795-4315-BAD7-5D1071EBC76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4" name="AutoShape 13">
              <a:extLst>
                <a:ext uri="{FF2B5EF4-FFF2-40B4-BE49-F238E27FC236}">
                  <a16:creationId xmlns:a16="http://schemas.microsoft.com/office/drawing/2014/main" id="{84033186-8BED-4FBF-8A76-9E95A157EF8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5" name="Line 14">
              <a:extLst>
                <a:ext uri="{FF2B5EF4-FFF2-40B4-BE49-F238E27FC236}">
                  <a16:creationId xmlns:a16="http://schemas.microsoft.com/office/drawing/2014/main" id="{6E55465C-92FC-4100-A1F3-E8F5EEC6A8E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6" name="Line 15">
              <a:extLst>
                <a:ext uri="{FF2B5EF4-FFF2-40B4-BE49-F238E27FC236}">
                  <a16:creationId xmlns:a16="http://schemas.microsoft.com/office/drawing/2014/main" id="{98306163-1D80-46A2-8D17-D0215426121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Rectangle 16">
              <a:extLst>
                <a:ext uri="{FF2B5EF4-FFF2-40B4-BE49-F238E27FC236}">
                  <a16:creationId xmlns:a16="http://schemas.microsoft.com/office/drawing/2014/main" id="{6F15F936-A83D-4F4A-9941-DFB41B68219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8" name="Rectangle 17">
              <a:extLst>
                <a:ext uri="{FF2B5EF4-FFF2-40B4-BE49-F238E27FC236}">
                  <a16:creationId xmlns:a16="http://schemas.microsoft.com/office/drawing/2014/main" id="{A9822FE5-6FC8-4AF2-B751-52C3F2ECF920}"/>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7180" name="Freeform 18">
            <a:extLst>
              <a:ext uri="{FF2B5EF4-FFF2-40B4-BE49-F238E27FC236}">
                <a16:creationId xmlns:a16="http://schemas.microsoft.com/office/drawing/2014/main" id="{EF0554C4-6B74-47F5-8E0B-4D6A2CFE1989}"/>
              </a:ext>
            </a:extLst>
          </p:cNvPr>
          <p:cNvSpPr>
            <a:spLocks/>
          </p:cNvSpPr>
          <p:nvPr/>
        </p:nvSpPr>
        <p:spPr bwMode="auto">
          <a:xfrm>
            <a:off x="4822825" y="2327275"/>
            <a:ext cx="3251200" cy="73025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81" name="Line 19">
            <a:extLst>
              <a:ext uri="{FF2B5EF4-FFF2-40B4-BE49-F238E27FC236}">
                <a16:creationId xmlns:a16="http://schemas.microsoft.com/office/drawing/2014/main" id="{4C5BF65F-F560-4C84-843D-7AC6C61DF4C5}"/>
              </a:ext>
            </a:extLst>
          </p:cNvPr>
          <p:cNvSpPr>
            <a:spLocks noChangeShapeType="1"/>
          </p:cNvSpPr>
          <p:nvPr/>
        </p:nvSpPr>
        <p:spPr bwMode="auto">
          <a:xfrm flipV="1">
            <a:off x="4816475" y="3281363"/>
            <a:ext cx="1401763" cy="7604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20">
            <a:extLst>
              <a:ext uri="{FF2B5EF4-FFF2-40B4-BE49-F238E27FC236}">
                <a16:creationId xmlns:a16="http://schemas.microsoft.com/office/drawing/2014/main" id="{61CE964A-36AA-456F-8431-B8260BFC2287}"/>
              </a:ext>
            </a:extLst>
          </p:cNvPr>
          <p:cNvSpPr>
            <a:spLocks noChangeShapeType="1"/>
          </p:cNvSpPr>
          <p:nvPr/>
        </p:nvSpPr>
        <p:spPr bwMode="auto">
          <a:xfrm flipH="1">
            <a:off x="4867275" y="3368675"/>
            <a:ext cx="1403350" cy="785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Text Box 21">
            <a:extLst>
              <a:ext uri="{FF2B5EF4-FFF2-40B4-BE49-F238E27FC236}">
                <a16:creationId xmlns:a16="http://schemas.microsoft.com/office/drawing/2014/main" id="{9538431E-B2DF-47C7-8CE1-6CDF11E43A7C}"/>
              </a:ext>
            </a:extLst>
          </p:cNvPr>
          <p:cNvSpPr txBox="1">
            <a:spLocks noChangeArrowheads="1"/>
          </p:cNvSpPr>
          <p:nvPr/>
        </p:nvSpPr>
        <p:spPr bwMode="auto">
          <a:xfrm>
            <a:off x="4254500" y="4454525"/>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客户机</a:t>
            </a:r>
            <a:r>
              <a:rPr lang="en-US" altLang="zh-CN" sz="160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7184" name="Text Box 22">
            <a:extLst>
              <a:ext uri="{FF2B5EF4-FFF2-40B4-BE49-F238E27FC236}">
                <a16:creationId xmlns:a16="http://schemas.microsoft.com/office/drawing/2014/main" id="{A1360063-EB88-46A4-B273-6EFE9CE80194}"/>
              </a:ext>
            </a:extLst>
          </p:cNvPr>
          <p:cNvSpPr txBox="1">
            <a:spLocks noChangeArrowheads="1"/>
          </p:cNvSpPr>
          <p:nvPr/>
        </p:nvSpPr>
        <p:spPr bwMode="auto">
          <a:xfrm rot="1422049">
            <a:off x="5081588" y="2370138"/>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7185" name="Text Box 23">
            <a:extLst>
              <a:ext uri="{FF2B5EF4-FFF2-40B4-BE49-F238E27FC236}">
                <a16:creationId xmlns:a16="http://schemas.microsoft.com/office/drawing/2014/main" id="{5B524916-9CFE-4DC6-BAA2-9870C69EB4D1}"/>
              </a:ext>
            </a:extLst>
          </p:cNvPr>
          <p:cNvSpPr txBox="1">
            <a:spLocks noChangeArrowheads="1"/>
          </p:cNvSpPr>
          <p:nvPr/>
        </p:nvSpPr>
        <p:spPr bwMode="auto">
          <a:xfrm rot="-1692639">
            <a:off x="4784725" y="3386138"/>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7186" name="Text Box 24">
            <a:extLst>
              <a:ext uri="{FF2B5EF4-FFF2-40B4-BE49-F238E27FC236}">
                <a16:creationId xmlns:a16="http://schemas.microsoft.com/office/drawing/2014/main" id="{B50A62DB-ED26-4BFF-B343-47DA3B759D75}"/>
              </a:ext>
            </a:extLst>
          </p:cNvPr>
          <p:cNvSpPr txBox="1">
            <a:spLocks noChangeArrowheads="1"/>
          </p:cNvSpPr>
          <p:nvPr/>
        </p:nvSpPr>
        <p:spPr bwMode="auto">
          <a:xfrm rot="1411598">
            <a:off x="4878388" y="2747963"/>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sp>
        <p:nvSpPr>
          <p:cNvPr id="7187" name="Text Box 25">
            <a:extLst>
              <a:ext uri="{FF2B5EF4-FFF2-40B4-BE49-F238E27FC236}">
                <a16:creationId xmlns:a16="http://schemas.microsoft.com/office/drawing/2014/main" id="{1CFD1D7B-BD8A-4BAC-9D7D-C664A9FA0F0D}"/>
              </a:ext>
            </a:extLst>
          </p:cNvPr>
          <p:cNvSpPr txBox="1">
            <a:spLocks noChangeArrowheads="1"/>
          </p:cNvSpPr>
          <p:nvPr/>
        </p:nvSpPr>
        <p:spPr bwMode="auto">
          <a:xfrm rot="-1737783">
            <a:off x="5046663" y="3705225"/>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grpSp>
        <p:nvGrpSpPr>
          <p:cNvPr id="7188" name="Group 26">
            <a:extLst>
              <a:ext uri="{FF2B5EF4-FFF2-40B4-BE49-F238E27FC236}">
                <a16:creationId xmlns:a16="http://schemas.microsoft.com/office/drawing/2014/main" id="{18BE8D03-99F6-45CC-B5CA-716CA9443B4E}"/>
              </a:ext>
            </a:extLst>
          </p:cNvPr>
          <p:cNvGrpSpPr>
            <a:grpSpLocks/>
          </p:cNvGrpSpPr>
          <p:nvPr/>
        </p:nvGrpSpPr>
        <p:grpSpPr bwMode="auto">
          <a:xfrm>
            <a:off x="8231188" y="1951038"/>
            <a:ext cx="346075" cy="742950"/>
            <a:chOff x="4180" y="783"/>
            <a:chExt cx="150" cy="307"/>
          </a:xfrm>
        </p:grpSpPr>
        <p:sp>
          <p:nvSpPr>
            <p:cNvPr id="7203" name="AutoShape 27">
              <a:extLst>
                <a:ext uri="{FF2B5EF4-FFF2-40B4-BE49-F238E27FC236}">
                  <a16:creationId xmlns:a16="http://schemas.microsoft.com/office/drawing/2014/main" id="{EE172346-1726-4D5C-9B7C-5F9BE011396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04" name="Rectangle 28">
              <a:extLst>
                <a:ext uri="{FF2B5EF4-FFF2-40B4-BE49-F238E27FC236}">
                  <a16:creationId xmlns:a16="http://schemas.microsoft.com/office/drawing/2014/main" id="{99FD082A-3BD8-49FF-A8DE-9F47184EB46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05" name="Rectangle 29">
              <a:extLst>
                <a:ext uri="{FF2B5EF4-FFF2-40B4-BE49-F238E27FC236}">
                  <a16:creationId xmlns:a16="http://schemas.microsoft.com/office/drawing/2014/main" id="{5E83D5CE-2561-4D9B-94E2-F6BDC8B2BF6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06" name="AutoShape 30">
              <a:extLst>
                <a:ext uri="{FF2B5EF4-FFF2-40B4-BE49-F238E27FC236}">
                  <a16:creationId xmlns:a16="http://schemas.microsoft.com/office/drawing/2014/main" id="{748F9F70-5808-4123-AA89-F6EAA904A33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07" name="Line 31">
              <a:extLst>
                <a:ext uri="{FF2B5EF4-FFF2-40B4-BE49-F238E27FC236}">
                  <a16:creationId xmlns:a16="http://schemas.microsoft.com/office/drawing/2014/main" id="{4EAC7BFC-5464-4230-8112-DA8B18D3ECA0}"/>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Line 32">
              <a:extLst>
                <a:ext uri="{FF2B5EF4-FFF2-40B4-BE49-F238E27FC236}">
                  <a16:creationId xmlns:a16="http://schemas.microsoft.com/office/drawing/2014/main" id="{C53404A3-D544-4B07-BF63-03AA7C7A9EB9}"/>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9" name="Rectangle 33">
              <a:extLst>
                <a:ext uri="{FF2B5EF4-FFF2-40B4-BE49-F238E27FC236}">
                  <a16:creationId xmlns:a16="http://schemas.microsoft.com/office/drawing/2014/main" id="{D00D0FEA-B22E-4BBB-A43A-F70E1ADF567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10" name="Rectangle 34">
              <a:extLst>
                <a:ext uri="{FF2B5EF4-FFF2-40B4-BE49-F238E27FC236}">
                  <a16:creationId xmlns:a16="http://schemas.microsoft.com/office/drawing/2014/main" id="{92070F1A-76D7-4515-8926-E71AD118D6B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7189" name="Group 35">
            <a:extLst>
              <a:ext uri="{FF2B5EF4-FFF2-40B4-BE49-F238E27FC236}">
                <a16:creationId xmlns:a16="http://schemas.microsoft.com/office/drawing/2014/main" id="{B5E34D91-DE08-4672-BE32-6D4FF1BB839B}"/>
              </a:ext>
            </a:extLst>
          </p:cNvPr>
          <p:cNvGrpSpPr>
            <a:grpSpLocks/>
          </p:cNvGrpSpPr>
          <p:nvPr/>
        </p:nvGrpSpPr>
        <p:grpSpPr bwMode="auto">
          <a:xfrm>
            <a:off x="8231188" y="3856038"/>
            <a:ext cx="346075" cy="742950"/>
            <a:chOff x="4180" y="783"/>
            <a:chExt cx="150" cy="307"/>
          </a:xfrm>
        </p:grpSpPr>
        <p:sp>
          <p:nvSpPr>
            <p:cNvPr id="7195" name="AutoShape 36">
              <a:extLst>
                <a:ext uri="{FF2B5EF4-FFF2-40B4-BE49-F238E27FC236}">
                  <a16:creationId xmlns:a16="http://schemas.microsoft.com/office/drawing/2014/main" id="{713A417A-8B3F-4397-B479-8A83305C231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96" name="Rectangle 37">
              <a:extLst>
                <a:ext uri="{FF2B5EF4-FFF2-40B4-BE49-F238E27FC236}">
                  <a16:creationId xmlns:a16="http://schemas.microsoft.com/office/drawing/2014/main" id="{490BE926-652D-4C94-9D3F-55FC4780738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97" name="Rectangle 38">
              <a:extLst>
                <a:ext uri="{FF2B5EF4-FFF2-40B4-BE49-F238E27FC236}">
                  <a16:creationId xmlns:a16="http://schemas.microsoft.com/office/drawing/2014/main" id="{220C7802-14EB-4F01-BB96-2E972D61918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98" name="AutoShape 39">
              <a:extLst>
                <a:ext uri="{FF2B5EF4-FFF2-40B4-BE49-F238E27FC236}">
                  <a16:creationId xmlns:a16="http://schemas.microsoft.com/office/drawing/2014/main" id="{9A4E14D1-5F7C-4BED-A2AF-0FF6F49AEB6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99" name="Line 40">
              <a:extLst>
                <a:ext uri="{FF2B5EF4-FFF2-40B4-BE49-F238E27FC236}">
                  <a16:creationId xmlns:a16="http://schemas.microsoft.com/office/drawing/2014/main" id="{1CDC2075-43F0-44B7-8C31-888AC59862B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Line 41">
              <a:extLst>
                <a:ext uri="{FF2B5EF4-FFF2-40B4-BE49-F238E27FC236}">
                  <a16:creationId xmlns:a16="http://schemas.microsoft.com/office/drawing/2014/main" id="{50660A23-BBFB-44C2-A476-09187494D4A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Rectangle 42">
              <a:extLst>
                <a:ext uri="{FF2B5EF4-FFF2-40B4-BE49-F238E27FC236}">
                  <a16:creationId xmlns:a16="http://schemas.microsoft.com/office/drawing/2014/main" id="{2D1EA95E-9A58-48A1-AAAD-EBE67B10081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202" name="Rectangle 43">
              <a:extLst>
                <a:ext uri="{FF2B5EF4-FFF2-40B4-BE49-F238E27FC236}">
                  <a16:creationId xmlns:a16="http://schemas.microsoft.com/office/drawing/2014/main" id="{919817B7-035C-4809-9DA4-CC91804101D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7190" name="Freeform 44">
            <a:extLst>
              <a:ext uri="{FF2B5EF4-FFF2-40B4-BE49-F238E27FC236}">
                <a16:creationId xmlns:a16="http://schemas.microsoft.com/office/drawing/2014/main" id="{A8B3191C-8093-4428-ADC2-20454CAADE0A}"/>
              </a:ext>
            </a:extLst>
          </p:cNvPr>
          <p:cNvSpPr>
            <a:spLocks/>
          </p:cNvSpPr>
          <p:nvPr/>
        </p:nvSpPr>
        <p:spPr bwMode="auto">
          <a:xfrm>
            <a:off x="4795838" y="2401888"/>
            <a:ext cx="3363912" cy="755650"/>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7191" name="Text Box 45">
            <a:extLst>
              <a:ext uri="{FF2B5EF4-FFF2-40B4-BE49-F238E27FC236}">
                <a16:creationId xmlns:a16="http://schemas.microsoft.com/office/drawing/2014/main" id="{65AA1D78-B5BF-4131-AA11-7319F5AAD025}"/>
              </a:ext>
            </a:extLst>
          </p:cNvPr>
          <p:cNvSpPr txBox="1">
            <a:spLocks noChangeArrowheads="1"/>
          </p:cNvSpPr>
          <p:nvPr/>
        </p:nvSpPr>
        <p:spPr bwMode="auto">
          <a:xfrm rot="-1419968">
            <a:off x="6718300" y="2386013"/>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7192" name="Text Box 46">
            <a:extLst>
              <a:ext uri="{FF2B5EF4-FFF2-40B4-BE49-F238E27FC236}">
                <a16:creationId xmlns:a16="http://schemas.microsoft.com/office/drawing/2014/main" id="{FA99DDBF-6F4C-43C6-A80A-46CCCD1185C6}"/>
              </a:ext>
            </a:extLst>
          </p:cNvPr>
          <p:cNvSpPr txBox="1">
            <a:spLocks noChangeArrowheads="1"/>
          </p:cNvSpPr>
          <p:nvPr/>
        </p:nvSpPr>
        <p:spPr bwMode="auto">
          <a:xfrm rot="-1415789">
            <a:off x="6831013" y="2728913"/>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sp>
        <p:nvSpPr>
          <p:cNvPr id="7193" name="Text Box 47">
            <a:extLst>
              <a:ext uri="{FF2B5EF4-FFF2-40B4-BE49-F238E27FC236}">
                <a16:creationId xmlns:a16="http://schemas.microsoft.com/office/drawing/2014/main" id="{EC7E84F1-1ECD-41F8-AFC7-693DC60538D7}"/>
              </a:ext>
            </a:extLst>
          </p:cNvPr>
          <p:cNvSpPr txBox="1">
            <a:spLocks noChangeArrowheads="1"/>
          </p:cNvSpPr>
          <p:nvPr/>
        </p:nvSpPr>
        <p:spPr bwMode="auto">
          <a:xfrm>
            <a:off x="7680325" y="4635500"/>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zh-CN" altLang="en-US" sz="1600">
                <a:ea typeface="宋体" panose="02010600030101010101" pitchFamily="2" charset="-122"/>
              </a:rPr>
              <a:t>起始服务器</a:t>
            </a:r>
            <a:r>
              <a:rPr lang="en-US" altLang="zh-CN" sz="1600">
                <a:ea typeface="宋体" panose="02010600030101010101" pitchFamily="2" charset="-122"/>
              </a:rPr>
              <a:t>2</a:t>
            </a:r>
          </a:p>
        </p:txBody>
      </p:sp>
      <p:sp>
        <p:nvSpPr>
          <p:cNvPr id="7194" name="Text Box 48">
            <a:extLst>
              <a:ext uri="{FF2B5EF4-FFF2-40B4-BE49-F238E27FC236}">
                <a16:creationId xmlns:a16="http://schemas.microsoft.com/office/drawing/2014/main" id="{E9B8766A-B4CF-42FF-831C-B3818257D69B}"/>
              </a:ext>
            </a:extLst>
          </p:cNvPr>
          <p:cNvSpPr txBox="1">
            <a:spLocks noChangeArrowheads="1"/>
          </p:cNvSpPr>
          <p:nvPr/>
        </p:nvSpPr>
        <p:spPr bwMode="auto">
          <a:xfrm>
            <a:off x="7724775" y="1301750"/>
            <a:ext cx="129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起始服务器</a:t>
            </a:r>
            <a:r>
              <a:rPr lang="en-US" altLang="zh-CN" sz="160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7220" name="Rectangle 2">
            <a:extLst>
              <a:ext uri="{FF2B5EF4-FFF2-40B4-BE49-F238E27FC236}">
                <a16:creationId xmlns:a16="http://schemas.microsoft.com/office/drawing/2014/main" id="{7E4BD4F1-3D85-4ED9-B42B-A9248BD77775}"/>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Web</a:t>
            </a:r>
            <a:r>
              <a:rPr lang="zh-CN" altLang="en-US" sz="4000"/>
              <a:t>缓存</a:t>
            </a:r>
            <a:r>
              <a:rPr lang="en-US" altLang="zh-CN" sz="4000"/>
              <a:t>(</a:t>
            </a:r>
            <a:r>
              <a:rPr lang="zh-CN" altLang="en-US" sz="4000"/>
              <a:t>代理服务器</a:t>
            </a:r>
            <a:r>
              <a:rPr lang="en-US" altLang="zh-CN" sz="4000"/>
              <a:t>)</a:t>
            </a:r>
          </a:p>
        </p:txBody>
      </p:sp>
      <p:sp>
        <p:nvSpPr>
          <p:cNvPr id="7221" name="Line 19">
            <a:extLst>
              <a:ext uri="{FF2B5EF4-FFF2-40B4-BE49-F238E27FC236}">
                <a16:creationId xmlns:a16="http://schemas.microsoft.com/office/drawing/2014/main" id="{586CB98F-F573-438A-AF90-241B8D8683B9}"/>
              </a:ext>
            </a:extLst>
          </p:cNvPr>
          <p:cNvSpPr>
            <a:spLocks noChangeShapeType="1"/>
          </p:cNvSpPr>
          <p:nvPr/>
        </p:nvSpPr>
        <p:spPr bwMode="auto">
          <a:xfrm>
            <a:off x="6657975" y="3321050"/>
            <a:ext cx="1458913" cy="6191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2" name="Line 20">
            <a:extLst>
              <a:ext uri="{FF2B5EF4-FFF2-40B4-BE49-F238E27FC236}">
                <a16:creationId xmlns:a16="http://schemas.microsoft.com/office/drawing/2014/main" id="{BA82C080-D20C-4786-BB8A-07DE138364D1}"/>
              </a:ext>
            </a:extLst>
          </p:cNvPr>
          <p:cNvSpPr>
            <a:spLocks noChangeShapeType="1"/>
          </p:cNvSpPr>
          <p:nvPr/>
        </p:nvSpPr>
        <p:spPr bwMode="auto">
          <a:xfrm flipH="1" flipV="1">
            <a:off x="6581775" y="3435350"/>
            <a:ext cx="1444625" cy="635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3" name="Text Box 22">
            <a:extLst>
              <a:ext uri="{FF2B5EF4-FFF2-40B4-BE49-F238E27FC236}">
                <a16:creationId xmlns:a16="http://schemas.microsoft.com/office/drawing/2014/main" id="{7664B9A7-6D22-450E-BC4E-0492222DDEA5}"/>
              </a:ext>
            </a:extLst>
          </p:cNvPr>
          <p:cNvSpPr txBox="1">
            <a:spLocks noChangeArrowheads="1"/>
          </p:cNvSpPr>
          <p:nvPr/>
        </p:nvSpPr>
        <p:spPr bwMode="auto">
          <a:xfrm rot="1422049">
            <a:off x="7005638" y="3379788"/>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请求</a:t>
            </a:r>
            <a:endParaRPr lang="zh-CN" altLang="en-US">
              <a:latin typeface="Times New Roman" panose="02020603050405020304" pitchFamily="18" charset="0"/>
              <a:ea typeface="宋体" panose="02010600030101010101" pitchFamily="2" charset="-122"/>
            </a:endParaRPr>
          </a:p>
        </p:txBody>
      </p:sp>
      <p:sp>
        <p:nvSpPr>
          <p:cNvPr id="7224" name="Text Box 24">
            <a:extLst>
              <a:ext uri="{FF2B5EF4-FFF2-40B4-BE49-F238E27FC236}">
                <a16:creationId xmlns:a16="http://schemas.microsoft.com/office/drawing/2014/main" id="{A2A03A21-6003-494B-800B-2FD22756FDD3}"/>
              </a:ext>
            </a:extLst>
          </p:cNvPr>
          <p:cNvSpPr txBox="1">
            <a:spLocks noChangeArrowheads="1"/>
          </p:cNvSpPr>
          <p:nvPr/>
        </p:nvSpPr>
        <p:spPr bwMode="auto">
          <a:xfrm rot="1411598">
            <a:off x="6675438" y="3757613"/>
            <a:ext cx="1189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HTTP </a:t>
            </a:r>
            <a:r>
              <a:rPr lang="zh-CN" altLang="en-US" sz="1600">
                <a:solidFill>
                  <a:srgbClr val="FF0000"/>
                </a:solidFill>
                <a:ea typeface="宋体" panose="02010600030101010101" pitchFamily="2" charset="-122"/>
              </a:rPr>
              <a:t>响应</a:t>
            </a:r>
            <a:endParaRPr lang="zh-CN" altLang="en-US">
              <a:latin typeface="Times New Roman" panose="02020603050405020304" pitchFamily="18" charset="0"/>
              <a:ea typeface="宋体" panose="02010600030101010101" pitchFamily="2" charset="-122"/>
            </a:endParaRPr>
          </a:p>
        </p:txBody>
      </p:sp>
      <p:sp>
        <p:nvSpPr>
          <p:cNvPr id="7225" name="AutoShape 57">
            <a:extLst>
              <a:ext uri="{FF2B5EF4-FFF2-40B4-BE49-F238E27FC236}">
                <a16:creationId xmlns:a16="http://schemas.microsoft.com/office/drawing/2014/main" id="{E48B9D78-8B37-41FE-A024-5E0CD6D66901}"/>
              </a:ext>
            </a:extLst>
          </p:cNvPr>
          <p:cNvSpPr>
            <a:spLocks noChangeArrowheads="1"/>
          </p:cNvSpPr>
          <p:nvPr/>
        </p:nvSpPr>
        <p:spPr bwMode="auto">
          <a:xfrm>
            <a:off x="4332288" y="5065713"/>
            <a:ext cx="4545012" cy="1363662"/>
          </a:xfrm>
          <a:prstGeom prst="roundRect">
            <a:avLst>
              <a:gd name="adj" fmla="val 16667"/>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黑体" panose="02010609060101010101" pitchFamily="49" charset="-122"/>
                <a:ea typeface="黑体" panose="02010609060101010101" pitchFamily="49" charset="-122"/>
              </a:rPr>
              <a:t>好处：</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kumimoji="1" lang="zh-CN" altLang="en-US" sz="2400">
                <a:latin typeface="黑体" panose="02010609060101010101" pitchFamily="49" charset="-122"/>
                <a:ea typeface="黑体" panose="02010609060101010101" pitchFamily="49" charset="-122"/>
              </a:rPr>
              <a:t>减小客户机请求的响</a:t>
            </a:r>
          </a:p>
          <a:p>
            <a:r>
              <a:rPr kumimoji="1" lang="zh-CN" altLang="en-US" sz="2400">
                <a:latin typeface="黑体" panose="02010609060101010101" pitchFamily="49" charset="-122"/>
                <a:ea typeface="黑体" panose="02010609060101010101" pitchFamily="49" charset="-122"/>
              </a:rPr>
              <a:t>应时间；</a:t>
            </a:r>
            <a:r>
              <a:rPr kumimoji="1" lang="en-US" altLang="zh-CN" sz="2400">
                <a:latin typeface="黑体" panose="02010609060101010101" pitchFamily="49" charset="-122"/>
                <a:ea typeface="黑体" panose="02010609060101010101" pitchFamily="49" charset="-122"/>
              </a:rPr>
              <a:t>2</a:t>
            </a:r>
            <a:r>
              <a:rPr kumimoji="1" lang="zh-CN" altLang="en-US" sz="2400">
                <a:latin typeface="黑体" panose="02010609060101010101" pitchFamily="49" charset="-122"/>
                <a:ea typeface="黑体" panose="02010609060101010101" pitchFamily="49" charset="-122"/>
              </a:rPr>
              <a:t>）减少机构内部网与</a:t>
            </a:r>
          </a:p>
          <a:p>
            <a:r>
              <a:rPr kumimoji="1" lang="zh-CN" altLang="en-US" sz="2400">
                <a:latin typeface="黑体" panose="02010609060101010101" pitchFamily="49" charset="-122"/>
                <a:ea typeface="黑体" panose="02010609060101010101" pitchFamily="49" charset="-122"/>
              </a:rPr>
              <a:t>因特网接入链路的通信量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98AD6447-F199-4EBA-8774-9F7822B7A610}"/>
              </a:ext>
            </a:extLst>
          </p:cNvPr>
          <p:cNvSpPr>
            <a:spLocks noGrp="1"/>
          </p:cNvSpPr>
          <p:nvPr>
            <p:ph type="sldNum" sz="quarter" idx="10"/>
          </p:nvPr>
        </p:nvSpPr>
        <p:spPr/>
        <p:txBody>
          <a:bodyPr/>
          <a:lstStyle/>
          <a:p>
            <a:fld id="{2435D97D-7B07-4631-A80F-B452DD5A865E}" type="slidenum">
              <a:rPr lang="en-US" altLang="ko-KR"/>
              <a:pPr/>
              <a:t>4</a:t>
            </a:fld>
            <a:endParaRPr lang="en-US" altLang="ko-KR"/>
          </a:p>
        </p:txBody>
      </p:sp>
      <p:sp>
        <p:nvSpPr>
          <p:cNvPr id="24581" name="Rectangle 3">
            <a:extLst>
              <a:ext uri="{FF2B5EF4-FFF2-40B4-BE49-F238E27FC236}">
                <a16:creationId xmlns:a16="http://schemas.microsoft.com/office/drawing/2014/main" id="{88447FC6-B02F-4881-A829-24F32D56B926}"/>
              </a:ext>
            </a:extLst>
          </p:cNvPr>
          <p:cNvSpPr>
            <a:spLocks noGrp="1" noChangeArrowheads="1"/>
          </p:cNvSpPr>
          <p:nvPr>
            <p:ph type="body" sz="half" idx="4294967295"/>
          </p:nvPr>
        </p:nvSpPr>
        <p:spPr>
          <a:xfrm>
            <a:off x="533400" y="1371600"/>
            <a:ext cx="3581400" cy="4648200"/>
          </a:xfrm>
        </p:spPr>
        <p:txBody>
          <a:bodyPr/>
          <a:lstStyle/>
          <a:p>
            <a:pPr>
              <a:buFont typeface="Wingdings" panose="05000000000000000000" pitchFamily="2" charset="2"/>
              <a:buNone/>
            </a:pPr>
            <a:r>
              <a:rPr lang="zh-CN" altLang="en-US" u="sng">
                <a:solidFill>
                  <a:srgbClr val="FF0000"/>
                </a:solidFill>
              </a:rPr>
              <a:t>我们的目标</a:t>
            </a:r>
            <a:r>
              <a:rPr lang="en-US" altLang="zh-CN" u="sng">
                <a:solidFill>
                  <a:srgbClr val="FF0000"/>
                </a:solidFill>
              </a:rPr>
              <a:t>:</a:t>
            </a:r>
            <a:r>
              <a:rPr lang="en-US" altLang="zh-CN"/>
              <a:t> </a:t>
            </a:r>
          </a:p>
          <a:p>
            <a:r>
              <a:rPr lang="zh-CN" altLang="en-US" sz="2400"/>
              <a:t>网络应用协议的概念，实现方面</a:t>
            </a:r>
            <a:endParaRPr lang="en-US" altLang="zh-CN" sz="2400"/>
          </a:p>
          <a:p>
            <a:pPr lvl="1"/>
            <a:r>
              <a:rPr lang="zh-CN" altLang="en-US"/>
              <a:t>运输层服务模型</a:t>
            </a:r>
          </a:p>
          <a:p>
            <a:pPr lvl="1"/>
            <a:r>
              <a:rPr lang="zh-CN" altLang="en-US"/>
              <a:t>客户机</a:t>
            </a:r>
            <a:r>
              <a:rPr lang="en-US" altLang="zh-CN"/>
              <a:t>/</a:t>
            </a:r>
            <a:r>
              <a:rPr lang="zh-CN" altLang="en-US"/>
              <a:t>服务器模式</a:t>
            </a:r>
          </a:p>
          <a:p>
            <a:pPr lvl="1"/>
            <a:r>
              <a:rPr lang="zh-CN" altLang="en-US"/>
              <a:t>对等范例</a:t>
            </a:r>
            <a:endParaRPr lang="en-US" altLang="zh-CN"/>
          </a:p>
          <a:p>
            <a:endParaRPr lang="zh-CN" altLang="en-US" sz="2400"/>
          </a:p>
        </p:txBody>
      </p:sp>
      <p:sp>
        <p:nvSpPr>
          <p:cNvPr id="24582" name="Rectangle 4">
            <a:extLst>
              <a:ext uri="{FF2B5EF4-FFF2-40B4-BE49-F238E27FC236}">
                <a16:creationId xmlns:a16="http://schemas.microsoft.com/office/drawing/2014/main" id="{65CA1796-0D6E-4C27-A091-DEC1E70D23D7}"/>
              </a:ext>
            </a:extLst>
          </p:cNvPr>
          <p:cNvSpPr>
            <a:spLocks noGrp="1" noChangeArrowheads="1"/>
          </p:cNvSpPr>
          <p:nvPr>
            <p:ph type="body" sz="half" idx="4294967295"/>
          </p:nvPr>
        </p:nvSpPr>
        <p:spPr>
          <a:xfrm>
            <a:off x="4419600" y="1441450"/>
            <a:ext cx="3667125" cy="4648200"/>
          </a:xfrm>
        </p:spPr>
        <p:txBody>
          <a:bodyPr/>
          <a:lstStyle/>
          <a:p>
            <a:r>
              <a:rPr lang="zh-CN" altLang="en-US" sz="2400"/>
              <a:t>通过考察流行的应用级协议，学习协议</a:t>
            </a:r>
            <a:endParaRPr lang="en-US" altLang="zh-CN" sz="2400"/>
          </a:p>
          <a:p>
            <a:pPr lvl="1"/>
            <a:r>
              <a:rPr lang="en-US" altLang="zh-CN" sz="2000"/>
              <a:t>HTTP</a:t>
            </a:r>
          </a:p>
          <a:p>
            <a:pPr lvl="1"/>
            <a:r>
              <a:rPr lang="en-US" altLang="zh-CN" sz="2000"/>
              <a:t>FTP</a:t>
            </a:r>
          </a:p>
          <a:p>
            <a:pPr lvl="1"/>
            <a:r>
              <a:rPr lang="en-US" altLang="zh-CN" sz="2000"/>
              <a:t>SMTP / POP3 / IMAP</a:t>
            </a:r>
          </a:p>
          <a:p>
            <a:pPr lvl="1"/>
            <a:r>
              <a:rPr lang="en-US" altLang="zh-CN" sz="2000"/>
              <a:t>DNS</a:t>
            </a:r>
          </a:p>
          <a:p>
            <a:r>
              <a:rPr lang="zh-CN" altLang="en-US" sz="2400">
                <a:solidFill>
                  <a:schemeClr val="bg2"/>
                </a:solidFill>
              </a:rPr>
              <a:t>网络应用编程</a:t>
            </a:r>
            <a:endParaRPr lang="en-US" altLang="zh-CN" sz="2400">
              <a:solidFill>
                <a:schemeClr val="bg2"/>
              </a:solidFill>
            </a:endParaRPr>
          </a:p>
          <a:p>
            <a:pPr lvl="1"/>
            <a:r>
              <a:rPr lang="zh-CN" altLang="en-US" sz="2000">
                <a:solidFill>
                  <a:schemeClr val="bg2"/>
                </a:solidFill>
              </a:rPr>
              <a:t>套接字 </a:t>
            </a:r>
            <a:r>
              <a:rPr lang="en-US" altLang="zh-CN" sz="2000">
                <a:solidFill>
                  <a:schemeClr val="bg2"/>
                </a:solidFill>
              </a:rPr>
              <a:t>API</a:t>
            </a:r>
          </a:p>
        </p:txBody>
      </p:sp>
      <p:sp>
        <p:nvSpPr>
          <p:cNvPr id="24584" name="Rectangle 2">
            <a:extLst>
              <a:ext uri="{FF2B5EF4-FFF2-40B4-BE49-F238E27FC236}">
                <a16:creationId xmlns:a16="http://schemas.microsoft.com/office/drawing/2014/main" id="{8F2B1157-D706-4AB8-B0AA-BA74FBEBF36F}"/>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第</a:t>
            </a:r>
            <a:r>
              <a:rPr lang="en-US" altLang="zh-CN" sz="4000"/>
              <a:t>2</a:t>
            </a:r>
            <a:r>
              <a:rPr lang="zh-CN" altLang="en-US" sz="4000"/>
              <a:t>章 应用层</a:t>
            </a:r>
            <a:endParaRPr lang="en-US" altLang="zh-CN"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灯片编号占位符 1">
            <a:extLst>
              <a:ext uri="{FF2B5EF4-FFF2-40B4-BE49-F238E27FC236}">
                <a16:creationId xmlns:a16="http://schemas.microsoft.com/office/drawing/2014/main" id="{C54F6790-0F4E-48B7-B1D8-CEF5A6392CB1}"/>
              </a:ext>
            </a:extLst>
          </p:cNvPr>
          <p:cNvSpPr>
            <a:spLocks noGrp="1"/>
          </p:cNvSpPr>
          <p:nvPr>
            <p:ph type="sldNum" sz="quarter" idx="10"/>
          </p:nvPr>
        </p:nvSpPr>
        <p:spPr/>
        <p:txBody>
          <a:bodyPr/>
          <a:lstStyle/>
          <a:p>
            <a:fld id="{4B127FEC-1A82-4434-A199-B2F928175E5D}" type="slidenum">
              <a:rPr lang="en-US" altLang="ko-KR"/>
              <a:pPr/>
              <a:t>40</a:t>
            </a:fld>
            <a:endParaRPr lang="en-US" altLang="ko-KR"/>
          </a:p>
        </p:txBody>
      </p:sp>
      <p:sp>
        <p:nvSpPr>
          <p:cNvPr id="8200" name="Line 2">
            <a:extLst>
              <a:ext uri="{FF2B5EF4-FFF2-40B4-BE49-F238E27FC236}">
                <a16:creationId xmlns:a16="http://schemas.microsoft.com/office/drawing/2014/main" id="{1CD967BE-F6FF-48C6-A0F7-763DA7AAA12B}"/>
              </a:ext>
            </a:extLst>
          </p:cNvPr>
          <p:cNvSpPr>
            <a:spLocks noChangeShapeType="1"/>
          </p:cNvSpPr>
          <p:nvPr/>
        </p:nvSpPr>
        <p:spPr bwMode="auto">
          <a:xfrm>
            <a:off x="5381625" y="2490788"/>
            <a:ext cx="285750" cy="1143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Rectangle 4">
            <a:extLst>
              <a:ext uri="{FF2B5EF4-FFF2-40B4-BE49-F238E27FC236}">
                <a16:creationId xmlns:a16="http://schemas.microsoft.com/office/drawing/2014/main" id="{22C2B1A3-A258-40C6-801F-70BBBFAB1C54}"/>
              </a:ext>
            </a:extLst>
          </p:cNvPr>
          <p:cNvSpPr>
            <a:spLocks noGrp="1" noChangeArrowheads="1"/>
          </p:cNvSpPr>
          <p:nvPr>
            <p:ph type="body" sz="half" idx="4294967295"/>
          </p:nvPr>
        </p:nvSpPr>
        <p:spPr>
          <a:xfrm>
            <a:off x="520700" y="1379538"/>
            <a:ext cx="4305300" cy="4648200"/>
          </a:xfrm>
        </p:spPr>
        <p:txBody>
          <a:bodyPr/>
          <a:lstStyle/>
          <a:p>
            <a:pPr>
              <a:lnSpc>
                <a:spcPct val="100000"/>
              </a:lnSpc>
              <a:buFont typeface="Wingdings" panose="05000000000000000000" pitchFamily="2" charset="2"/>
              <a:buNone/>
            </a:pPr>
            <a:r>
              <a:rPr lang="zh-CN" altLang="en-US" sz="2400" u="sng">
                <a:solidFill>
                  <a:srgbClr val="FF0000"/>
                </a:solidFill>
              </a:rPr>
              <a:t>假定</a:t>
            </a:r>
            <a:endParaRPr lang="zh-CN" altLang="en-US" sz="2400"/>
          </a:p>
          <a:p>
            <a:pPr>
              <a:lnSpc>
                <a:spcPct val="100000"/>
              </a:lnSpc>
            </a:pPr>
            <a:r>
              <a:rPr lang="zh-CN" altLang="en-US" sz="2400"/>
              <a:t>平均对象长度 </a:t>
            </a:r>
            <a:r>
              <a:rPr lang="en-US" altLang="zh-CN" sz="2400"/>
              <a:t>= 100,000</a:t>
            </a:r>
            <a:r>
              <a:rPr lang="zh-CN" altLang="en-US" sz="2400"/>
              <a:t>比特</a:t>
            </a:r>
          </a:p>
          <a:p>
            <a:pPr>
              <a:lnSpc>
                <a:spcPct val="100000"/>
              </a:lnSpc>
            </a:pPr>
            <a:r>
              <a:rPr lang="zh-CN" altLang="en-US" sz="2400"/>
              <a:t>来自机构的浏览器的平均请求 </a:t>
            </a:r>
            <a:r>
              <a:rPr lang="en-US" altLang="zh-CN" sz="2400"/>
              <a:t>= 15/sec</a:t>
            </a:r>
          </a:p>
          <a:p>
            <a:pPr>
              <a:lnSpc>
                <a:spcPct val="100000"/>
              </a:lnSpc>
            </a:pPr>
            <a:r>
              <a:rPr lang="zh-CN" altLang="en-US" sz="2400"/>
              <a:t>从机构路由器到任何起始服务器并返回的时延</a:t>
            </a:r>
            <a:r>
              <a:rPr lang="en-US" altLang="zh-CN" sz="2400"/>
              <a:t>= 2 sec</a:t>
            </a:r>
          </a:p>
          <a:p>
            <a:pPr>
              <a:lnSpc>
                <a:spcPct val="100000"/>
              </a:lnSpc>
              <a:buFont typeface="Wingdings" panose="05000000000000000000" pitchFamily="2" charset="2"/>
              <a:buNone/>
            </a:pPr>
            <a:r>
              <a:rPr lang="zh-CN" altLang="en-US" sz="2400" u="sng">
                <a:solidFill>
                  <a:srgbClr val="FF0000"/>
                </a:solidFill>
              </a:rPr>
              <a:t>结果</a:t>
            </a:r>
            <a:endParaRPr lang="zh-CN" altLang="en-US" sz="2400"/>
          </a:p>
          <a:p>
            <a:pPr>
              <a:lnSpc>
                <a:spcPct val="100000"/>
              </a:lnSpc>
            </a:pPr>
            <a:r>
              <a:rPr lang="zh-CN" altLang="en-US" sz="2400"/>
              <a:t>局域网利用率 </a:t>
            </a:r>
            <a:r>
              <a:rPr lang="en-US" altLang="zh-CN" sz="2400"/>
              <a:t>= 15%</a:t>
            </a:r>
          </a:p>
          <a:p>
            <a:pPr>
              <a:lnSpc>
                <a:spcPct val="100000"/>
              </a:lnSpc>
            </a:pPr>
            <a:r>
              <a:rPr lang="zh-CN" altLang="en-US" sz="2400"/>
              <a:t>访问链路利用率 </a:t>
            </a:r>
            <a:r>
              <a:rPr lang="en-US" altLang="zh-CN" sz="2400"/>
              <a:t>= 100%</a:t>
            </a:r>
          </a:p>
          <a:p>
            <a:pPr>
              <a:lnSpc>
                <a:spcPct val="100000"/>
              </a:lnSpc>
            </a:pPr>
            <a:r>
              <a:rPr lang="zh-CN" altLang="en-US" sz="2400"/>
              <a:t>总时延  </a:t>
            </a:r>
            <a:r>
              <a:rPr lang="en-US" altLang="zh-CN" sz="2400"/>
              <a:t>= </a:t>
            </a:r>
            <a:r>
              <a:rPr lang="zh-CN" altLang="en-US" sz="2400"/>
              <a:t>因特网时延 </a:t>
            </a:r>
            <a:r>
              <a:rPr lang="en-US" altLang="zh-CN" sz="2400"/>
              <a:t>+ </a:t>
            </a:r>
            <a:r>
              <a:rPr lang="zh-CN" altLang="en-US" sz="2400"/>
              <a:t>访问时延 </a:t>
            </a:r>
            <a:r>
              <a:rPr lang="en-US" altLang="zh-CN" sz="2400"/>
              <a:t>+ LAN</a:t>
            </a:r>
            <a:r>
              <a:rPr lang="zh-CN" altLang="en-US" sz="2400"/>
              <a:t>时延</a:t>
            </a:r>
          </a:p>
          <a:p>
            <a:pPr>
              <a:lnSpc>
                <a:spcPct val="100000"/>
              </a:lnSpc>
              <a:buFont typeface="Wingdings" panose="05000000000000000000" pitchFamily="2" charset="2"/>
              <a:buNone/>
            </a:pPr>
            <a:r>
              <a:rPr lang="en-US" altLang="zh-CN" sz="2400"/>
              <a:t>  =  2 sec + </a:t>
            </a:r>
            <a:r>
              <a:rPr lang="zh-CN" altLang="en-US" sz="2400"/>
              <a:t>分钟 </a:t>
            </a:r>
            <a:r>
              <a:rPr lang="en-US" altLang="zh-CN" sz="2400"/>
              <a:t>+ </a:t>
            </a:r>
            <a:r>
              <a:rPr lang="zh-CN" altLang="en-US" sz="2400"/>
              <a:t>毫秒</a:t>
            </a:r>
          </a:p>
        </p:txBody>
      </p:sp>
      <p:grpSp>
        <p:nvGrpSpPr>
          <p:cNvPr id="8203" name="Group 5">
            <a:extLst>
              <a:ext uri="{FF2B5EF4-FFF2-40B4-BE49-F238E27FC236}">
                <a16:creationId xmlns:a16="http://schemas.microsoft.com/office/drawing/2014/main" id="{877D8F1A-E333-4580-A65B-225262B1757C}"/>
              </a:ext>
            </a:extLst>
          </p:cNvPr>
          <p:cNvGrpSpPr>
            <a:grpSpLocks/>
          </p:cNvGrpSpPr>
          <p:nvPr/>
        </p:nvGrpSpPr>
        <p:grpSpPr bwMode="auto">
          <a:xfrm>
            <a:off x="5192713" y="2112963"/>
            <a:ext cx="184150" cy="542925"/>
            <a:chOff x="4180" y="783"/>
            <a:chExt cx="150" cy="307"/>
          </a:xfrm>
        </p:grpSpPr>
        <p:sp>
          <p:nvSpPr>
            <p:cNvPr id="8286" name="AutoShape 6">
              <a:extLst>
                <a:ext uri="{FF2B5EF4-FFF2-40B4-BE49-F238E27FC236}">
                  <a16:creationId xmlns:a16="http://schemas.microsoft.com/office/drawing/2014/main" id="{A10D1DCA-68BA-4DD1-AFAA-DE2C09FA2FB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7" name="Rectangle 7">
              <a:extLst>
                <a:ext uri="{FF2B5EF4-FFF2-40B4-BE49-F238E27FC236}">
                  <a16:creationId xmlns:a16="http://schemas.microsoft.com/office/drawing/2014/main" id="{ACBA12CE-E702-4269-932D-BBABF97A00E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8" name="Rectangle 8">
              <a:extLst>
                <a:ext uri="{FF2B5EF4-FFF2-40B4-BE49-F238E27FC236}">
                  <a16:creationId xmlns:a16="http://schemas.microsoft.com/office/drawing/2014/main" id="{716F7E64-BF25-4858-B748-08049D354D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9" name="AutoShape 9">
              <a:extLst>
                <a:ext uri="{FF2B5EF4-FFF2-40B4-BE49-F238E27FC236}">
                  <a16:creationId xmlns:a16="http://schemas.microsoft.com/office/drawing/2014/main" id="{A7EA300F-147E-4430-8CA6-C99C398191E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90" name="Line 10">
              <a:extLst>
                <a:ext uri="{FF2B5EF4-FFF2-40B4-BE49-F238E27FC236}">
                  <a16:creationId xmlns:a16="http://schemas.microsoft.com/office/drawing/2014/main" id="{8DF1474E-944B-485E-BC09-D98A84E92AC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1" name="Line 11">
              <a:extLst>
                <a:ext uri="{FF2B5EF4-FFF2-40B4-BE49-F238E27FC236}">
                  <a16:creationId xmlns:a16="http://schemas.microsoft.com/office/drawing/2014/main" id="{F0D3E564-E7CD-4399-86EC-2A8203ABBA1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2" name="Rectangle 12">
              <a:extLst>
                <a:ext uri="{FF2B5EF4-FFF2-40B4-BE49-F238E27FC236}">
                  <a16:creationId xmlns:a16="http://schemas.microsoft.com/office/drawing/2014/main" id="{EB34116B-405A-4594-82B3-A766FDF1E85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93" name="Rectangle 13">
              <a:extLst>
                <a:ext uri="{FF2B5EF4-FFF2-40B4-BE49-F238E27FC236}">
                  <a16:creationId xmlns:a16="http://schemas.microsoft.com/office/drawing/2014/main" id="{23CDA86B-0CBD-4BCF-8D79-D910DBCE46E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8204" name="Group 14">
            <a:extLst>
              <a:ext uri="{FF2B5EF4-FFF2-40B4-BE49-F238E27FC236}">
                <a16:creationId xmlns:a16="http://schemas.microsoft.com/office/drawing/2014/main" id="{629A1C1D-E0CC-4DF7-BA68-3322D1A51832}"/>
              </a:ext>
            </a:extLst>
          </p:cNvPr>
          <p:cNvGrpSpPr>
            <a:grpSpLocks/>
          </p:cNvGrpSpPr>
          <p:nvPr/>
        </p:nvGrpSpPr>
        <p:grpSpPr bwMode="auto">
          <a:xfrm>
            <a:off x="6116638" y="1570038"/>
            <a:ext cx="184150" cy="542925"/>
            <a:chOff x="4180" y="783"/>
            <a:chExt cx="150" cy="307"/>
          </a:xfrm>
        </p:grpSpPr>
        <p:sp>
          <p:nvSpPr>
            <p:cNvPr id="8278" name="AutoShape 15">
              <a:extLst>
                <a:ext uri="{FF2B5EF4-FFF2-40B4-BE49-F238E27FC236}">
                  <a16:creationId xmlns:a16="http://schemas.microsoft.com/office/drawing/2014/main" id="{35160946-0FD1-40AE-83AE-0BB766BFD6E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9" name="Rectangle 16">
              <a:extLst>
                <a:ext uri="{FF2B5EF4-FFF2-40B4-BE49-F238E27FC236}">
                  <a16:creationId xmlns:a16="http://schemas.microsoft.com/office/drawing/2014/main" id="{8DAA2172-D146-4533-AECC-DB374723E50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0" name="Rectangle 17">
              <a:extLst>
                <a:ext uri="{FF2B5EF4-FFF2-40B4-BE49-F238E27FC236}">
                  <a16:creationId xmlns:a16="http://schemas.microsoft.com/office/drawing/2014/main" id="{61C05740-0C15-401F-B6B8-6736EF0E5B26}"/>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1" name="AutoShape 18">
              <a:extLst>
                <a:ext uri="{FF2B5EF4-FFF2-40B4-BE49-F238E27FC236}">
                  <a16:creationId xmlns:a16="http://schemas.microsoft.com/office/drawing/2014/main" id="{A34E8631-385E-4BC0-B88E-D1EAE64AA49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2" name="Line 19">
              <a:extLst>
                <a:ext uri="{FF2B5EF4-FFF2-40B4-BE49-F238E27FC236}">
                  <a16:creationId xmlns:a16="http://schemas.microsoft.com/office/drawing/2014/main" id="{5051B435-A1E7-4043-B84D-A2DDC3AB1BB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83" name="Line 20">
              <a:extLst>
                <a:ext uri="{FF2B5EF4-FFF2-40B4-BE49-F238E27FC236}">
                  <a16:creationId xmlns:a16="http://schemas.microsoft.com/office/drawing/2014/main" id="{BAC66A55-4052-43F0-A16D-BABCFCA0033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84" name="Rectangle 21">
              <a:extLst>
                <a:ext uri="{FF2B5EF4-FFF2-40B4-BE49-F238E27FC236}">
                  <a16:creationId xmlns:a16="http://schemas.microsoft.com/office/drawing/2014/main" id="{3C59E180-DF05-45DF-9DA6-FBCD33875D3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85" name="Rectangle 22">
              <a:extLst>
                <a:ext uri="{FF2B5EF4-FFF2-40B4-BE49-F238E27FC236}">
                  <a16:creationId xmlns:a16="http://schemas.microsoft.com/office/drawing/2014/main" id="{D93FE47A-A13B-41D0-A774-469922BA1E2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8205" name="Group 23">
            <a:extLst>
              <a:ext uri="{FF2B5EF4-FFF2-40B4-BE49-F238E27FC236}">
                <a16:creationId xmlns:a16="http://schemas.microsoft.com/office/drawing/2014/main" id="{603BAEA3-FF31-4395-9D9E-6375AFCEB043}"/>
              </a:ext>
            </a:extLst>
          </p:cNvPr>
          <p:cNvGrpSpPr>
            <a:grpSpLocks/>
          </p:cNvGrpSpPr>
          <p:nvPr/>
        </p:nvGrpSpPr>
        <p:grpSpPr bwMode="auto">
          <a:xfrm>
            <a:off x="6792913" y="1598613"/>
            <a:ext cx="184150" cy="542925"/>
            <a:chOff x="4180" y="783"/>
            <a:chExt cx="150" cy="307"/>
          </a:xfrm>
        </p:grpSpPr>
        <p:sp>
          <p:nvSpPr>
            <p:cNvPr id="8270" name="AutoShape 24">
              <a:extLst>
                <a:ext uri="{FF2B5EF4-FFF2-40B4-BE49-F238E27FC236}">
                  <a16:creationId xmlns:a16="http://schemas.microsoft.com/office/drawing/2014/main" id="{7DF74744-314B-4708-890C-B5F9ECF75DD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1" name="Rectangle 25">
              <a:extLst>
                <a:ext uri="{FF2B5EF4-FFF2-40B4-BE49-F238E27FC236}">
                  <a16:creationId xmlns:a16="http://schemas.microsoft.com/office/drawing/2014/main" id="{1EC98F53-4C57-45A9-81AD-839DD424E5E8}"/>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2" name="Rectangle 26">
              <a:extLst>
                <a:ext uri="{FF2B5EF4-FFF2-40B4-BE49-F238E27FC236}">
                  <a16:creationId xmlns:a16="http://schemas.microsoft.com/office/drawing/2014/main" id="{D872591A-5DB1-4E5F-B93F-5F7A525086F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3" name="AutoShape 27">
              <a:extLst>
                <a:ext uri="{FF2B5EF4-FFF2-40B4-BE49-F238E27FC236}">
                  <a16:creationId xmlns:a16="http://schemas.microsoft.com/office/drawing/2014/main" id="{06C907FB-3AAB-4FB5-A727-0D263DF8442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4" name="Line 28">
              <a:extLst>
                <a:ext uri="{FF2B5EF4-FFF2-40B4-BE49-F238E27FC236}">
                  <a16:creationId xmlns:a16="http://schemas.microsoft.com/office/drawing/2014/main" id="{9D6AC4EA-28BC-4B3A-84E4-867DEEB7D930}"/>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5" name="Line 29">
              <a:extLst>
                <a:ext uri="{FF2B5EF4-FFF2-40B4-BE49-F238E27FC236}">
                  <a16:creationId xmlns:a16="http://schemas.microsoft.com/office/drawing/2014/main" id="{4D74144F-F5B6-43A8-AB16-78077F2DC7F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6" name="Rectangle 30">
              <a:extLst>
                <a:ext uri="{FF2B5EF4-FFF2-40B4-BE49-F238E27FC236}">
                  <a16:creationId xmlns:a16="http://schemas.microsoft.com/office/drawing/2014/main" id="{CADBE778-F09C-4610-ADF2-B1B1E6BC5BF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77" name="Rectangle 31">
              <a:extLst>
                <a:ext uri="{FF2B5EF4-FFF2-40B4-BE49-F238E27FC236}">
                  <a16:creationId xmlns:a16="http://schemas.microsoft.com/office/drawing/2014/main" id="{1A8447E7-E545-4497-89DD-186ED7519120}"/>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8206" name="Group 32">
            <a:extLst>
              <a:ext uri="{FF2B5EF4-FFF2-40B4-BE49-F238E27FC236}">
                <a16:creationId xmlns:a16="http://schemas.microsoft.com/office/drawing/2014/main" id="{EE3A00BA-6810-45D0-A415-0FE1E4EE20DA}"/>
              </a:ext>
            </a:extLst>
          </p:cNvPr>
          <p:cNvGrpSpPr>
            <a:grpSpLocks/>
          </p:cNvGrpSpPr>
          <p:nvPr/>
        </p:nvGrpSpPr>
        <p:grpSpPr bwMode="auto">
          <a:xfrm>
            <a:off x="7373938" y="1779588"/>
            <a:ext cx="184150" cy="542925"/>
            <a:chOff x="4180" y="783"/>
            <a:chExt cx="150" cy="307"/>
          </a:xfrm>
        </p:grpSpPr>
        <p:sp>
          <p:nvSpPr>
            <p:cNvPr id="8262" name="AutoShape 33">
              <a:extLst>
                <a:ext uri="{FF2B5EF4-FFF2-40B4-BE49-F238E27FC236}">
                  <a16:creationId xmlns:a16="http://schemas.microsoft.com/office/drawing/2014/main" id="{ED6ADDF2-1005-4C34-8355-86F0A3A2599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3" name="Rectangle 34">
              <a:extLst>
                <a:ext uri="{FF2B5EF4-FFF2-40B4-BE49-F238E27FC236}">
                  <a16:creationId xmlns:a16="http://schemas.microsoft.com/office/drawing/2014/main" id="{1ABA9AF4-46B6-4823-A428-1C6B8D40910B}"/>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4" name="Rectangle 35">
              <a:extLst>
                <a:ext uri="{FF2B5EF4-FFF2-40B4-BE49-F238E27FC236}">
                  <a16:creationId xmlns:a16="http://schemas.microsoft.com/office/drawing/2014/main" id="{0ED0DEFF-AE82-4D43-BEF8-5BDA1B6B5FA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5" name="AutoShape 36">
              <a:extLst>
                <a:ext uri="{FF2B5EF4-FFF2-40B4-BE49-F238E27FC236}">
                  <a16:creationId xmlns:a16="http://schemas.microsoft.com/office/drawing/2014/main" id="{0BDFFA3E-BFF7-4D2B-B2C4-98BE10E2E71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6" name="Line 37">
              <a:extLst>
                <a:ext uri="{FF2B5EF4-FFF2-40B4-BE49-F238E27FC236}">
                  <a16:creationId xmlns:a16="http://schemas.microsoft.com/office/drawing/2014/main" id="{5D2A1AD4-F5AD-4C01-86C6-58BE02D6460D}"/>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7" name="Line 38">
              <a:extLst>
                <a:ext uri="{FF2B5EF4-FFF2-40B4-BE49-F238E27FC236}">
                  <a16:creationId xmlns:a16="http://schemas.microsoft.com/office/drawing/2014/main" id="{63E67BD8-ADA0-426F-B6AB-F9F49A06609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8" name="Rectangle 39">
              <a:extLst>
                <a:ext uri="{FF2B5EF4-FFF2-40B4-BE49-F238E27FC236}">
                  <a16:creationId xmlns:a16="http://schemas.microsoft.com/office/drawing/2014/main" id="{B1E76FED-FB21-4051-9EB8-0BDED6FCEE0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9" name="Rectangle 40">
              <a:extLst>
                <a:ext uri="{FF2B5EF4-FFF2-40B4-BE49-F238E27FC236}">
                  <a16:creationId xmlns:a16="http://schemas.microsoft.com/office/drawing/2014/main" id="{8A7F9788-F4C9-4F33-984D-B64E2454474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8207" name="Group 41">
            <a:extLst>
              <a:ext uri="{FF2B5EF4-FFF2-40B4-BE49-F238E27FC236}">
                <a16:creationId xmlns:a16="http://schemas.microsoft.com/office/drawing/2014/main" id="{3A1154CF-5FA8-483A-861D-608438D492D9}"/>
              </a:ext>
            </a:extLst>
          </p:cNvPr>
          <p:cNvGrpSpPr>
            <a:grpSpLocks/>
          </p:cNvGrpSpPr>
          <p:nvPr/>
        </p:nvGrpSpPr>
        <p:grpSpPr bwMode="auto">
          <a:xfrm>
            <a:off x="7688263" y="2570163"/>
            <a:ext cx="184150" cy="542925"/>
            <a:chOff x="4180" y="783"/>
            <a:chExt cx="150" cy="307"/>
          </a:xfrm>
        </p:grpSpPr>
        <p:sp>
          <p:nvSpPr>
            <p:cNvPr id="8254" name="AutoShape 42">
              <a:extLst>
                <a:ext uri="{FF2B5EF4-FFF2-40B4-BE49-F238E27FC236}">
                  <a16:creationId xmlns:a16="http://schemas.microsoft.com/office/drawing/2014/main" id="{A961B273-5EA2-47BA-B648-6D337B60144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55" name="Rectangle 43">
              <a:extLst>
                <a:ext uri="{FF2B5EF4-FFF2-40B4-BE49-F238E27FC236}">
                  <a16:creationId xmlns:a16="http://schemas.microsoft.com/office/drawing/2014/main" id="{17A7B0D4-CB67-4516-AB92-D0D0793FDF39}"/>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56" name="Rectangle 44">
              <a:extLst>
                <a:ext uri="{FF2B5EF4-FFF2-40B4-BE49-F238E27FC236}">
                  <a16:creationId xmlns:a16="http://schemas.microsoft.com/office/drawing/2014/main" id="{38881F78-8499-476E-AE64-5B1DB9AE364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57" name="AutoShape 45">
              <a:extLst>
                <a:ext uri="{FF2B5EF4-FFF2-40B4-BE49-F238E27FC236}">
                  <a16:creationId xmlns:a16="http://schemas.microsoft.com/office/drawing/2014/main" id="{FEE2316C-456C-4650-B08D-A6B87479D5D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58" name="Line 46">
              <a:extLst>
                <a:ext uri="{FF2B5EF4-FFF2-40B4-BE49-F238E27FC236}">
                  <a16:creationId xmlns:a16="http://schemas.microsoft.com/office/drawing/2014/main" id="{000E95F2-2A2D-4DE2-8AD6-DB176570144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9" name="Line 47">
              <a:extLst>
                <a:ext uri="{FF2B5EF4-FFF2-40B4-BE49-F238E27FC236}">
                  <a16:creationId xmlns:a16="http://schemas.microsoft.com/office/drawing/2014/main" id="{A52539D9-54C0-4209-8887-69A5F1E4E72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0" name="Rectangle 48">
              <a:extLst>
                <a:ext uri="{FF2B5EF4-FFF2-40B4-BE49-F238E27FC236}">
                  <a16:creationId xmlns:a16="http://schemas.microsoft.com/office/drawing/2014/main" id="{5D33EAC9-9735-4A94-A4FE-91CF9AFE8D2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61" name="Rectangle 49">
              <a:extLst>
                <a:ext uri="{FF2B5EF4-FFF2-40B4-BE49-F238E27FC236}">
                  <a16:creationId xmlns:a16="http://schemas.microsoft.com/office/drawing/2014/main" id="{FF1A5E43-1F79-43C3-927B-8152EEEB497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8208" name="Text Box 50">
            <a:extLst>
              <a:ext uri="{FF2B5EF4-FFF2-40B4-BE49-F238E27FC236}">
                <a16:creationId xmlns:a16="http://schemas.microsoft.com/office/drawing/2014/main" id="{AEF6694A-14AB-4A9E-A3B7-48BA9DBD9C34}"/>
              </a:ext>
            </a:extLst>
          </p:cNvPr>
          <p:cNvSpPr txBox="1">
            <a:spLocks noChangeArrowheads="1"/>
          </p:cNvSpPr>
          <p:nvPr/>
        </p:nvSpPr>
        <p:spPr bwMode="auto">
          <a:xfrm>
            <a:off x="7667625" y="16271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1800">
                <a:ea typeface="宋体" panose="02010600030101010101" pitchFamily="2" charset="-122"/>
              </a:rPr>
              <a:t>起始服务器</a:t>
            </a:r>
            <a:endParaRPr lang="zh-CN" altLang="en-US" sz="2000">
              <a:latin typeface="Times New Roman" panose="02020603050405020304" pitchFamily="18" charset="0"/>
              <a:ea typeface="宋体" panose="02010600030101010101" pitchFamily="2" charset="-122"/>
            </a:endParaRPr>
          </a:p>
        </p:txBody>
      </p:sp>
      <p:sp>
        <p:nvSpPr>
          <p:cNvPr id="8209" name="Line 51">
            <a:extLst>
              <a:ext uri="{FF2B5EF4-FFF2-40B4-BE49-F238E27FC236}">
                <a16:creationId xmlns:a16="http://schemas.microsoft.com/office/drawing/2014/main" id="{43A82466-E1A8-4A18-912B-AB06E8DC7110}"/>
              </a:ext>
            </a:extLst>
          </p:cNvPr>
          <p:cNvSpPr>
            <a:spLocks noChangeShapeType="1"/>
          </p:cNvSpPr>
          <p:nvPr/>
        </p:nvSpPr>
        <p:spPr bwMode="auto">
          <a:xfrm>
            <a:off x="6191250" y="2109788"/>
            <a:ext cx="66675" cy="2762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Line 52">
            <a:extLst>
              <a:ext uri="{FF2B5EF4-FFF2-40B4-BE49-F238E27FC236}">
                <a16:creationId xmlns:a16="http://schemas.microsoft.com/office/drawing/2014/main" id="{FF450C80-6A94-468C-999F-D33257D4A1A6}"/>
              </a:ext>
            </a:extLst>
          </p:cNvPr>
          <p:cNvSpPr>
            <a:spLocks noChangeShapeType="1"/>
          </p:cNvSpPr>
          <p:nvPr/>
        </p:nvSpPr>
        <p:spPr bwMode="auto">
          <a:xfrm flipH="1">
            <a:off x="6819900" y="2147888"/>
            <a:ext cx="9525" cy="2381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1" name="Line 53">
            <a:extLst>
              <a:ext uri="{FF2B5EF4-FFF2-40B4-BE49-F238E27FC236}">
                <a16:creationId xmlns:a16="http://schemas.microsoft.com/office/drawing/2014/main" id="{2451CF0B-B7C3-420A-AAC6-1B669875EFE1}"/>
              </a:ext>
            </a:extLst>
          </p:cNvPr>
          <p:cNvSpPr>
            <a:spLocks noChangeShapeType="1"/>
          </p:cNvSpPr>
          <p:nvPr/>
        </p:nvSpPr>
        <p:spPr bwMode="auto">
          <a:xfrm flipH="1">
            <a:off x="7277100" y="2309813"/>
            <a:ext cx="133350" cy="2095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54">
            <a:extLst>
              <a:ext uri="{FF2B5EF4-FFF2-40B4-BE49-F238E27FC236}">
                <a16:creationId xmlns:a16="http://schemas.microsoft.com/office/drawing/2014/main" id="{2B79320B-66C6-43A6-A3B1-142F4A6366EC}"/>
              </a:ext>
            </a:extLst>
          </p:cNvPr>
          <p:cNvSpPr>
            <a:spLocks noChangeShapeType="1"/>
          </p:cNvSpPr>
          <p:nvPr/>
        </p:nvSpPr>
        <p:spPr bwMode="auto">
          <a:xfrm flipH="1" flipV="1">
            <a:off x="7439025" y="3071813"/>
            <a:ext cx="24765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Freeform 55">
            <a:extLst>
              <a:ext uri="{FF2B5EF4-FFF2-40B4-BE49-F238E27FC236}">
                <a16:creationId xmlns:a16="http://schemas.microsoft.com/office/drawing/2014/main" id="{A1D0E33E-2814-4D4B-82F3-5D6D60BA1F14}"/>
              </a:ext>
            </a:extLst>
          </p:cNvPr>
          <p:cNvSpPr>
            <a:spLocks/>
          </p:cNvSpPr>
          <p:nvPr/>
        </p:nvSpPr>
        <p:spPr bwMode="auto">
          <a:xfrm>
            <a:off x="5476875" y="2103438"/>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8214" name="Group 56">
            <a:extLst>
              <a:ext uri="{FF2B5EF4-FFF2-40B4-BE49-F238E27FC236}">
                <a16:creationId xmlns:a16="http://schemas.microsoft.com/office/drawing/2014/main" id="{EC95AC91-9048-4FF5-AEDE-455984D1D306}"/>
              </a:ext>
            </a:extLst>
          </p:cNvPr>
          <p:cNvGrpSpPr>
            <a:grpSpLocks/>
          </p:cNvGrpSpPr>
          <p:nvPr/>
        </p:nvGrpSpPr>
        <p:grpSpPr bwMode="auto">
          <a:xfrm>
            <a:off x="6459538" y="3305175"/>
            <a:ext cx="501650" cy="233363"/>
            <a:chOff x="3600" y="219"/>
            <a:chExt cx="360" cy="175"/>
          </a:xfrm>
        </p:grpSpPr>
        <p:sp>
          <p:nvSpPr>
            <p:cNvPr id="8241" name="Oval 57">
              <a:extLst>
                <a:ext uri="{FF2B5EF4-FFF2-40B4-BE49-F238E27FC236}">
                  <a16:creationId xmlns:a16="http://schemas.microsoft.com/office/drawing/2014/main" id="{AB07EAF4-18D1-4F2F-B247-F4FF970B64E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42" name="Line 58">
              <a:extLst>
                <a:ext uri="{FF2B5EF4-FFF2-40B4-BE49-F238E27FC236}">
                  <a16:creationId xmlns:a16="http://schemas.microsoft.com/office/drawing/2014/main" id="{A5CD851C-B3F0-4D7E-8DE9-DD42FADB6A4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Line 59">
              <a:extLst>
                <a:ext uri="{FF2B5EF4-FFF2-40B4-BE49-F238E27FC236}">
                  <a16:creationId xmlns:a16="http://schemas.microsoft.com/office/drawing/2014/main" id="{056852E4-3E60-485A-B3E2-6D4AD2D9F9C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4" name="Rectangle 60">
              <a:extLst>
                <a:ext uri="{FF2B5EF4-FFF2-40B4-BE49-F238E27FC236}">
                  <a16:creationId xmlns:a16="http://schemas.microsoft.com/office/drawing/2014/main" id="{E0F96BDB-AA1C-4AA2-93EF-F585C5D291F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8245" name="Oval 61">
              <a:extLst>
                <a:ext uri="{FF2B5EF4-FFF2-40B4-BE49-F238E27FC236}">
                  <a16:creationId xmlns:a16="http://schemas.microsoft.com/office/drawing/2014/main" id="{99E71714-B2D1-4FDC-8D86-0A6F312010C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8246" name="Group 62">
              <a:extLst>
                <a:ext uri="{FF2B5EF4-FFF2-40B4-BE49-F238E27FC236}">
                  <a16:creationId xmlns:a16="http://schemas.microsoft.com/office/drawing/2014/main" id="{6CD4A9A6-BB76-43C5-AB1B-FE17AA84DEFA}"/>
                </a:ext>
              </a:extLst>
            </p:cNvPr>
            <p:cNvGrpSpPr>
              <a:grpSpLocks/>
            </p:cNvGrpSpPr>
            <p:nvPr/>
          </p:nvGrpSpPr>
          <p:grpSpPr bwMode="auto">
            <a:xfrm>
              <a:off x="3686" y="244"/>
              <a:ext cx="177" cy="66"/>
              <a:chOff x="2848" y="848"/>
              <a:chExt cx="140" cy="98"/>
            </a:xfrm>
          </p:grpSpPr>
          <p:sp>
            <p:nvSpPr>
              <p:cNvPr id="8251" name="Line 63">
                <a:extLst>
                  <a:ext uri="{FF2B5EF4-FFF2-40B4-BE49-F238E27FC236}">
                    <a16:creationId xmlns:a16="http://schemas.microsoft.com/office/drawing/2014/main" id="{D1D18827-4E2E-44A6-B08C-FD2EF763B2F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2" name="Line 64">
                <a:extLst>
                  <a:ext uri="{FF2B5EF4-FFF2-40B4-BE49-F238E27FC236}">
                    <a16:creationId xmlns:a16="http://schemas.microsoft.com/office/drawing/2014/main" id="{BB5AED52-EADC-4376-9F71-33E4DD96A62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 name="Line 65">
                <a:extLst>
                  <a:ext uri="{FF2B5EF4-FFF2-40B4-BE49-F238E27FC236}">
                    <a16:creationId xmlns:a16="http://schemas.microsoft.com/office/drawing/2014/main" id="{FFE899F7-CFE1-44D1-A5BF-A98135EEA90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47" name="Group 66">
              <a:extLst>
                <a:ext uri="{FF2B5EF4-FFF2-40B4-BE49-F238E27FC236}">
                  <a16:creationId xmlns:a16="http://schemas.microsoft.com/office/drawing/2014/main" id="{F7F001C1-8AB6-464D-9E5A-96F19364CE89}"/>
                </a:ext>
              </a:extLst>
            </p:cNvPr>
            <p:cNvGrpSpPr>
              <a:grpSpLocks/>
            </p:cNvGrpSpPr>
            <p:nvPr/>
          </p:nvGrpSpPr>
          <p:grpSpPr bwMode="auto">
            <a:xfrm flipV="1">
              <a:off x="3686" y="243"/>
              <a:ext cx="177" cy="66"/>
              <a:chOff x="2848" y="848"/>
              <a:chExt cx="140" cy="98"/>
            </a:xfrm>
          </p:grpSpPr>
          <p:sp>
            <p:nvSpPr>
              <p:cNvPr id="8248" name="Line 67">
                <a:extLst>
                  <a:ext uri="{FF2B5EF4-FFF2-40B4-BE49-F238E27FC236}">
                    <a16:creationId xmlns:a16="http://schemas.microsoft.com/office/drawing/2014/main" id="{A4546D0E-28C1-4D51-8A8D-2CA03BEB98B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9" name="Line 68">
                <a:extLst>
                  <a:ext uri="{FF2B5EF4-FFF2-40B4-BE49-F238E27FC236}">
                    <a16:creationId xmlns:a16="http://schemas.microsoft.com/office/drawing/2014/main" id="{4E6163D1-8D25-41A4-A97E-5B9E193252C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0" name="Line 69">
                <a:extLst>
                  <a:ext uri="{FF2B5EF4-FFF2-40B4-BE49-F238E27FC236}">
                    <a16:creationId xmlns:a16="http://schemas.microsoft.com/office/drawing/2014/main" id="{E91BB42F-30DD-4003-A6D5-89FE6FCEB1C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8215" name="Text Box 70">
            <a:extLst>
              <a:ext uri="{FF2B5EF4-FFF2-40B4-BE49-F238E27FC236}">
                <a16:creationId xmlns:a16="http://schemas.microsoft.com/office/drawing/2014/main" id="{46C19DD8-3772-4AC4-A21F-F4A6F7D60E4B}"/>
              </a:ext>
            </a:extLst>
          </p:cNvPr>
          <p:cNvSpPr txBox="1">
            <a:spLocks noChangeArrowheads="1"/>
          </p:cNvSpPr>
          <p:nvPr/>
        </p:nvSpPr>
        <p:spPr bwMode="auto">
          <a:xfrm>
            <a:off x="5849938" y="2397125"/>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公共因特网</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8216" name="Freeform 71">
            <a:extLst>
              <a:ext uri="{FF2B5EF4-FFF2-40B4-BE49-F238E27FC236}">
                <a16:creationId xmlns:a16="http://schemas.microsoft.com/office/drawing/2014/main" id="{90B430C2-964B-4097-89BE-AD2CFFA819D0}"/>
              </a:ext>
            </a:extLst>
          </p:cNvPr>
          <p:cNvSpPr>
            <a:spLocks/>
          </p:cNvSpPr>
          <p:nvPr/>
        </p:nvSpPr>
        <p:spPr bwMode="auto">
          <a:xfrm>
            <a:off x="5046663" y="4473575"/>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aphicFrame>
        <p:nvGraphicFramePr>
          <p:cNvPr id="8194" name="Object 72">
            <a:extLst>
              <a:ext uri="{FF2B5EF4-FFF2-40B4-BE49-F238E27FC236}">
                <a16:creationId xmlns:a16="http://schemas.microsoft.com/office/drawing/2014/main" id="{05C9DB3C-1A24-4A9E-87B1-35B86CF1A615}"/>
              </a:ext>
            </a:extLst>
          </p:cNvPr>
          <p:cNvGraphicFramePr>
            <a:graphicFrameLocks noChangeAspect="1"/>
          </p:cNvGraphicFramePr>
          <p:nvPr/>
        </p:nvGraphicFramePr>
        <p:xfrm>
          <a:off x="5294313" y="5218113"/>
          <a:ext cx="444500" cy="357187"/>
        </p:xfrm>
        <a:graphic>
          <a:graphicData uri="http://schemas.openxmlformats.org/presentationml/2006/ole">
            <mc:AlternateContent xmlns:mc="http://schemas.openxmlformats.org/markup-compatibility/2006">
              <mc:Choice xmlns:v="urn:schemas-microsoft-com:vml" Requires="v">
                <p:oleObj spid="_x0000_s8308" name="Clip" r:id="rId4" imgW="1305000" imgH="1085760" progId="MS_ClipArt_Gallery.2">
                  <p:embed/>
                </p:oleObj>
              </mc:Choice>
              <mc:Fallback>
                <p:oleObj name="Clip" r:id="rId4" imgW="1305000" imgH="1085760" progId="MS_ClipArt_Gallery.2">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313" y="5218113"/>
                        <a:ext cx="4445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73">
            <a:extLst>
              <a:ext uri="{FF2B5EF4-FFF2-40B4-BE49-F238E27FC236}">
                <a16:creationId xmlns:a16="http://schemas.microsoft.com/office/drawing/2014/main" id="{82ADA620-E934-45FF-89E0-85DAB403D14C}"/>
              </a:ext>
            </a:extLst>
          </p:cNvPr>
          <p:cNvGraphicFramePr>
            <a:graphicFrameLocks noChangeAspect="1"/>
          </p:cNvGraphicFramePr>
          <p:nvPr/>
        </p:nvGraphicFramePr>
        <p:xfrm>
          <a:off x="5799138" y="5218113"/>
          <a:ext cx="444500" cy="357187"/>
        </p:xfrm>
        <a:graphic>
          <a:graphicData uri="http://schemas.openxmlformats.org/presentationml/2006/ole">
            <mc:AlternateContent xmlns:mc="http://schemas.openxmlformats.org/markup-compatibility/2006">
              <mc:Choice xmlns:v="urn:schemas-microsoft-com:vml" Requires="v">
                <p:oleObj spid="_x0000_s8309" name="Clip" r:id="rId6" imgW="1305000" imgH="1085760" progId="MS_ClipArt_Gallery.2">
                  <p:embed/>
                </p:oleObj>
              </mc:Choice>
              <mc:Fallback>
                <p:oleObj name="Clip" r:id="rId6" imgW="1305000" imgH="1085760" progId="MS_ClipArt_Gallery.2">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8" y="5218113"/>
                        <a:ext cx="4445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74">
            <a:extLst>
              <a:ext uri="{FF2B5EF4-FFF2-40B4-BE49-F238E27FC236}">
                <a16:creationId xmlns:a16="http://schemas.microsoft.com/office/drawing/2014/main" id="{93243C38-7895-460B-B385-020DB72D5738}"/>
              </a:ext>
            </a:extLst>
          </p:cNvPr>
          <p:cNvGraphicFramePr>
            <a:graphicFrameLocks noChangeAspect="1"/>
          </p:cNvGraphicFramePr>
          <p:nvPr/>
        </p:nvGraphicFramePr>
        <p:xfrm>
          <a:off x="6332538" y="5208588"/>
          <a:ext cx="444500" cy="357187"/>
        </p:xfrm>
        <a:graphic>
          <a:graphicData uri="http://schemas.openxmlformats.org/presentationml/2006/ole">
            <mc:AlternateContent xmlns:mc="http://schemas.openxmlformats.org/markup-compatibility/2006">
              <mc:Choice xmlns:v="urn:schemas-microsoft-com:vml" Requires="v">
                <p:oleObj spid="_x0000_s8310" name="Clip" r:id="rId7" imgW="1305000" imgH="1085760" progId="MS_ClipArt_Gallery.2">
                  <p:embed/>
                </p:oleObj>
              </mc:Choice>
              <mc:Fallback>
                <p:oleObj name="Clip" r:id="rId7" imgW="1305000" imgH="1085760" progId="MS_ClipArt_Gallery.2">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2538" y="5208588"/>
                        <a:ext cx="4445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75">
            <a:extLst>
              <a:ext uri="{FF2B5EF4-FFF2-40B4-BE49-F238E27FC236}">
                <a16:creationId xmlns:a16="http://schemas.microsoft.com/office/drawing/2014/main" id="{BE090275-9346-4D74-9263-00F0641D9D3E}"/>
              </a:ext>
            </a:extLst>
          </p:cNvPr>
          <p:cNvGraphicFramePr>
            <a:graphicFrameLocks noChangeAspect="1"/>
          </p:cNvGraphicFramePr>
          <p:nvPr/>
        </p:nvGraphicFramePr>
        <p:xfrm>
          <a:off x="6846888" y="5218113"/>
          <a:ext cx="444500" cy="357187"/>
        </p:xfrm>
        <a:graphic>
          <a:graphicData uri="http://schemas.openxmlformats.org/presentationml/2006/ole">
            <mc:AlternateContent xmlns:mc="http://schemas.openxmlformats.org/markup-compatibility/2006">
              <mc:Choice xmlns:v="urn:schemas-microsoft-com:vml" Requires="v">
                <p:oleObj spid="_x0000_s8311" name="Clip" r:id="rId8" imgW="1305000" imgH="1085760" progId="MS_ClipArt_Gallery.2">
                  <p:embed/>
                </p:oleObj>
              </mc:Choice>
              <mc:Fallback>
                <p:oleObj name="Clip" r:id="rId8" imgW="1305000" imgH="1085760" progId="MS_ClipArt_Gallery.2">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6888" y="5218113"/>
                        <a:ext cx="4445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7" name="Line 76">
            <a:extLst>
              <a:ext uri="{FF2B5EF4-FFF2-40B4-BE49-F238E27FC236}">
                <a16:creationId xmlns:a16="http://schemas.microsoft.com/office/drawing/2014/main" id="{EC956767-B917-4F6D-8298-208D114A54EE}"/>
              </a:ext>
            </a:extLst>
          </p:cNvPr>
          <p:cNvSpPr>
            <a:spLocks noChangeShapeType="1"/>
          </p:cNvSpPr>
          <p:nvPr/>
        </p:nvSpPr>
        <p:spPr bwMode="auto">
          <a:xfrm flipV="1">
            <a:off x="5486400" y="5006975"/>
            <a:ext cx="1557338"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77">
            <a:extLst>
              <a:ext uri="{FF2B5EF4-FFF2-40B4-BE49-F238E27FC236}">
                <a16:creationId xmlns:a16="http://schemas.microsoft.com/office/drawing/2014/main" id="{63A235FA-FF45-41C9-BDEA-575675345077}"/>
              </a:ext>
            </a:extLst>
          </p:cNvPr>
          <p:cNvSpPr>
            <a:spLocks noChangeShapeType="1"/>
          </p:cNvSpPr>
          <p:nvPr/>
        </p:nvSpPr>
        <p:spPr bwMode="auto">
          <a:xfrm>
            <a:off x="5495925" y="5019675"/>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78">
            <a:extLst>
              <a:ext uri="{FF2B5EF4-FFF2-40B4-BE49-F238E27FC236}">
                <a16:creationId xmlns:a16="http://schemas.microsoft.com/office/drawing/2014/main" id="{42D97077-A078-41BC-91EE-E866840B5A3B}"/>
              </a:ext>
            </a:extLst>
          </p:cNvPr>
          <p:cNvSpPr>
            <a:spLocks noChangeShapeType="1"/>
          </p:cNvSpPr>
          <p:nvPr/>
        </p:nvSpPr>
        <p:spPr bwMode="auto">
          <a:xfrm>
            <a:off x="6005513" y="5029200"/>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79">
            <a:extLst>
              <a:ext uri="{FF2B5EF4-FFF2-40B4-BE49-F238E27FC236}">
                <a16:creationId xmlns:a16="http://schemas.microsoft.com/office/drawing/2014/main" id="{B3DD55C9-BAF1-4B4F-A137-F36C417EDE88}"/>
              </a:ext>
            </a:extLst>
          </p:cNvPr>
          <p:cNvSpPr>
            <a:spLocks noChangeShapeType="1"/>
          </p:cNvSpPr>
          <p:nvPr/>
        </p:nvSpPr>
        <p:spPr bwMode="auto">
          <a:xfrm>
            <a:off x="6543675" y="5024438"/>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80">
            <a:extLst>
              <a:ext uri="{FF2B5EF4-FFF2-40B4-BE49-F238E27FC236}">
                <a16:creationId xmlns:a16="http://schemas.microsoft.com/office/drawing/2014/main" id="{9BB26D83-2D62-43DF-99A7-61AEC63CEE52}"/>
              </a:ext>
            </a:extLst>
          </p:cNvPr>
          <p:cNvSpPr>
            <a:spLocks noChangeShapeType="1"/>
          </p:cNvSpPr>
          <p:nvPr/>
        </p:nvSpPr>
        <p:spPr bwMode="auto">
          <a:xfrm>
            <a:off x="7043738" y="5024438"/>
            <a:ext cx="0" cy="223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22" name="Group 81">
            <a:extLst>
              <a:ext uri="{FF2B5EF4-FFF2-40B4-BE49-F238E27FC236}">
                <a16:creationId xmlns:a16="http://schemas.microsoft.com/office/drawing/2014/main" id="{C0814AD5-E96E-4766-B18A-34FF7A67C5C5}"/>
              </a:ext>
            </a:extLst>
          </p:cNvPr>
          <p:cNvGrpSpPr>
            <a:grpSpLocks/>
          </p:cNvGrpSpPr>
          <p:nvPr/>
        </p:nvGrpSpPr>
        <p:grpSpPr bwMode="auto">
          <a:xfrm>
            <a:off x="6459538" y="4595813"/>
            <a:ext cx="501650" cy="233362"/>
            <a:chOff x="3600" y="219"/>
            <a:chExt cx="360" cy="175"/>
          </a:xfrm>
        </p:grpSpPr>
        <p:sp>
          <p:nvSpPr>
            <p:cNvPr id="8228" name="Oval 82">
              <a:extLst>
                <a:ext uri="{FF2B5EF4-FFF2-40B4-BE49-F238E27FC236}">
                  <a16:creationId xmlns:a16="http://schemas.microsoft.com/office/drawing/2014/main" id="{2FB7EFBF-0AE1-4073-9E38-CBF3BD9CDED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8229" name="Line 83">
              <a:extLst>
                <a:ext uri="{FF2B5EF4-FFF2-40B4-BE49-F238E27FC236}">
                  <a16:creationId xmlns:a16="http://schemas.microsoft.com/office/drawing/2014/main" id="{7227D4A2-4987-4F12-9C5A-8ED8BFDE04F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0" name="Line 84">
              <a:extLst>
                <a:ext uri="{FF2B5EF4-FFF2-40B4-BE49-F238E27FC236}">
                  <a16:creationId xmlns:a16="http://schemas.microsoft.com/office/drawing/2014/main" id="{1100D094-4842-45AB-AA56-B510574CB41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Rectangle 85">
              <a:extLst>
                <a:ext uri="{FF2B5EF4-FFF2-40B4-BE49-F238E27FC236}">
                  <a16:creationId xmlns:a16="http://schemas.microsoft.com/office/drawing/2014/main" id="{E1BC2348-081B-4C59-B81B-B3B8A4957D0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8232" name="Oval 86">
              <a:extLst>
                <a:ext uri="{FF2B5EF4-FFF2-40B4-BE49-F238E27FC236}">
                  <a16:creationId xmlns:a16="http://schemas.microsoft.com/office/drawing/2014/main" id="{261F26FC-9EB2-4C61-B7D8-971E4561E38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8233" name="Group 87">
              <a:extLst>
                <a:ext uri="{FF2B5EF4-FFF2-40B4-BE49-F238E27FC236}">
                  <a16:creationId xmlns:a16="http://schemas.microsoft.com/office/drawing/2014/main" id="{547EAC89-6D30-492F-96A3-CFADC51922DC}"/>
                </a:ext>
              </a:extLst>
            </p:cNvPr>
            <p:cNvGrpSpPr>
              <a:grpSpLocks/>
            </p:cNvGrpSpPr>
            <p:nvPr/>
          </p:nvGrpSpPr>
          <p:grpSpPr bwMode="auto">
            <a:xfrm>
              <a:off x="3686" y="244"/>
              <a:ext cx="177" cy="66"/>
              <a:chOff x="2848" y="848"/>
              <a:chExt cx="140" cy="98"/>
            </a:xfrm>
          </p:grpSpPr>
          <p:sp>
            <p:nvSpPr>
              <p:cNvPr id="8238" name="Line 88">
                <a:extLst>
                  <a:ext uri="{FF2B5EF4-FFF2-40B4-BE49-F238E27FC236}">
                    <a16:creationId xmlns:a16="http://schemas.microsoft.com/office/drawing/2014/main" id="{B3763541-2CA0-4B5A-8B76-98AC006B8E9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9" name="Line 89">
                <a:extLst>
                  <a:ext uri="{FF2B5EF4-FFF2-40B4-BE49-F238E27FC236}">
                    <a16:creationId xmlns:a16="http://schemas.microsoft.com/office/drawing/2014/main" id="{FFBEED29-4230-4944-A2C4-E10904E4346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0" name="Line 90">
                <a:extLst>
                  <a:ext uri="{FF2B5EF4-FFF2-40B4-BE49-F238E27FC236}">
                    <a16:creationId xmlns:a16="http://schemas.microsoft.com/office/drawing/2014/main" id="{F74AF205-CEB6-410E-801B-CB94346D4E7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34" name="Group 91">
              <a:extLst>
                <a:ext uri="{FF2B5EF4-FFF2-40B4-BE49-F238E27FC236}">
                  <a16:creationId xmlns:a16="http://schemas.microsoft.com/office/drawing/2014/main" id="{696649F9-B438-4558-B6D1-E64EEFE065CE}"/>
                </a:ext>
              </a:extLst>
            </p:cNvPr>
            <p:cNvGrpSpPr>
              <a:grpSpLocks/>
            </p:cNvGrpSpPr>
            <p:nvPr/>
          </p:nvGrpSpPr>
          <p:grpSpPr bwMode="auto">
            <a:xfrm flipV="1">
              <a:off x="3686" y="243"/>
              <a:ext cx="177" cy="66"/>
              <a:chOff x="2848" y="848"/>
              <a:chExt cx="140" cy="98"/>
            </a:xfrm>
          </p:grpSpPr>
          <p:sp>
            <p:nvSpPr>
              <p:cNvPr id="8235" name="Line 92">
                <a:extLst>
                  <a:ext uri="{FF2B5EF4-FFF2-40B4-BE49-F238E27FC236}">
                    <a16:creationId xmlns:a16="http://schemas.microsoft.com/office/drawing/2014/main" id="{92DDCFCA-40B3-46D2-AE94-A85B77C32AC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6" name="Line 93">
                <a:extLst>
                  <a:ext uri="{FF2B5EF4-FFF2-40B4-BE49-F238E27FC236}">
                    <a16:creationId xmlns:a16="http://schemas.microsoft.com/office/drawing/2014/main" id="{EAB4B468-B819-4B89-9879-08AE6EB2546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7" name="Line 94">
                <a:extLst>
                  <a:ext uri="{FF2B5EF4-FFF2-40B4-BE49-F238E27FC236}">
                    <a16:creationId xmlns:a16="http://schemas.microsoft.com/office/drawing/2014/main" id="{9BF11384-2A21-4CAC-82EA-57A3146C3F2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8223" name="Line 95">
            <a:extLst>
              <a:ext uri="{FF2B5EF4-FFF2-40B4-BE49-F238E27FC236}">
                <a16:creationId xmlns:a16="http://schemas.microsoft.com/office/drawing/2014/main" id="{67F9273F-E28F-4389-BD4A-3FD7FF4CE21A}"/>
              </a:ext>
            </a:extLst>
          </p:cNvPr>
          <p:cNvSpPr>
            <a:spLocks noChangeShapeType="1"/>
          </p:cNvSpPr>
          <p:nvPr/>
        </p:nvSpPr>
        <p:spPr bwMode="auto">
          <a:xfrm>
            <a:off x="6705600" y="3548063"/>
            <a:ext cx="0" cy="1062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96">
            <a:extLst>
              <a:ext uri="{FF2B5EF4-FFF2-40B4-BE49-F238E27FC236}">
                <a16:creationId xmlns:a16="http://schemas.microsoft.com/office/drawing/2014/main" id="{61C5932A-5D11-4583-8872-2DEB71808089}"/>
              </a:ext>
            </a:extLst>
          </p:cNvPr>
          <p:cNvSpPr>
            <a:spLocks noChangeShapeType="1"/>
          </p:cNvSpPr>
          <p:nvPr/>
        </p:nvSpPr>
        <p:spPr bwMode="auto">
          <a:xfrm>
            <a:off x="6710363" y="4833938"/>
            <a:ext cx="0" cy="166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Text Box 97">
            <a:extLst>
              <a:ext uri="{FF2B5EF4-FFF2-40B4-BE49-F238E27FC236}">
                <a16:creationId xmlns:a16="http://schemas.microsoft.com/office/drawing/2014/main" id="{FBBDE5B0-F41E-4EB4-BD65-78A0AC680F66}"/>
              </a:ext>
            </a:extLst>
          </p:cNvPr>
          <p:cNvSpPr txBox="1">
            <a:spLocks noChangeArrowheads="1"/>
          </p:cNvSpPr>
          <p:nvPr/>
        </p:nvSpPr>
        <p:spPr bwMode="auto">
          <a:xfrm>
            <a:off x="5173663" y="4344988"/>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机构网络</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8226" name="Text Box 98">
            <a:extLst>
              <a:ext uri="{FF2B5EF4-FFF2-40B4-BE49-F238E27FC236}">
                <a16:creationId xmlns:a16="http://schemas.microsoft.com/office/drawing/2014/main" id="{C3F813C6-F91B-45E9-98F9-892E3934D2CE}"/>
              </a:ext>
            </a:extLst>
          </p:cNvPr>
          <p:cNvSpPr txBox="1">
            <a:spLocks noChangeArrowheads="1"/>
          </p:cNvSpPr>
          <p:nvPr/>
        </p:nvSpPr>
        <p:spPr bwMode="auto">
          <a:xfrm>
            <a:off x="6945313" y="4708525"/>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10 Mbps LAN</a:t>
            </a:r>
            <a:endParaRPr lang="en-US" altLang="zh-CN">
              <a:solidFill>
                <a:schemeClr val="accent2"/>
              </a:solidFill>
              <a:latin typeface="Times New Roman" panose="02020603050405020304" pitchFamily="18" charset="0"/>
              <a:ea typeface="宋体" panose="02010600030101010101" pitchFamily="2" charset="-122"/>
            </a:endParaRPr>
          </a:p>
        </p:txBody>
      </p:sp>
      <p:sp>
        <p:nvSpPr>
          <p:cNvPr id="8227" name="Text Box 99">
            <a:extLst>
              <a:ext uri="{FF2B5EF4-FFF2-40B4-BE49-F238E27FC236}">
                <a16:creationId xmlns:a16="http://schemas.microsoft.com/office/drawing/2014/main" id="{15257B4E-7722-4CE4-B738-356EDF8F0646}"/>
              </a:ext>
            </a:extLst>
          </p:cNvPr>
          <p:cNvSpPr txBox="1">
            <a:spLocks noChangeArrowheads="1"/>
          </p:cNvSpPr>
          <p:nvPr/>
        </p:nvSpPr>
        <p:spPr bwMode="auto">
          <a:xfrm>
            <a:off x="6707188" y="3736975"/>
            <a:ext cx="10779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ea typeface="宋体" panose="02010600030101010101" pitchFamily="2" charset="-122"/>
              </a:rPr>
              <a:t>1.5 Mbps </a:t>
            </a:r>
          </a:p>
          <a:p>
            <a:pPr>
              <a:spcBef>
                <a:spcPct val="0"/>
              </a:spcBef>
              <a:buClrTx/>
              <a:buSzTx/>
              <a:buFontTx/>
              <a:buNone/>
            </a:pPr>
            <a:r>
              <a:rPr lang="zh-CN" altLang="en-US" sz="1600">
                <a:ea typeface="宋体" panose="02010600030101010101" pitchFamily="2" charset="-122"/>
              </a:rPr>
              <a:t>访问链路</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8295" name="Rectangle 2">
            <a:extLst>
              <a:ext uri="{FF2B5EF4-FFF2-40B4-BE49-F238E27FC236}">
                <a16:creationId xmlns:a16="http://schemas.microsoft.com/office/drawing/2014/main" id="{5997154F-DAB0-4C04-9D61-525B59FAFC9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缓存例子 </a:t>
            </a:r>
            <a:endParaRPr lang="en-US" altLang="zh-CN"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灯片编号占位符 1">
            <a:extLst>
              <a:ext uri="{FF2B5EF4-FFF2-40B4-BE49-F238E27FC236}">
                <a16:creationId xmlns:a16="http://schemas.microsoft.com/office/drawing/2014/main" id="{AC498182-92D0-40B0-AE4D-31D90A2C696E}"/>
              </a:ext>
            </a:extLst>
          </p:cNvPr>
          <p:cNvSpPr>
            <a:spLocks noGrp="1"/>
          </p:cNvSpPr>
          <p:nvPr>
            <p:ph type="sldNum" sz="quarter" idx="10"/>
          </p:nvPr>
        </p:nvSpPr>
        <p:spPr/>
        <p:txBody>
          <a:bodyPr/>
          <a:lstStyle/>
          <a:p>
            <a:fld id="{50FDEC50-78B6-4AD3-976F-0210A7DB7313}" type="slidenum">
              <a:rPr lang="en-US" altLang="ko-KR"/>
              <a:pPr/>
              <a:t>41</a:t>
            </a:fld>
            <a:endParaRPr lang="en-US" altLang="ko-KR"/>
          </a:p>
        </p:txBody>
      </p:sp>
      <p:sp>
        <p:nvSpPr>
          <p:cNvPr id="9225" name="Rectangle 4">
            <a:extLst>
              <a:ext uri="{FF2B5EF4-FFF2-40B4-BE49-F238E27FC236}">
                <a16:creationId xmlns:a16="http://schemas.microsoft.com/office/drawing/2014/main" id="{2EA1C5E1-1071-4679-9D0A-7A7653245AFA}"/>
              </a:ext>
            </a:extLst>
          </p:cNvPr>
          <p:cNvSpPr>
            <a:spLocks noGrp="1" noChangeArrowheads="1"/>
          </p:cNvSpPr>
          <p:nvPr>
            <p:ph type="body" sz="half" idx="4294967295"/>
          </p:nvPr>
        </p:nvSpPr>
        <p:spPr>
          <a:xfrm>
            <a:off x="520700" y="1379538"/>
            <a:ext cx="4164013" cy="4648200"/>
          </a:xfrm>
        </p:spPr>
        <p:txBody>
          <a:bodyPr/>
          <a:lstStyle/>
          <a:p>
            <a:pPr>
              <a:buFont typeface="Wingdings" panose="05000000000000000000" pitchFamily="2" charset="2"/>
              <a:buNone/>
            </a:pPr>
            <a:r>
              <a:rPr lang="zh-CN" altLang="en-US" sz="2400" u="sng">
                <a:solidFill>
                  <a:srgbClr val="FF0000"/>
                </a:solidFill>
              </a:rPr>
              <a:t>可能的解决方案</a:t>
            </a:r>
            <a:endParaRPr lang="en-US" altLang="zh-CN" sz="2400"/>
          </a:p>
          <a:p>
            <a:r>
              <a:rPr lang="zh-CN" altLang="en-US" sz="2400"/>
              <a:t>将访问链路的带宽提高到如</a:t>
            </a:r>
            <a:r>
              <a:rPr lang="en-US" altLang="zh-CN" sz="2400"/>
              <a:t>10 Mbps</a:t>
            </a:r>
          </a:p>
          <a:p>
            <a:pPr>
              <a:buFont typeface="Wingdings" panose="05000000000000000000" pitchFamily="2" charset="2"/>
              <a:buNone/>
            </a:pPr>
            <a:r>
              <a:rPr lang="zh-CN" altLang="en-US" sz="2400" u="sng">
                <a:solidFill>
                  <a:srgbClr val="FF0000"/>
                </a:solidFill>
              </a:rPr>
              <a:t>结果</a:t>
            </a:r>
            <a:endParaRPr lang="zh-CN" altLang="en-US" sz="2400"/>
          </a:p>
          <a:p>
            <a:r>
              <a:rPr lang="en-US" altLang="zh-CN" sz="2400"/>
              <a:t>LAN</a:t>
            </a:r>
            <a:r>
              <a:rPr lang="zh-CN" altLang="en-US" sz="2400"/>
              <a:t>利用率 </a:t>
            </a:r>
            <a:r>
              <a:rPr lang="en-US" altLang="zh-CN" sz="2400"/>
              <a:t>= 15%</a:t>
            </a:r>
          </a:p>
          <a:p>
            <a:r>
              <a:rPr lang="zh-CN" altLang="en-US" sz="2400"/>
              <a:t>访问链路利用率</a:t>
            </a:r>
            <a:r>
              <a:rPr lang="en-US" altLang="zh-CN" sz="2400"/>
              <a:t>= 15%</a:t>
            </a:r>
          </a:p>
          <a:p>
            <a:r>
              <a:rPr lang="zh-CN" altLang="en-US" sz="2400"/>
              <a:t>总时延  </a:t>
            </a:r>
            <a:r>
              <a:rPr lang="en-US" altLang="zh-CN" sz="2400"/>
              <a:t>= </a:t>
            </a:r>
            <a:r>
              <a:rPr lang="zh-CN" altLang="en-US" sz="2400"/>
              <a:t>因特网时延 </a:t>
            </a:r>
            <a:r>
              <a:rPr lang="en-US" altLang="zh-CN" sz="2400"/>
              <a:t>+ </a:t>
            </a:r>
            <a:r>
              <a:rPr lang="zh-CN" altLang="en-US" sz="2400"/>
              <a:t>访问时延 </a:t>
            </a:r>
            <a:r>
              <a:rPr lang="en-US" altLang="zh-CN" sz="2400"/>
              <a:t>+ LAN</a:t>
            </a:r>
            <a:r>
              <a:rPr lang="zh-CN" altLang="en-US" sz="2400"/>
              <a:t>时延</a:t>
            </a:r>
            <a:endParaRPr lang="en-US" altLang="zh-CN" sz="2400"/>
          </a:p>
          <a:p>
            <a:pPr>
              <a:buFont typeface="Wingdings" panose="05000000000000000000" pitchFamily="2" charset="2"/>
              <a:buNone/>
            </a:pPr>
            <a:r>
              <a:rPr lang="en-US" altLang="zh-CN" sz="2400"/>
              <a:t>  =  2 sec + </a:t>
            </a:r>
            <a:r>
              <a:rPr lang="zh-CN" altLang="en-US" sz="2400"/>
              <a:t>毫秒 </a:t>
            </a:r>
            <a:r>
              <a:rPr lang="en-US" altLang="zh-CN" sz="2400"/>
              <a:t>+ </a:t>
            </a:r>
            <a:r>
              <a:rPr lang="zh-CN" altLang="en-US" sz="2400"/>
              <a:t>毫秒</a:t>
            </a:r>
          </a:p>
          <a:p>
            <a:r>
              <a:rPr lang="zh-CN" altLang="en-US" sz="2400"/>
              <a:t>通常升级费用可观</a:t>
            </a:r>
          </a:p>
        </p:txBody>
      </p:sp>
      <p:sp>
        <p:nvSpPr>
          <p:cNvPr id="9226" name="Line 101">
            <a:extLst>
              <a:ext uri="{FF2B5EF4-FFF2-40B4-BE49-F238E27FC236}">
                <a16:creationId xmlns:a16="http://schemas.microsoft.com/office/drawing/2014/main" id="{67E6C012-7E84-4801-BE47-B20031179BD3}"/>
              </a:ext>
            </a:extLst>
          </p:cNvPr>
          <p:cNvSpPr>
            <a:spLocks noChangeShapeType="1"/>
          </p:cNvSpPr>
          <p:nvPr/>
        </p:nvSpPr>
        <p:spPr bwMode="auto">
          <a:xfrm>
            <a:off x="5353050" y="2390775"/>
            <a:ext cx="285750" cy="1143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27" name="Group 102">
            <a:extLst>
              <a:ext uri="{FF2B5EF4-FFF2-40B4-BE49-F238E27FC236}">
                <a16:creationId xmlns:a16="http://schemas.microsoft.com/office/drawing/2014/main" id="{6B554BE2-4D51-4805-907E-D6585EA62263}"/>
              </a:ext>
            </a:extLst>
          </p:cNvPr>
          <p:cNvGrpSpPr>
            <a:grpSpLocks/>
          </p:cNvGrpSpPr>
          <p:nvPr/>
        </p:nvGrpSpPr>
        <p:grpSpPr bwMode="auto">
          <a:xfrm>
            <a:off x="5164138" y="2012950"/>
            <a:ext cx="184150" cy="542925"/>
            <a:chOff x="4180" y="783"/>
            <a:chExt cx="150" cy="307"/>
          </a:xfrm>
        </p:grpSpPr>
        <p:sp>
          <p:nvSpPr>
            <p:cNvPr id="9310" name="AutoShape 103">
              <a:extLst>
                <a:ext uri="{FF2B5EF4-FFF2-40B4-BE49-F238E27FC236}">
                  <a16:creationId xmlns:a16="http://schemas.microsoft.com/office/drawing/2014/main" id="{757AA11C-0DB5-4C17-AAFD-872C9F83617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11" name="Rectangle 104">
              <a:extLst>
                <a:ext uri="{FF2B5EF4-FFF2-40B4-BE49-F238E27FC236}">
                  <a16:creationId xmlns:a16="http://schemas.microsoft.com/office/drawing/2014/main" id="{41D00435-0ADB-4008-A04D-A898DF902FD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12" name="Rectangle 105">
              <a:extLst>
                <a:ext uri="{FF2B5EF4-FFF2-40B4-BE49-F238E27FC236}">
                  <a16:creationId xmlns:a16="http://schemas.microsoft.com/office/drawing/2014/main" id="{DA3C03A1-91C0-4799-8672-CFC1FF7B63B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13" name="AutoShape 106">
              <a:extLst>
                <a:ext uri="{FF2B5EF4-FFF2-40B4-BE49-F238E27FC236}">
                  <a16:creationId xmlns:a16="http://schemas.microsoft.com/office/drawing/2014/main" id="{7B39031B-9699-488C-8B78-B0C726AE45D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14" name="Line 107">
              <a:extLst>
                <a:ext uri="{FF2B5EF4-FFF2-40B4-BE49-F238E27FC236}">
                  <a16:creationId xmlns:a16="http://schemas.microsoft.com/office/drawing/2014/main" id="{6AA56EC7-3BFE-4BA2-9E04-05123912B01D}"/>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5" name="Line 108">
              <a:extLst>
                <a:ext uri="{FF2B5EF4-FFF2-40B4-BE49-F238E27FC236}">
                  <a16:creationId xmlns:a16="http://schemas.microsoft.com/office/drawing/2014/main" id="{51B5FA46-6B9C-4FC0-957A-DA975F30C2DA}"/>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6" name="Rectangle 109">
              <a:extLst>
                <a:ext uri="{FF2B5EF4-FFF2-40B4-BE49-F238E27FC236}">
                  <a16:creationId xmlns:a16="http://schemas.microsoft.com/office/drawing/2014/main" id="{5C243D5C-B8FD-481E-80E5-BF43DD7B1422}"/>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17" name="Rectangle 110">
              <a:extLst>
                <a:ext uri="{FF2B5EF4-FFF2-40B4-BE49-F238E27FC236}">
                  <a16:creationId xmlns:a16="http://schemas.microsoft.com/office/drawing/2014/main" id="{75F92215-3673-4B20-A2A0-CFCF2DB3800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9228" name="Group 111">
            <a:extLst>
              <a:ext uri="{FF2B5EF4-FFF2-40B4-BE49-F238E27FC236}">
                <a16:creationId xmlns:a16="http://schemas.microsoft.com/office/drawing/2014/main" id="{3022FBA1-4864-431F-A02A-18292CD11CD6}"/>
              </a:ext>
            </a:extLst>
          </p:cNvPr>
          <p:cNvGrpSpPr>
            <a:grpSpLocks/>
          </p:cNvGrpSpPr>
          <p:nvPr/>
        </p:nvGrpSpPr>
        <p:grpSpPr bwMode="auto">
          <a:xfrm>
            <a:off x="6088063" y="1470025"/>
            <a:ext cx="184150" cy="542925"/>
            <a:chOff x="4180" y="783"/>
            <a:chExt cx="150" cy="307"/>
          </a:xfrm>
        </p:grpSpPr>
        <p:sp>
          <p:nvSpPr>
            <p:cNvPr id="9302" name="AutoShape 112">
              <a:extLst>
                <a:ext uri="{FF2B5EF4-FFF2-40B4-BE49-F238E27FC236}">
                  <a16:creationId xmlns:a16="http://schemas.microsoft.com/office/drawing/2014/main" id="{85D00BE3-6621-4CF7-93B4-1519ACC7C72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3" name="Rectangle 113">
              <a:extLst>
                <a:ext uri="{FF2B5EF4-FFF2-40B4-BE49-F238E27FC236}">
                  <a16:creationId xmlns:a16="http://schemas.microsoft.com/office/drawing/2014/main" id="{93E74C53-98C5-4628-8BDC-46B22C8CCE2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4" name="Rectangle 114">
              <a:extLst>
                <a:ext uri="{FF2B5EF4-FFF2-40B4-BE49-F238E27FC236}">
                  <a16:creationId xmlns:a16="http://schemas.microsoft.com/office/drawing/2014/main" id="{EFE15891-80DA-4464-84E7-9A1B4AE9D8C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5" name="AutoShape 115">
              <a:extLst>
                <a:ext uri="{FF2B5EF4-FFF2-40B4-BE49-F238E27FC236}">
                  <a16:creationId xmlns:a16="http://schemas.microsoft.com/office/drawing/2014/main" id="{ECFA7ECA-37F2-4608-A959-45348B477C8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6" name="Line 116">
              <a:extLst>
                <a:ext uri="{FF2B5EF4-FFF2-40B4-BE49-F238E27FC236}">
                  <a16:creationId xmlns:a16="http://schemas.microsoft.com/office/drawing/2014/main" id="{AE290F9F-D555-4CCA-B1C3-2DD55D329FC4}"/>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7" name="Line 117">
              <a:extLst>
                <a:ext uri="{FF2B5EF4-FFF2-40B4-BE49-F238E27FC236}">
                  <a16:creationId xmlns:a16="http://schemas.microsoft.com/office/drawing/2014/main" id="{2CCE4D77-77BE-4CA8-BCED-EF6351C2FB1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8" name="Rectangle 118">
              <a:extLst>
                <a:ext uri="{FF2B5EF4-FFF2-40B4-BE49-F238E27FC236}">
                  <a16:creationId xmlns:a16="http://schemas.microsoft.com/office/drawing/2014/main" id="{F975146E-A609-4FED-B9F4-15736CBF97E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9" name="Rectangle 119">
              <a:extLst>
                <a:ext uri="{FF2B5EF4-FFF2-40B4-BE49-F238E27FC236}">
                  <a16:creationId xmlns:a16="http://schemas.microsoft.com/office/drawing/2014/main" id="{6C4F7E88-DF50-415F-90F8-9829D60B24F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9229" name="Group 120">
            <a:extLst>
              <a:ext uri="{FF2B5EF4-FFF2-40B4-BE49-F238E27FC236}">
                <a16:creationId xmlns:a16="http://schemas.microsoft.com/office/drawing/2014/main" id="{5964C28A-42FE-4DDD-B474-3637ED1D4A36}"/>
              </a:ext>
            </a:extLst>
          </p:cNvPr>
          <p:cNvGrpSpPr>
            <a:grpSpLocks/>
          </p:cNvGrpSpPr>
          <p:nvPr/>
        </p:nvGrpSpPr>
        <p:grpSpPr bwMode="auto">
          <a:xfrm>
            <a:off x="6764338" y="1498600"/>
            <a:ext cx="184150" cy="542925"/>
            <a:chOff x="4180" y="783"/>
            <a:chExt cx="150" cy="307"/>
          </a:xfrm>
        </p:grpSpPr>
        <p:sp>
          <p:nvSpPr>
            <p:cNvPr id="9294" name="AutoShape 121">
              <a:extLst>
                <a:ext uri="{FF2B5EF4-FFF2-40B4-BE49-F238E27FC236}">
                  <a16:creationId xmlns:a16="http://schemas.microsoft.com/office/drawing/2014/main" id="{4F1D7F6C-847C-4D5E-B9C1-D98A6D10049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5" name="Rectangle 122">
              <a:extLst>
                <a:ext uri="{FF2B5EF4-FFF2-40B4-BE49-F238E27FC236}">
                  <a16:creationId xmlns:a16="http://schemas.microsoft.com/office/drawing/2014/main" id="{FF46681D-F3F3-4D51-BFB3-ED74AD791E4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6" name="Rectangle 123">
              <a:extLst>
                <a:ext uri="{FF2B5EF4-FFF2-40B4-BE49-F238E27FC236}">
                  <a16:creationId xmlns:a16="http://schemas.microsoft.com/office/drawing/2014/main" id="{8C96D93A-5850-4949-9783-F0877EA11C8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7" name="AutoShape 124">
              <a:extLst>
                <a:ext uri="{FF2B5EF4-FFF2-40B4-BE49-F238E27FC236}">
                  <a16:creationId xmlns:a16="http://schemas.microsoft.com/office/drawing/2014/main" id="{28EDB320-3024-48E7-8E35-CB6DF06FE47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8" name="Line 125">
              <a:extLst>
                <a:ext uri="{FF2B5EF4-FFF2-40B4-BE49-F238E27FC236}">
                  <a16:creationId xmlns:a16="http://schemas.microsoft.com/office/drawing/2014/main" id="{E844726B-AF8C-4F6B-9444-A1E996936A1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9" name="Line 126">
              <a:extLst>
                <a:ext uri="{FF2B5EF4-FFF2-40B4-BE49-F238E27FC236}">
                  <a16:creationId xmlns:a16="http://schemas.microsoft.com/office/drawing/2014/main" id="{B5B7CF44-EB8C-497B-917D-7C325AF95DF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00" name="Rectangle 127">
              <a:extLst>
                <a:ext uri="{FF2B5EF4-FFF2-40B4-BE49-F238E27FC236}">
                  <a16:creationId xmlns:a16="http://schemas.microsoft.com/office/drawing/2014/main" id="{DD59450A-71E5-4505-80F2-58EA706EF44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301" name="Rectangle 128">
              <a:extLst>
                <a:ext uri="{FF2B5EF4-FFF2-40B4-BE49-F238E27FC236}">
                  <a16:creationId xmlns:a16="http://schemas.microsoft.com/office/drawing/2014/main" id="{E09E780E-1453-4D4A-9FFA-BD1E21F05B9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9230" name="Group 129">
            <a:extLst>
              <a:ext uri="{FF2B5EF4-FFF2-40B4-BE49-F238E27FC236}">
                <a16:creationId xmlns:a16="http://schemas.microsoft.com/office/drawing/2014/main" id="{5CE38139-A730-4890-A3F1-0EA3510CA73C}"/>
              </a:ext>
            </a:extLst>
          </p:cNvPr>
          <p:cNvGrpSpPr>
            <a:grpSpLocks/>
          </p:cNvGrpSpPr>
          <p:nvPr/>
        </p:nvGrpSpPr>
        <p:grpSpPr bwMode="auto">
          <a:xfrm>
            <a:off x="7345363" y="1679575"/>
            <a:ext cx="184150" cy="542925"/>
            <a:chOff x="4180" y="783"/>
            <a:chExt cx="150" cy="307"/>
          </a:xfrm>
        </p:grpSpPr>
        <p:sp>
          <p:nvSpPr>
            <p:cNvPr id="9286" name="AutoShape 130">
              <a:extLst>
                <a:ext uri="{FF2B5EF4-FFF2-40B4-BE49-F238E27FC236}">
                  <a16:creationId xmlns:a16="http://schemas.microsoft.com/office/drawing/2014/main" id="{C8639ACC-5A67-4589-BE64-DF790F918F2D}"/>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7" name="Rectangle 131">
              <a:extLst>
                <a:ext uri="{FF2B5EF4-FFF2-40B4-BE49-F238E27FC236}">
                  <a16:creationId xmlns:a16="http://schemas.microsoft.com/office/drawing/2014/main" id="{0C1FB8FE-A9E1-4FCC-BCD7-8806658BC5C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8" name="Rectangle 132">
              <a:extLst>
                <a:ext uri="{FF2B5EF4-FFF2-40B4-BE49-F238E27FC236}">
                  <a16:creationId xmlns:a16="http://schemas.microsoft.com/office/drawing/2014/main" id="{1BE57CB1-2D0C-41B9-BC68-B15D3A0E58B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9" name="AutoShape 133">
              <a:extLst>
                <a:ext uri="{FF2B5EF4-FFF2-40B4-BE49-F238E27FC236}">
                  <a16:creationId xmlns:a16="http://schemas.microsoft.com/office/drawing/2014/main" id="{50F44507-34C7-4215-9DD8-FA66B697ADD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0" name="Line 134">
              <a:extLst>
                <a:ext uri="{FF2B5EF4-FFF2-40B4-BE49-F238E27FC236}">
                  <a16:creationId xmlns:a16="http://schemas.microsoft.com/office/drawing/2014/main" id="{64C5C347-D61F-4000-8250-C7045C63311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1" name="Line 135">
              <a:extLst>
                <a:ext uri="{FF2B5EF4-FFF2-40B4-BE49-F238E27FC236}">
                  <a16:creationId xmlns:a16="http://schemas.microsoft.com/office/drawing/2014/main" id="{1D5DBE8D-1CF7-4A78-AE65-28E91641BA0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92" name="Rectangle 136">
              <a:extLst>
                <a:ext uri="{FF2B5EF4-FFF2-40B4-BE49-F238E27FC236}">
                  <a16:creationId xmlns:a16="http://schemas.microsoft.com/office/drawing/2014/main" id="{C541F7DE-4E7A-4513-B993-D85EB2AF6C8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93" name="Rectangle 137">
              <a:extLst>
                <a:ext uri="{FF2B5EF4-FFF2-40B4-BE49-F238E27FC236}">
                  <a16:creationId xmlns:a16="http://schemas.microsoft.com/office/drawing/2014/main" id="{1DF0B947-AE9B-45FE-8FC6-134B0810FAD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9231" name="Group 138">
            <a:extLst>
              <a:ext uri="{FF2B5EF4-FFF2-40B4-BE49-F238E27FC236}">
                <a16:creationId xmlns:a16="http://schemas.microsoft.com/office/drawing/2014/main" id="{60466A7B-1C64-4B17-B340-B25798795FAA}"/>
              </a:ext>
            </a:extLst>
          </p:cNvPr>
          <p:cNvGrpSpPr>
            <a:grpSpLocks/>
          </p:cNvGrpSpPr>
          <p:nvPr/>
        </p:nvGrpSpPr>
        <p:grpSpPr bwMode="auto">
          <a:xfrm>
            <a:off x="7659688" y="2470150"/>
            <a:ext cx="184150" cy="542925"/>
            <a:chOff x="4180" y="783"/>
            <a:chExt cx="150" cy="307"/>
          </a:xfrm>
        </p:grpSpPr>
        <p:sp>
          <p:nvSpPr>
            <p:cNvPr id="9278" name="AutoShape 139">
              <a:extLst>
                <a:ext uri="{FF2B5EF4-FFF2-40B4-BE49-F238E27FC236}">
                  <a16:creationId xmlns:a16="http://schemas.microsoft.com/office/drawing/2014/main" id="{6732C252-0FFB-49D9-88E0-B3C78D9D3B7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79" name="Rectangle 140">
              <a:extLst>
                <a:ext uri="{FF2B5EF4-FFF2-40B4-BE49-F238E27FC236}">
                  <a16:creationId xmlns:a16="http://schemas.microsoft.com/office/drawing/2014/main" id="{AE3FDCAA-D527-4752-85DB-224461F265B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0" name="Rectangle 141">
              <a:extLst>
                <a:ext uri="{FF2B5EF4-FFF2-40B4-BE49-F238E27FC236}">
                  <a16:creationId xmlns:a16="http://schemas.microsoft.com/office/drawing/2014/main" id="{26838A8C-7C82-47A1-ADC4-C16C4AC5AF8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1" name="AutoShape 142">
              <a:extLst>
                <a:ext uri="{FF2B5EF4-FFF2-40B4-BE49-F238E27FC236}">
                  <a16:creationId xmlns:a16="http://schemas.microsoft.com/office/drawing/2014/main" id="{2CF02CEE-EB07-4437-B58C-8F1FA8C3097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2" name="Line 143">
              <a:extLst>
                <a:ext uri="{FF2B5EF4-FFF2-40B4-BE49-F238E27FC236}">
                  <a16:creationId xmlns:a16="http://schemas.microsoft.com/office/drawing/2014/main" id="{5DAA3EC2-7EC4-4F47-B5C1-6C9466EB93C4}"/>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3" name="Line 144">
              <a:extLst>
                <a:ext uri="{FF2B5EF4-FFF2-40B4-BE49-F238E27FC236}">
                  <a16:creationId xmlns:a16="http://schemas.microsoft.com/office/drawing/2014/main" id="{DACAD645-FBA3-430C-B17D-C0E19308807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4" name="Rectangle 145">
              <a:extLst>
                <a:ext uri="{FF2B5EF4-FFF2-40B4-BE49-F238E27FC236}">
                  <a16:creationId xmlns:a16="http://schemas.microsoft.com/office/drawing/2014/main" id="{3273EF38-2B16-4DA1-830B-48BCD63714A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85" name="Rectangle 146">
              <a:extLst>
                <a:ext uri="{FF2B5EF4-FFF2-40B4-BE49-F238E27FC236}">
                  <a16:creationId xmlns:a16="http://schemas.microsoft.com/office/drawing/2014/main" id="{0F360203-9B5D-4563-8019-F81BC3BEB88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9232" name="Text Box 147">
            <a:extLst>
              <a:ext uri="{FF2B5EF4-FFF2-40B4-BE49-F238E27FC236}">
                <a16:creationId xmlns:a16="http://schemas.microsoft.com/office/drawing/2014/main" id="{BC1FF22E-D12D-4974-9B26-B42C4261EE48}"/>
              </a:ext>
            </a:extLst>
          </p:cNvPr>
          <p:cNvSpPr txBox="1">
            <a:spLocks noChangeArrowheads="1"/>
          </p:cNvSpPr>
          <p:nvPr/>
        </p:nvSpPr>
        <p:spPr bwMode="auto">
          <a:xfrm>
            <a:off x="7639050" y="152717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1800">
                <a:ea typeface="宋体" panose="02010600030101010101" pitchFamily="2" charset="-122"/>
              </a:rPr>
              <a:t>起始服务器</a:t>
            </a:r>
            <a:endParaRPr lang="zh-CN" altLang="en-US" sz="2000">
              <a:latin typeface="Times New Roman" panose="02020603050405020304" pitchFamily="18" charset="0"/>
              <a:ea typeface="宋体" panose="02010600030101010101" pitchFamily="2" charset="-122"/>
            </a:endParaRPr>
          </a:p>
        </p:txBody>
      </p:sp>
      <p:sp>
        <p:nvSpPr>
          <p:cNvPr id="9233" name="Line 148">
            <a:extLst>
              <a:ext uri="{FF2B5EF4-FFF2-40B4-BE49-F238E27FC236}">
                <a16:creationId xmlns:a16="http://schemas.microsoft.com/office/drawing/2014/main" id="{AD552046-841E-4E6E-B93E-62025EA03D4C}"/>
              </a:ext>
            </a:extLst>
          </p:cNvPr>
          <p:cNvSpPr>
            <a:spLocks noChangeShapeType="1"/>
          </p:cNvSpPr>
          <p:nvPr/>
        </p:nvSpPr>
        <p:spPr bwMode="auto">
          <a:xfrm>
            <a:off x="6162675" y="2009775"/>
            <a:ext cx="66675" cy="2762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149">
            <a:extLst>
              <a:ext uri="{FF2B5EF4-FFF2-40B4-BE49-F238E27FC236}">
                <a16:creationId xmlns:a16="http://schemas.microsoft.com/office/drawing/2014/main" id="{8D748D3E-7287-4EA2-BC86-D21054D05122}"/>
              </a:ext>
            </a:extLst>
          </p:cNvPr>
          <p:cNvSpPr>
            <a:spLocks noChangeShapeType="1"/>
          </p:cNvSpPr>
          <p:nvPr/>
        </p:nvSpPr>
        <p:spPr bwMode="auto">
          <a:xfrm flipH="1">
            <a:off x="6791325" y="2047875"/>
            <a:ext cx="9525" cy="2381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50">
            <a:extLst>
              <a:ext uri="{FF2B5EF4-FFF2-40B4-BE49-F238E27FC236}">
                <a16:creationId xmlns:a16="http://schemas.microsoft.com/office/drawing/2014/main" id="{6653A2FD-186B-4285-8778-7DC9AF62BAFD}"/>
              </a:ext>
            </a:extLst>
          </p:cNvPr>
          <p:cNvSpPr>
            <a:spLocks noChangeShapeType="1"/>
          </p:cNvSpPr>
          <p:nvPr/>
        </p:nvSpPr>
        <p:spPr bwMode="auto">
          <a:xfrm flipH="1">
            <a:off x="7248525" y="2209800"/>
            <a:ext cx="133350" cy="2095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151">
            <a:extLst>
              <a:ext uri="{FF2B5EF4-FFF2-40B4-BE49-F238E27FC236}">
                <a16:creationId xmlns:a16="http://schemas.microsoft.com/office/drawing/2014/main" id="{6EE557BD-0806-452D-B4A9-A7B8C9111706}"/>
              </a:ext>
            </a:extLst>
          </p:cNvPr>
          <p:cNvSpPr>
            <a:spLocks noChangeShapeType="1"/>
          </p:cNvSpPr>
          <p:nvPr/>
        </p:nvSpPr>
        <p:spPr bwMode="auto">
          <a:xfrm flipH="1" flipV="1">
            <a:off x="7410450" y="2971800"/>
            <a:ext cx="24765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Freeform 152">
            <a:extLst>
              <a:ext uri="{FF2B5EF4-FFF2-40B4-BE49-F238E27FC236}">
                <a16:creationId xmlns:a16="http://schemas.microsoft.com/office/drawing/2014/main" id="{C20D7559-FDF8-46EA-A41D-35CBA53B108F}"/>
              </a:ext>
            </a:extLst>
          </p:cNvPr>
          <p:cNvSpPr>
            <a:spLocks/>
          </p:cNvSpPr>
          <p:nvPr/>
        </p:nvSpPr>
        <p:spPr bwMode="auto">
          <a:xfrm>
            <a:off x="5448300" y="2003425"/>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9238" name="Group 153">
            <a:extLst>
              <a:ext uri="{FF2B5EF4-FFF2-40B4-BE49-F238E27FC236}">
                <a16:creationId xmlns:a16="http://schemas.microsoft.com/office/drawing/2014/main" id="{B32BB15F-5A78-42D2-AAC1-810A96F14F50}"/>
              </a:ext>
            </a:extLst>
          </p:cNvPr>
          <p:cNvGrpSpPr>
            <a:grpSpLocks/>
          </p:cNvGrpSpPr>
          <p:nvPr/>
        </p:nvGrpSpPr>
        <p:grpSpPr bwMode="auto">
          <a:xfrm>
            <a:off x="6430963" y="3205163"/>
            <a:ext cx="501650" cy="233362"/>
            <a:chOff x="3600" y="219"/>
            <a:chExt cx="360" cy="175"/>
          </a:xfrm>
        </p:grpSpPr>
        <p:sp>
          <p:nvSpPr>
            <p:cNvPr id="9265" name="Oval 154">
              <a:extLst>
                <a:ext uri="{FF2B5EF4-FFF2-40B4-BE49-F238E27FC236}">
                  <a16:creationId xmlns:a16="http://schemas.microsoft.com/office/drawing/2014/main" id="{74511598-326E-4DEE-8452-59693E30B97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66" name="Line 155">
              <a:extLst>
                <a:ext uri="{FF2B5EF4-FFF2-40B4-BE49-F238E27FC236}">
                  <a16:creationId xmlns:a16="http://schemas.microsoft.com/office/drawing/2014/main" id="{A9D1C8A7-86FE-4734-830F-3BDAF808BC6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7" name="Line 156">
              <a:extLst>
                <a:ext uri="{FF2B5EF4-FFF2-40B4-BE49-F238E27FC236}">
                  <a16:creationId xmlns:a16="http://schemas.microsoft.com/office/drawing/2014/main" id="{A99A181E-045E-4E8B-AC27-7DED9AE2965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8" name="Rectangle 157">
              <a:extLst>
                <a:ext uri="{FF2B5EF4-FFF2-40B4-BE49-F238E27FC236}">
                  <a16:creationId xmlns:a16="http://schemas.microsoft.com/office/drawing/2014/main" id="{3CF03B2C-E33A-4EBB-BBC4-876300D93FD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9269" name="Oval 158">
              <a:extLst>
                <a:ext uri="{FF2B5EF4-FFF2-40B4-BE49-F238E27FC236}">
                  <a16:creationId xmlns:a16="http://schemas.microsoft.com/office/drawing/2014/main" id="{DAB52FEC-5DA1-451B-AD1F-B1F7DC7FACC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9270" name="Group 159">
              <a:extLst>
                <a:ext uri="{FF2B5EF4-FFF2-40B4-BE49-F238E27FC236}">
                  <a16:creationId xmlns:a16="http://schemas.microsoft.com/office/drawing/2014/main" id="{ED2BE0DD-24C5-4331-83E1-12DD63CF81E1}"/>
                </a:ext>
              </a:extLst>
            </p:cNvPr>
            <p:cNvGrpSpPr>
              <a:grpSpLocks/>
            </p:cNvGrpSpPr>
            <p:nvPr/>
          </p:nvGrpSpPr>
          <p:grpSpPr bwMode="auto">
            <a:xfrm>
              <a:off x="3686" y="244"/>
              <a:ext cx="177" cy="66"/>
              <a:chOff x="2848" y="848"/>
              <a:chExt cx="140" cy="98"/>
            </a:xfrm>
          </p:grpSpPr>
          <p:sp>
            <p:nvSpPr>
              <p:cNvPr id="9275" name="Line 160">
                <a:extLst>
                  <a:ext uri="{FF2B5EF4-FFF2-40B4-BE49-F238E27FC236}">
                    <a16:creationId xmlns:a16="http://schemas.microsoft.com/office/drawing/2014/main" id="{38C01648-A402-4921-9F7B-066D35ED666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6" name="Line 161">
                <a:extLst>
                  <a:ext uri="{FF2B5EF4-FFF2-40B4-BE49-F238E27FC236}">
                    <a16:creationId xmlns:a16="http://schemas.microsoft.com/office/drawing/2014/main" id="{F364F9F5-6A15-4046-9F4A-DADD5165DE5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7" name="Line 162">
                <a:extLst>
                  <a:ext uri="{FF2B5EF4-FFF2-40B4-BE49-F238E27FC236}">
                    <a16:creationId xmlns:a16="http://schemas.microsoft.com/office/drawing/2014/main" id="{CA64A2DC-7F9E-4A54-A143-3D353F1EBB6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71" name="Group 163">
              <a:extLst>
                <a:ext uri="{FF2B5EF4-FFF2-40B4-BE49-F238E27FC236}">
                  <a16:creationId xmlns:a16="http://schemas.microsoft.com/office/drawing/2014/main" id="{9FFDAB46-9480-444C-ACF5-92DF7A2E4716}"/>
                </a:ext>
              </a:extLst>
            </p:cNvPr>
            <p:cNvGrpSpPr>
              <a:grpSpLocks/>
            </p:cNvGrpSpPr>
            <p:nvPr/>
          </p:nvGrpSpPr>
          <p:grpSpPr bwMode="auto">
            <a:xfrm flipV="1">
              <a:off x="3686" y="243"/>
              <a:ext cx="177" cy="66"/>
              <a:chOff x="2848" y="848"/>
              <a:chExt cx="140" cy="98"/>
            </a:xfrm>
          </p:grpSpPr>
          <p:sp>
            <p:nvSpPr>
              <p:cNvPr id="9272" name="Line 164">
                <a:extLst>
                  <a:ext uri="{FF2B5EF4-FFF2-40B4-BE49-F238E27FC236}">
                    <a16:creationId xmlns:a16="http://schemas.microsoft.com/office/drawing/2014/main" id="{5F6725F7-DEAD-463F-AAF4-FBAF6842739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3" name="Line 165">
                <a:extLst>
                  <a:ext uri="{FF2B5EF4-FFF2-40B4-BE49-F238E27FC236}">
                    <a16:creationId xmlns:a16="http://schemas.microsoft.com/office/drawing/2014/main" id="{CEFAB55F-D80A-45BF-A1B2-9EE0F3F2FC7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4" name="Line 166">
                <a:extLst>
                  <a:ext uri="{FF2B5EF4-FFF2-40B4-BE49-F238E27FC236}">
                    <a16:creationId xmlns:a16="http://schemas.microsoft.com/office/drawing/2014/main" id="{C20313BF-7070-4126-836B-14A303BD141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9239" name="Text Box 167">
            <a:extLst>
              <a:ext uri="{FF2B5EF4-FFF2-40B4-BE49-F238E27FC236}">
                <a16:creationId xmlns:a16="http://schemas.microsoft.com/office/drawing/2014/main" id="{66E77538-D404-4592-BDB2-5B7B94A0CD4B}"/>
              </a:ext>
            </a:extLst>
          </p:cNvPr>
          <p:cNvSpPr txBox="1">
            <a:spLocks noChangeArrowheads="1"/>
          </p:cNvSpPr>
          <p:nvPr/>
        </p:nvSpPr>
        <p:spPr bwMode="auto">
          <a:xfrm>
            <a:off x="5821363" y="2297113"/>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公共因特网</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9240" name="Freeform 168">
            <a:extLst>
              <a:ext uri="{FF2B5EF4-FFF2-40B4-BE49-F238E27FC236}">
                <a16:creationId xmlns:a16="http://schemas.microsoft.com/office/drawing/2014/main" id="{D0559290-C32A-4C29-AE18-1AB57709FA3F}"/>
              </a:ext>
            </a:extLst>
          </p:cNvPr>
          <p:cNvSpPr>
            <a:spLocks/>
          </p:cNvSpPr>
          <p:nvPr/>
        </p:nvSpPr>
        <p:spPr bwMode="auto">
          <a:xfrm>
            <a:off x="5018088" y="4373563"/>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aphicFrame>
        <p:nvGraphicFramePr>
          <p:cNvPr id="9218" name="Object 169">
            <a:extLst>
              <a:ext uri="{FF2B5EF4-FFF2-40B4-BE49-F238E27FC236}">
                <a16:creationId xmlns:a16="http://schemas.microsoft.com/office/drawing/2014/main" id="{26F884E8-0204-4A9C-BD34-78D698C6845C}"/>
              </a:ext>
            </a:extLst>
          </p:cNvPr>
          <p:cNvGraphicFramePr>
            <a:graphicFrameLocks noChangeAspect="1"/>
          </p:cNvGraphicFramePr>
          <p:nvPr/>
        </p:nvGraphicFramePr>
        <p:xfrm>
          <a:off x="5265738" y="5118100"/>
          <a:ext cx="444500" cy="357188"/>
        </p:xfrm>
        <a:graphic>
          <a:graphicData uri="http://schemas.openxmlformats.org/presentationml/2006/ole">
            <mc:AlternateContent xmlns:mc="http://schemas.openxmlformats.org/markup-compatibility/2006">
              <mc:Choice xmlns:v="urn:schemas-microsoft-com:vml" Requires="v">
                <p:oleObj spid="_x0000_s9332" name="Clip" r:id="rId4" imgW="1305000" imgH="1085760" progId="MS_ClipArt_Gallery.2">
                  <p:embed/>
                </p:oleObj>
              </mc:Choice>
              <mc:Fallback>
                <p:oleObj name="Clip" r:id="rId4" imgW="1305000" imgH="1085760" progId="MS_ClipArt_Gallery.2">
                  <p:embed/>
                  <p:pic>
                    <p:nvPicPr>
                      <p:cNvPr id="0" name="Object 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38" y="511810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170">
            <a:extLst>
              <a:ext uri="{FF2B5EF4-FFF2-40B4-BE49-F238E27FC236}">
                <a16:creationId xmlns:a16="http://schemas.microsoft.com/office/drawing/2014/main" id="{C146C618-7DFD-414E-8AE5-7EA9B3F0BC43}"/>
              </a:ext>
            </a:extLst>
          </p:cNvPr>
          <p:cNvGraphicFramePr>
            <a:graphicFrameLocks noChangeAspect="1"/>
          </p:cNvGraphicFramePr>
          <p:nvPr/>
        </p:nvGraphicFramePr>
        <p:xfrm>
          <a:off x="5770563" y="5118100"/>
          <a:ext cx="444500" cy="357188"/>
        </p:xfrm>
        <a:graphic>
          <a:graphicData uri="http://schemas.openxmlformats.org/presentationml/2006/ole">
            <mc:AlternateContent xmlns:mc="http://schemas.openxmlformats.org/markup-compatibility/2006">
              <mc:Choice xmlns:v="urn:schemas-microsoft-com:vml" Requires="v">
                <p:oleObj spid="_x0000_s9333" name="Clip" r:id="rId6" imgW="1305000" imgH="1085760" progId="MS_ClipArt_Gallery.2">
                  <p:embed/>
                </p:oleObj>
              </mc:Choice>
              <mc:Fallback>
                <p:oleObj name="Clip" r:id="rId6" imgW="1305000" imgH="1085760" progId="MS_ClipArt_Gallery.2">
                  <p:embed/>
                  <p:pic>
                    <p:nvPicPr>
                      <p:cNvPr id="0" name="Object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563" y="511810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171">
            <a:extLst>
              <a:ext uri="{FF2B5EF4-FFF2-40B4-BE49-F238E27FC236}">
                <a16:creationId xmlns:a16="http://schemas.microsoft.com/office/drawing/2014/main" id="{836B95A9-9CE6-4B12-8F6C-44F06F489E73}"/>
              </a:ext>
            </a:extLst>
          </p:cNvPr>
          <p:cNvGraphicFramePr>
            <a:graphicFrameLocks noChangeAspect="1"/>
          </p:cNvGraphicFramePr>
          <p:nvPr/>
        </p:nvGraphicFramePr>
        <p:xfrm>
          <a:off x="6303963" y="5108575"/>
          <a:ext cx="444500" cy="357188"/>
        </p:xfrm>
        <a:graphic>
          <a:graphicData uri="http://schemas.openxmlformats.org/presentationml/2006/ole">
            <mc:AlternateContent xmlns:mc="http://schemas.openxmlformats.org/markup-compatibility/2006">
              <mc:Choice xmlns:v="urn:schemas-microsoft-com:vml" Requires="v">
                <p:oleObj spid="_x0000_s9334" name="Clip" r:id="rId7" imgW="1305000" imgH="1085760" progId="MS_ClipArt_Gallery.2">
                  <p:embed/>
                </p:oleObj>
              </mc:Choice>
              <mc:Fallback>
                <p:oleObj name="Clip" r:id="rId7" imgW="1305000" imgH="1085760" progId="MS_ClipArt_Gallery.2">
                  <p:embed/>
                  <p:pic>
                    <p:nvPicPr>
                      <p:cNvPr id="0" name="Object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963" y="510857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172">
            <a:extLst>
              <a:ext uri="{FF2B5EF4-FFF2-40B4-BE49-F238E27FC236}">
                <a16:creationId xmlns:a16="http://schemas.microsoft.com/office/drawing/2014/main" id="{24F55554-23EC-4B3F-BAE9-32E0DE14D0D2}"/>
              </a:ext>
            </a:extLst>
          </p:cNvPr>
          <p:cNvGraphicFramePr>
            <a:graphicFrameLocks noChangeAspect="1"/>
          </p:cNvGraphicFramePr>
          <p:nvPr/>
        </p:nvGraphicFramePr>
        <p:xfrm>
          <a:off x="6818313" y="5118100"/>
          <a:ext cx="444500" cy="357188"/>
        </p:xfrm>
        <a:graphic>
          <a:graphicData uri="http://schemas.openxmlformats.org/presentationml/2006/ole">
            <mc:AlternateContent xmlns:mc="http://schemas.openxmlformats.org/markup-compatibility/2006">
              <mc:Choice xmlns:v="urn:schemas-microsoft-com:vml" Requires="v">
                <p:oleObj spid="_x0000_s9335" name="Clip" r:id="rId8" imgW="1305000" imgH="1085760" progId="MS_ClipArt_Gallery.2">
                  <p:embed/>
                </p:oleObj>
              </mc:Choice>
              <mc:Fallback>
                <p:oleObj name="Clip" r:id="rId8" imgW="1305000" imgH="1085760" progId="MS_ClipArt_Gallery.2">
                  <p:embed/>
                  <p:pic>
                    <p:nvPicPr>
                      <p:cNvPr id="0" name="Object 1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313" y="511810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1" name="Line 173">
            <a:extLst>
              <a:ext uri="{FF2B5EF4-FFF2-40B4-BE49-F238E27FC236}">
                <a16:creationId xmlns:a16="http://schemas.microsoft.com/office/drawing/2014/main" id="{2B3A5C2F-A9B7-460D-833D-280A062A0588}"/>
              </a:ext>
            </a:extLst>
          </p:cNvPr>
          <p:cNvSpPr>
            <a:spLocks noChangeShapeType="1"/>
          </p:cNvSpPr>
          <p:nvPr/>
        </p:nvSpPr>
        <p:spPr bwMode="auto">
          <a:xfrm flipV="1">
            <a:off x="5457825" y="4906963"/>
            <a:ext cx="1557338"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174">
            <a:extLst>
              <a:ext uri="{FF2B5EF4-FFF2-40B4-BE49-F238E27FC236}">
                <a16:creationId xmlns:a16="http://schemas.microsoft.com/office/drawing/2014/main" id="{6108B38D-906C-4482-844B-8E76C7D8D920}"/>
              </a:ext>
            </a:extLst>
          </p:cNvPr>
          <p:cNvSpPr>
            <a:spLocks noChangeShapeType="1"/>
          </p:cNvSpPr>
          <p:nvPr/>
        </p:nvSpPr>
        <p:spPr bwMode="auto">
          <a:xfrm>
            <a:off x="5467350" y="4919663"/>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175">
            <a:extLst>
              <a:ext uri="{FF2B5EF4-FFF2-40B4-BE49-F238E27FC236}">
                <a16:creationId xmlns:a16="http://schemas.microsoft.com/office/drawing/2014/main" id="{0908367F-1EE2-4D56-8D4C-B7CD5AD8333A}"/>
              </a:ext>
            </a:extLst>
          </p:cNvPr>
          <p:cNvSpPr>
            <a:spLocks noChangeShapeType="1"/>
          </p:cNvSpPr>
          <p:nvPr/>
        </p:nvSpPr>
        <p:spPr bwMode="auto">
          <a:xfrm>
            <a:off x="5976938" y="4929188"/>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176">
            <a:extLst>
              <a:ext uri="{FF2B5EF4-FFF2-40B4-BE49-F238E27FC236}">
                <a16:creationId xmlns:a16="http://schemas.microsoft.com/office/drawing/2014/main" id="{BB1A4337-60B8-430D-950C-05830B8AB48B}"/>
              </a:ext>
            </a:extLst>
          </p:cNvPr>
          <p:cNvSpPr>
            <a:spLocks noChangeShapeType="1"/>
          </p:cNvSpPr>
          <p:nvPr/>
        </p:nvSpPr>
        <p:spPr bwMode="auto">
          <a:xfrm>
            <a:off x="6515100" y="4924425"/>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177">
            <a:extLst>
              <a:ext uri="{FF2B5EF4-FFF2-40B4-BE49-F238E27FC236}">
                <a16:creationId xmlns:a16="http://schemas.microsoft.com/office/drawing/2014/main" id="{D06C03D4-B7F7-48E4-8834-21BC3977B225}"/>
              </a:ext>
            </a:extLst>
          </p:cNvPr>
          <p:cNvSpPr>
            <a:spLocks noChangeShapeType="1"/>
          </p:cNvSpPr>
          <p:nvPr/>
        </p:nvSpPr>
        <p:spPr bwMode="auto">
          <a:xfrm>
            <a:off x="7015163" y="4924425"/>
            <a:ext cx="0" cy="223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46" name="Group 178">
            <a:extLst>
              <a:ext uri="{FF2B5EF4-FFF2-40B4-BE49-F238E27FC236}">
                <a16:creationId xmlns:a16="http://schemas.microsoft.com/office/drawing/2014/main" id="{B4C89A01-95D0-4AC7-94E9-2D74A051F280}"/>
              </a:ext>
            </a:extLst>
          </p:cNvPr>
          <p:cNvGrpSpPr>
            <a:grpSpLocks/>
          </p:cNvGrpSpPr>
          <p:nvPr/>
        </p:nvGrpSpPr>
        <p:grpSpPr bwMode="auto">
          <a:xfrm>
            <a:off x="6430963" y="4495800"/>
            <a:ext cx="501650" cy="233363"/>
            <a:chOff x="3600" y="219"/>
            <a:chExt cx="360" cy="175"/>
          </a:xfrm>
        </p:grpSpPr>
        <p:sp>
          <p:nvSpPr>
            <p:cNvPr id="9252" name="Oval 179">
              <a:extLst>
                <a:ext uri="{FF2B5EF4-FFF2-40B4-BE49-F238E27FC236}">
                  <a16:creationId xmlns:a16="http://schemas.microsoft.com/office/drawing/2014/main" id="{F91845B5-4F18-4195-8149-80484F7D534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9253" name="Line 180">
              <a:extLst>
                <a:ext uri="{FF2B5EF4-FFF2-40B4-BE49-F238E27FC236}">
                  <a16:creationId xmlns:a16="http://schemas.microsoft.com/office/drawing/2014/main" id="{E3038FA0-94F6-46E2-9F50-A7831837D2B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4" name="Line 181">
              <a:extLst>
                <a:ext uri="{FF2B5EF4-FFF2-40B4-BE49-F238E27FC236}">
                  <a16:creationId xmlns:a16="http://schemas.microsoft.com/office/drawing/2014/main" id="{F0CB4D0C-46FE-43A6-AB08-11E9A9D284B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5" name="Rectangle 182">
              <a:extLst>
                <a:ext uri="{FF2B5EF4-FFF2-40B4-BE49-F238E27FC236}">
                  <a16:creationId xmlns:a16="http://schemas.microsoft.com/office/drawing/2014/main" id="{F631D987-984F-46AE-B4D2-7B0AE6B2D2F4}"/>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9256" name="Oval 183">
              <a:extLst>
                <a:ext uri="{FF2B5EF4-FFF2-40B4-BE49-F238E27FC236}">
                  <a16:creationId xmlns:a16="http://schemas.microsoft.com/office/drawing/2014/main" id="{6961DC7B-20C8-49BE-9DBD-D19047F868D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9257" name="Group 184">
              <a:extLst>
                <a:ext uri="{FF2B5EF4-FFF2-40B4-BE49-F238E27FC236}">
                  <a16:creationId xmlns:a16="http://schemas.microsoft.com/office/drawing/2014/main" id="{4BFFCBD3-BC00-4524-8860-B15419A17D23}"/>
                </a:ext>
              </a:extLst>
            </p:cNvPr>
            <p:cNvGrpSpPr>
              <a:grpSpLocks/>
            </p:cNvGrpSpPr>
            <p:nvPr/>
          </p:nvGrpSpPr>
          <p:grpSpPr bwMode="auto">
            <a:xfrm>
              <a:off x="3686" y="244"/>
              <a:ext cx="177" cy="66"/>
              <a:chOff x="2848" y="848"/>
              <a:chExt cx="140" cy="98"/>
            </a:xfrm>
          </p:grpSpPr>
          <p:sp>
            <p:nvSpPr>
              <p:cNvPr id="9262" name="Line 185">
                <a:extLst>
                  <a:ext uri="{FF2B5EF4-FFF2-40B4-BE49-F238E27FC236}">
                    <a16:creationId xmlns:a16="http://schemas.microsoft.com/office/drawing/2014/main" id="{AA4A41C0-89AD-4494-B05A-51CA1093F80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3" name="Line 186">
                <a:extLst>
                  <a:ext uri="{FF2B5EF4-FFF2-40B4-BE49-F238E27FC236}">
                    <a16:creationId xmlns:a16="http://schemas.microsoft.com/office/drawing/2014/main" id="{EC3B6593-3BAA-4982-819D-7520B6D9C60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4" name="Line 187">
                <a:extLst>
                  <a:ext uri="{FF2B5EF4-FFF2-40B4-BE49-F238E27FC236}">
                    <a16:creationId xmlns:a16="http://schemas.microsoft.com/office/drawing/2014/main" id="{FCE1CEED-7AB1-4850-A36E-10ACE344DFF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58" name="Group 188">
              <a:extLst>
                <a:ext uri="{FF2B5EF4-FFF2-40B4-BE49-F238E27FC236}">
                  <a16:creationId xmlns:a16="http://schemas.microsoft.com/office/drawing/2014/main" id="{877E0B84-3F32-44EE-A056-BC4FC0F0A62C}"/>
                </a:ext>
              </a:extLst>
            </p:cNvPr>
            <p:cNvGrpSpPr>
              <a:grpSpLocks/>
            </p:cNvGrpSpPr>
            <p:nvPr/>
          </p:nvGrpSpPr>
          <p:grpSpPr bwMode="auto">
            <a:xfrm flipV="1">
              <a:off x="3686" y="243"/>
              <a:ext cx="177" cy="66"/>
              <a:chOff x="2848" y="848"/>
              <a:chExt cx="140" cy="98"/>
            </a:xfrm>
          </p:grpSpPr>
          <p:sp>
            <p:nvSpPr>
              <p:cNvPr id="9259" name="Line 189">
                <a:extLst>
                  <a:ext uri="{FF2B5EF4-FFF2-40B4-BE49-F238E27FC236}">
                    <a16:creationId xmlns:a16="http://schemas.microsoft.com/office/drawing/2014/main" id="{5B001379-EE55-4AFE-9F79-99E4758BBB1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0" name="Line 190">
                <a:extLst>
                  <a:ext uri="{FF2B5EF4-FFF2-40B4-BE49-F238E27FC236}">
                    <a16:creationId xmlns:a16="http://schemas.microsoft.com/office/drawing/2014/main" id="{87CA342A-7AF7-4864-B628-3F7B8979100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Line 191">
                <a:extLst>
                  <a:ext uri="{FF2B5EF4-FFF2-40B4-BE49-F238E27FC236}">
                    <a16:creationId xmlns:a16="http://schemas.microsoft.com/office/drawing/2014/main" id="{95A850F3-6AA7-4862-9F13-F94C75D1262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9247" name="Line 192">
            <a:extLst>
              <a:ext uri="{FF2B5EF4-FFF2-40B4-BE49-F238E27FC236}">
                <a16:creationId xmlns:a16="http://schemas.microsoft.com/office/drawing/2014/main" id="{9C6986B9-0854-4859-AB12-2FDD47D39844}"/>
              </a:ext>
            </a:extLst>
          </p:cNvPr>
          <p:cNvSpPr>
            <a:spLocks noChangeShapeType="1"/>
          </p:cNvSpPr>
          <p:nvPr/>
        </p:nvSpPr>
        <p:spPr bwMode="auto">
          <a:xfrm>
            <a:off x="6677025" y="3448050"/>
            <a:ext cx="0"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193">
            <a:extLst>
              <a:ext uri="{FF2B5EF4-FFF2-40B4-BE49-F238E27FC236}">
                <a16:creationId xmlns:a16="http://schemas.microsoft.com/office/drawing/2014/main" id="{EC0F7D93-3530-45F6-8FE2-CAD22EF20605}"/>
              </a:ext>
            </a:extLst>
          </p:cNvPr>
          <p:cNvSpPr>
            <a:spLocks noChangeShapeType="1"/>
          </p:cNvSpPr>
          <p:nvPr/>
        </p:nvSpPr>
        <p:spPr bwMode="auto">
          <a:xfrm>
            <a:off x="6681788" y="4733925"/>
            <a:ext cx="0"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Text Box 194">
            <a:extLst>
              <a:ext uri="{FF2B5EF4-FFF2-40B4-BE49-F238E27FC236}">
                <a16:creationId xmlns:a16="http://schemas.microsoft.com/office/drawing/2014/main" id="{7248FE21-9CEC-412F-BB59-06E9E9C9848C}"/>
              </a:ext>
            </a:extLst>
          </p:cNvPr>
          <p:cNvSpPr txBox="1">
            <a:spLocks noChangeArrowheads="1"/>
          </p:cNvSpPr>
          <p:nvPr/>
        </p:nvSpPr>
        <p:spPr bwMode="auto">
          <a:xfrm>
            <a:off x="5145088" y="424497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机构网络</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9250" name="Text Box 195">
            <a:extLst>
              <a:ext uri="{FF2B5EF4-FFF2-40B4-BE49-F238E27FC236}">
                <a16:creationId xmlns:a16="http://schemas.microsoft.com/office/drawing/2014/main" id="{15F2D9D2-B558-4EF6-BE12-CF41CB7A4F63}"/>
              </a:ext>
            </a:extLst>
          </p:cNvPr>
          <p:cNvSpPr txBox="1">
            <a:spLocks noChangeArrowheads="1"/>
          </p:cNvSpPr>
          <p:nvPr/>
        </p:nvSpPr>
        <p:spPr bwMode="auto">
          <a:xfrm>
            <a:off x="6916738" y="4608513"/>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10 Mbps LAN</a:t>
            </a:r>
            <a:endParaRPr lang="en-US" altLang="zh-CN">
              <a:solidFill>
                <a:schemeClr val="accent2"/>
              </a:solidFill>
              <a:latin typeface="Times New Roman" panose="02020603050405020304" pitchFamily="18" charset="0"/>
              <a:ea typeface="宋体" panose="02010600030101010101" pitchFamily="2" charset="-122"/>
            </a:endParaRPr>
          </a:p>
        </p:txBody>
      </p:sp>
      <p:sp>
        <p:nvSpPr>
          <p:cNvPr id="9251" name="Text Box 196">
            <a:extLst>
              <a:ext uri="{FF2B5EF4-FFF2-40B4-BE49-F238E27FC236}">
                <a16:creationId xmlns:a16="http://schemas.microsoft.com/office/drawing/2014/main" id="{E3297462-C14D-42DC-850C-9D6FB3351F2B}"/>
              </a:ext>
            </a:extLst>
          </p:cNvPr>
          <p:cNvSpPr txBox="1">
            <a:spLocks noChangeArrowheads="1"/>
          </p:cNvSpPr>
          <p:nvPr/>
        </p:nvSpPr>
        <p:spPr bwMode="auto">
          <a:xfrm>
            <a:off x="6678613" y="3636963"/>
            <a:ext cx="1027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ea typeface="宋体" panose="02010600030101010101" pitchFamily="2" charset="-122"/>
              </a:rPr>
              <a:t>10 Mbps </a:t>
            </a:r>
          </a:p>
          <a:p>
            <a:pPr>
              <a:spcBef>
                <a:spcPct val="0"/>
              </a:spcBef>
              <a:buClrTx/>
              <a:buSzTx/>
              <a:buFontTx/>
              <a:buNone/>
            </a:pPr>
            <a:r>
              <a:rPr lang="zh-CN" altLang="en-US" sz="1600">
                <a:ea typeface="宋体" panose="02010600030101010101" pitchFamily="2" charset="-122"/>
              </a:rPr>
              <a:t>访问链路</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9319" name="Rectangle 2">
            <a:extLst>
              <a:ext uri="{FF2B5EF4-FFF2-40B4-BE49-F238E27FC236}">
                <a16:creationId xmlns:a16="http://schemas.microsoft.com/office/drawing/2014/main" id="{CDA4F634-74D6-4D9C-A2FB-009F618D5C8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缓存例子</a:t>
            </a:r>
            <a:r>
              <a:rPr lang="en-US" altLang="zh-CN" sz="4000"/>
              <a:t>(</a:t>
            </a:r>
            <a:r>
              <a:rPr lang="zh-CN" altLang="en-US" sz="4000"/>
              <a:t>续</a:t>
            </a:r>
            <a:r>
              <a:rPr lang="en-US" altLang="zh-CN" sz="40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1">
            <a:extLst>
              <a:ext uri="{FF2B5EF4-FFF2-40B4-BE49-F238E27FC236}">
                <a16:creationId xmlns:a16="http://schemas.microsoft.com/office/drawing/2014/main" id="{948FBD9D-93B9-4E79-8A82-BC7C1ECF74BF}"/>
              </a:ext>
            </a:extLst>
          </p:cNvPr>
          <p:cNvSpPr>
            <a:spLocks noGrp="1"/>
          </p:cNvSpPr>
          <p:nvPr>
            <p:ph type="sldNum" sz="quarter" idx="10"/>
          </p:nvPr>
        </p:nvSpPr>
        <p:spPr/>
        <p:txBody>
          <a:bodyPr/>
          <a:lstStyle/>
          <a:p>
            <a:fld id="{52D740EB-5B34-4324-9CF5-E537DF6AF409}" type="slidenum">
              <a:rPr lang="en-US" altLang="ko-KR"/>
              <a:pPr/>
              <a:t>42</a:t>
            </a:fld>
            <a:endParaRPr lang="en-US" altLang="ko-KR"/>
          </a:p>
        </p:txBody>
      </p:sp>
      <p:sp>
        <p:nvSpPr>
          <p:cNvPr id="10249" name="Rectangle 4">
            <a:extLst>
              <a:ext uri="{FF2B5EF4-FFF2-40B4-BE49-F238E27FC236}">
                <a16:creationId xmlns:a16="http://schemas.microsoft.com/office/drawing/2014/main" id="{40C641FD-1DBE-497C-87EC-46CB989065B1}"/>
              </a:ext>
            </a:extLst>
          </p:cNvPr>
          <p:cNvSpPr>
            <a:spLocks noGrp="1" noChangeArrowheads="1"/>
          </p:cNvSpPr>
          <p:nvPr>
            <p:ph type="body" sz="half" idx="4294967295"/>
          </p:nvPr>
        </p:nvSpPr>
        <p:spPr>
          <a:xfrm>
            <a:off x="533400" y="1066800"/>
            <a:ext cx="4237038" cy="5170488"/>
          </a:xfrm>
        </p:spPr>
        <p:txBody>
          <a:bodyPr/>
          <a:lstStyle/>
          <a:p>
            <a:pPr>
              <a:lnSpc>
                <a:spcPct val="100000"/>
              </a:lnSpc>
              <a:buFont typeface="Wingdings" panose="05000000000000000000" pitchFamily="2" charset="2"/>
              <a:buNone/>
            </a:pPr>
            <a:r>
              <a:rPr lang="zh-CN" altLang="en-US">
                <a:solidFill>
                  <a:srgbClr val="FF0000"/>
                </a:solidFill>
              </a:rPr>
              <a:t>安装缓存器</a:t>
            </a:r>
            <a:endParaRPr lang="zh-CN" altLang="en-US"/>
          </a:p>
          <a:p>
            <a:pPr>
              <a:lnSpc>
                <a:spcPct val="100000"/>
              </a:lnSpc>
            </a:pPr>
            <a:r>
              <a:rPr lang="zh-CN" altLang="en-US" sz="2400"/>
              <a:t>假定命中率是</a:t>
            </a:r>
            <a:r>
              <a:rPr lang="en-US" altLang="zh-CN" sz="2400"/>
              <a:t>0.4</a:t>
            </a:r>
          </a:p>
          <a:p>
            <a:pPr>
              <a:lnSpc>
                <a:spcPct val="100000"/>
              </a:lnSpc>
              <a:buFont typeface="Wingdings" panose="05000000000000000000" pitchFamily="2" charset="2"/>
              <a:buNone/>
            </a:pPr>
            <a:r>
              <a:rPr lang="zh-CN" altLang="en-US">
                <a:solidFill>
                  <a:srgbClr val="FF0000"/>
                </a:solidFill>
              </a:rPr>
              <a:t>结果</a:t>
            </a:r>
            <a:endParaRPr lang="zh-CN" altLang="en-US"/>
          </a:p>
          <a:p>
            <a:pPr>
              <a:lnSpc>
                <a:spcPct val="100000"/>
              </a:lnSpc>
            </a:pPr>
            <a:r>
              <a:rPr lang="en-US" altLang="zh-CN" sz="2400"/>
              <a:t>40%</a:t>
            </a:r>
            <a:r>
              <a:rPr lang="zh-CN" altLang="en-US" sz="2400"/>
              <a:t>请求几乎立即得到满足 </a:t>
            </a:r>
            <a:endParaRPr lang="en-US" altLang="zh-CN" sz="2400"/>
          </a:p>
          <a:p>
            <a:pPr>
              <a:lnSpc>
                <a:spcPct val="100000"/>
              </a:lnSpc>
            </a:pPr>
            <a:r>
              <a:rPr lang="en-US" altLang="zh-CN" sz="2400"/>
              <a:t>60%</a:t>
            </a:r>
            <a:r>
              <a:rPr lang="zh-CN" altLang="en-US" sz="2400"/>
              <a:t>请求由起始服务器满足</a:t>
            </a:r>
          </a:p>
          <a:p>
            <a:pPr>
              <a:lnSpc>
                <a:spcPct val="100000"/>
              </a:lnSpc>
            </a:pPr>
            <a:r>
              <a:rPr lang="zh-CN" altLang="en-US" sz="2400"/>
              <a:t>访问链路的利用率减少到</a:t>
            </a:r>
            <a:r>
              <a:rPr lang="en-US" altLang="zh-CN" sz="2400"/>
              <a:t>60%, </a:t>
            </a:r>
            <a:r>
              <a:rPr lang="zh-CN" altLang="en-US" sz="2400"/>
              <a:t>产生可忽略不计的时延</a:t>
            </a:r>
            <a:r>
              <a:rPr lang="en-US" altLang="zh-CN" sz="2400"/>
              <a:t> (</a:t>
            </a:r>
            <a:r>
              <a:rPr lang="zh-CN" altLang="en-US" sz="2400"/>
              <a:t>如</a:t>
            </a:r>
            <a:r>
              <a:rPr lang="en-US" altLang="zh-CN" sz="2400"/>
              <a:t>10 msec)</a:t>
            </a:r>
          </a:p>
          <a:p>
            <a:pPr>
              <a:lnSpc>
                <a:spcPct val="100000"/>
              </a:lnSpc>
            </a:pPr>
            <a:r>
              <a:rPr lang="zh-CN" altLang="en-US" sz="2400"/>
              <a:t>总平均时延</a:t>
            </a:r>
            <a:r>
              <a:rPr lang="en-US" altLang="zh-CN" sz="2400"/>
              <a:t>= </a:t>
            </a:r>
            <a:r>
              <a:rPr lang="zh-CN" altLang="en-US" sz="2400"/>
              <a:t>因特网时延 </a:t>
            </a:r>
            <a:r>
              <a:rPr lang="en-US" altLang="zh-CN" sz="2400"/>
              <a:t>+ </a:t>
            </a:r>
            <a:r>
              <a:rPr lang="zh-CN" altLang="en-US" sz="2400"/>
              <a:t>访问时延 </a:t>
            </a:r>
            <a:r>
              <a:rPr lang="en-US" altLang="zh-CN" sz="2400"/>
              <a:t>+ LAN</a:t>
            </a:r>
            <a:r>
              <a:rPr lang="zh-CN" altLang="en-US" sz="2400"/>
              <a:t>时延   </a:t>
            </a:r>
            <a:r>
              <a:rPr lang="en-US" altLang="zh-CN" sz="2400"/>
              <a:t>=  0.6*2.01 secs  + 0.4*10msec&lt; 1.4 secs</a:t>
            </a:r>
          </a:p>
          <a:p>
            <a:pPr>
              <a:lnSpc>
                <a:spcPct val="80000"/>
              </a:lnSpc>
            </a:pPr>
            <a:endParaRPr lang="en-US" altLang="zh-CN"/>
          </a:p>
        </p:txBody>
      </p:sp>
      <p:sp>
        <p:nvSpPr>
          <p:cNvPr id="10250" name="Line 113">
            <a:extLst>
              <a:ext uri="{FF2B5EF4-FFF2-40B4-BE49-F238E27FC236}">
                <a16:creationId xmlns:a16="http://schemas.microsoft.com/office/drawing/2014/main" id="{2D99F8E3-E08C-4295-8F31-57FD1109F532}"/>
              </a:ext>
            </a:extLst>
          </p:cNvPr>
          <p:cNvSpPr>
            <a:spLocks noChangeShapeType="1"/>
          </p:cNvSpPr>
          <p:nvPr/>
        </p:nvSpPr>
        <p:spPr bwMode="auto">
          <a:xfrm>
            <a:off x="5353050" y="2362200"/>
            <a:ext cx="285750" cy="1143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51" name="Group 114">
            <a:extLst>
              <a:ext uri="{FF2B5EF4-FFF2-40B4-BE49-F238E27FC236}">
                <a16:creationId xmlns:a16="http://schemas.microsoft.com/office/drawing/2014/main" id="{7EA72AE9-8BCC-4729-8F22-5B3FA08DDD0C}"/>
              </a:ext>
            </a:extLst>
          </p:cNvPr>
          <p:cNvGrpSpPr>
            <a:grpSpLocks/>
          </p:cNvGrpSpPr>
          <p:nvPr/>
        </p:nvGrpSpPr>
        <p:grpSpPr bwMode="auto">
          <a:xfrm>
            <a:off x="5164138" y="1984375"/>
            <a:ext cx="184150" cy="542925"/>
            <a:chOff x="4180" y="783"/>
            <a:chExt cx="150" cy="307"/>
          </a:xfrm>
        </p:grpSpPr>
        <p:sp>
          <p:nvSpPr>
            <p:cNvPr id="10346" name="AutoShape 115">
              <a:extLst>
                <a:ext uri="{FF2B5EF4-FFF2-40B4-BE49-F238E27FC236}">
                  <a16:creationId xmlns:a16="http://schemas.microsoft.com/office/drawing/2014/main" id="{F730AE1A-D0AB-43E4-B5B2-E9A2DC7FBD0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7" name="Rectangle 116">
              <a:extLst>
                <a:ext uri="{FF2B5EF4-FFF2-40B4-BE49-F238E27FC236}">
                  <a16:creationId xmlns:a16="http://schemas.microsoft.com/office/drawing/2014/main" id="{583F485E-964C-470D-B80B-F044C9E93E5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8" name="Rectangle 117">
              <a:extLst>
                <a:ext uri="{FF2B5EF4-FFF2-40B4-BE49-F238E27FC236}">
                  <a16:creationId xmlns:a16="http://schemas.microsoft.com/office/drawing/2014/main" id="{DF02E562-B7D7-4C99-B86F-ACD94B069FD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9" name="AutoShape 118">
              <a:extLst>
                <a:ext uri="{FF2B5EF4-FFF2-40B4-BE49-F238E27FC236}">
                  <a16:creationId xmlns:a16="http://schemas.microsoft.com/office/drawing/2014/main" id="{A643B661-1C73-4BF6-9650-5DF12468302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50" name="Line 119">
              <a:extLst>
                <a:ext uri="{FF2B5EF4-FFF2-40B4-BE49-F238E27FC236}">
                  <a16:creationId xmlns:a16="http://schemas.microsoft.com/office/drawing/2014/main" id="{9EBE7ADB-D879-4395-A0AC-A6253A46C7B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1" name="Line 120">
              <a:extLst>
                <a:ext uri="{FF2B5EF4-FFF2-40B4-BE49-F238E27FC236}">
                  <a16:creationId xmlns:a16="http://schemas.microsoft.com/office/drawing/2014/main" id="{0BDA2BB1-93EE-4C3A-9A55-A9AD3BC32146}"/>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2" name="Rectangle 121">
              <a:extLst>
                <a:ext uri="{FF2B5EF4-FFF2-40B4-BE49-F238E27FC236}">
                  <a16:creationId xmlns:a16="http://schemas.microsoft.com/office/drawing/2014/main" id="{49A678C0-E828-456B-AD83-BDF0A338288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53" name="Rectangle 122">
              <a:extLst>
                <a:ext uri="{FF2B5EF4-FFF2-40B4-BE49-F238E27FC236}">
                  <a16:creationId xmlns:a16="http://schemas.microsoft.com/office/drawing/2014/main" id="{831785DD-2E20-43BB-8C43-91BA8541B90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252" name="Group 123">
            <a:extLst>
              <a:ext uri="{FF2B5EF4-FFF2-40B4-BE49-F238E27FC236}">
                <a16:creationId xmlns:a16="http://schemas.microsoft.com/office/drawing/2014/main" id="{5ECF1CA4-B281-4476-A8DA-4DBD2D55A19C}"/>
              </a:ext>
            </a:extLst>
          </p:cNvPr>
          <p:cNvGrpSpPr>
            <a:grpSpLocks/>
          </p:cNvGrpSpPr>
          <p:nvPr/>
        </p:nvGrpSpPr>
        <p:grpSpPr bwMode="auto">
          <a:xfrm>
            <a:off x="6088063" y="1441450"/>
            <a:ext cx="184150" cy="542925"/>
            <a:chOff x="4180" y="783"/>
            <a:chExt cx="150" cy="307"/>
          </a:xfrm>
        </p:grpSpPr>
        <p:sp>
          <p:nvSpPr>
            <p:cNvPr id="10338" name="AutoShape 124">
              <a:extLst>
                <a:ext uri="{FF2B5EF4-FFF2-40B4-BE49-F238E27FC236}">
                  <a16:creationId xmlns:a16="http://schemas.microsoft.com/office/drawing/2014/main" id="{78C7C6C2-FA47-4CD7-A189-F78DAF2057E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9" name="Rectangle 125">
              <a:extLst>
                <a:ext uri="{FF2B5EF4-FFF2-40B4-BE49-F238E27FC236}">
                  <a16:creationId xmlns:a16="http://schemas.microsoft.com/office/drawing/2014/main" id="{6EFE8101-625C-4601-AADB-8089C204E204}"/>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0" name="Rectangle 126">
              <a:extLst>
                <a:ext uri="{FF2B5EF4-FFF2-40B4-BE49-F238E27FC236}">
                  <a16:creationId xmlns:a16="http://schemas.microsoft.com/office/drawing/2014/main" id="{004E3F00-81AF-4CD6-85BA-D796A0C8621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1" name="AutoShape 127">
              <a:extLst>
                <a:ext uri="{FF2B5EF4-FFF2-40B4-BE49-F238E27FC236}">
                  <a16:creationId xmlns:a16="http://schemas.microsoft.com/office/drawing/2014/main" id="{9253DEC8-B289-4C83-AA4D-265679E5D7B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2" name="Line 128">
              <a:extLst>
                <a:ext uri="{FF2B5EF4-FFF2-40B4-BE49-F238E27FC236}">
                  <a16:creationId xmlns:a16="http://schemas.microsoft.com/office/drawing/2014/main" id="{E674FC7E-DA61-4DAC-8211-E1BA8AFC920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 name="Line 129">
              <a:extLst>
                <a:ext uri="{FF2B5EF4-FFF2-40B4-BE49-F238E27FC236}">
                  <a16:creationId xmlns:a16="http://schemas.microsoft.com/office/drawing/2014/main" id="{FC58F0FF-F48F-4720-8B23-9995DA6BCC3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 name="Rectangle 130">
              <a:extLst>
                <a:ext uri="{FF2B5EF4-FFF2-40B4-BE49-F238E27FC236}">
                  <a16:creationId xmlns:a16="http://schemas.microsoft.com/office/drawing/2014/main" id="{F96382F5-A743-4B11-B03F-C8BA82618FA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45" name="Rectangle 131">
              <a:extLst>
                <a:ext uri="{FF2B5EF4-FFF2-40B4-BE49-F238E27FC236}">
                  <a16:creationId xmlns:a16="http://schemas.microsoft.com/office/drawing/2014/main" id="{5D3687DF-29C1-4243-91FC-E9B9CA3FCC00}"/>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253" name="Group 132">
            <a:extLst>
              <a:ext uri="{FF2B5EF4-FFF2-40B4-BE49-F238E27FC236}">
                <a16:creationId xmlns:a16="http://schemas.microsoft.com/office/drawing/2014/main" id="{0FB001D9-BC04-4EFA-8A5E-748B3E7F7AAA}"/>
              </a:ext>
            </a:extLst>
          </p:cNvPr>
          <p:cNvGrpSpPr>
            <a:grpSpLocks/>
          </p:cNvGrpSpPr>
          <p:nvPr/>
        </p:nvGrpSpPr>
        <p:grpSpPr bwMode="auto">
          <a:xfrm>
            <a:off x="6764338" y="1470025"/>
            <a:ext cx="184150" cy="542925"/>
            <a:chOff x="4180" y="783"/>
            <a:chExt cx="150" cy="307"/>
          </a:xfrm>
        </p:grpSpPr>
        <p:sp>
          <p:nvSpPr>
            <p:cNvPr id="10330" name="AutoShape 133">
              <a:extLst>
                <a:ext uri="{FF2B5EF4-FFF2-40B4-BE49-F238E27FC236}">
                  <a16:creationId xmlns:a16="http://schemas.microsoft.com/office/drawing/2014/main" id="{2B04D53A-B81F-4238-B311-AD5FB8AB4AB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1" name="Rectangle 134">
              <a:extLst>
                <a:ext uri="{FF2B5EF4-FFF2-40B4-BE49-F238E27FC236}">
                  <a16:creationId xmlns:a16="http://schemas.microsoft.com/office/drawing/2014/main" id="{C33EF4EA-46FA-4074-97E3-6B90EB3A4AF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2" name="Rectangle 135">
              <a:extLst>
                <a:ext uri="{FF2B5EF4-FFF2-40B4-BE49-F238E27FC236}">
                  <a16:creationId xmlns:a16="http://schemas.microsoft.com/office/drawing/2014/main" id="{5DAB7987-AA15-417B-81BF-189B3DFD828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3" name="AutoShape 136">
              <a:extLst>
                <a:ext uri="{FF2B5EF4-FFF2-40B4-BE49-F238E27FC236}">
                  <a16:creationId xmlns:a16="http://schemas.microsoft.com/office/drawing/2014/main" id="{E5D54207-8930-4554-A938-3898AD2EB07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4" name="Line 137">
              <a:extLst>
                <a:ext uri="{FF2B5EF4-FFF2-40B4-BE49-F238E27FC236}">
                  <a16:creationId xmlns:a16="http://schemas.microsoft.com/office/drawing/2014/main" id="{603351B5-FA86-4062-BC44-B9411B9ADDDA}"/>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5" name="Line 138">
              <a:extLst>
                <a:ext uri="{FF2B5EF4-FFF2-40B4-BE49-F238E27FC236}">
                  <a16:creationId xmlns:a16="http://schemas.microsoft.com/office/drawing/2014/main" id="{E2045C44-F7C6-487C-B972-94C9895B703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6" name="Rectangle 139">
              <a:extLst>
                <a:ext uri="{FF2B5EF4-FFF2-40B4-BE49-F238E27FC236}">
                  <a16:creationId xmlns:a16="http://schemas.microsoft.com/office/drawing/2014/main" id="{7151E237-ECF8-4454-B0C3-8AF30E2BDF7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37" name="Rectangle 140">
              <a:extLst>
                <a:ext uri="{FF2B5EF4-FFF2-40B4-BE49-F238E27FC236}">
                  <a16:creationId xmlns:a16="http://schemas.microsoft.com/office/drawing/2014/main" id="{50DE7452-2CE6-4327-B277-880DE1A427E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254" name="Group 141">
            <a:extLst>
              <a:ext uri="{FF2B5EF4-FFF2-40B4-BE49-F238E27FC236}">
                <a16:creationId xmlns:a16="http://schemas.microsoft.com/office/drawing/2014/main" id="{73E0403F-23D4-4136-B4F8-FE50BA13661E}"/>
              </a:ext>
            </a:extLst>
          </p:cNvPr>
          <p:cNvGrpSpPr>
            <a:grpSpLocks/>
          </p:cNvGrpSpPr>
          <p:nvPr/>
        </p:nvGrpSpPr>
        <p:grpSpPr bwMode="auto">
          <a:xfrm>
            <a:off x="7345363" y="1651000"/>
            <a:ext cx="184150" cy="542925"/>
            <a:chOff x="4180" y="783"/>
            <a:chExt cx="150" cy="307"/>
          </a:xfrm>
        </p:grpSpPr>
        <p:sp>
          <p:nvSpPr>
            <p:cNvPr id="10322" name="AutoShape 142">
              <a:extLst>
                <a:ext uri="{FF2B5EF4-FFF2-40B4-BE49-F238E27FC236}">
                  <a16:creationId xmlns:a16="http://schemas.microsoft.com/office/drawing/2014/main" id="{5B2A9A79-29BE-4C8B-A191-09550F70E0A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3" name="Rectangle 143">
              <a:extLst>
                <a:ext uri="{FF2B5EF4-FFF2-40B4-BE49-F238E27FC236}">
                  <a16:creationId xmlns:a16="http://schemas.microsoft.com/office/drawing/2014/main" id="{D3D40E67-BD22-4E32-B4D6-7DCA2D8D804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4" name="Rectangle 144">
              <a:extLst>
                <a:ext uri="{FF2B5EF4-FFF2-40B4-BE49-F238E27FC236}">
                  <a16:creationId xmlns:a16="http://schemas.microsoft.com/office/drawing/2014/main" id="{5C163E23-0B5F-4EEB-B0CC-69CCE17BADC6}"/>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5" name="AutoShape 145">
              <a:extLst>
                <a:ext uri="{FF2B5EF4-FFF2-40B4-BE49-F238E27FC236}">
                  <a16:creationId xmlns:a16="http://schemas.microsoft.com/office/drawing/2014/main" id="{6F74330B-804A-4FF0-8E4D-47B3584BCE4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6" name="Line 146">
              <a:extLst>
                <a:ext uri="{FF2B5EF4-FFF2-40B4-BE49-F238E27FC236}">
                  <a16:creationId xmlns:a16="http://schemas.microsoft.com/office/drawing/2014/main" id="{231BEB27-BD38-4A28-AFF5-1DA96204F21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7" name="Line 147">
              <a:extLst>
                <a:ext uri="{FF2B5EF4-FFF2-40B4-BE49-F238E27FC236}">
                  <a16:creationId xmlns:a16="http://schemas.microsoft.com/office/drawing/2014/main" id="{54B02D3A-7883-41DF-A9CE-BA9C9F355BC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8" name="Rectangle 148">
              <a:extLst>
                <a:ext uri="{FF2B5EF4-FFF2-40B4-BE49-F238E27FC236}">
                  <a16:creationId xmlns:a16="http://schemas.microsoft.com/office/drawing/2014/main" id="{5E3476E3-41D2-4DF2-AA64-9FD06030455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9" name="Rectangle 149">
              <a:extLst>
                <a:ext uri="{FF2B5EF4-FFF2-40B4-BE49-F238E27FC236}">
                  <a16:creationId xmlns:a16="http://schemas.microsoft.com/office/drawing/2014/main" id="{4C924585-EBF3-4E95-8703-2EDDA4F6887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255" name="Group 150">
            <a:extLst>
              <a:ext uri="{FF2B5EF4-FFF2-40B4-BE49-F238E27FC236}">
                <a16:creationId xmlns:a16="http://schemas.microsoft.com/office/drawing/2014/main" id="{CF903B61-3842-4136-B69E-989DAA33E598}"/>
              </a:ext>
            </a:extLst>
          </p:cNvPr>
          <p:cNvGrpSpPr>
            <a:grpSpLocks/>
          </p:cNvGrpSpPr>
          <p:nvPr/>
        </p:nvGrpSpPr>
        <p:grpSpPr bwMode="auto">
          <a:xfrm>
            <a:off x="7659688" y="2441575"/>
            <a:ext cx="184150" cy="542925"/>
            <a:chOff x="4180" y="783"/>
            <a:chExt cx="150" cy="307"/>
          </a:xfrm>
        </p:grpSpPr>
        <p:sp>
          <p:nvSpPr>
            <p:cNvPr id="10314" name="AutoShape 151">
              <a:extLst>
                <a:ext uri="{FF2B5EF4-FFF2-40B4-BE49-F238E27FC236}">
                  <a16:creationId xmlns:a16="http://schemas.microsoft.com/office/drawing/2014/main" id="{E09B9167-CEB5-4ABA-92FE-C56C0CA4E8E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15" name="Rectangle 152">
              <a:extLst>
                <a:ext uri="{FF2B5EF4-FFF2-40B4-BE49-F238E27FC236}">
                  <a16:creationId xmlns:a16="http://schemas.microsoft.com/office/drawing/2014/main" id="{141E0A5A-A4CF-4E5E-BC23-E7EB9E1F4F8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16" name="Rectangle 153">
              <a:extLst>
                <a:ext uri="{FF2B5EF4-FFF2-40B4-BE49-F238E27FC236}">
                  <a16:creationId xmlns:a16="http://schemas.microsoft.com/office/drawing/2014/main" id="{AEF963AF-1B0A-4541-984D-1C9145DE50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17" name="AutoShape 154">
              <a:extLst>
                <a:ext uri="{FF2B5EF4-FFF2-40B4-BE49-F238E27FC236}">
                  <a16:creationId xmlns:a16="http://schemas.microsoft.com/office/drawing/2014/main" id="{E8D0B81F-FFE2-4301-9B64-C08FB12D343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18" name="Line 155">
              <a:extLst>
                <a:ext uri="{FF2B5EF4-FFF2-40B4-BE49-F238E27FC236}">
                  <a16:creationId xmlns:a16="http://schemas.microsoft.com/office/drawing/2014/main" id="{921EC63A-E8A5-4FDD-AD0D-E6804A70F66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9" name="Line 156">
              <a:extLst>
                <a:ext uri="{FF2B5EF4-FFF2-40B4-BE49-F238E27FC236}">
                  <a16:creationId xmlns:a16="http://schemas.microsoft.com/office/drawing/2014/main" id="{8AE5BA46-88E7-4C29-B66C-4E1329B587C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0" name="Rectangle 157">
              <a:extLst>
                <a:ext uri="{FF2B5EF4-FFF2-40B4-BE49-F238E27FC236}">
                  <a16:creationId xmlns:a16="http://schemas.microsoft.com/office/drawing/2014/main" id="{72C8298F-9712-4E24-8F31-7BA259D24B8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21" name="Rectangle 158">
              <a:extLst>
                <a:ext uri="{FF2B5EF4-FFF2-40B4-BE49-F238E27FC236}">
                  <a16:creationId xmlns:a16="http://schemas.microsoft.com/office/drawing/2014/main" id="{E424C19E-F9ED-4DC7-A111-0873BACAC13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0256" name="Text Box 159">
            <a:extLst>
              <a:ext uri="{FF2B5EF4-FFF2-40B4-BE49-F238E27FC236}">
                <a16:creationId xmlns:a16="http://schemas.microsoft.com/office/drawing/2014/main" id="{7D7F80EF-0F1E-4FBF-B15D-38DC337A30AE}"/>
              </a:ext>
            </a:extLst>
          </p:cNvPr>
          <p:cNvSpPr txBox="1">
            <a:spLocks noChangeArrowheads="1"/>
          </p:cNvSpPr>
          <p:nvPr/>
        </p:nvSpPr>
        <p:spPr bwMode="auto">
          <a:xfrm>
            <a:off x="7639050" y="14986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1800">
                <a:ea typeface="宋体" panose="02010600030101010101" pitchFamily="2" charset="-122"/>
              </a:rPr>
              <a:t>起始服务器</a:t>
            </a:r>
            <a:endParaRPr lang="zh-CN" altLang="en-US" sz="2000">
              <a:latin typeface="Times New Roman" panose="02020603050405020304" pitchFamily="18" charset="0"/>
              <a:ea typeface="宋体" panose="02010600030101010101" pitchFamily="2" charset="-122"/>
            </a:endParaRPr>
          </a:p>
        </p:txBody>
      </p:sp>
      <p:sp>
        <p:nvSpPr>
          <p:cNvPr id="10257" name="Line 160">
            <a:extLst>
              <a:ext uri="{FF2B5EF4-FFF2-40B4-BE49-F238E27FC236}">
                <a16:creationId xmlns:a16="http://schemas.microsoft.com/office/drawing/2014/main" id="{9B0B52AD-F347-446B-98A6-D96CB4E8B5CE}"/>
              </a:ext>
            </a:extLst>
          </p:cNvPr>
          <p:cNvSpPr>
            <a:spLocks noChangeShapeType="1"/>
          </p:cNvSpPr>
          <p:nvPr/>
        </p:nvSpPr>
        <p:spPr bwMode="auto">
          <a:xfrm>
            <a:off x="6162675" y="1981200"/>
            <a:ext cx="66675" cy="2762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61">
            <a:extLst>
              <a:ext uri="{FF2B5EF4-FFF2-40B4-BE49-F238E27FC236}">
                <a16:creationId xmlns:a16="http://schemas.microsoft.com/office/drawing/2014/main" id="{3AF982F8-5327-4521-B571-3ACD9D0B0CCD}"/>
              </a:ext>
            </a:extLst>
          </p:cNvPr>
          <p:cNvSpPr>
            <a:spLocks noChangeShapeType="1"/>
          </p:cNvSpPr>
          <p:nvPr/>
        </p:nvSpPr>
        <p:spPr bwMode="auto">
          <a:xfrm flipH="1">
            <a:off x="6791325" y="2019300"/>
            <a:ext cx="9525" cy="2381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Line 162">
            <a:extLst>
              <a:ext uri="{FF2B5EF4-FFF2-40B4-BE49-F238E27FC236}">
                <a16:creationId xmlns:a16="http://schemas.microsoft.com/office/drawing/2014/main" id="{5498F1BE-0C0E-4C11-B666-936D18981ABB}"/>
              </a:ext>
            </a:extLst>
          </p:cNvPr>
          <p:cNvSpPr>
            <a:spLocks noChangeShapeType="1"/>
          </p:cNvSpPr>
          <p:nvPr/>
        </p:nvSpPr>
        <p:spPr bwMode="auto">
          <a:xfrm flipH="1">
            <a:off x="7248525" y="2181225"/>
            <a:ext cx="133350" cy="2095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163">
            <a:extLst>
              <a:ext uri="{FF2B5EF4-FFF2-40B4-BE49-F238E27FC236}">
                <a16:creationId xmlns:a16="http://schemas.microsoft.com/office/drawing/2014/main" id="{EC0AED2A-7962-4CA7-812E-628264ECD928}"/>
              </a:ext>
            </a:extLst>
          </p:cNvPr>
          <p:cNvSpPr>
            <a:spLocks noChangeShapeType="1"/>
          </p:cNvSpPr>
          <p:nvPr/>
        </p:nvSpPr>
        <p:spPr bwMode="auto">
          <a:xfrm flipH="1" flipV="1">
            <a:off x="7410450" y="2943225"/>
            <a:ext cx="24765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Freeform 164">
            <a:extLst>
              <a:ext uri="{FF2B5EF4-FFF2-40B4-BE49-F238E27FC236}">
                <a16:creationId xmlns:a16="http://schemas.microsoft.com/office/drawing/2014/main" id="{BFE4E571-D026-4BA6-8447-8C0A6708FB91}"/>
              </a:ext>
            </a:extLst>
          </p:cNvPr>
          <p:cNvSpPr>
            <a:spLocks/>
          </p:cNvSpPr>
          <p:nvPr/>
        </p:nvSpPr>
        <p:spPr bwMode="auto">
          <a:xfrm>
            <a:off x="5448300" y="197485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262" name="Group 165">
            <a:extLst>
              <a:ext uri="{FF2B5EF4-FFF2-40B4-BE49-F238E27FC236}">
                <a16:creationId xmlns:a16="http://schemas.microsoft.com/office/drawing/2014/main" id="{9270FE60-BE1D-4340-B877-85C96E60B1B6}"/>
              </a:ext>
            </a:extLst>
          </p:cNvPr>
          <p:cNvGrpSpPr>
            <a:grpSpLocks/>
          </p:cNvGrpSpPr>
          <p:nvPr/>
        </p:nvGrpSpPr>
        <p:grpSpPr bwMode="auto">
          <a:xfrm>
            <a:off x="6430963" y="3176588"/>
            <a:ext cx="501650" cy="233362"/>
            <a:chOff x="3600" y="219"/>
            <a:chExt cx="360" cy="175"/>
          </a:xfrm>
        </p:grpSpPr>
        <p:sp>
          <p:nvSpPr>
            <p:cNvPr id="10301" name="Oval 166">
              <a:extLst>
                <a:ext uri="{FF2B5EF4-FFF2-40B4-BE49-F238E27FC236}">
                  <a16:creationId xmlns:a16="http://schemas.microsoft.com/office/drawing/2014/main" id="{940DBADD-19DA-45BA-9752-F8C7D80F2EF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302" name="Line 167">
              <a:extLst>
                <a:ext uri="{FF2B5EF4-FFF2-40B4-BE49-F238E27FC236}">
                  <a16:creationId xmlns:a16="http://schemas.microsoft.com/office/drawing/2014/main" id="{B59B0178-D877-401A-AD6D-59FDC2745FF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3" name="Line 168">
              <a:extLst>
                <a:ext uri="{FF2B5EF4-FFF2-40B4-BE49-F238E27FC236}">
                  <a16:creationId xmlns:a16="http://schemas.microsoft.com/office/drawing/2014/main" id="{C8D12E4C-754E-40B3-82F0-A211245208C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4" name="Rectangle 169">
              <a:extLst>
                <a:ext uri="{FF2B5EF4-FFF2-40B4-BE49-F238E27FC236}">
                  <a16:creationId xmlns:a16="http://schemas.microsoft.com/office/drawing/2014/main" id="{4AED918C-5F18-4BC4-B14E-5941AFD461F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0305" name="Oval 170">
              <a:extLst>
                <a:ext uri="{FF2B5EF4-FFF2-40B4-BE49-F238E27FC236}">
                  <a16:creationId xmlns:a16="http://schemas.microsoft.com/office/drawing/2014/main" id="{475C4263-0930-4418-826B-C3F210F651A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306" name="Group 171">
              <a:extLst>
                <a:ext uri="{FF2B5EF4-FFF2-40B4-BE49-F238E27FC236}">
                  <a16:creationId xmlns:a16="http://schemas.microsoft.com/office/drawing/2014/main" id="{DF476615-DF3E-49D0-9E1A-485160824178}"/>
                </a:ext>
              </a:extLst>
            </p:cNvPr>
            <p:cNvGrpSpPr>
              <a:grpSpLocks/>
            </p:cNvGrpSpPr>
            <p:nvPr/>
          </p:nvGrpSpPr>
          <p:grpSpPr bwMode="auto">
            <a:xfrm>
              <a:off x="3686" y="244"/>
              <a:ext cx="177" cy="66"/>
              <a:chOff x="2848" y="848"/>
              <a:chExt cx="140" cy="98"/>
            </a:xfrm>
          </p:grpSpPr>
          <p:sp>
            <p:nvSpPr>
              <p:cNvPr id="10311" name="Line 172">
                <a:extLst>
                  <a:ext uri="{FF2B5EF4-FFF2-40B4-BE49-F238E27FC236}">
                    <a16:creationId xmlns:a16="http://schemas.microsoft.com/office/drawing/2014/main" id="{B698E018-8C18-4C24-8D9D-A3C47345B67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2" name="Line 173">
                <a:extLst>
                  <a:ext uri="{FF2B5EF4-FFF2-40B4-BE49-F238E27FC236}">
                    <a16:creationId xmlns:a16="http://schemas.microsoft.com/office/drawing/2014/main" id="{5AB18C73-3B1C-409C-B6B2-C19D83562A1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3" name="Line 174">
                <a:extLst>
                  <a:ext uri="{FF2B5EF4-FFF2-40B4-BE49-F238E27FC236}">
                    <a16:creationId xmlns:a16="http://schemas.microsoft.com/office/drawing/2014/main" id="{ACCCC595-164B-4E34-B389-4F82B9E8F24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07" name="Group 175">
              <a:extLst>
                <a:ext uri="{FF2B5EF4-FFF2-40B4-BE49-F238E27FC236}">
                  <a16:creationId xmlns:a16="http://schemas.microsoft.com/office/drawing/2014/main" id="{EB9275DD-3641-4341-B0FD-8BFCED1BD5D1}"/>
                </a:ext>
              </a:extLst>
            </p:cNvPr>
            <p:cNvGrpSpPr>
              <a:grpSpLocks/>
            </p:cNvGrpSpPr>
            <p:nvPr/>
          </p:nvGrpSpPr>
          <p:grpSpPr bwMode="auto">
            <a:xfrm flipV="1">
              <a:off x="3686" y="243"/>
              <a:ext cx="177" cy="66"/>
              <a:chOff x="2848" y="848"/>
              <a:chExt cx="140" cy="98"/>
            </a:xfrm>
          </p:grpSpPr>
          <p:sp>
            <p:nvSpPr>
              <p:cNvPr id="10308" name="Line 176">
                <a:extLst>
                  <a:ext uri="{FF2B5EF4-FFF2-40B4-BE49-F238E27FC236}">
                    <a16:creationId xmlns:a16="http://schemas.microsoft.com/office/drawing/2014/main" id="{69CF4D46-E40A-44CB-8BFE-5A3AECD89C6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9" name="Line 177">
                <a:extLst>
                  <a:ext uri="{FF2B5EF4-FFF2-40B4-BE49-F238E27FC236}">
                    <a16:creationId xmlns:a16="http://schemas.microsoft.com/office/drawing/2014/main" id="{F4D7448B-54DA-4018-86D8-36B38AB591C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0" name="Line 178">
                <a:extLst>
                  <a:ext uri="{FF2B5EF4-FFF2-40B4-BE49-F238E27FC236}">
                    <a16:creationId xmlns:a16="http://schemas.microsoft.com/office/drawing/2014/main" id="{E93D4695-5CC9-4581-BFF3-8AE00A408F3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0263" name="Text Box 179">
            <a:extLst>
              <a:ext uri="{FF2B5EF4-FFF2-40B4-BE49-F238E27FC236}">
                <a16:creationId xmlns:a16="http://schemas.microsoft.com/office/drawing/2014/main" id="{BE695E40-324E-430C-AC12-93BD0700C434}"/>
              </a:ext>
            </a:extLst>
          </p:cNvPr>
          <p:cNvSpPr txBox="1">
            <a:spLocks noChangeArrowheads="1"/>
          </p:cNvSpPr>
          <p:nvPr/>
        </p:nvSpPr>
        <p:spPr bwMode="auto">
          <a:xfrm>
            <a:off x="5821363" y="2268538"/>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公共因特网</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10264" name="Freeform 180">
            <a:extLst>
              <a:ext uri="{FF2B5EF4-FFF2-40B4-BE49-F238E27FC236}">
                <a16:creationId xmlns:a16="http://schemas.microsoft.com/office/drawing/2014/main" id="{D7DBB142-CCA4-48F3-876D-46E98DB30B44}"/>
              </a:ext>
            </a:extLst>
          </p:cNvPr>
          <p:cNvSpPr>
            <a:spLocks/>
          </p:cNvSpPr>
          <p:nvPr/>
        </p:nvSpPr>
        <p:spPr bwMode="auto">
          <a:xfrm>
            <a:off x="5018088" y="434498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aphicFrame>
        <p:nvGraphicFramePr>
          <p:cNvPr id="10242" name="Object 181">
            <a:extLst>
              <a:ext uri="{FF2B5EF4-FFF2-40B4-BE49-F238E27FC236}">
                <a16:creationId xmlns:a16="http://schemas.microsoft.com/office/drawing/2014/main" id="{20D0A460-2CB6-4C9D-928A-75310E1A3ED5}"/>
              </a:ext>
            </a:extLst>
          </p:cNvPr>
          <p:cNvGraphicFramePr>
            <a:graphicFrameLocks noChangeAspect="1"/>
          </p:cNvGraphicFramePr>
          <p:nvPr/>
        </p:nvGraphicFramePr>
        <p:xfrm>
          <a:off x="5265738" y="5089525"/>
          <a:ext cx="444500" cy="357188"/>
        </p:xfrm>
        <a:graphic>
          <a:graphicData uri="http://schemas.openxmlformats.org/presentationml/2006/ole">
            <mc:AlternateContent xmlns:mc="http://schemas.openxmlformats.org/markup-compatibility/2006">
              <mc:Choice xmlns:v="urn:schemas-microsoft-com:vml" Requires="v">
                <p:oleObj spid="_x0000_s10368" name="Clip" r:id="rId4" imgW="1305000" imgH="1085760" progId="MS_ClipArt_Gallery.2">
                  <p:embed/>
                </p:oleObj>
              </mc:Choice>
              <mc:Fallback>
                <p:oleObj name="Clip" r:id="rId4" imgW="1305000" imgH="1085760" progId="MS_ClipArt_Gallery.2">
                  <p:embed/>
                  <p:pic>
                    <p:nvPicPr>
                      <p:cNvPr id="0" name="Object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38" y="508952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182">
            <a:extLst>
              <a:ext uri="{FF2B5EF4-FFF2-40B4-BE49-F238E27FC236}">
                <a16:creationId xmlns:a16="http://schemas.microsoft.com/office/drawing/2014/main" id="{B9CA11C0-4C12-49A3-A379-18D8F91F4493}"/>
              </a:ext>
            </a:extLst>
          </p:cNvPr>
          <p:cNvGraphicFramePr>
            <a:graphicFrameLocks noChangeAspect="1"/>
          </p:cNvGraphicFramePr>
          <p:nvPr/>
        </p:nvGraphicFramePr>
        <p:xfrm>
          <a:off x="5770563" y="5089525"/>
          <a:ext cx="444500" cy="357188"/>
        </p:xfrm>
        <a:graphic>
          <a:graphicData uri="http://schemas.openxmlformats.org/presentationml/2006/ole">
            <mc:AlternateContent xmlns:mc="http://schemas.openxmlformats.org/markup-compatibility/2006">
              <mc:Choice xmlns:v="urn:schemas-microsoft-com:vml" Requires="v">
                <p:oleObj spid="_x0000_s10369" name="Clip" r:id="rId6" imgW="1305000" imgH="1085760" progId="MS_ClipArt_Gallery.2">
                  <p:embed/>
                </p:oleObj>
              </mc:Choice>
              <mc:Fallback>
                <p:oleObj name="Clip" r:id="rId6" imgW="1305000" imgH="1085760" progId="MS_ClipArt_Gallery.2">
                  <p:embed/>
                  <p:pic>
                    <p:nvPicPr>
                      <p:cNvPr id="0"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563" y="508952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183">
            <a:extLst>
              <a:ext uri="{FF2B5EF4-FFF2-40B4-BE49-F238E27FC236}">
                <a16:creationId xmlns:a16="http://schemas.microsoft.com/office/drawing/2014/main" id="{7FADB69E-FCB9-474C-8992-F175B564DF9B}"/>
              </a:ext>
            </a:extLst>
          </p:cNvPr>
          <p:cNvGraphicFramePr>
            <a:graphicFrameLocks noChangeAspect="1"/>
          </p:cNvGraphicFramePr>
          <p:nvPr/>
        </p:nvGraphicFramePr>
        <p:xfrm>
          <a:off x="6303963" y="5080000"/>
          <a:ext cx="444500" cy="357188"/>
        </p:xfrm>
        <a:graphic>
          <a:graphicData uri="http://schemas.openxmlformats.org/presentationml/2006/ole">
            <mc:AlternateContent xmlns:mc="http://schemas.openxmlformats.org/markup-compatibility/2006">
              <mc:Choice xmlns:v="urn:schemas-microsoft-com:vml" Requires="v">
                <p:oleObj spid="_x0000_s10370" name="Clip" r:id="rId7" imgW="1305000" imgH="1085760" progId="MS_ClipArt_Gallery.2">
                  <p:embed/>
                </p:oleObj>
              </mc:Choice>
              <mc:Fallback>
                <p:oleObj name="Clip" r:id="rId7" imgW="1305000" imgH="1085760" progId="MS_ClipArt_Gallery.2">
                  <p:embed/>
                  <p:pic>
                    <p:nvPicPr>
                      <p:cNvPr id="0"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963" y="5080000"/>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184">
            <a:extLst>
              <a:ext uri="{FF2B5EF4-FFF2-40B4-BE49-F238E27FC236}">
                <a16:creationId xmlns:a16="http://schemas.microsoft.com/office/drawing/2014/main" id="{394ED659-44DC-4046-AD69-BB816E6C779F}"/>
              </a:ext>
            </a:extLst>
          </p:cNvPr>
          <p:cNvGraphicFramePr>
            <a:graphicFrameLocks noChangeAspect="1"/>
          </p:cNvGraphicFramePr>
          <p:nvPr/>
        </p:nvGraphicFramePr>
        <p:xfrm>
          <a:off x="6818313" y="5089525"/>
          <a:ext cx="444500" cy="357188"/>
        </p:xfrm>
        <a:graphic>
          <a:graphicData uri="http://schemas.openxmlformats.org/presentationml/2006/ole">
            <mc:AlternateContent xmlns:mc="http://schemas.openxmlformats.org/markup-compatibility/2006">
              <mc:Choice xmlns:v="urn:schemas-microsoft-com:vml" Requires="v">
                <p:oleObj spid="_x0000_s10371" name="Clip" r:id="rId8" imgW="1305000" imgH="1085760" progId="MS_ClipArt_Gallery.2">
                  <p:embed/>
                </p:oleObj>
              </mc:Choice>
              <mc:Fallback>
                <p:oleObj name="Clip" r:id="rId8" imgW="1305000" imgH="1085760" progId="MS_ClipArt_Gallery.2">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313" y="5089525"/>
                        <a:ext cx="4445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5" name="Line 185">
            <a:extLst>
              <a:ext uri="{FF2B5EF4-FFF2-40B4-BE49-F238E27FC236}">
                <a16:creationId xmlns:a16="http://schemas.microsoft.com/office/drawing/2014/main" id="{FE160F72-DA9F-482D-9056-495EBB274501}"/>
              </a:ext>
            </a:extLst>
          </p:cNvPr>
          <p:cNvSpPr>
            <a:spLocks noChangeShapeType="1"/>
          </p:cNvSpPr>
          <p:nvPr/>
        </p:nvSpPr>
        <p:spPr bwMode="auto">
          <a:xfrm flipV="1">
            <a:off x="5457825" y="4870450"/>
            <a:ext cx="2019300" cy="20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86">
            <a:extLst>
              <a:ext uri="{FF2B5EF4-FFF2-40B4-BE49-F238E27FC236}">
                <a16:creationId xmlns:a16="http://schemas.microsoft.com/office/drawing/2014/main" id="{8039421F-6B2D-4D5D-98D8-287626B5DA68}"/>
              </a:ext>
            </a:extLst>
          </p:cNvPr>
          <p:cNvSpPr>
            <a:spLocks noChangeShapeType="1"/>
          </p:cNvSpPr>
          <p:nvPr/>
        </p:nvSpPr>
        <p:spPr bwMode="auto">
          <a:xfrm>
            <a:off x="5467350" y="4891088"/>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187">
            <a:extLst>
              <a:ext uri="{FF2B5EF4-FFF2-40B4-BE49-F238E27FC236}">
                <a16:creationId xmlns:a16="http://schemas.microsoft.com/office/drawing/2014/main" id="{0281441E-149F-4260-8E9C-C9C20D6D074B}"/>
              </a:ext>
            </a:extLst>
          </p:cNvPr>
          <p:cNvSpPr>
            <a:spLocks noChangeShapeType="1"/>
          </p:cNvSpPr>
          <p:nvPr/>
        </p:nvSpPr>
        <p:spPr bwMode="auto">
          <a:xfrm>
            <a:off x="5976938" y="4900613"/>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Line 188">
            <a:extLst>
              <a:ext uri="{FF2B5EF4-FFF2-40B4-BE49-F238E27FC236}">
                <a16:creationId xmlns:a16="http://schemas.microsoft.com/office/drawing/2014/main" id="{411AE984-CBED-4884-82B8-59D113466BAF}"/>
              </a:ext>
            </a:extLst>
          </p:cNvPr>
          <p:cNvSpPr>
            <a:spLocks noChangeShapeType="1"/>
          </p:cNvSpPr>
          <p:nvPr/>
        </p:nvSpPr>
        <p:spPr bwMode="auto">
          <a:xfrm>
            <a:off x="6515100" y="4895850"/>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Line 189">
            <a:extLst>
              <a:ext uri="{FF2B5EF4-FFF2-40B4-BE49-F238E27FC236}">
                <a16:creationId xmlns:a16="http://schemas.microsoft.com/office/drawing/2014/main" id="{73761216-A48D-4D1E-98C8-1E3FA229D553}"/>
              </a:ext>
            </a:extLst>
          </p:cNvPr>
          <p:cNvSpPr>
            <a:spLocks noChangeShapeType="1"/>
          </p:cNvSpPr>
          <p:nvPr/>
        </p:nvSpPr>
        <p:spPr bwMode="auto">
          <a:xfrm>
            <a:off x="7015163" y="4895850"/>
            <a:ext cx="0" cy="223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70" name="Group 190">
            <a:extLst>
              <a:ext uri="{FF2B5EF4-FFF2-40B4-BE49-F238E27FC236}">
                <a16:creationId xmlns:a16="http://schemas.microsoft.com/office/drawing/2014/main" id="{18CF9DFA-67AD-4ADA-B5FE-2EE18AE02D13}"/>
              </a:ext>
            </a:extLst>
          </p:cNvPr>
          <p:cNvGrpSpPr>
            <a:grpSpLocks/>
          </p:cNvGrpSpPr>
          <p:nvPr/>
        </p:nvGrpSpPr>
        <p:grpSpPr bwMode="auto">
          <a:xfrm>
            <a:off x="6430963" y="4467225"/>
            <a:ext cx="501650" cy="233363"/>
            <a:chOff x="3600" y="219"/>
            <a:chExt cx="360" cy="175"/>
          </a:xfrm>
        </p:grpSpPr>
        <p:sp>
          <p:nvSpPr>
            <p:cNvPr id="10288" name="Oval 191">
              <a:extLst>
                <a:ext uri="{FF2B5EF4-FFF2-40B4-BE49-F238E27FC236}">
                  <a16:creationId xmlns:a16="http://schemas.microsoft.com/office/drawing/2014/main" id="{FD48C83A-71C6-40B8-8582-DD7BA54EB1D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9" name="Line 192">
              <a:extLst>
                <a:ext uri="{FF2B5EF4-FFF2-40B4-BE49-F238E27FC236}">
                  <a16:creationId xmlns:a16="http://schemas.microsoft.com/office/drawing/2014/main" id="{3AEB3388-0970-4B80-A2BA-7DBB28016E58}"/>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Line 193">
              <a:extLst>
                <a:ext uri="{FF2B5EF4-FFF2-40B4-BE49-F238E27FC236}">
                  <a16:creationId xmlns:a16="http://schemas.microsoft.com/office/drawing/2014/main" id="{260FA998-5EFF-4CEB-B9D5-6C6CA4501A8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1" name="Rectangle 194">
              <a:extLst>
                <a:ext uri="{FF2B5EF4-FFF2-40B4-BE49-F238E27FC236}">
                  <a16:creationId xmlns:a16="http://schemas.microsoft.com/office/drawing/2014/main" id="{50559A9C-B92F-4876-AF2D-1D23ECA582C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0292" name="Oval 195">
              <a:extLst>
                <a:ext uri="{FF2B5EF4-FFF2-40B4-BE49-F238E27FC236}">
                  <a16:creationId xmlns:a16="http://schemas.microsoft.com/office/drawing/2014/main" id="{F9640E5A-556B-4DBC-B210-84D7A693713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293" name="Group 196">
              <a:extLst>
                <a:ext uri="{FF2B5EF4-FFF2-40B4-BE49-F238E27FC236}">
                  <a16:creationId xmlns:a16="http://schemas.microsoft.com/office/drawing/2014/main" id="{DBCE6E66-8314-404B-8C34-8F47609530A4}"/>
                </a:ext>
              </a:extLst>
            </p:cNvPr>
            <p:cNvGrpSpPr>
              <a:grpSpLocks/>
            </p:cNvGrpSpPr>
            <p:nvPr/>
          </p:nvGrpSpPr>
          <p:grpSpPr bwMode="auto">
            <a:xfrm>
              <a:off x="3686" y="244"/>
              <a:ext cx="177" cy="66"/>
              <a:chOff x="2848" y="848"/>
              <a:chExt cx="140" cy="98"/>
            </a:xfrm>
          </p:grpSpPr>
          <p:sp>
            <p:nvSpPr>
              <p:cNvPr id="10298" name="Line 197">
                <a:extLst>
                  <a:ext uri="{FF2B5EF4-FFF2-40B4-BE49-F238E27FC236}">
                    <a16:creationId xmlns:a16="http://schemas.microsoft.com/office/drawing/2014/main" id="{E61CB70C-4B1C-4F8D-8A25-AB9B5BE8154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9" name="Line 198">
                <a:extLst>
                  <a:ext uri="{FF2B5EF4-FFF2-40B4-BE49-F238E27FC236}">
                    <a16:creationId xmlns:a16="http://schemas.microsoft.com/office/drawing/2014/main" id="{F4CAB615-45B1-4AE6-AB1E-84C5EB2780A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Line 199">
                <a:extLst>
                  <a:ext uri="{FF2B5EF4-FFF2-40B4-BE49-F238E27FC236}">
                    <a16:creationId xmlns:a16="http://schemas.microsoft.com/office/drawing/2014/main" id="{576DCCA0-4EF4-4B42-A021-805F46B7886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94" name="Group 200">
              <a:extLst>
                <a:ext uri="{FF2B5EF4-FFF2-40B4-BE49-F238E27FC236}">
                  <a16:creationId xmlns:a16="http://schemas.microsoft.com/office/drawing/2014/main" id="{9FAE78F0-0334-4511-B96C-0E3BC8DAF92F}"/>
                </a:ext>
              </a:extLst>
            </p:cNvPr>
            <p:cNvGrpSpPr>
              <a:grpSpLocks/>
            </p:cNvGrpSpPr>
            <p:nvPr/>
          </p:nvGrpSpPr>
          <p:grpSpPr bwMode="auto">
            <a:xfrm flipV="1">
              <a:off x="3686" y="243"/>
              <a:ext cx="177" cy="66"/>
              <a:chOff x="2848" y="848"/>
              <a:chExt cx="140" cy="98"/>
            </a:xfrm>
          </p:grpSpPr>
          <p:sp>
            <p:nvSpPr>
              <p:cNvPr id="10295" name="Line 201">
                <a:extLst>
                  <a:ext uri="{FF2B5EF4-FFF2-40B4-BE49-F238E27FC236}">
                    <a16:creationId xmlns:a16="http://schemas.microsoft.com/office/drawing/2014/main" id="{71569DEC-79CD-473F-B2AA-EC2C964D2F1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6" name="Line 202">
                <a:extLst>
                  <a:ext uri="{FF2B5EF4-FFF2-40B4-BE49-F238E27FC236}">
                    <a16:creationId xmlns:a16="http://schemas.microsoft.com/office/drawing/2014/main" id="{EBFCE858-FF59-4353-997D-2923D3F3D19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Line 203">
                <a:extLst>
                  <a:ext uri="{FF2B5EF4-FFF2-40B4-BE49-F238E27FC236}">
                    <a16:creationId xmlns:a16="http://schemas.microsoft.com/office/drawing/2014/main" id="{72044667-2301-4351-95F8-371F77AE3B0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0271" name="Line 204">
            <a:extLst>
              <a:ext uri="{FF2B5EF4-FFF2-40B4-BE49-F238E27FC236}">
                <a16:creationId xmlns:a16="http://schemas.microsoft.com/office/drawing/2014/main" id="{B68D9FB7-5BFD-4E44-B6C4-661F689731AD}"/>
              </a:ext>
            </a:extLst>
          </p:cNvPr>
          <p:cNvSpPr>
            <a:spLocks noChangeShapeType="1"/>
          </p:cNvSpPr>
          <p:nvPr/>
        </p:nvSpPr>
        <p:spPr bwMode="auto">
          <a:xfrm>
            <a:off x="6677025" y="3419475"/>
            <a:ext cx="0"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2" name="Line 205">
            <a:extLst>
              <a:ext uri="{FF2B5EF4-FFF2-40B4-BE49-F238E27FC236}">
                <a16:creationId xmlns:a16="http://schemas.microsoft.com/office/drawing/2014/main" id="{C66AF490-F289-470E-982E-38283E337483}"/>
              </a:ext>
            </a:extLst>
          </p:cNvPr>
          <p:cNvSpPr>
            <a:spLocks noChangeShapeType="1"/>
          </p:cNvSpPr>
          <p:nvPr/>
        </p:nvSpPr>
        <p:spPr bwMode="auto">
          <a:xfrm>
            <a:off x="6681788" y="4705350"/>
            <a:ext cx="0"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Text Box 206">
            <a:extLst>
              <a:ext uri="{FF2B5EF4-FFF2-40B4-BE49-F238E27FC236}">
                <a16:creationId xmlns:a16="http://schemas.microsoft.com/office/drawing/2014/main" id="{8C2CC74B-6134-4BDF-A2DD-1D40DC066B03}"/>
              </a:ext>
            </a:extLst>
          </p:cNvPr>
          <p:cNvSpPr txBox="1">
            <a:spLocks noChangeArrowheads="1"/>
          </p:cNvSpPr>
          <p:nvPr/>
        </p:nvSpPr>
        <p:spPr bwMode="auto">
          <a:xfrm>
            <a:off x="5145088" y="421640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机构网络</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10274" name="Text Box 207">
            <a:extLst>
              <a:ext uri="{FF2B5EF4-FFF2-40B4-BE49-F238E27FC236}">
                <a16:creationId xmlns:a16="http://schemas.microsoft.com/office/drawing/2014/main" id="{EC3448DB-5E5F-494C-971E-F3049509DF7B}"/>
              </a:ext>
            </a:extLst>
          </p:cNvPr>
          <p:cNvSpPr txBox="1">
            <a:spLocks noChangeArrowheads="1"/>
          </p:cNvSpPr>
          <p:nvPr/>
        </p:nvSpPr>
        <p:spPr bwMode="auto">
          <a:xfrm>
            <a:off x="6916738" y="4579938"/>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10 Mbps LAN</a:t>
            </a:r>
            <a:endParaRPr lang="en-US" altLang="zh-CN">
              <a:solidFill>
                <a:schemeClr val="accent2"/>
              </a:solidFill>
              <a:latin typeface="Times New Roman" panose="02020603050405020304" pitchFamily="18" charset="0"/>
              <a:ea typeface="宋体" panose="02010600030101010101" pitchFamily="2" charset="-122"/>
            </a:endParaRPr>
          </a:p>
        </p:txBody>
      </p:sp>
      <p:sp>
        <p:nvSpPr>
          <p:cNvPr id="10275" name="Text Box 208">
            <a:extLst>
              <a:ext uri="{FF2B5EF4-FFF2-40B4-BE49-F238E27FC236}">
                <a16:creationId xmlns:a16="http://schemas.microsoft.com/office/drawing/2014/main" id="{6DEEE055-1E3F-4CA5-BD29-80A567C46B7E}"/>
              </a:ext>
            </a:extLst>
          </p:cNvPr>
          <p:cNvSpPr txBox="1">
            <a:spLocks noChangeArrowheads="1"/>
          </p:cNvSpPr>
          <p:nvPr/>
        </p:nvSpPr>
        <p:spPr bwMode="auto">
          <a:xfrm>
            <a:off x="6678613" y="3608388"/>
            <a:ext cx="10779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en-US" altLang="zh-CN" sz="1600">
                <a:ea typeface="宋体" panose="02010600030101010101" pitchFamily="2" charset="-122"/>
              </a:rPr>
              <a:t>1.5 Mbps </a:t>
            </a:r>
          </a:p>
          <a:p>
            <a:pPr>
              <a:spcBef>
                <a:spcPct val="0"/>
              </a:spcBef>
              <a:buClrTx/>
              <a:buSzTx/>
              <a:buFontTx/>
              <a:buNone/>
            </a:pPr>
            <a:r>
              <a:rPr lang="zh-CN" altLang="en-US" sz="1600">
                <a:ea typeface="宋体" panose="02010600030101010101" pitchFamily="2" charset="-122"/>
              </a:rPr>
              <a:t>访问链路</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10276" name="Text Box 209">
            <a:extLst>
              <a:ext uri="{FF2B5EF4-FFF2-40B4-BE49-F238E27FC236}">
                <a16:creationId xmlns:a16="http://schemas.microsoft.com/office/drawing/2014/main" id="{1C46F6AF-CB87-413D-8BB5-D6D5093DE037}"/>
              </a:ext>
            </a:extLst>
          </p:cNvPr>
          <p:cNvSpPr txBox="1">
            <a:spLocks noChangeArrowheads="1"/>
          </p:cNvSpPr>
          <p:nvPr/>
        </p:nvSpPr>
        <p:spPr bwMode="auto">
          <a:xfrm>
            <a:off x="6902450" y="56864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solidFill>
                  <a:srgbClr val="FF0000"/>
                </a:solidFill>
                <a:ea typeface="宋体" panose="02010600030101010101" pitchFamily="2" charset="-122"/>
              </a:rPr>
              <a:t>机构缓存器</a:t>
            </a:r>
            <a:endParaRPr lang="zh-CN" altLang="en-US">
              <a:solidFill>
                <a:schemeClr val="accent2"/>
              </a:solidFill>
              <a:latin typeface="Times New Roman" panose="02020603050405020304" pitchFamily="18" charset="0"/>
              <a:ea typeface="宋体" panose="02010600030101010101" pitchFamily="2" charset="-122"/>
            </a:endParaRPr>
          </a:p>
        </p:txBody>
      </p:sp>
      <p:grpSp>
        <p:nvGrpSpPr>
          <p:cNvPr id="10277" name="Group 82">
            <a:extLst>
              <a:ext uri="{FF2B5EF4-FFF2-40B4-BE49-F238E27FC236}">
                <a16:creationId xmlns:a16="http://schemas.microsoft.com/office/drawing/2014/main" id="{0A4FC2AC-5E05-4AE5-BF2B-908BC424A932}"/>
              </a:ext>
            </a:extLst>
          </p:cNvPr>
          <p:cNvGrpSpPr>
            <a:grpSpLocks/>
          </p:cNvGrpSpPr>
          <p:nvPr/>
        </p:nvGrpSpPr>
        <p:grpSpPr bwMode="auto">
          <a:xfrm>
            <a:off x="7272338" y="4819650"/>
            <a:ext cx="347662" cy="695325"/>
            <a:chOff x="4730" y="2897"/>
            <a:chExt cx="219" cy="438"/>
          </a:xfrm>
        </p:grpSpPr>
        <p:sp>
          <p:nvSpPr>
            <p:cNvPr id="10278" name="Freeform 83">
              <a:extLst>
                <a:ext uri="{FF2B5EF4-FFF2-40B4-BE49-F238E27FC236}">
                  <a16:creationId xmlns:a16="http://schemas.microsoft.com/office/drawing/2014/main" id="{DD158A32-A7DE-43F7-BDDB-B682BC9505D3}"/>
                </a:ext>
              </a:extLst>
            </p:cNvPr>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279" name="Group 84">
              <a:extLst>
                <a:ext uri="{FF2B5EF4-FFF2-40B4-BE49-F238E27FC236}">
                  <a16:creationId xmlns:a16="http://schemas.microsoft.com/office/drawing/2014/main" id="{7324AA20-8A7A-4E88-9E79-6321EF80C378}"/>
                </a:ext>
              </a:extLst>
            </p:cNvPr>
            <p:cNvGrpSpPr>
              <a:grpSpLocks/>
            </p:cNvGrpSpPr>
            <p:nvPr/>
          </p:nvGrpSpPr>
          <p:grpSpPr bwMode="auto">
            <a:xfrm>
              <a:off x="4771" y="2948"/>
              <a:ext cx="116" cy="342"/>
              <a:chOff x="4180" y="783"/>
              <a:chExt cx="150" cy="307"/>
            </a:xfrm>
          </p:grpSpPr>
          <p:sp>
            <p:nvSpPr>
              <p:cNvPr id="10280" name="AutoShape 85">
                <a:extLst>
                  <a:ext uri="{FF2B5EF4-FFF2-40B4-BE49-F238E27FC236}">
                    <a16:creationId xmlns:a16="http://schemas.microsoft.com/office/drawing/2014/main" id="{192CB456-826F-44D1-9120-D29C8082683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1" name="Rectangle 86">
                <a:extLst>
                  <a:ext uri="{FF2B5EF4-FFF2-40B4-BE49-F238E27FC236}">
                    <a16:creationId xmlns:a16="http://schemas.microsoft.com/office/drawing/2014/main" id="{997FE27A-68E5-4039-ABC1-DBEF93AA3AF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2" name="Rectangle 87">
                <a:extLst>
                  <a:ext uri="{FF2B5EF4-FFF2-40B4-BE49-F238E27FC236}">
                    <a16:creationId xmlns:a16="http://schemas.microsoft.com/office/drawing/2014/main" id="{8AB908E3-0D5F-4715-AAA2-00849168A11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3" name="AutoShape 88">
                <a:extLst>
                  <a:ext uri="{FF2B5EF4-FFF2-40B4-BE49-F238E27FC236}">
                    <a16:creationId xmlns:a16="http://schemas.microsoft.com/office/drawing/2014/main" id="{63BB408A-1112-43F3-876A-0715BC19216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4" name="Line 89">
                <a:extLst>
                  <a:ext uri="{FF2B5EF4-FFF2-40B4-BE49-F238E27FC236}">
                    <a16:creationId xmlns:a16="http://schemas.microsoft.com/office/drawing/2014/main" id="{8D179EBD-8FB0-4489-B11E-8017DDB03536}"/>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5" name="Line 90">
                <a:extLst>
                  <a:ext uri="{FF2B5EF4-FFF2-40B4-BE49-F238E27FC236}">
                    <a16:creationId xmlns:a16="http://schemas.microsoft.com/office/drawing/2014/main" id="{990BFBEC-7764-4C50-A91C-4CFF59F8E3E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6" name="Rectangle 91">
                <a:extLst>
                  <a:ext uri="{FF2B5EF4-FFF2-40B4-BE49-F238E27FC236}">
                    <a16:creationId xmlns:a16="http://schemas.microsoft.com/office/drawing/2014/main" id="{754F0A60-3B1B-4F20-9451-06B9A1FB4BB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287" name="Rectangle 92">
                <a:extLst>
                  <a:ext uri="{FF2B5EF4-FFF2-40B4-BE49-F238E27FC236}">
                    <a16:creationId xmlns:a16="http://schemas.microsoft.com/office/drawing/2014/main" id="{0F10ADF3-7902-4F10-B60A-8E9B15419AA5}"/>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sp>
        <p:nvSpPr>
          <p:cNvPr id="10355" name="Rectangle 2">
            <a:extLst>
              <a:ext uri="{FF2B5EF4-FFF2-40B4-BE49-F238E27FC236}">
                <a16:creationId xmlns:a16="http://schemas.microsoft.com/office/drawing/2014/main" id="{38A56F2D-1DD5-47B2-BD4C-E78063EC0B6A}"/>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缓存例子</a:t>
            </a:r>
            <a:r>
              <a:rPr lang="en-US" altLang="zh-CN" sz="4000"/>
              <a:t>(</a:t>
            </a:r>
            <a:r>
              <a:rPr lang="zh-CN" altLang="en-US" sz="4000"/>
              <a:t>续</a:t>
            </a:r>
            <a:r>
              <a:rPr lang="en-US" altLang="zh-CN" sz="40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1">
            <a:extLst>
              <a:ext uri="{FF2B5EF4-FFF2-40B4-BE49-F238E27FC236}">
                <a16:creationId xmlns:a16="http://schemas.microsoft.com/office/drawing/2014/main" id="{6403C8F3-B804-4AC2-8043-E020FF27DCCD}"/>
              </a:ext>
            </a:extLst>
          </p:cNvPr>
          <p:cNvSpPr>
            <a:spLocks noGrp="1"/>
          </p:cNvSpPr>
          <p:nvPr>
            <p:ph type="sldNum" sz="quarter" idx="10"/>
          </p:nvPr>
        </p:nvSpPr>
        <p:spPr/>
        <p:txBody>
          <a:bodyPr/>
          <a:lstStyle/>
          <a:p>
            <a:fld id="{3B9D71B0-E783-414D-8AED-1388D9E58CD0}" type="slidenum">
              <a:rPr lang="en-US" altLang="ko-KR"/>
              <a:pPr/>
              <a:t>43</a:t>
            </a:fld>
            <a:endParaRPr lang="en-US" altLang="ko-KR"/>
          </a:p>
        </p:txBody>
      </p:sp>
      <p:sp>
        <p:nvSpPr>
          <p:cNvPr id="57349" name="Rectangle 3">
            <a:extLst>
              <a:ext uri="{FF2B5EF4-FFF2-40B4-BE49-F238E27FC236}">
                <a16:creationId xmlns:a16="http://schemas.microsoft.com/office/drawing/2014/main" id="{5C7D4026-9E1D-41E5-8C53-2D0001BA85E1}"/>
              </a:ext>
            </a:extLst>
          </p:cNvPr>
          <p:cNvSpPr>
            <a:spLocks noGrp="1" noChangeArrowheads="1"/>
          </p:cNvSpPr>
          <p:nvPr>
            <p:ph type="body" sz="half" idx="4294967295"/>
          </p:nvPr>
        </p:nvSpPr>
        <p:spPr>
          <a:xfrm>
            <a:off x="0" y="1995488"/>
            <a:ext cx="4044950" cy="4305300"/>
          </a:xfrm>
        </p:spPr>
        <p:txBody>
          <a:bodyPr/>
          <a:lstStyle/>
          <a:p>
            <a:r>
              <a:rPr lang="zh-CN" altLang="en-US" sz="2400">
                <a:solidFill>
                  <a:srgbClr val="FF0000"/>
                </a:solidFill>
              </a:rPr>
              <a:t>目的</a:t>
            </a:r>
            <a:r>
              <a:rPr lang="en-US" altLang="zh-CN" sz="2400">
                <a:solidFill>
                  <a:srgbClr val="FF0000"/>
                </a:solidFill>
              </a:rPr>
              <a:t>:</a:t>
            </a:r>
            <a:r>
              <a:rPr lang="zh-CN" altLang="en-US" sz="2400"/>
              <a:t>如果缓存中有最新缓存版本，就不发送该对象</a:t>
            </a:r>
            <a:endParaRPr lang="en-US" altLang="zh-CN" sz="2400"/>
          </a:p>
          <a:p>
            <a:r>
              <a:rPr lang="zh-CN" altLang="en-US" sz="2400"/>
              <a:t>缓存器</a:t>
            </a:r>
            <a:r>
              <a:rPr lang="en-US" altLang="zh-CN" sz="2400"/>
              <a:t>: </a:t>
            </a:r>
            <a:r>
              <a:rPr lang="zh-CN" altLang="en-US" sz="2400"/>
              <a:t>在</a:t>
            </a:r>
            <a:r>
              <a:rPr lang="en-US" altLang="zh-CN" sz="2400"/>
              <a:t>HTTP</a:t>
            </a:r>
            <a:r>
              <a:rPr lang="zh-CN" altLang="en-US" sz="2400"/>
              <a:t>请求</a:t>
            </a:r>
            <a:r>
              <a:rPr lang="en-US" altLang="zh-CN" sz="2400" b="1">
                <a:latin typeface="Courier New" panose="02070309020205020404" pitchFamily="49" charset="0"/>
              </a:rPr>
              <a:t>If-modified-since: &lt;date&gt;</a:t>
            </a:r>
            <a:r>
              <a:rPr lang="zh-CN" altLang="en-US" sz="2400" b="1">
                <a:latin typeface="Courier New" panose="02070309020205020404" pitchFamily="49" charset="0"/>
              </a:rPr>
              <a:t>中，</a:t>
            </a:r>
            <a:r>
              <a:rPr lang="zh-CN" altLang="en-US" sz="2400"/>
              <a:t>指定缓存</a:t>
            </a:r>
            <a:r>
              <a:rPr lang="zh-CN" altLang="en-US" sz="2400" b="1">
                <a:latin typeface="Courier New" panose="02070309020205020404" pitchFamily="49" charset="0"/>
              </a:rPr>
              <a:t>版本的日期</a:t>
            </a:r>
          </a:p>
          <a:p>
            <a:r>
              <a:rPr lang="zh-CN" altLang="en-US" sz="2400"/>
              <a:t>服务器：如果缓存的拷贝是最新，响应不包含对象</a:t>
            </a:r>
            <a:r>
              <a:rPr lang="en-US" altLang="zh-CN" sz="2400"/>
              <a:t>: </a:t>
            </a:r>
          </a:p>
          <a:p>
            <a:pPr lvl="1">
              <a:buFont typeface="Wingdings" panose="05000000000000000000" pitchFamily="2" charset="2"/>
              <a:buNone/>
            </a:pPr>
            <a:r>
              <a:rPr lang="en-US" altLang="zh-CN" sz="2000" b="1">
                <a:latin typeface="Courier New" panose="02070309020205020404" pitchFamily="49" charset="0"/>
              </a:rPr>
              <a:t>HTTP/1.0 304 Not Modified</a:t>
            </a:r>
            <a:endParaRPr lang="zh-CN" altLang="en-US" sz="2000" b="1">
              <a:latin typeface="Courier New" panose="02070309020205020404" pitchFamily="49" charset="0"/>
            </a:endParaRPr>
          </a:p>
        </p:txBody>
      </p:sp>
      <p:sp>
        <p:nvSpPr>
          <p:cNvPr id="57350" name="Line 4">
            <a:extLst>
              <a:ext uri="{FF2B5EF4-FFF2-40B4-BE49-F238E27FC236}">
                <a16:creationId xmlns:a16="http://schemas.microsoft.com/office/drawing/2014/main" id="{5FC5EACA-C1C1-4470-99E3-8E492B1904FC}"/>
              </a:ext>
            </a:extLst>
          </p:cNvPr>
          <p:cNvSpPr>
            <a:spLocks noChangeShapeType="1"/>
          </p:cNvSpPr>
          <p:nvPr/>
        </p:nvSpPr>
        <p:spPr bwMode="auto">
          <a:xfrm>
            <a:off x="4276725" y="21145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1" name="Text Box 5">
            <a:extLst>
              <a:ext uri="{FF2B5EF4-FFF2-40B4-BE49-F238E27FC236}">
                <a16:creationId xmlns:a16="http://schemas.microsoft.com/office/drawing/2014/main" id="{F06753CC-F9AD-4CBC-BA62-B90493ECF813}"/>
              </a:ext>
            </a:extLst>
          </p:cNvPr>
          <p:cNvSpPr txBox="1">
            <a:spLocks noChangeArrowheads="1"/>
          </p:cNvSpPr>
          <p:nvPr/>
        </p:nvSpPr>
        <p:spPr bwMode="auto">
          <a:xfrm>
            <a:off x="4132263" y="14112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u="sng">
                <a:ea typeface="宋体" panose="02010600030101010101" pitchFamily="2" charset="-122"/>
              </a:rPr>
              <a:t>缓存器</a:t>
            </a:r>
            <a:endParaRPr lang="zh-CN" altLang="en-US">
              <a:latin typeface="Times New Roman" panose="02020603050405020304" pitchFamily="18" charset="0"/>
              <a:ea typeface="宋体" panose="02010600030101010101" pitchFamily="2" charset="-122"/>
            </a:endParaRPr>
          </a:p>
        </p:txBody>
      </p:sp>
      <p:sp>
        <p:nvSpPr>
          <p:cNvPr id="57352" name="Text Box 6">
            <a:extLst>
              <a:ext uri="{FF2B5EF4-FFF2-40B4-BE49-F238E27FC236}">
                <a16:creationId xmlns:a16="http://schemas.microsoft.com/office/drawing/2014/main" id="{AA9F5C7E-4983-4983-87D9-C84E170A75DE}"/>
              </a:ext>
            </a:extLst>
          </p:cNvPr>
          <p:cNvSpPr txBox="1">
            <a:spLocks noChangeArrowheads="1"/>
          </p:cNvSpPr>
          <p:nvPr/>
        </p:nvSpPr>
        <p:spPr bwMode="auto">
          <a:xfrm>
            <a:off x="7324725" y="13827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u="sng">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sp>
        <p:nvSpPr>
          <p:cNvPr id="57353" name="Text Box 8">
            <a:extLst>
              <a:ext uri="{FF2B5EF4-FFF2-40B4-BE49-F238E27FC236}">
                <a16:creationId xmlns:a16="http://schemas.microsoft.com/office/drawing/2014/main" id="{DC4F7189-E58E-42B5-A318-107D952CBDBB}"/>
              </a:ext>
            </a:extLst>
          </p:cNvPr>
          <p:cNvSpPr txBox="1">
            <a:spLocks noChangeArrowheads="1"/>
          </p:cNvSpPr>
          <p:nvPr/>
        </p:nvSpPr>
        <p:spPr bwMode="auto">
          <a:xfrm>
            <a:off x="4583113" y="1998663"/>
            <a:ext cx="2681287" cy="865187"/>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ea typeface="宋体" panose="02010600030101010101" pitchFamily="2" charset="-122"/>
              </a:rPr>
              <a:t>HTTP </a:t>
            </a:r>
            <a:r>
              <a:rPr lang="zh-CN" altLang="en-US" sz="1800">
                <a:ea typeface="宋体" panose="02010600030101010101" pitchFamily="2" charset="-122"/>
              </a:rPr>
              <a:t>请求报文</a:t>
            </a: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If-modified-since: &lt;date&gt;</a:t>
            </a:r>
            <a:endParaRPr lang="en-US" altLang="zh-CN" sz="2000" b="1">
              <a:latin typeface="Courier New" panose="02070309020205020404" pitchFamily="49" charset="0"/>
              <a:ea typeface="宋体" panose="02010600030101010101" pitchFamily="2" charset="-122"/>
            </a:endParaRPr>
          </a:p>
        </p:txBody>
      </p:sp>
      <p:sp>
        <p:nvSpPr>
          <p:cNvPr id="57354" name="Line 9">
            <a:extLst>
              <a:ext uri="{FF2B5EF4-FFF2-40B4-BE49-F238E27FC236}">
                <a16:creationId xmlns:a16="http://schemas.microsoft.com/office/drawing/2014/main" id="{8A934DAB-5076-4F2E-B45F-D7F01442C056}"/>
              </a:ext>
            </a:extLst>
          </p:cNvPr>
          <p:cNvSpPr>
            <a:spLocks noChangeShapeType="1"/>
          </p:cNvSpPr>
          <p:nvPr/>
        </p:nvSpPr>
        <p:spPr bwMode="auto">
          <a:xfrm flipH="1">
            <a:off x="4295775" y="31051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5" name="Group 30">
            <a:extLst>
              <a:ext uri="{FF2B5EF4-FFF2-40B4-BE49-F238E27FC236}">
                <a16:creationId xmlns:a16="http://schemas.microsoft.com/office/drawing/2014/main" id="{9141BF90-13FB-4EAC-BFE4-DF5B2B29BAF3}"/>
              </a:ext>
            </a:extLst>
          </p:cNvPr>
          <p:cNvGrpSpPr>
            <a:grpSpLocks/>
          </p:cNvGrpSpPr>
          <p:nvPr/>
        </p:nvGrpSpPr>
        <p:grpSpPr bwMode="auto">
          <a:xfrm>
            <a:off x="4564063" y="3098800"/>
            <a:ext cx="2643187" cy="865188"/>
            <a:chOff x="2698" y="2036"/>
            <a:chExt cx="1665" cy="545"/>
          </a:xfrm>
        </p:grpSpPr>
        <p:sp>
          <p:nvSpPr>
            <p:cNvPr id="57363" name="Rectangle 10">
              <a:extLst>
                <a:ext uri="{FF2B5EF4-FFF2-40B4-BE49-F238E27FC236}">
                  <a16:creationId xmlns:a16="http://schemas.microsoft.com/office/drawing/2014/main" id="{46CAE9C3-70AA-4514-AD47-53B2536E1AA9}"/>
                </a:ext>
              </a:extLst>
            </p:cNvPr>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57364" name="Text Box 11">
              <a:extLst>
                <a:ext uri="{FF2B5EF4-FFF2-40B4-BE49-F238E27FC236}">
                  <a16:creationId xmlns:a16="http://schemas.microsoft.com/office/drawing/2014/main" id="{6323CC22-C840-40AB-8EBD-A376437AE62D}"/>
                </a:ext>
              </a:extLst>
            </p:cNvPr>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ea typeface="宋体" panose="02010600030101010101" pitchFamily="2" charset="-122"/>
                </a:rPr>
                <a:t>HTTP </a:t>
              </a:r>
              <a:r>
                <a:rPr lang="zh-CN" altLang="en-US" sz="1800">
                  <a:ea typeface="宋体" panose="02010600030101010101" pitchFamily="2" charset="-122"/>
                </a:rPr>
                <a:t>响应</a:t>
              </a: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HTTP/1.0 </a:t>
              </a: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304 Not Modified</a:t>
              </a:r>
              <a:endParaRPr lang="en-US" altLang="zh-CN" sz="2000" b="1">
                <a:latin typeface="Courier New" panose="02070309020205020404" pitchFamily="49" charset="0"/>
                <a:ea typeface="宋体" panose="02010600030101010101" pitchFamily="2" charset="-122"/>
              </a:endParaRPr>
            </a:p>
          </p:txBody>
        </p:sp>
      </p:grpSp>
      <p:sp>
        <p:nvSpPr>
          <p:cNvPr id="57356" name="Text Box 28">
            <a:extLst>
              <a:ext uri="{FF2B5EF4-FFF2-40B4-BE49-F238E27FC236}">
                <a16:creationId xmlns:a16="http://schemas.microsoft.com/office/drawing/2014/main" id="{778A1A4A-2273-492F-8AFA-96186FF5CA54}"/>
              </a:ext>
            </a:extLst>
          </p:cNvPr>
          <p:cNvSpPr txBox="1">
            <a:spLocks noChangeArrowheads="1"/>
          </p:cNvSpPr>
          <p:nvPr/>
        </p:nvSpPr>
        <p:spPr bwMode="auto">
          <a:xfrm>
            <a:off x="7469188" y="233997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不修改对象</a:t>
            </a:r>
          </a:p>
        </p:txBody>
      </p:sp>
      <p:sp>
        <p:nvSpPr>
          <p:cNvPr id="57357" name="Line 31">
            <a:extLst>
              <a:ext uri="{FF2B5EF4-FFF2-40B4-BE49-F238E27FC236}">
                <a16:creationId xmlns:a16="http://schemas.microsoft.com/office/drawing/2014/main" id="{7C6903DA-F008-459F-8B71-6B48F0F5A1B0}"/>
              </a:ext>
            </a:extLst>
          </p:cNvPr>
          <p:cNvSpPr>
            <a:spLocks noChangeShapeType="1"/>
          </p:cNvSpPr>
          <p:nvPr/>
        </p:nvSpPr>
        <p:spPr bwMode="auto">
          <a:xfrm>
            <a:off x="4400550" y="4171950"/>
            <a:ext cx="3905250"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Line 32">
            <a:extLst>
              <a:ext uri="{FF2B5EF4-FFF2-40B4-BE49-F238E27FC236}">
                <a16:creationId xmlns:a16="http://schemas.microsoft.com/office/drawing/2014/main" id="{38BCDD15-2A93-4101-89D2-38B22C76DDAC}"/>
              </a:ext>
            </a:extLst>
          </p:cNvPr>
          <p:cNvSpPr>
            <a:spLocks noChangeShapeType="1"/>
          </p:cNvSpPr>
          <p:nvPr/>
        </p:nvSpPr>
        <p:spPr bwMode="auto">
          <a:xfrm>
            <a:off x="4343400" y="44672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Text Box 34">
            <a:extLst>
              <a:ext uri="{FF2B5EF4-FFF2-40B4-BE49-F238E27FC236}">
                <a16:creationId xmlns:a16="http://schemas.microsoft.com/office/drawing/2014/main" id="{CC5C1157-20CC-40B1-BF4B-3BBA62139760}"/>
              </a:ext>
            </a:extLst>
          </p:cNvPr>
          <p:cNvSpPr txBox="1">
            <a:spLocks noChangeArrowheads="1"/>
          </p:cNvSpPr>
          <p:nvPr/>
        </p:nvSpPr>
        <p:spPr bwMode="auto">
          <a:xfrm>
            <a:off x="4587875" y="4351338"/>
            <a:ext cx="2681288" cy="865187"/>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ea typeface="宋体" panose="02010600030101010101" pitchFamily="2" charset="-122"/>
              </a:rPr>
              <a:t>HTTP </a:t>
            </a:r>
            <a:r>
              <a:rPr lang="zh-CN" altLang="en-US" sz="1800">
                <a:ea typeface="宋体" panose="02010600030101010101" pitchFamily="2" charset="-122"/>
              </a:rPr>
              <a:t>请求报文</a:t>
            </a: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If-modified-since: &lt;date&gt;</a:t>
            </a:r>
            <a:endParaRPr lang="en-US" altLang="zh-CN" sz="2000" b="1">
              <a:latin typeface="Courier New" panose="02070309020205020404" pitchFamily="49" charset="0"/>
              <a:ea typeface="宋体" panose="02010600030101010101" pitchFamily="2" charset="-122"/>
            </a:endParaRPr>
          </a:p>
        </p:txBody>
      </p:sp>
      <p:sp>
        <p:nvSpPr>
          <p:cNvPr id="57360" name="Line 35">
            <a:extLst>
              <a:ext uri="{FF2B5EF4-FFF2-40B4-BE49-F238E27FC236}">
                <a16:creationId xmlns:a16="http://schemas.microsoft.com/office/drawing/2014/main" id="{CBF14DC6-D5C8-49AD-8443-44A3E5D7DB92}"/>
              </a:ext>
            </a:extLst>
          </p:cNvPr>
          <p:cNvSpPr>
            <a:spLocks noChangeShapeType="1"/>
          </p:cNvSpPr>
          <p:nvPr/>
        </p:nvSpPr>
        <p:spPr bwMode="auto">
          <a:xfrm flipH="1">
            <a:off x="4362450" y="54578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1" name="Text Box 38">
            <a:extLst>
              <a:ext uri="{FF2B5EF4-FFF2-40B4-BE49-F238E27FC236}">
                <a16:creationId xmlns:a16="http://schemas.microsoft.com/office/drawing/2014/main" id="{060868D2-E47F-44A4-A021-E5AD9BEB498B}"/>
              </a:ext>
            </a:extLst>
          </p:cNvPr>
          <p:cNvSpPr txBox="1">
            <a:spLocks noChangeArrowheads="1"/>
          </p:cNvSpPr>
          <p:nvPr/>
        </p:nvSpPr>
        <p:spPr bwMode="auto">
          <a:xfrm>
            <a:off x="4606925" y="5402263"/>
            <a:ext cx="2643188" cy="925512"/>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ea typeface="宋体" panose="02010600030101010101" pitchFamily="2" charset="-122"/>
              </a:rPr>
              <a:t>HTTP</a:t>
            </a:r>
            <a:r>
              <a:rPr lang="zh-CN" altLang="en-US" sz="1800">
                <a:ea typeface="宋体" panose="02010600030101010101" pitchFamily="2" charset="-122"/>
              </a:rPr>
              <a:t>响应</a:t>
            </a: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HTTP/1.0 200 OK</a:t>
            </a:r>
          </a:p>
          <a:p>
            <a:pPr algn="ctr">
              <a:spcBef>
                <a:spcPct val="0"/>
              </a:spcBef>
              <a:buClrTx/>
              <a:buSzTx/>
              <a:buFontTx/>
              <a:buNone/>
            </a:pPr>
            <a:r>
              <a:rPr lang="en-US" altLang="zh-CN" sz="2000" b="1">
                <a:latin typeface="Courier New" panose="02070309020205020404" pitchFamily="49" charset="0"/>
                <a:ea typeface="宋体" panose="02010600030101010101" pitchFamily="2" charset="-122"/>
              </a:rPr>
              <a:t>&lt;data&gt;</a:t>
            </a:r>
          </a:p>
        </p:txBody>
      </p:sp>
      <p:sp>
        <p:nvSpPr>
          <p:cNvPr id="57362" name="Text Box 39">
            <a:extLst>
              <a:ext uri="{FF2B5EF4-FFF2-40B4-BE49-F238E27FC236}">
                <a16:creationId xmlns:a16="http://schemas.microsoft.com/office/drawing/2014/main" id="{91AAAE69-C75F-4E3C-B7C1-8FF0A4FCFF7E}"/>
              </a:ext>
            </a:extLst>
          </p:cNvPr>
          <p:cNvSpPr txBox="1">
            <a:spLocks noChangeArrowheads="1"/>
          </p:cNvSpPr>
          <p:nvPr/>
        </p:nvSpPr>
        <p:spPr bwMode="auto">
          <a:xfrm>
            <a:off x="7662863" y="47879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solidFill>
                  <a:schemeClr val="accent2"/>
                </a:solidFill>
                <a:ea typeface="宋体" panose="02010600030101010101" pitchFamily="2" charset="-122"/>
              </a:rPr>
              <a:t>修改对象</a:t>
            </a:r>
            <a:endParaRPr lang="zh-CN" altLang="en-US">
              <a:latin typeface="Times New Roman" panose="02020603050405020304" pitchFamily="18" charset="0"/>
              <a:ea typeface="宋体" panose="02010600030101010101" pitchFamily="2" charset="-122"/>
            </a:endParaRPr>
          </a:p>
        </p:txBody>
      </p:sp>
      <p:sp>
        <p:nvSpPr>
          <p:cNvPr id="57366" name="Rectangle 2">
            <a:extLst>
              <a:ext uri="{FF2B5EF4-FFF2-40B4-BE49-F238E27FC236}">
                <a16:creationId xmlns:a16="http://schemas.microsoft.com/office/drawing/2014/main" id="{89768D63-335E-4F46-B017-4795B90A5749}"/>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条件</a:t>
            </a:r>
            <a:r>
              <a:rPr lang="en-US" altLang="zh-CN" sz="4000"/>
              <a:t>GET</a:t>
            </a:r>
            <a:r>
              <a:rPr lang="zh-CN" altLang="en-US" sz="4000"/>
              <a:t>方法</a:t>
            </a:r>
            <a:endParaRPr lang="en-US" altLang="zh-CN" sz="4000"/>
          </a:p>
        </p:txBody>
      </p:sp>
      <p:sp>
        <p:nvSpPr>
          <p:cNvPr id="57368" name="Rectangle 24">
            <a:extLst>
              <a:ext uri="{FF2B5EF4-FFF2-40B4-BE49-F238E27FC236}">
                <a16:creationId xmlns:a16="http://schemas.microsoft.com/office/drawing/2014/main" id="{80C46D32-96DE-41EC-8867-A6575AF58D46}"/>
              </a:ext>
            </a:extLst>
          </p:cNvPr>
          <p:cNvSpPr>
            <a:spLocks noChangeArrowheads="1"/>
          </p:cNvSpPr>
          <p:nvPr/>
        </p:nvSpPr>
        <p:spPr bwMode="auto">
          <a:xfrm>
            <a:off x="165100" y="1092200"/>
            <a:ext cx="4146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kumimoji="1" lang="zh-CN" altLang="en-US" sz="2400">
                <a:solidFill>
                  <a:srgbClr val="FF3300"/>
                </a:solidFill>
                <a:ea typeface="黑体" panose="02010609060101010101" pitchFamily="49" charset="-122"/>
              </a:rPr>
              <a:t>缓存中的对象可能不是最新？</a:t>
            </a:r>
          </a:p>
          <a:p>
            <a:pPr>
              <a:lnSpc>
                <a:spcPct val="120000"/>
              </a:lnSpc>
            </a:pPr>
            <a:r>
              <a:rPr kumimoji="1" lang="zh-CN" altLang="en-US" sz="2400">
                <a:solidFill>
                  <a:schemeClr val="accent2"/>
                </a:solidFill>
                <a:ea typeface="黑体" panose="02010609060101010101" pitchFamily="49" charset="-122"/>
              </a:rPr>
              <a:t>解决：条件</a:t>
            </a:r>
            <a:r>
              <a:rPr kumimoji="1" lang="en-US" altLang="zh-CN" sz="2400">
                <a:solidFill>
                  <a:schemeClr val="accent2"/>
                </a:solidFill>
                <a:ea typeface="黑体" panose="02010609060101010101" pitchFamily="49" charset="-122"/>
              </a:rPr>
              <a:t>GET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0B3910ED-ECF5-409D-B08C-156C4B180C52}"/>
              </a:ext>
            </a:extLst>
          </p:cNvPr>
          <p:cNvSpPr>
            <a:spLocks noGrp="1"/>
          </p:cNvSpPr>
          <p:nvPr>
            <p:ph type="sldNum" sz="quarter" idx="10"/>
          </p:nvPr>
        </p:nvSpPr>
        <p:spPr/>
        <p:txBody>
          <a:bodyPr/>
          <a:lstStyle/>
          <a:p>
            <a:fld id="{40A78455-5FE4-412B-A7CF-A5CE47AA205A}" type="slidenum">
              <a:rPr lang="en-US" altLang="ko-KR"/>
              <a:pPr/>
              <a:t>44</a:t>
            </a:fld>
            <a:endParaRPr lang="en-US" altLang="ko-KR"/>
          </a:p>
        </p:txBody>
      </p:sp>
      <p:sp>
        <p:nvSpPr>
          <p:cNvPr id="220162" name="Rectangle 3">
            <a:extLst>
              <a:ext uri="{FF2B5EF4-FFF2-40B4-BE49-F238E27FC236}">
                <a16:creationId xmlns:a16="http://schemas.microsoft.com/office/drawing/2014/main" id="{9CC71698-9278-4AF9-A42A-325B986C7AE3}"/>
              </a:ext>
            </a:extLst>
          </p:cNvPr>
          <p:cNvSpPr>
            <a:spLocks noGrp="1" noChangeArrowheads="1"/>
          </p:cNvSpPr>
          <p:nvPr>
            <p:ph type="body" sz="half" idx="4294967295"/>
          </p:nvPr>
        </p:nvSpPr>
        <p:spPr>
          <a:xfrm>
            <a:off x="1028700" y="1473200"/>
            <a:ext cx="7399338" cy="4114800"/>
          </a:xfrm>
        </p:spPr>
        <p:txBody>
          <a:bodyPr/>
          <a:lstStyle/>
          <a:p>
            <a:r>
              <a:rPr lang="en-US" altLang="zh-CN"/>
              <a:t>2.1 </a:t>
            </a:r>
            <a:r>
              <a:rPr lang="zh-CN" altLang="en-US"/>
              <a:t>应用层协议原理</a:t>
            </a:r>
          </a:p>
          <a:p>
            <a:r>
              <a:rPr lang="en-US" altLang="zh-CN"/>
              <a:t>2.2 Web</a:t>
            </a:r>
            <a:r>
              <a:rPr lang="zh-CN" altLang="en-US"/>
              <a:t>应用和</a:t>
            </a:r>
            <a:r>
              <a:rPr lang="en-US" altLang="zh-CN"/>
              <a:t>HTTP</a:t>
            </a:r>
            <a:r>
              <a:rPr lang="zh-CN" altLang="en-US"/>
              <a:t>协议</a:t>
            </a:r>
          </a:p>
          <a:p>
            <a:r>
              <a:rPr lang="en-US" altLang="zh-CN" b="1">
                <a:solidFill>
                  <a:srgbClr val="FF0000"/>
                </a:solidFill>
              </a:rPr>
              <a:t>2.3 </a:t>
            </a:r>
            <a:r>
              <a:rPr lang="zh-CN" altLang="en-US" b="1">
                <a:solidFill>
                  <a:srgbClr val="FF0000"/>
                </a:solidFill>
              </a:rPr>
              <a:t>文件传输协议：</a:t>
            </a:r>
            <a:r>
              <a:rPr lang="en-US" altLang="zh-CN" b="1">
                <a:solidFill>
                  <a:srgbClr val="FF0000"/>
                </a:solidFill>
              </a:rPr>
              <a:t>FTP</a:t>
            </a:r>
            <a:r>
              <a:rPr lang="en-US" altLang="zh-CN"/>
              <a:t> </a:t>
            </a:r>
            <a:endParaRPr lang="en-US" altLang="zh-CN">
              <a:solidFill>
                <a:srgbClr val="FF0000"/>
              </a:solidFill>
            </a:endParaRPr>
          </a:p>
          <a:p>
            <a:r>
              <a:rPr lang="en-US" altLang="zh-CN"/>
              <a:t>2.4 </a:t>
            </a:r>
            <a:r>
              <a:rPr lang="zh-CN" altLang="en-US"/>
              <a:t>电子邮件</a:t>
            </a:r>
          </a:p>
          <a:p>
            <a:r>
              <a:rPr lang="en-US" altLang="zh-CN"/>
              <a:t>2.5 </a:t>
            </a:r>
            <a:r>
              <a:rPr lang="zh-CN" altLang="en-US"/>
              <a:t>域名系统</a:t>
            </a:r>
            <a:r>
              <a:rPr lang="en-US" altLang="zh-CN"/>
              <a:t>DNS</a:t>
            </a:r>
          </a:p>
          <a:p>
            <a:r>
              <a:rPr lang="en-US" altLang="zh-CN"/>
              <a:t>2.6 P2P </a:t>
            </a:r>
            <a:r>
              <a:rPr lang="zh-CN" altLang="en-US"/>
              <a:t>应用</a:t>
            </a:r>
            <a:endParaRPr lang="en-US" altLang="zh-CN"/>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1">
            <a:extLst>
              <a:ext uri="{FF2B5EF4-FFF2-40B4-BE49-F238E27FC236}">
                <a16:creationId xmlns:a16="http://schemas.microsoft.com/office/drawing/2014/main" id="{0CC4D576-11B5-42EE-B8A7-667101275B09}"/>
              </a:ext>
            </a:extLst>
          </p:cNvPr>
          <p:cNvSpPr>
            <a:spLocks noGrp="1"/>
          </p:cNvSpPr>
          <p:nvPr>
            <p:ph type="sldNum" sz="quarter" idx="10"/>
          </p:nvPr>
        </p:nvSpPr>
        <p:spPr/>
        <p:txBody>
          <a:bodyPr/>
          <a:lstStyle/>
          <a:p>
            <a:fld id="{26712D65-CD85-4E4B-B621-5C827CEA2749}" type="slidenum">
              <a:rPr lang="en-US" altLang="ko-KR"/>
              <a:pPr/>
              <a:t>45</a:t>
            </a:fld>
            <a:endParaRPr lang="en-US" altLang="ko-KR"/>
          </a:p>
        </p:txBody>
      </p:sp>
      <p:sp>
        <p:nvSpPr>
          <p:cNvPr id="11313" name="Rectangle 2">
            <a:extLst>
              <a:ext uri="{FF2B5EF4-FFF2-40B4-BE49-F238E27FC236}">
                <a16:creationId xmlns:a16="http://schemas.microsoft.com/office/drawing/2014/main" id="{0A59B26E-30A9-434E-BB12-19DE6589E30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FTP</a:t>
            </a:r>
            <a:r>
              <a:rPr lang="zh-CN" altLang="en-US" sz="4000"/>
              <a:t>：文件传输协议</a:t>
            </a:r>
            <a:endParaRPr lang="en-US" altLang="zh-CN" sz="4000"/>
          </a:p>
        </p:txBody>
      </p:sp>
      <p:sp>
        <p:nvSpPr>
          <p:cNvPr id="11314" name="Rectangle 3">
            <a:extLst>
              <a:ext uri="{FF2B5EF4-FFF2-40B4-BE49-F238E27FC236}">
                <a16:creationId xmlns:a16="http://schemas.microsoft.com/office/drawing/2014/main" id="{D7FEA694-2F69-4214-930B-170D49A2048C}"/>
              </a:ext>
            </a:extLst>
          </p:cNvPr>
          <p:cNvSpPr>
            <a:spLocks noChangeArrowheads="1"/>
          </p:cNvSpPr>
          <p:nvPr/>
        </p:nvSpPr>
        <p:spPr bwMode="auto">
          <a:xfrm>
            <a:off x="533400" y="1066800"/>
            <a:ext cx="8023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zh-CN" altLang="en-US"/>
              <a:t>提供网络中的文件共享与传输</a:t>
            </a:r>
          </a:p>
          <a:p>
            <a:r>
              <a:rPr lang="en-US" altLang="zh-CN"/>
              <a:t>FTP</a:t>
            </a:r>
            <a:r>
              <a:rPr lang="zh-CN" altLang="en-US"/>
              <a:t>早于</a:t>
            </a:r>
            <a:r>
              <a:rPr lang="en-US" altLang="zh-CN"/>
              <a:t>HTTP</a:t>
            </a:r>
            <a:r>
              <a:rPr lang="zh-CN" altLang="en-US"/>
              <a:t>协议约</a:t>
            </a:r>
            <a:r>
              <a:rPr lang="en-US" altLang="zh-CN"/>
              <a:t>10</a:t>
            </a:r>
            <a:r>
              <a:rPr lang="zh-CN" altLang="en-US"/>
              <a:t>年，互联网还相对封闭</a:t>
            </a:r>
          </a:p>
        </p:txBody>
      </p:sp>
      <p:sp>
        <p:nvSpPr>
          <p:cNvPr id="11315" name="Rectangle 3">
            <a:extLst>
              <a:ext uri="{FF2B5EF4-FFF2-40B4-BE49-F238E27FC236}">
                <a16:creationId xmlns:a16="http://schemas.microsoft.com/office/drawing/2014/main" id="{3B1305FF-913D-4C30-8030-7CEA63E7A5C8}"/>
              </a:ext>
            </a:extLst>
          </p:cNvPr>
          <p:cNvSpPr>
            <a:spLocks noChangeArrowheads="1"/>
          </p:cNvSpPr>
          <p:nvPr/>
        </p:nvSpPr>
        <p:spPr bwMode="auto">
          <a:xfrm>
            <a:off x="1028700" y="4733925"/>
            <a:ext cx="74580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pPr>
              <a:lnSpc>
                <a:spcPct val="90000"/>
              </a:lnSpc>
            </a:pPr>
            <a:r>
              <a:rPr lang="zh-CN" altLang="en-US"/>
              <a:t>传输文件到</a:t>
            </a:r>
            <a:r>
              <a:rPr lang="en-US" altLang="zh-CN"/>
              <a:t>/</a:t>
            </a:r>
            <a:r>
              <a:rPr lang="zh-CN" altLang="en-US"/>
              <a:t>来自远程主机</a:t>
            </a:r>
          </a:p>
          <a:p>
            <a:pPr>
              <a:lnSpc>
                <a:spcPct val="90000"/>
              </a:lnSpc>
            </a:pPr>
            <a:r>
              <a:rPr lang="zh-CN" altLang="en-US"/>
              <a:t>客户机</a:t>
            </a:r>
            <a:r>
              <a:rPr lang="en-US" altLang="zh-CN"/>
              <a:t>/</a:t>
            </a:r>
            <a:r>
              <a:rPr lang="zh-CN" altLang="en-US"/>
              <a:t>服务器模型</a:t>
            </a:r>
            <a:endParaRPr lang="en-US" altLang="zh-CN"/>
          </a:p>
          <a:p>
            <a:pPr lvl="1">
              <a:lnSpc>
                <a:spcPct val="90000"/>
              </a:lnSpc>
            </a:pPr>
            <a:r>
              <a:rPr lang="zh-CN" altLang="en-US" sz="2400" i="1">
                <a:solidFill>
                  <a:schemeClr val="accent2"/>
                </a:solidFill>
              </a:rPr>
              <a:t>客户机</a:t>
            </a:r>
            <a:r>
              <a:rPr lang="en-US" altLang="zh-CN" sz="2400" i="1">
                <a:solidFill>
                  <a:schemeClr val="accent2"/>
                </a:solidFill>
              </a:rPr>
              <a:t>:</a:t>
            </a:r>
            <a:r>
              <a:rPr lang="en-US" altLang="zh-CN" sz="2400"/>
              <a:t> </a:t>
            </a:r>
            <a:r>
              <a:rPr lang="zh-CN" altLang="en-US" sz="2400"/>
              <a:t>发起传输的一侧</a:t>
            </a:r>
            <a:r>
              <a:rPr lang="en-US" altLang="zh-CN" sz="2400"/>
              <a:t>(</a:t>
            </a:r>
            <a:r>
              <a:rPr lang="zh-CN" altLang="en-US" sz="2400"/>
              <a:t>到</a:t>
            </a:r>
            <a:r>
              <a:rPr lang="en-US" altLang="zh-CN" sz="2400"/>
              <a:t>/</a:t>
            </a:r>
            <a:r>
              <a:rPr lang="zh-CN" altLang="en-US" sz="2400"/>
              <a:t>来自远程之一</a:t>
            </a:r>
            <a:r>
              <a:rPr lang="en-US" altLang="zh-CN" sz="2400"/>
              <a:t>)</a:t>
            </a:r>
          </a:p>
          <a:p>
            <a:pPr lvl="1">
              <a:lnSpc>
                <a:spcPct val="90000"/>
              </a:lnSpc>
            </a:pPr>
            <a:r>
              <a:rPr lang="zh-CN" altLang="en-US" sz="2400" i="1">
                <a:solidFill>
                  <a:schemeClr val="accent2"/>
                </a:solidFill>
              </a:rPr>
              <a:t>服务器</a:t>
            </a:r>
            <a:r>
              <a:rPr lang="en-US" altLang="zh-CN" sz="2400" i="1">
                <a:solidFill>
                  <a:schemeClr val="accent2"/>
                </a:solidFill>
              </a:rPr>
              <a:t>:</a:t>
            </a:r>
            <a:r>
              <a:rPr lang="en-US" altLang="zh-CN" sz="2400"/>
              <a:t> </a:t>
            </a:r>
            <a:r>
              <a:rPr lang="zh-CN" altLang="en-US" sz="2400"/>
              <a:t>远程主机</a:t>
            </a:r>
          </a:p>
        </p:txBody>
      </p:sp>
      <p:graphicFrame>
        <p:nvGraphicFramePr>
          <p:cNvPr id="11316" name="Rectangle 4">
            <a:extLst>
              <a:ext uri="{FF2B5EF4-FFF2-40B4-BE49-F238E27FC236}">
                <a16:creationId xmlns:a16="http://schemas.microsoft.com/office/drawing/2014/main" id="{1745035C-CF7B-4757-8DF6-F38AB45502B2}"/>
              </a:ext>
            </a:extLst>
          </p:cNvPr>
          <p:cNvGraphicFramePr>
            <a:graphicFrameLocks/>
          </p:cNvGraphicFramePr>
          <p:nvPr/>
        </p:nvGraphicFramePr>
        <p:xfrm>
          <a:off x="1524000" y="2425700"/>
          <a:ext cx="6096000" cy="4064000"/>
        </p:xfrm>
        <a:graphic>
          <a:graphicData uri="http://schemas.openxmlformats.org/presentationml/2006/ole">
            <mc:AlternateContent xmlns:mc="http://schemas.openxmlformats.org/markup-compatibility/2006">
              <mc:Choice xmlns:v="urn:schemas-microsoft-com:vml" Requires="v">
                <p:oleObj spid="_x0000_s11364" name="Clip" r:id="rId4" imgW="0" imgH="0" progId="MS_ClipArt_Gallery.2">
                  <p:embed/>
                </p:oleObj>
              </mc:Choice>
              <mc:Fallback>
                <p:oleObj name="Clip" r:id="rId4" imgW="0" imgH="0" progId="MS_ClipArt_Gallery.2">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24257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7" name="Object 5">
            <a:extLst>
              <a:ext uri="{FF2B5EF4-FFF2-40B4-BE49-F238E27FC236}">
                <a16:creationId xmlns:a16="http://schemas.microsoft.com/office/drawing/2014/main" id="{5F9D1282-0383-43ED-B592-CFE4D7007D23}"/>
              </a:ext>
            </a:extLst>
          </p:cNvPr>
          <p:cNvGraphicFramePr>
            <a:graphicFrameLocks noChangeAspect="1"/>
          </p:cNvGraphicFramePr>
          <p:nvPr/>
        </p:nvGraphicFramePr>
        <p:xfrm>
          <a:off x="3313113" y="2603500"/>
          <a:ext cx="776287" cy="623888"/>
        </p:xfrm>
        <a:graphic>
          <a:graphicData uri="http://schemas.openxmlformats.org/presentationml/2006/ole">
            <mc:AlternateContent xmlns:mc="http://schemas.openxmlformats.org/markup-compatibility/2006">
              <mc:Choice xmlns:v="urn:schemas-microsoft-com:vml" Requires="v">
                <p:oleObj spid="_x0000_s11365" name="Clip" r:id="rId5" imgW="1305000" imgH="1085760" progId="MS_ClipArt_Gallery.2">
                  <p:embed/>
                </p:oleObj>
              </mc:Choice>
              <mc:Fallback>
                <p:oleObj name="Clip" r:id="rId5" imgW="1305000" imgH="108576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13" y="2603500"/>
                        <a:ext cx="776287"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18" name="Group 6">
            <a:extLst>
              <a:ext uri="{FF2B5EF4-FFF2-40B4-BE49-F238E27FC236}">
                <a16:creationId xmlns:a16="http://schemas.microsoft.com/office/drawing/2014/main" id="{D95ABCB6-1DBB-4D16-9A76-064AEDAFFB2F}"/>
              </a:ext>
            </a:extLst>
          </p:cNvPr>
          <p:cNvGrpSpPr>
            <a:grpSpLocks/>
          </p:cNvGrpSpPr>
          <p:nvPr/>
        </p:nvGrpSpPr>
        <p:grpSpPr bwMode="auto">
          <a:xfrm>
            <a:off x="6764338" y="2441575"/>
            <a:ext cx="355600" cy="933450"/>
            <a:chOff x="4180" y="783"/>
            <a:chExt cx="150" cy="307"/>
          </a:xfrm>
        </p:grpSpPr>
        <p:sp>
          <p:nvSpPr>
            <p:cNvPr id="11319" name="AutoShape 7">
              <a:extLst>
                <a:ext uri="{FF2B5EF4-FFF2-40B4-BE49-F238E27FC236}">
                  <a16:creationId xmlns:a16="http://schemas.microsoft.com/office/drawing/2014/main" id="{6A0EAD6A-434F-471D-B719-BE8039821AC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20" name="Rectangle 8">
              <a:extLst>
                <a:ext uri="{FF2B5EF4-FFF2-40B4-BE49-F238E27FC236}">
                  <a16:creationId xmlns:a16="http://schemas.microsoft.com/office/drawing/2014/main" id="{7D846A93-83C7-46F7-BEA0-7341033E67C8}"/>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21" name="Rectangle 9">
              <a:extLst>
                <a:ext uri="{FF2B5EF4-FFF2-40B4-BE49-F238E27FC236}">
                  <a16:creationId xmlns:a16="http://schemas.microsoft.com/office/drawing/2014/main" id="{66BB5542-4618-4780-B281-77D48DE2028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22" name="AutoShape 10">
              <a:extLst>
                <a:ext uri="{FF2B5EF4-FFF2-40B4-BE49-F238E27FC236}">
                  <a16:creationId xmlns:a16="http://schemas.microsoft.com/office/drawing/2014/main" id="{73ABEE84-3C32-4510-8710-1040AE22CC5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23" name="Line 11">
              <a:extLst>
                <a:ext uri="{FF2B5EF4-FFF2-40B4-BE49-F238E27FC236}">
                  <a16:creationId xmlns:a16="http://schemas.microsoft.com/office/drawing/2014/main" id="{145AC800-E50B-41FC-AA2E-4314498BD36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4" name="Line 12">
              <a:extLst>
                <a:ext uri="{FF2B5EF4-FFF2-40B4-BE49-F238E27FC236}">
                  <a16:creationId xmlns:a16="http://schemas.microsoft.com/office/drawing/2014/main" id="{14FC80C2-0361-49FC-A1D7-9259E3B3C32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5" name="Rectangle 13">
              <a:extLst>
                <a:ext uri="{FF2B5EF4-FFF2-40B4-BE49-F238E27FC236}">
                  <a16:creationId xmlns:a16="http://schemas.microsoft.com/office/drawing/2014/main" id="{88AF735B-EA25-4AD0-AB6C-92A0CF761F0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26" name="Rectangle 14">
              <a:extLst>
                <a:ext uri="{FF2B5EF4-FFF2-40B4-BE49-F238E27FC236}">
                  <a16:creationId xmlns:a16="http://schemas.microsoft.com/office/drawing/2014/main" id="{0E7A873F-F94D-4424-A1CC-F1C9C6CDBED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1327" name="Line 15">
            <a:extLst>
              <a:ext uri="{FF2B5EF4-FFF2-40B4-BE49-F238E27FC236}">
                <a16:creationId xmlns:a16="http://schemas.microsoft.com/office/drawing/2014/main" id="{153D833B-761B-496D-8DE7-D60206AAEDA5}"/>
              </a:ext>
            </a:extLst>
          </p:cNvPr>
          <p:cNvSpPr>
            <a:spLocks noChangeShapeType="1"/>
          </p:cNvSpPr>
          <p:nvPr/>
        </p:nvSpPr>
        <p:spPr bwMode="auto">
          <a:xfrm>
            <a:off x="4352925" y="3219450"/>
            <a:ext cx="2209800" cy="95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8" name="Text Box 16">
            <a:extLst>
              <a:ext uri="{FF2B5EF4-FFF2-40B4-BE49-F238E27FC236}">
                <a16:creationId xmlns:a16="http://schemas.microsoft.com/office/drawing/2014/main" id="{DBDC9A06-FDEF-4BC8-88B3-0F726190AB32}"/>
              </a:ext>
            </a:extLst>
          </p:cNvPr>
          <p:cNvSpPr txBox="1">
            <a:spLocks noChangeArrowheads="1"/>
          </p:cNvSpPr>
          <p:nvPr/>
        </p:nvSpPr>
        <p:spPr bwMode="auto">
          <a:xfrm>
            <a:off x="4275138" y="2903538"/>
            <a:ext cx="2409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solidFill>
                  <a:srgbClr val="FF0000"/>
                </a:solidFill>
                <a:ea typeface="宋体" panose="02010600030101010101" pitchFamily="2" charset="-122"/>
              </a:rPr>
              <a:t>文件传输</a:t>
            </a:r>
            <a:endParaRPr lang="zh-CN" altLang="en-US">
              <a:latin typeface="Times New Roman" panose="02020603050405020304" pitchFamily="18" charset="0"/>
              <a:ea typeface="宋体" panose="02010600030101010101" pitchFamily="2" charset="-122"/>
            </a:endParaRPr>
          </a:p>
        </p:txBody>
      </p:sp>
      <p:grpSp>
        <p:nvGrpSpPr>
          <p:cNvPr id="11329" name="Group 17">
            <a:extLst>
              <a:ext uri="{FF2B5EF4-FFF2-40B4-BE49-F238E27FC236}">
                <a16:creationId xmlns:a16="http://schemas.microsoft.com/office/drawing/2014/main" id="{051F1669-7101-4069-A227-808CF8B7DCDF}"/>
              </a:ext>
            </a:extLst>
          </p:cNvPr>
          <p:cNvGrpSpPr>
            <a:grpSpLocks/>
          </p:cNvGrpSpPr>
          <p:nvPr/>
        </p:nvGrpSpPr>
        <p:grpSpPr bwMode="auto">
          <a:xfrm>
            <a:off x="6515100" y="2895600"/>
            <a:ext cx="793750" cy="828675"/>
            <a:chOff x="3900" y="1386"/>
            <a:chExt cx="500" cy="522"/>
          </a:xfrm>
        </p:grpSpPr>
        <p:sp>
          <p:nvSpPr>
            <p:cNvPr id="11330" name="Rectangle 18">
              <a:extLst>
                <a:ext uri="{FF2B5EF4-FFF2-40B4-BE49-F238E27FC236}">
                  <a16:creationId xmlns:a16="http://schemas.microsoft.com/office/drawing/2014/main" id="{A27D36A9-E7A9-401B-8BDB-3A08AEB02693}"/>
                </a:ext>
              </a:extLst>
            </p:cNvPr>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31" name="Text Box 19">
              <a:extLst>
                <a:ext uri="{FF2B5EF4-FFF2-40B4-BE49-F238E27FC236}">
                  <a16:creationId xmlns:a16="http://schemas.microsoft.com/office/drawing/2014/main" id="{3D7CED7D-0C55-45FC-90BC-4F5189A87896}"/>
                </a:ext>
              </a:extLst>
            </p:cNvPr>
            <p:cNvSpPr txBox="1">
              <a:spLocks noChangeArrowheads="1"/>
            </p:cNvSpPr>
            <p:nvPr/>
          </p:nvSpPr>
          <p:spPr bwMode="auto">
            <a:xfrm>
              <a:off x="3900" y="1463"/>
              <a:ext cx="5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FTP</a:t>
              </a:r>
            </a:p>
            <a:p>
              <a:pPr algn="ctr">
                <a:spcBef>
                  <a:spcPct val="0"/>
                </a:spcBef>
                <a:buClrTx/>
                <a:buSzTx/>
                <a:buFontTx/>
                <a:buNone/>
              </a:pP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grpSp>
      <p:grpSp>
        <p:nvGrpSpPr>
          <p:cNvPr id="11332" name="Group 20">
            <a:extLst>
              <a:ext uri="{FF2B5EF4-FFF2-40B4-BE49-F238E27FC236}">
                <a16:creationId xmlns:a16="http://schemas.microsoft.com/office/drawing/2014/main" id="{B58BCB13-EA6C-46D3-A985-40530E7DF981}"/>
              </a:ext>
            </a:extLst>
          </p:cNvPr>
          <p:cNvGrpSpPr>
            <a:grpSpLocks/>
          </p:cNvGrpSpPr>
          <p:nvPr/>
        </p:nvGrpSpPr>
        <p:grpSpPr bwMode="auto">
          <a:xfrm>
            <a:off x="2582863" y="2886075"/>
            <a:ext cx="1830387" cy="838200"/>
            <a:chOff x="1645" y="1326"/>
            <a:chExt cx="1153" cy="528"/>
          </a:xfrm>
        </p:grpSpPr>
        <p:sp>
          <p:nvSpPr>
            <p:cNvPr id="11333" name="Rectangle 21">
              <a:extLst>
                <a:ext uri="{FF2B5EF4-FFF2-40B4-BE49-F238E27FC236}">
                  <a16:creationId xmlns:a16="http://schemas.microsoft.com/office/drawing/2014/main" id="{8BA534E0-50C9-4703-9B88-D67D4BD581D3}"/>
                </a:ext>
              </a:extLst>
            </p:cNvPr>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34" name="Rectangle 22">
              <a:extLst>
                <a:ext uri="{FF2B5EF4-FFF2-40B4-BE49-F238E27FC236}">
                  <a16:creationId xmlns:a16="http://schemas.microsoft.com/office/drawing/2014/main" id="{B7CC352A-D059-4BF2-A503-0C321DD6417B}"/>
                </a:ext>
              </a:extLst>
            </p:cNvPr>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35" name="Text Box 23">
              <a:extLst>
                <a:ext uri="{FF2B5EF4-FFF2-40B4-BE49-F238E27FC236}">
                  <a16:creationId xmlns:a16="http://schemas.microsoft.com/office/drawing/2014/main" id="{A4295F99-ED6B-4EC3-836C-F9D131A996CC}"/>
                </a:ext>
              </a:extLst>
            </p:cNvPr>
            <p:cNvSpPr txBox="1">
              <a:spLocks noChangeArrowheads="1"/>
            </p:cNvSpPr>
            <p:nvPr/>
          </p:nvSpPr>
          <p:spPr bwMode="auto">
            <a:xfrm>
              <a:off x="1645" y="1343"/>
              <a:ext cx="7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FTP</a:t>
              </a:r>
            </a:p>
            <a:p>
              <a:pPr algn="ctr">
                <a:spcBef>
                  <a:spcPct val="0"/>
                </a:spcBef>
                <a:buClrTx/>
                <a:buSzTx/>
                <a:buFontTx/>
                <a:buNone/>
              </a:pPr>
              <a:r>
                <a:rPr lang="zh-CN" altLang="en-US" sz="1600">
                  <a:ea typeface="宋体" panose="02010600030101010101" pitchFamily="2" charset="-122"/>
                </a:rPr>
                <a:t>用户接口</a:t>
              </a:r>
              <a:endParaRPr lang="zh-CN" altLang="en-US">
                <a:latin typeface="Times New Roman" panose="02020603050405020304" pitchFamily="18" charset="0"/>
                <a:ea typeface="宋体" panose="02010600030101010101" pitchFamily="2" charset="-122"/>
              </a:endParaRPr>
            </a:p>
          </p:txBody>
        </p:sp>
        <p:sp>
          <p:nvSpPr>
            <p:cNvPr id="11336" name="Text Box 24">
              <a:extLst>
                <a:ext uri="{FF2B5EF4-FFF2-40B4-BE49-F238E27FC236}">
                  <a16:creationId xmlns:a16="http://schemas.microsoft.com/office/drawing/2014/main" id="{DD0E6693-9057-4198-8DA7-AF1118B045B1}"/>
                </a:ext>
              </a:extLst>
            </p:cNvPr>
            <p:cNvSpPr txBox="1">
              <a:spLocks noChangeArrowheads="1"/>
            </p:cNvSpPr>
            <p:nvPr/>
          </p:nvSpPr>
          <p:spPr bwMode="auto">
            <a:xfrm>
              <a:off x="2298" y="1403"/>
              <a:ext cx="5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ea typeface="宋体" panose="02010600030101010101" pitchFamily="2" charset="-122"/>
                </a:rPr>
                <a:t>FTP</a:t>
              </a:r>
            </a:p>
            <a:p>
              <a:pPr algn="ctr">
                <a:spcBef>
                  <a:spcPct val="0"/>
                </a:spcBef>
                <a:buClrTx/>
                <a:buSzTx/>
                <a:buFontTx/>
                <a:buNone/>
              </a:pPr>
              <a:r>
                <a:rPr lang="zh-CN" altLang="en-US" sz="1600">
                  <a:ea typeface="宋体" panose="02010600030101010101" pitchFamily="2" charset="-122"/>
                </a:rPr>
                <a:t>客户机</a:t>
              </a:r>
              <a:endParaRPr lang="zh-CN" altLang="en-US">
                <a:latin typeface="Times New Roman" panose="02020603050405020304" pitchFamily="18" charset="0"/>
                <a:ea typeface="宋体" panose="02010600030101010101" pitchFamily="2" charset="-122"/>
              </a:endParaRPr>
            </a:p>
          </p:txBody>
        </p:sp>
      </p:grpSp>
      <p:grpSp>
        <p:nvGrpSpPr>
          <p:cNvPr id="11337" name="Group 25">
            <a:extLst>
              <a:ext uri="{FF2B5EF4-FFF2-40B4-BE49-F238E27FC236}">
                <a16:creationId xmlns:a16="http://schemas.microsoft.com/office/drawing/2014/main" id="{FA6C59BA-FD09-435D-941A-6E477AB71674}"/>
              </a:ext>
            </a:extLst>
          </p:cNvPr>
          <p:cNvGrpSpPr>
            <a:grpSpLocks/>
          </p:cNvGrpSpPr>
          <p:nvPr/>
        </p:nvGrpSpPr>
        <p:grpSpPr bwMode="auto">
          <a:xfrm>
            <a:off x="3219450" y="3724275"/>
            <a:ext cx="1674813" cy="712788"/>
            <a:chOff x="1812" y="1776"/>
            <a:chExt cx="1055" cy="449"/>
          </a:xfrm>
        </p:grpSpPr>
        <p:grpSp>
          <p:nvGrpSpPr>
            <p:cNvPr id="11338" name="Group 26">
              <a:extLst>
                <a:ext uri="{FF2B5EF4-FFF2-40B4-BE49-F238E27FC236}">
                  <a16:creationId xmlns:a16="http://schemas.microsoft.com/office/drawing/2014/main" id="{DAF73FDA-EDF9-46FA-818E-01517A611D22}"/>
                </a:ext>
              </a:extLst>
            </p:cNvPr>
            <p:cNvGrpSpPr>
              <a:grpSpLocks/>
            </p:cNvGrpSpPr>
            <p:nvPr/>
          </p:nvGrpSpPr>
          <p:grpSpPr bwMode="auto">
            <a:xfrm>
              <a:off x="1903" y="1845"/>
              <a:ext cx="316" cy="313"/>
              <a:chOff x="4939" y="1431"/>
              <a:chExt cx="316" cy="313"/>
            </a:xfrm>
          </p:grpSpPr>
          <p:sp>
            <p:nvSpPr>
              <p:cNvPr id="11339" name="Oval 27">
                <a:extLst>
                  <a:ext uri="{FF2B5EF4-FFF2-40B4-BE49-F238E27FC236}">
                    <a16:creationId xmlns:a16="http://schemas.microsoft.com/office/drawing/2014/main" id="{0689A41C-D905-45AA-ADB2-12F642C258F3}"/>
                  </a:ext>
                </a:extLst>
              </p:cNvPr>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40" name="Rectangle 28">
                <a:extLst>
                  <a:ext uri="{FF2B5EF4-FFF2-40B4-BE49-F238E27FC236}">
                    <a16:creationId xmlns:a16="http://schemas.microsoft.com/office/drawing/2014/main" id="{8605BC7E-D28F-4AFB-909B-60A550EFB599}"/>
                  </a:ext>
                </a:extLst>
              </p:cNvPr>
              <p:cNvSpPr>
                <a:spLocks noChangeArrowheads="1"/>
              </p:cNvSpPr>
              <p:nvPr/>
            </p:nvSpPr>
            <p:spPr bwMode="auto">
              <a:xfrm>
                <a:off x="4942" y="1490"/>
                <a:ext cx="313" cy="21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341" name="Oval 29">
                <a:extLst>
                  <a:ext uri="{FF2B5EF4-FFF2-40B4-BE49-F238E27FC236}">
                    <a16:creationId xmlns:a16="http://schemas.microsoft.com/office/drawing/2014/main" id="{78F1E6E9-8478-454A-8E07-58DA5026084E}"/>
                  </a:ext>
                </a:extLst>
              </p:cNvPr>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42" name="Line 30">
                <a:extLst>
                  <a:ext uri="{FF2B5EF4-FFF2-40B4-BE49-F238E27FC236}">
                    <a16:creationId xmlns:a16="http://schemas.microsoft.com/office/drawing/2014/main" id="{2565FB66-EC2E-4A6B-8627-377FD1E64197}"/>
                  </a:ext>
                </a:extLst>
              </p:cNvPr>
              <p:cNvSpPr>
                <a:spLocks noChangeShapeType="1"/>
              </p:cNvSpPr>
              <p:nvPr/>
            </p:nvSpPr>
            <p:spPr bwMode="auto">
              <a:xfrm>
                <a:off x="5251" y="1479"/>
                <a:ext cx="1"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3" name="Line 31">
                <a:extLst>
                  <a:ext uri="{FF2B5EF4-FFF2-40B4-BE49-F238E27FC236}">
                    <a16:creationId xmlns:a16="http://schemas.microsoft.com/office/drawing/2014/main" id="{CDDE7F12-40EC-48DF-ADB4-BE95465FD068}"/>
                  </a:ext>
                </a:extLst>
              </p:cNvPr>
              <p:cNvSpPr>
                <a:spLocks noChangeShapeType="1"/>
              </p:cNvSpPr>
              <p:nvPr/>
            </p:nvSpPr>
            <p:spPr bwMode="auto">
              <a:xfrm flipH="1">
                <a:off x="4939" y="1483"/>
                <a:ext cx="1" cy="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44" name="Text Box 32">
              <a:extLst>
                <a:ext uri="{FF2B5EF4-FFF2-40B4-BE49-F238E27FC236}">
                  <a16:creationId xmlns:a16="http://schemas.microsoft.com/office/drawing/2014/main" id="{1439A702-A6FE-4BF6-8925-D371BA5EF68C}"/>
                </a:ext>
              </a:extLst>
            </p:cNvPr>
            <p:cNvSpPr txBox="1">
              <a:spLocks noChangeArrowheads="1"/>
            </p:cNvSpPr>
            <p:nvPr/>
          </p:nvSpPr>
          <p:spPr bwMode="auto">
            <a:xfrm>
              <a:off x="2189" y="1859"/>
              <a:ext cx="67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ea typeface="宋体" panose="02010600030101010101" pitchFamily="2" charset="-122"/>
                </a:rPr>
                <a:t>本地文件系统</a:t>
              </a:r>
              <a:endParaRPr lang="zh-CN" altLang="en-US">
                <a:latin typeface="Times New Roman" panose="02020603050405020304" pitchFamily="18" charset="0"/>
                <a:ea typeface="宋体" panose="02010600030101010101" pitchFamily="2" charset="-122"/>
              </a:endParaRPr>
            </a:p>
          </p:txBody>
        </p:sp>
        <p:sp>
          <p:nvSpPr>
            <p:cNvPr id="11345" name="Line 33">
              <a:extLst>
                <a:ext uri="{FF2B5EF4-FFF2-40B4-BE49-F238E27FC236}">
                  <a16:creationId xmlns:a16="http://schemas.microsoft.com/office/drawing/2014/main" id="{3D073925-5509-43BE-9726-56D3665EB91F}"/>
                </a:ext>
              </a:extLst>
            </p:cNvPr>
            <p:cNvSpPr>
              <a:spLocks noChangeShapeType="1"/>
            </p:cNvSpPr>
            <p:nvPr/>
          </p:nvSpPr>
          <p:spPr bwMode="auto">
            <a:xfrm>
              <a:off x="1812" y="1776"/>
              <a:ext cx="204" cy="27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46" name="Line 34">
            <a:extLst>
              <a:ext uri="{FF2B5EF4-FFF2-40B4-BE49-F238E27FC236}">
                <a16:creationId xmlns:a16="http://schemas.microsoft.com/office/drawing/2014/main" id="{CEFD6821-7822-4C17-97E2-07E40806F3BA}"/>
              </a:ext>
            </a:extLst>
          </p:cNvPr>
          <p:cNvSpPr>
            <a:spLocks noChangeShapeType="1"/>
          </p:cNvSpPr>
          <p:nvPr/>
        </p:nvSpPr>
        <p:spPr bwMode="auto">
          <a:xfrm flipH="1">
            <a:off x="3714750" y="3714750"/>
            <a:ext cx="333375" cy="4381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47" name="Group 35">
            <a:extLst>
              <a:ext uri="{FF2B5EF4-FFF2-40B4-BE49-F238E27FC236}">
                <a16:creationId xmlns:a16="http://schemas.microsoft.com/office/drawing/2014/main" id="{63318511-60A0-4E97-8C38-EF2161D9C5BE}"/>
              </a:ext>
            </a:extLst>
          </p:cNvPr>
          <p:cNvGrpSpPr>
            <a:grpSpLocks/>
          </p:cNvGrpSpPr>
          <p:nvPr/>
        </p:nvGrpSpPr>
        <p:grpSpPr bwMode="auto">
          <a:xfrm>
            <a:off x="6659563" y="3852863"/>
            <a:ext cx="501650" cy="496887"/>
            <a:chOff x="4939" y="1431"/>
            <a:chExt cx="316" cy="313"/>
          </a:xfrm>
        </p:grpSpPr>
        <p:sp>
          <p:nvSpPr>
            <p:cNvPr id="11348" name="Oval 36">
              <a:extLst>
                <a:ext uri="{FF2B5EF4-FFF2-40B4-BE49-F238E27FC236}">
                  <a16:creationId xmlns:a16="http://schemas.microsoft.com/office/drawing/2014/main" id="{96320B1A-A720-435A-9024-34907100B0C9}"/>
                </a:ext>
              </a:extLst>
            </p:cNvPr>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49" name="Rectangle 37">
              <a:extLst>
                <a:ext uri="{FF2B5EF4-FFF2-40B4-BE49-F238E27FC236}">
                  <a16:creationId xmlns:a16="http://schemas.microsoft.com/office/drawing/2014/main" id="{3D0F0363-E41C-4BDE-85B0-A5AB8FC622A6}"/>
                </a:ext>
              </a:extLst>
            </p:cNvPr>
            <p:cNvSpPr>
              <a:spLocks noChangeArrowheads="1"/>
            </p:cNvSpPr>
            <p:nvPr/>
          </p:nvSpPr>
          <p:spPr bwMode="auto">
            <a:xfrm>
              <a:off x="4942" y="1490"/>
              <a:ext cx="313" cy="21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350" name="Oval 38">
              <a:extLst>
                <a:ext uri="{FF2B5EF4-FFF2-40B4-BE49-F238E27FC236}">
                  <a16:creationId xmlns:a16="http://schemas.microsoft.com/office/drawing/2014/main" id="{44361B02-EF20-48AD-A6FA-1E7F70756915}"/>
                </a:ext>
              </a:extLst>
            </p:cNvPr>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351" name="Line 39">
              <a:extLst>
                <a:ext uri="{FF2B5EF4-FFF2-40B4-BE49-F238E27FC236}">
                  <a16:creationId xmlns:a16="http://schemas.microsoft.com/office/drawing/2014/main" id="{6E1AC243-FB17-4DA2-92CE-6CE03DA8CB94}"/>
                </a:ext>
              </a:extLst>
            </p:cNvPr>
            <p:cNvSpPr>
              <a:spLocks noChangeShapeType="1"/>
            </p:cNvSpPr>
            <p:nvPr/>
          </p:nvSpPr>
          <p:spPr bwMode="auto">
            <a:xfrm>
              <a:off x="5251" y="1479"/>
              <a:ext cx="1"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2" name="Line 40">
              <a:extLst>
                <a:ext uri="{FF2B5EF4-FFF2-40B4-BE49-F238E27FC236}">
                  <a16:creationId xmlns:a16="http://schemas.microsoft.com/office/drawing/2014/main" id="{64649D51-B9F3-4360-8608-F0328729C505}"/>
                </a:ext>
              </a:extLst>
            </p:cNvPr>
            <p:cNvSpPr>
              <a:spLocks noChangeShapeType="1"/>
            </p:cNvSpPr>
            <p:nvPr/>
          </p:nvSpPr>
          <p:spPr bwMode="auto">
            <a:xfrm flipH="1">
              <a:off x="4939" y="1483"/>
              <a:ext cx="1" cy="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53" name="Text Box 41">
            <a:extLst>
              <a:ext uri="{FF2B5EF4-FFF2-40B4-BE49-F238E27FC236}">
                <a16:creationId xmlns:a16="http://schemas.microsoft.com/office/drawing/2014/main" id="{914569D6-13D0-4F78-A4E1-D515145CE3BB}"/>
              </a:ext>
            </a:extLst>
          </p:cNvPr>
          <p:cNvSpPr txBox="1">
            <a:spLocks noChangeArrowheads="1"/>
          </p:cNvSpPr>
          <p:nvPr/>
        </p:nvSpPr>
        <p:spPr bwMode="auto">
          <a:xfrm>
            <a:off x="7161213" y="3817938"/>
            <a:ext cx="1457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1600">
                <a:ea typeface="宋体" panose="02010600030101010101" pitchFamily="2" charset="-122"/>
              </a:rPr>
              <a:t>远程文件系统</a:t>
            </a:r>
            <a:endParaRPr lang="zh-CN" altLang="en-US">
              <a:latin typeface="Times New Roman" panose="02020603050405020304" pitchFamily="18" charset="0"/>
              <a:ea typeface="宋体" panose="02010600030101010101" pitchFamily="2" charset="-122"/>
            </a:endParaRPr>
          </a:p>
        </p:txBody>
      </p:sp>
      <p:sp>
        <p:nvSpPr>
          <p:cNvPr id="11354" name="Line 42">
            <a:extLst>
              <a:ext uri="{FF2B5EF4-FFF2-40B4-BE49-F238E27FC236}">
                <a16:creationId xmlns:a16="http://schemas.microsoft.com/office/drawing/2014/main" id="{151B309E-C5FF-4EDF-A394-5F49E5FC6E3F}"/>
              </a:ext>
            </a:extLst>
          </p:cNvPr>
          <p:cNvSpPr>
            <a:spLocks noChangeShapeType="1"/>
          </p:cNvSpPr>
          <p:nvPr/>
        </p:nvSpPr>
        <p:spPr bwMode="auto">
          <a:xfrm>
            <a:off x="6915150" y="3724275"/>
            <a:ext cx="0" cy="4286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355" name="Picture 43" descr="Alice">
            <a:extLst>
              <a:ext uri="{FF2B5EF4-FFF2-40B4-BE49-F238E27FC236}">
                <a16:creationId xmlns:a16="http://schemas.microsoft.com/office/drawing/2014/main" id="{8FCC17AA-2CD7-43EB-9A9A-2BA236D691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0663" y="2938463"/>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56" name="Text Box 44">
            <a:extLst>
              <a:ext uri="{FF2B5EF4-FFF2-40B4-BE49-F238E27FC236}">
                <a16:creationId xmlns:a16="http://schemas.microsoft.com/office/drawing/2014/main" id="{38B610C6-E2A1-4E59-A4F9-E81493059613}"/>
              </a:ext>
            </a:extLst>
          </p:cNvPr>
          <p:cNvSpPr txBox="1">
            <a:spLocks noChangeArrowheads="1"/>
          </p:cNvSpPr>
          <p:nvPr/>
        </p:nvSpPr>
        <p:spPr bwMode="auto">
          <a:xfrm>
            <a:off x="1379538" y="3646488"/>
            <a:ext cx="971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主机上的用户</a:t>
            </a:r>
            <a:endParaRPr lang="zh-CN" altLang="en-US">
              <a:latin typeface="Times New Roman" panose="02020603050405020304" pitchFamily="18" charset="0"/>
              <a:ea typeface="宋体" panose="02010600030101010101" pitchFamily="2" charset="-122"/>
            </a:endParaRPr>
          </a:p>
        </p:txBody>
      </p:sp>
      <p:sp>
        <p:nvSpPr>
          <p:cNvPr id="11357" name="Line 45">
            <a:extLst>
              <a:ext uri="{FF2B5EF4-FFF2-40B4-BE49-F238E27FC236}">
                <a16:creationId xmlns:a16="http://schemas.microsoft.com/office/drawing/2014/main" id="{34509E45-DF4C-4431-9696-F86C99EC3314}"/>
              </a:ext>
            </a:extLst>
          </p:cNvPr>
          <p:cNvSpPr>
            <a:spLocks noChangeShapeType="1"/>
          </p:cNvSpPr>
          <p:nvPr/>
        </p:nvSpPr>
        <p:spPr bwMode="auto">
          <a:xfrm>
            <a:off x="2028825" y="3333750"/>
            <a:ext cx="5810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47D86F56-DE09-4BDC-AD65-414195CFDE7E}"/>
              </a:ext>
            </a:extLst>
          </p:cNvPr>
          <p:cNvSpPr>
            <a:spLocks noGrp="1"/>
          </p:cNvSpPr>
          <p:nvPr>
            <p:ph type="sldNum" sz="quarter" idx="10"/>
          </p:nvPr>
        </p:nvSpPr>
        <p:spPr/>
        <p:txBody>
          <a:bodyPr/>
          <a:lstStyle/>
          <a:p>
            <a:fld id="{FE8CB156-FC9B-4AEF-9930-0265C248DC14}" type="slidenum">
              <a:rPr lang="en-US" altLang="ko-KR"/>
              <a:pPr/>
              <a:t>46</a:t>
            </a:fld>
            <a:endParaRPr lang="en-US" altLang="ko-KR"/>
          </a:p>
        </p:txBody>
      </p:sp>
      <p:sp>
        <p:nvSpPr>
          <p:cNvPr id="12294" name="Rectangle 3">
            <a:extLst>
              <a:ext uri="{FF2B5EF4-FFF2-40B4-BE49-F238E27FC236}">
                <a16:creationId xmlns:a16="http://schemas.microsoft.com/office/drawing/2014/main" id="{50F24234-CA37-4FF3-9CEA-9DBFA555FAE6}"/>
              </a:ext>
            </a:extLst>
          </p:cNvPr>
          <p:cNvSpPr>
            <a:spLocks noGrp="1" noChangeArrowheads="1"/>
          </p:cNvSpPr>
          <p:nvPr>
            <p:ph type="body" sz="half" idx="4294967295"/>
          </p:nvPr>
        </p:nvSpPr>
        <p:spPr>
          <a:xfrm>
            <a:off x="533400" y="1162050"/>
            <a:ext cx="7842250" cy="3792538"/>
          </a:xfrm>
        </p:spPr>
        <p:txBody>
          <a:bodyPr/>
          <a:lstStyle/>
          <a:p>
            <a:r>
              <a:rPr lang="zh-CN" altLang="en-US" sz="2400"/>
              <a:t>双</a:t>
            </a:r>
            <a:r>
              <a:rPr lang="en-US" altLang="zh-CN" sz="2400"/>
              <a:t>TCP</a:t>
            </a:r>
            <a:r>
              <a:rPr lang="zh-CN" altLang="en-US" sz="2400"/>
              <a:t>连接</a:t>
            </a:r>
          </a:p>
          <a:p>
            <a:pPr lvl="1"/>
            <a:r>
              <a:rPr lang="zh-CN" altLang="en-US"/>
              <a:t>控制连接，端口</a:t>
            </a:r>
            <a:r>
              <a:rPr lang="en-US" altLang="zh-CN"/>
              <a:t>21</a:t>
            </a:r>
            <a:r>
              <a:rPr lang="zh-CN" altLang="en-US"/>
              <a:t>（</a:t>
            </a:r>
            <a:r>
              <a:rPr lang="en-US" altLang="zh-CN"/>
              <a:t>http</a:t>
            </a:r>
            <a:r>
              <a:rPr lang="zh-CN" altLang="en-US"/>
              <a:t>带内控制，</a:t>
            </a:r>
            <a:r>
              <a:rPr lang="en-US" altLang="zh-CN"/>
              <a:t>ftp</a:t>
            </a:r>
            <a:r>
              <a:rPr lang="zh-CN" altLang="en-US"/>
              <a:t>带外控制）</a:t>
            </a:r>
          </a:p>
          <a:p>
            <a:pPr lvl="1"/>
            <a:r>
              <a:rPr lang="zh-CN" altLang="en-US"/>
              <a:t>数据连接，端口</a:t>
            </a:r>
            <a:r>
              <a:rPr lang="en-US" altLang="zh-CN"/>
              <a:t>20</a:t>
            </a:r>
          </a:p>
          <a:p>
            <a:r>
              <a:rPr lang="zh-CN" altLang="en-US" sz="2400"/>
              <a:t>通过操作命令实现远程交互式访问</a:t>
            </a:r>
          </a:p>
          <a:p>
            <a:pPr lvl="1"/>
            <a:r>
              <a:rPr lang="zh-CN" altLang="en-US"/>
              <a:t>登录，用户名，密码</a:t>
            </a:r>
          </a:p>
          <a:p>
            <a:pPr lvl="1"/>
            <a:r>
              <a:rPr lang="zh-CN" altLang="en-US"/>
              <a:t>浏览文件</a:t>
            </a:r>
          </a:p>
          <a:p>
            <a:pPr lvl="1"/>
            <a:r>
              <a:rPr lang="zh-CN" altLang="en-US"/>
              <a:t>选择文件，下载</a:t>
            </a:r>
          </a:p>
          <a:p>
            <a:endParaRPr lang="zh-CN" altLang="en-US" sz="2400"/>
          </a:p>
        </p:txBody>
      </p:sp>
      <p:grpSp>
        <p:nvGrpSpPr>
          <p:cNvPr id="12295" name="Group 4">
            <a:extLst>
              <a:ext uri="{FF2B5EF4-FFF2-40B4-BE49-F238E27FC236}">
                <a16:creationId xmlns:a16="http://schemas.microsoft.com/office/drawing/2014/main" id="{FA95ECD1-5BED-4BFB-9602-77821AE45C55}"/>
              </a:ext>
            </a:extLst>
          </p:cNvPr>
          <p:cNvGrpSpPr>
            <a:grpSpLocks/>
          </p:cNvGrpSpPr>
          <p:nvPr/>
        </p:nvGrpSpPr>
        <p:grpSpPr bwMode="auto">
          <a:xfrm>
            <a:off x="4456113" y="4084638"/>
            <a:ext cx="4014787" cy="1882775"/>
            <a:chOff x="2998" y="1511"/>
            <a:chExt cx="2529" cy="1186"/>
          </a:xfrm>
        </p:grpSpPr>
        <p:graphicFrame>
          <p:nvGraphicFramePr>
            <p:cNvPr id="12290" name="Object 5">
              <a:extLst>
                <a:ext uri="{FF2B5EF4-FFF2-40B4-BE49-F238E27FC236}">
                  <a16:creationId xmlns:a16="http://schemas.microsoft.com/office/drawing/2014/main" id="{44FF273D-9968-43A7-A273-D3D3F0DC0FEF}"/>
                </a:ext>
              </a:extLst>
            </p:cNvPr>
            <p:cNvGraphicFramePr>
              <a:graphicFrameLocks noChangeAspect="1"/>
            </p:cNvGraphicFramePr>
            <p:nvPr/>
          </p:nvGraphicFramePr>
          <p:xfrm>
            <a:off x="3011" y="1826"/>
            <a:ext cx="489" cy="393"/>
          </p:xfrm>
          <a:graphic>
            <a:graphicData uri="http://schemas.openxmlformats.org/presentationml/2006/ole">
              <mc:AlternateContent xmlns:mc="http://schemas.openxmlformats.org/markup-compatibility/2006">
                <mc:Choice xmlns:v="urn:schemas-microsoft-com:vml" Requires="v">
                  <p:oleObj spid="_x0000_s12317" name="Clip" r:id="rId4" imgW="1305000" imgH="1085760" progId="MS_ClipArt_Gallery.2">
                    <p:embed/>
                  </p:oleObj>
                </mc:Choice>
                <mc:Fallback>
                  <p:oleObj name="Clip" r:id="rId4"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 y="1826"/>
                          <a:ext cx="48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7" name="Group 6">
              <a:extLst>
                <a:ext uri="{FF2B5EF4-FFF2-40B4-BE49-F238E27FC236}">
                  <a16:creationId xmlns:a16="http://schemas.microsoft.com/office/drawing/2014/main" id="{5F150EC2-EE62-4348-A477-03FFCE51DB4B}"/>
                </a:ext>
              </a:extLst>
            </p:cNvPr>
            <p:cNvGrpSpPr>
              <a:grpSpLocks/>
            </p:cNvGrpSpPr>
            <p:nvPr/>
          </p:nvGrpSpPr>
          <p:grpSpPr bwMode="auto">
            <a:xfrm>
              <a:off x="5161" y="1688"/>
              <a:ext cx="224" cy="588"/>
              <a:chOff x="4180" y="783"/>
              <a:chExt cx="150" cy="307"/>
            </a:xfrm>
          </p:grpSpPr>
          <p:sp>
            <p:nvSpPr>
              <p:cNvPr id="12304" name="AutoShape 7">
                <a:extLst>
                  <a:ext uri="{FF2B5EF4-FFF2-40B4-BE49-F238E27FC236}">
                    <a16:creationId xmlns:a16="http://schemas.microsoft.com/office/drawing/2014/main" id="{42152921-E137-46B4-9843-24E48152DAF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05" name="Rectangle 8">
                <a:extLst>
                  <a:ext uri="{FF2B5EF4-FFF2-40B4-BE49-F238E27FC236}">
                    <a16:creationId xmlns:a16="http://schemas.microsoft.com/office/drawing/2014/main" id="{8BC1E389-3E34-4F8C-A6E0-7834CE6456A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06" name="Rectangle 9">
                <a:extLst>
                  <a:ext uri="{FF2B5EF4-FFF2-40B4-BE49-F238E27FC236}">
                    <a16:creationId xmlns:a16="http://schemas.microsoft.com/office/drawing/2014/main" id="{714ED66F-0297-414B-955E-1BF5576EBB1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07" name="AutoShape 10">
                <a:extLst>
                  <a:ext uri="{FF2B5EF4-FFF2-40B4-BE49-F238E27FC236}">
                    <a16:creationId xmlns:a16="http://schemas.microsoft.com/office/drawing/2014/main" id="{772CBF54-FAFF-4428-A2BE-E5D08BA3350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08" name="Line 11">
                <a:extLst>
                  <a:ext uri="{FF2B5EF4-FFF2-40B4-BE49-F238E27FC236}">
                    <a16:creationId xmlns:a16="http://schemas.microsoft.com/office/drawing/2014/main" id="{A07E8E53-CE7C-460D-9189-5B277C88474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12">
                <a:extLst>
                  <a:ext uri="{FF2B5EF4-FFF2-40B4-BE49-F238E27FC236}">
                    <a16:creationId xmlns:a16="http://schemas.microsoft.com/office/drawing/2014/main" id="{20E70E7D-8135-4BB0-B269-2B31099F96D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Rectangle 13">
                <a:extLst>
                  <a:ext uri="{FF2B5EF4-FFF2-40B4-BE49-F238E27FC236}">
                    <a16:creationId xmlns:a16="http://schemas.microsoft.com/office/drawing/2014/main" id="{3D7FA922-397F-4C7E-B506-5CE89FF2878C}"/>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11" name="Rectangle 14">
                <a:extLst>
                  <a:ext uri="{FF2B5EF4-FFF2-40B4-BE49-F238E27FC236}">
                    <a16:creationId xmlns:a16="http://schemas.microsoft.com/office/drawing/2014/main" id="{B31DF4C8-BBAF-4084-9608-DE11C9548CB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2298" name="Text Box 15">
              <a:extLst>
                <a:ext uri="{FF2B5EF4-FFF2-40B4-BE49-F238E27FC236}">
                  <a16:creationId xmlns:a16="http://schemas.microsoft.com/office/drawing/2014/main" id="{12E4D349-CFB8-4EAB-8971-5415D58E27E3}"/>
                </a:ext>
              </a:extLst>
            </p:cNvPr>
            <p:cNvSpPr txBox="1">
              <a:spLocks noChangeArrowheads="1"/>
            </p:cNvSpPr>
            <p:nvPr/>
          </p:nvSpPr>
          <p:spPr bwMode="auto">
            <a:xfrm>
              <a:off x="2998" y="2249"/>
              <a:ext cx="5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2000">
                  <a:ea typeface="宋体" panose="02010600030101010101" pitchFamily="2" charset="-122"/>
                </a:rPr>
                <a:t>FTP</a:t>
              </a:r>
            </a:p>
            <a:p>
              <a:pPr algn="ctr">
                <a:spcBef>
                  <a:spcPct val="0"/>
                </a:spcBef>
                <a:buClrTx/>
                <a:buSzTx/>
                <a:buFontTx/>
                <a:buNone/>
              </a:pPr>
              <a:r>
                <a:rPr lang="zh-CN" altLang="en-US" sz="2000">
                  <a:ea typeface="宋体" panose="02010600030101010101" pitchFamily="2" charset="-122"/>
                </a:rPr>
                <a:t>客户机</a:t>
              </a:r>
              <a:endParaRPr lang="zh-CN" altLang="en-US">
                <a:latin typeface="Times New Roman" panose="02020603050405020304" pitchFamily="18" charset="0"/>
                <a:ea typeface="宋体" panose="02010600030101010101" pitchFamily="2" charset="-122"/>
              </a:endParaRPr>
            </a:p>
          </p:txBody>
        </p:sp>
        <p:sp>
          <p:nvSpPr>
            <p:cNvPr id="12299" name="Text Box 16">
              <a:extLst>
                <a:ext uri="{FF2B5EF4-FFF2-40B4-BE49-F238E27FC236}">
                  <a16:creationId xmlns:a16="http://schemas.microsoft.com/office/drawing/2014/main" id="{928980EC-C543-40DA-A6F0-AC70D6ACF7FC}"/>
                </a:ext>
              </a:extLst>
            </p:cNvPr>
            <p:cNvSpPr txBox="1">
              <a:spLocks noChangeArrowheads="1"/>
            </p:cNvSpPr>
            <p:nvPr/>
          </p:nvSpPr>
          <p:spPr bwMode="auto">
            <a:xfrm>
              <a:off x="4931" y="2255"/>
              <a:ext cx="5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2000">
                  <a:ea typeface="宋体" panose="02010600030101010101" pitchFamily="2" charset="-122"/>
                </a:rPr>
                <a:t>FTP</a:t>
              </a:r>
            </a:p>
            <a:p>
              <a:pPr algn="ctr">
                <a:spcBef>
                  <a:spcPct val="0"/>
                </a:spcBef>
                <a:buClrTx/>
                <a:buSzTx/>
                <a:buFontTx/>
                <a:buNone/>
              </a:pPr>
              <a:r>
                <a:rPr lang="zh-CN" altLang="en-US" sz="2000">
                  <a:ea typeface="宋体" panose="02010600030101010101" pitchFamily="2" charset="-122"/>
                </a:rPr>
                <a:t>服务器</a:t>
              </a:r>
              <a:endParaRPr lang="zh-CN" altLang="en-US" sz="2000">
                <a:latin typeface="Times New Roman" panose="02020603050405020304" pitchFamily="18" charset="0"/>
                <a:ea typeface="宋体" panose="02010600030101010101" pitchFamily="2" charset="-122"/>
              </a:endParaRPr>
            </a:p>
          </p:txBody>
        </p:sp>
        <p:sp>
          <p:nvSpPr>
            <p:cNvPr id="12300" name="Line 17">
              <a:extLst>
                <a:ext uri="{FF2B5EF4-FFF2-40B4-BE49-F238E27FC236}">
                  <a16:creationId xmlns:a16="http://schemas.microsoft.com/office/drawing/2014/main" id="{AEB22057-FD6B-4966-855D-305AA9B72F31}"/>
                </a:ext>
              </a:extLst>
            </p:cNvPr>
            <p:cNvSpPr>
              <a:spLocks noChangeShapeType="1"/>
            </p:cNvSpPr>
            <p:nvPr/>
          </p:nvSpPr>
          <p:spPr bwMode="auto">
            <a:xfrm>
              <a:off x="3492" y="1920"/>
              <a:ext cx="1614"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18">
              <a:extLst>
                <a:ext uri="{FF2B5EF4-FFF2-40B4-BE49-F238E27FC236}">
                  <a16:creationId xmlns:a16="http://schemas.microsoft.com/office/drawing/2014/main" id="{2CACEC8B-2C05-4AE1-9978-5D244F4D1B8F}"/>
                </a:ext>
              </a:extLst>
            </p:cNvPr>
            <p:cNvSpPr>
              <a:spLocks noChangeShapeType="1"/>
            </p:cNvSpPr>
            <p:nvPr/>
          </p:nvSpPr>
          <p:spPr bwMode="auto">
            <a:xfrm flipV="1">
              <a:off x="3504" y="2118"/>
              <a:ext cx="1614" cy="6"/>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Text Box 19">
              <a:extLst>
                <a:ext uri="{FF2B5EF4-FFF2-40B4-BE49-F238E27FC236}">
                  <a16:creationId xmlns:a16="http://schemas.microsoft.com/office/drawing/2014/main" id="{39D48F3A-1D0F-42DE-8EC4-0916CFF58D1A}"/>
                </a:ext>
              </a:extLst>
            </p:cNvPr>
            <p:cNvSpPr txBox="1">
              <a:spLocks noChangeArrowheads="1"/>
            </p:cNvSpPr>
            <p:nvPr/>
          </p:nvSpPr>
          <p:spPr bwMode="auto">
            <a:xfrm>
              <a:off x="3551" y="1511"/>
              <a:ext cx="15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TCP </a:t>
              </a:r>
              <a:r>
                <a:rPr lang="zh-CN" altLang="en-US" sz="1600">
                  <a:solidFill>
                    <a:srgbClr val="FF0000"/>
                  </a:solidFill>
                  <a:ea typeface="宋体" panose="02010600030101010101" pitchFamily="2" charset="-122"/>
                </a:rPr>
                <a:t>控制连接</a:t>
              </a:r>
            </a:p>
            <a:p>
              <a:pPr algn="ctr">
                <a:spcBef>
                  <a:spcPct val="0"/>
                </a:spcBef>
                <a:buClrTx/>
                <a:buSzTx/>
                <a:buFontTx/>
                <a:buNone/>
              </a:pPr>
              <a:r>
                <a:rPr lang="zh-CN" altLang="en-US" sz="1600">
                  <a:solidFill>
                    <a:srgbClr val="FF0000"/>
                  </a:solidFill>
                  <a:ea typeface="宋体" panose="02010600030101010101" pitchFamily="2" charset="-122"/>
                </a:rPr>
                <a:t>端口 </a:t>
              </a:r>
              <a:r>
                <a:rPr lang="en-US" altLang="zh-CN" sz="1600">
                  <a:solidFill>
                    <a:srgbClr val="FF0000"/>
                  </a:solidFill>
                  <a:ea typeface="宋体" panose="02010600030101010101" pitchFamily="2" charset="-122"/>
                </a:rPr>
                <a:t>21</a:t>
              </a:r>
              <a:endParaRPr lang="en-US" altLang="zh-CN">
                <a:latin typeface="Times New Roman" panose="02020603050405020304" pitchFamily="18" charset="0"/>
                <a:ea typeface="宋体" panose="02010600030101010101" pitchFamily="2" charset="-122"/>
              </a:endParaRPr>
            </a:p>
          </p:txBody>
        </p:sp>
        <p:sp>
          <p:nvSpPr>
            <p:cNvPr id="12303" name="Text Box 20">
              <a:extLst>
                <a:ext uri="{FF2B5EF4-FFF2-40B4-BE49-F238E27FC236}">
                  <a16:creationId xmlns:a16="http://schemas.microsoft.com/office/drawing/2014/main" id="{3A5F4DE2-EC83-416B-B652-D5D2FA64B4CC}"/>
                </a:ext>
              </a:extLst>
            </p:cNvPr>
            <p:cNvSpPr txBox="1">
              <a:spLocks noChangeArrowheads="1"/>
            </p:cNvSpPr>
            <p:nvPr/>
          </p:nvSpPr>
          <p:spPr bwMode="auto">
            <a:xfrm>
              <a:off x="3521" y="2165"/>
              <a:ext cx="15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a:solidFill>
                    <a:srgbClr val="FF0000"/>
                  </a:solidFill>
                  <a:ea typeface="宋体" panose="02010600030101010101" pitchFamily="2" charset="-122"/>
                </a:rPr>
                <a:t>TCP </a:t>
              </a:r>
              <a:r>
                <a:rPr lang="zh-CN" altLang="en-US" sz="1600">
                  <a:solidFill>
                    <a:srgbClr val="FF0000"/>
                  </a:solidFill>
                  <a:ea typeface="宋体" panose="02010600030101010101" pitchFamily="2" charset="-122"/>
                </a:rPr>
                <a:t>数据连接</a:t>
              </a:r>
            </a:p>
            <a:p>
              <a:pPr algn="ctr">
                <a:spcBef>
                  <a:spcPct val="0"/>
                </a:spcBef>
                <a:buClrTx/>
                <a:buSzTx/>
                <a:buFontTx/>
                <a:buNone/>
              </a:pPr>
              <a:r>
                <a:rPr lang="zh-CN" altLang="en-US" sz="1600">
                  <a:solidFill>
                    <a:srgbClr val="FF0000"/>
                  </a:solidFill>
                  <a:ea typeface="宋体" panose="02010600030101010101" pitchFamily="2" charset="-122"/>
                </a:rPr>
                <a:t>端口</a:t>
              </a:r>
              <a:r>
                <a:rPr lang="en-US" altLang="zh-CN" sz="1600">
                  <a:solidFill>
                    <a:srgbClr val="FF0000"/>
                  </a:solidFill>
                  <a:ea typeface="宋体" panose="02010600030101010101" pitchFamily="2" charset="-122"/>
                </a:rPr>
                <a:t>20</a:t>
              </a:r>
              <a:endParaRPr lang="en-US" altLang="zh-CN">
                <a:latin typeface="Times New Roman" panose="02020603050405020304" pitchFamily="18" charset="0"/>
                <a:ea typeface="宋体" panose="02010600030101010101" pitchFamily="2" charset="-122"/>
              </a:endParaRPr>
            </a:p>
          </p:txBody>
        </p:sp>
      </p:grpSp>
      <p:sp>
        <p:nvSpPr>
          <p:cNvPr id="12313" name="Rectangle 2">
            <a:extLst>
              <a:ext uri="{FF2B5EF4-FFF2-40B4-BE49-F238E27FC236}">
                <a16:creationId xmlns:a16="http://schemas.microsoft.com/office/drawing/2014/main" id="{4EB7E912-CC61-42F4-9400-AF5B0EE15B93}"/>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FTP</a:t>
            </a:r>
            <a:r>
              <a:rPr lang="zh-CN" altLang="en-US" sz="4000"/>
              <a:t>协议特点</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05AC4319-0E1B-4B12-B3CF-DE6FEE7F6601}"/>
              </a:ext>
            </a:extLst>
          </p:cNvPr>
          <p:cNvSpPr>
            <a:spLocks noGrp="1"/>
          </p:cNvSpPr>
          <p:nvPr>
            <p:ph type="sldNum" sz="quarter" idx="10"/>
          </p:nvPr>
        </p:nvSpPr>
        <p:spPr/>
        <p:txBody>
          <a:bodyPr/>
          <a:lstStyle/>
          <a:p>
            <a:fld id="{ADA25DF3-D4CD-4CD5-AE2F-697EFCAD3FB2}" type="slidenum">
              <a:rPr lang="en-US" altLang="ko-KR"/>
              <a:pPr/>
              <a:t>47</a:t>
            </a:fld>
            <a:endParaRPr lang="en-US" altLang="ko-KR"/>
          </a:p>
        </p:txBody>
      </p:sp>
      <p:sp>
        <p:nvSpPr>
          <p:cNvPr id="59397" name="Rectangle 3">
            <a:extLst>
              <a:ext uri="{FF2B5EF4-FFF2-40B4-BE49-F238E27FC236}">
                <a16:creationId xmlns:a16="http://schemas.microsoft.com/office/drawing/2014/main" id="{DCE5323B-F976-4488-942C-B57778CB4B60}"/>
              </a:ext>
            </a:extLst>
          </p:cNvPr>
          <p:cNvSpPr>
            <a:spLocks noGrp="1" noChangeArrowheads="1"/>
          </p:cNvSpPr>
          <p:nvPr>
            <p:ph type="body" sz="half" idx="4294967295"/>
          </p:nvPr>
        </p:nvSpPr>
        <p:spPr>
          <a:xfrm>
            <a:off x="533400" y="1066800"/>
            <a:ext cx="3932238" cy="4114800"/>
          </a:xfrm>
        </p:spPr>
        <p:txBody>
          <a:bodyPr/>
          <a:lstStyle/>
          <a:p>
            <a:pPr>
              <a:buFont typeface="Wingdings" panose="05000000000000000000" pitchFamily="2" charset="2"/>
              <a:buNone/>
            </a:pPr>
            <a:r>
              <a:rPr lang="zh-CN" altLang="en-US" sz="2400" u="sng">
                <a:solidFill>
                  <a:srgbClr val="FF0000"/>
                </a:solidFill>
              </a:rPr>
              <a:t>命令示例</a:t>
            </a:r>
            <a:r>
              <a:rPr lang="en-US" altLang="zh-CN" sz="2400" u="sng">
                <a:solidFill>
                  <a:srgbClr val="FF0000"/>
                </a:solidFill>
              </a:rPr>
              <a:t>:</a:t>
            </a:r>
            <a:endParaRPr lang="en-US" altLang="zh-CN" sz="2000"/>
          </a:p>
          <a:p>
            <a:r>
              <a:rPr lang="zh-CN" altLang="en-US" sz="2000"/>
              <a:t>经控制信道以</a:t>
            </a:r>
            <a:r>
              <a:rPr lang="en-US" altLang="zh-CN" sz="2000"/>
              <a:t>ASCII </a:t>
            </a:r>
            <a:r>
              <a:rPr lang="zh-CN" altLang="en-US" sz="2000"/>
              <a:t>文本发送</a:t>
            </a:r>
            <a:endParaRPr lang="zh-CN" altLang="en-US" sz="2400"/>
          </a:p>
          <a:p>
            <a:r>
              <a:rPr lang="en-US" altLang="zh-CN" sz="2000" b="1">
                <a:latin typeface="Courier New" panose="02070309020205020404" pitchFamily="49" charset="0"/>
              </a:rPr>
              <a:t>USER </a:t>
            </a:r>
            <a:r>
              <a:rPr lang="en-US" altLang="zh-CN" sz="2000" b="1" i="1">
                <a:latin typeface="Courier New" panose="02070309020205020404" pitchFamily="49" charset="0"/>
              </a:rPr>
              <a:t>username</a:t>
            </a:r>
            <a:endParaRPr lang="en-US" altLang="zh-CN" sz="2400" i="1"/>
          </a:p>
          <a:p>
            <a:r>
              <a:rPr lang="en-US" altLang="zh-CN" sz="2000" b="1">
                <a:latin typeface="Courier New" panose="02070309020205020404" pitchFamily="49" charset="0"/>
              </a:rPr>
              <a:t>PASS </a:t>
            </a:r>
            <a:r>
              <a:rPr lang="en-US" altLang="zh-CN" sz="2000" b="1" i="1">
                <a:latin typeface="Courier New" panose="02070309020205020404" pitchFamily="49" charset="0"/>
              </a:rPr>
              <a:t>password</a:t>
            </a:r>
            <a:endParaRPr lang="en-US" altLang="zh-CN" sz="2400" i="1"/>
          </a:p>
          <a:p>
            <a:r>
              <a:rPr lang="en-US" altLang="zh-CN" sz="2000" b="1">
                <a:latin typeface="Courier New" panose="02070309020205020404" pitchFamily="49" charset="0"/>
              </a:rPr>
              <a:t>LIST</a:t>
            </a:r>
            <a:r>
              <a:rPr lang="zh-CN" altLang="en-US" sz="2000"/>
              <a:t>返回当前目录中的文件列表</a:t>
            </a:r>
            <a:endParaRPr lang="en-US" altLang="zh-CN" sz="2400"/>
          </a:p>
          <a:p>
            <a:r>
              <a:rPr lang="en-US" altLang="zh-CN" sz="2000" b="1">
                <a:latin typeface="Courier New" panose="02070309020205020404" pitchFamily="49" charset="0"/>
              </a:rPr>
              <a:t>RETR filename</a:t>
            </a:r>
            <a:r>
              <a:rPr lang="zh-CN" altLang="en-US" sz="2000"/>
              <a:t>获取</a:t>
            </a:r>
            <a:r>
              <a:rPr lang="en-US" altLang="zh-CN" sz="2000"/>
              <a:t>(get) </a:t>
            </a:r>
            <a:r>
              <a:rPr lang="zh-CN" altLang="en-US" sz="2000"/>
              <a:t>文件</a:t>
            </a:r>
          </a:p>
          <a:p>
            <a:r>
              <a:rPr lang="en-US" altLang="zh-CN" sz="2000" b="1">
                <a:latin typeface="Courier New" panose="02070309020205020404" pitchFamily="49" charset="0"/>
              </a:rPr>
              <a:t>STOR filename</a:t>
            </a:r>
            <a:r>
              <a:rPr lang="en-US" altLang="zh-CN" sz="2400"/>
              <a:t> </a:t>
            </a:r>
            <a:r>
              <a:rPr lang="zh-CN" altLang="en-US" sz="2000"/>
              <a:t>存储</a:t>
            </a:r>
            <a:r>
              <a:rPr lang="en-US" altLang="zh-CN" sz="2000"/>
              <a:t> (puts)</a:t>
            </a:r>
            <a:r>
              <a:rPr lang="zh-CN" altLang="en-US" sz="2000"/>
              <a:t>文件到远程主机</a:t>
            </a:r>
            <a:endParaRPr lang="en-US" altLang="zh-CN" sz="2000"/>
          </a:p>
        </p:txBody>
      </p:sp>
      <p:sp>
        <p:nvSpPr>
          <p:cNvPr id="59398" name="Rectangle 4">
            <a:extLst>
              <a:ext uri="{FF2B5EF4-FFF2-40B4-BE49-F238E27FC236}">
                <a16:creationId xmlns:a16="http://schemas.microsoft.com/office/drawing/2014/main" id="{969894B5-A4E1-4A60-96ED-5F38CC2C13F9}"/>
              </a:ext>
            </a:extLst>
          </p:cNvPr>
          <p:cNvSpPr>
            <a:spLocks noGrp="1" noChangeArrowheads="1"/>
          </p:cNvSpPr>
          <p:nvPr>
            <p:ph type="body" sz="half" idx="4294967295"/>
          </p:nvPr>
        </p:nvSpPr>
        <p:spPr>
          <a:xfrm>
            <a:off x="4624388" y="1066800"/>
            <a:ext cx="3932237" cy="4114800"/>
          </a:xfrm>
        </p:spPr>
        <p:txBody>
          <a:bodyPr/>
          <a:lstStyle/>
          <a:p>
            <a:pPr>
              <a:buFont typeface="Wingdings" panose="05000000000000000000" pitchFamily="2" charset="2"/>
              <a:buNone/>
            </a:pPr>
            <a:r>
              <a:rPr lang="zh-CN" altLang="en-US" sz="2400" u="sng">
                <a:solidFill>
                  <a:srgbClr val="FF0000"/>
                </a:solidFill>
              </a:rPr>
              <a:t>返回码示例：</a:t>
            </a:r>
            <a:endParaRPr lang="zh-CN" altLang="en-US" sz="2400"/>
          </a:p>
          <a:p>
            <a:r>
              <a:rPr lang="zh-CN" altLang="en-US" sz="2000"/>
              <a:t>状态码和短语</a:t>
            </a:r>
            <a:r>
              <a:rPr lang="en-US" altLang="zh-CN" sz="2000"/>
              <a:t>(</a:t>
            </a:r>
            <a:r>
              <a:rPr lang="zh-CN" altLang="en-US" sz="2000"/>
              <a:t>如在</a:t>
            </a:r>
            <a:r>
              <a:rPr lang="en-US" altLang="zh-CN" sz="2000"/>
              <a:t>HTTP</a:t>
            </a:r>
            <a:r>
              <a:rPr lang="zh-CN" altLang="en-US" sz="2000"/>
              <a:t>中的那样</a:t>
            </a:r>
            <a:r>
              <a:rPr lang="en-US" altLang="zh-CN" sz="2000"/>
              <a:t>)</a:t>
            </a:r>
            <a:endParaRPr lang="en-US" altLang="zh-CN" sz="2400"/>
          </a:p>
          <a:p>
            <a:r>
              <a:rPr lang="en-US" altLang="zh-CN" sz="2000" b="1">
                <a:latin typeface="Courier New" panose="02070309020205020404" pitchFamily="49" charset="0"/>
              </a:rPr>
              <a:t>331 Username OK, password required</a:t>
            </a:r>
          </a:p>
          <a:p>
            <a:r>
              <a:rPr lang="en-US" altLang="zh-CN" sz="2000" b="1">
                <a:latin typeface="Courier New" panose="02070309020205020404" pitchFamily="49" charset="0"/>
              </a:rPr>
              <a:t>125 data connection already open; transfer starting</a:t>
            </a:r>
          </a:p>
          <a:p>
            <a:r>
              <a:rPr lang="en-US" altLang="zh-CN" sz="2000" b="1">
                <a:latin typeface="Courier New" panose="02070309020205020404" pitchFamily="49" charset="0"/>
              </a:rPr>
              <a:t>425 Can’t open data connection</a:t>
            </a:r>
          </a:p>
          <a:p>
            <a:r>
              <a:rPr lang="en-US" altLang="zh-CN" sz="2000" b="1">
                <a:latin typeface="Courier New" panose="02070309020205020404" pitchFamily="49" charset="0"/>
              </a:rPr>
              <a:t>452 Error writing file</a:t>
            </a:r>
            <a:endParaRPr lang="en-US" altLang="zh-CN" sz="2400"/>
          </a:p>
        </p:txBody>
      </p:sp>
      <p:sp>
        <p:nvSpPr>
          <p:cNvPr id="59400" name="Rectangle 2">
            <a:extLst>
              <a:ext uri="{FF2B5EF4-FFF2-40B4-BE49-F238E27FC236}">
                <a16:creationId xmlns:a16="http://schemas.microsoft.com/office/drawing/2014/main" id="{DB10D121-DD48-430C-B036-8BF6B0A72D36}"/>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FTP</a:t>
            </a:r>
            <a:r>
              <a:rPr lang="zh-CN" altLang="en-US" sz="4000"/>
              <a:t>命令</a:t>
            </a:r>
            <a:r>
              <a:rPr lang="en-US" altLang="zh-CN" sz="4000"/>
              <a:t>, </a:t>
            </a:r>
            <a:r>
              <a:rPr lang="zh-CN" altLang="en-US" sz="4000"/>
              <a:t>响应</a:t>
            </a:r>
            <a:endParaRPr lang="en-US" altLang="zh-CN" sz="4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E6EBB1C-39D3-46D0-B92E-AF59F157AC1F}"/>
              </a:ext>
            </a:extLst>
          </p:cNvPr>
          <p:cNvSpPr>
            <a:spLocks noGrp="1"/>
          </p:cNvSpPr>
          <p:nvPr>
            <p:ph type="title"/>
          </p:nvPr>
        </p:nvSpPr>
        <p:spPr/>
        <p:txBody>
          <a:bodyPr/>
          <a:lstStyle/>
          <a:p>
            <a:r>
              <a:rPr lang="en-US" altLang="zh-CN" dirty="0"/>
              <a:t>FTP</a:t>
            </a:r>
            <a:r>
              <a:rPr lang="zh-CN" altLang="en-US" dirty="0"/>
              <a:t>概述</a:t>
            </a:r>
          </a:p>
        </p:txBody>
      </p:sp>
      <p:sp>
        <p:nvSpPr>
          <p:cNvPr id="6" name="内容占位符 5">
            <a:extLst>
              <a:ext uri="{FF2B5EF4-FFF2-40B4-BE49-F238E27FC236}">
                <a16:creationId xmlns:a16="http://schemas.microsoft.com/office/drawing/2014/main" id="{E61FC623-0AA8-4E72-8400-29E99C7B4E6E}"/>
              </a:ext>
            </a:extLst>
          </p:cNvPr>
          <p:cNvSpPr>
            <a:spLocks noGrp="1"/>
          </p:cNvSpPr>
          <p:nvPr>
            <p:ph idx="1"/>
          </p:nvPr>
        </p:nvSpPr>
        <p:spPr>
          <a:xfrm>
            <a:off x="533400" y="1066800"/>
            <a:ext cx="8023225" cy="4876800"/>
          </a:xfrm>
        </p:spPr>
        <p:txBody>
          <a:bodyPr/>
          <a:lstStyle/>
          <a:p>
            <a:pPr marL="285750" indent="-285750">
              <a:buFont typeface="Arial" panose="020B0604020202020204" pitchFamily="34" charset="0"/>
              <a:buChar char="•"/>
            </a:pPr>
            <a:r>
              <a:rPr lang="zh-CN" altLang="en-US" dirty="0"/>
              <a:t> </a:t>
            </a:r>
            <a:r>
              <a:rPr lang="zh-CN" altLang="en-US" sz="2000" dirty="0"/>
              <a:t>FTP是文件传输协议File Transfer Protocal的简写主要完成与远程计算机的文件传输。 </a:t>
            </a:r>
          </a:p>
          <a:p>
            <a:pPr marL="285750" indent="-285750">
              <a:buFont typeface="Arial" panose="020B0604020202020204" pitchFamily="34" charset="0"/>
              <a:buChar char="•"/>
            </a:pPr>
            <a:r>
              <a:rPr lang="zh-CN" altLang="en-US" sz="2000" dirty="0"/>
              <a:t>  FTP采用客户/服务器模式</a:t>
            </a:r>
            <a:r>
              <a:rPr lang="en-US" altLang="zh-CN" sz="2000" dirty="0"/>
              <a:t>,</a:t>
            </a:r>
            <a:r>
              <a:rPr lang="zh-CN" altLang="en-US" sz="2000" dirty="0"/>
              <a:t>客户机与服务器之间利用TCP建立连接客户可以从服务器上下载文件也可以把本地文件上传至服务器。 </a:t>
            </a:r>
          </a:p>
          <a:p>
            <a:pPr marL="285750" indent="-285750">
              <a:buFont typeface="Arial" panose="020B0604020202020204" pitchFamily="34" charset="0"/>
              <a:buChar char="•"/>
            </a:pPr>
            <a:r>
              <a:rPr lang="zh-CN" altLang="en-US" sz="2000" dirty="0"/>
              <a:t>  FTP服务器有匿名的和授权的两种。匿名的FTP服务器向公众开放</a:t>
            </a:r>
            <a:r>
              <a:rPr lang="en-US" altLang="zh-CN" sz="2000" dirty="0"/>
              <a:t>,</a:t>
            </a:r>
            <a:r>
              <a:rPr lang="zh-CN" altLang="en-US" sz="2000" dirty="0"/>
              <a:t>用户可以用“ftp”或“anonymous”为帐号</a:t>
            </a:r>
            <a:r>
              <a:rPr lang="en-US" altLang="zh-CN" sz="2000" dirty="0"/>
              <a:t>,</a:t>
            </a:r>
            <a:r>
              <a:rPr lang="zh-CN" altLang="en-US" sz="2000" dirty="0"/>
              <a:t>用电子邮箱地址为密码登录服务器</a:t>
            </a:r>
            <a:r>
              <a:rPr lang="en-US" altLang="zh-CN" sz="2000" dirty="0"/>
              <a:t>,</a:t>
            </a:r>
            <a:r>
              <a:rPr lang="zh-CN" altLang="en-US" sz="2000" dirty="0"/>
              <a:t>授权的FTP服务器必须用授权的账户名和密码才能登录服务器。</a:t>
            </a:r>
            <a:endParaRPr lang="en-US" altLang="zh-CN" sz="2000" dirty="0"/>
          </a:p>
          <a:p>
            <a:pPr marL="285750" indent="-285750">
              <a:buFont typeface="Arial" panose="020B0604020202020204" pitchFamily="34" charset="0"/>
              <a:buChar char="•"/>
            </a:pPr>
            <a:r>
              <a:rPr lang="zh-CN" altLang="en-US" sz="2000" dirty="0"/>
              <a:t>通常匿名的用户权限较低只能下载文件不能上传文件。 </a:t>
            </a:r>
          </a:p>
          <a:p>
            <a:pPr marL="285750" indent="-285750">
              <a:buFont typeface="Arial" panose="020B0604020202020204" pitchFamily="34" charset="0"/>
              <a:buChar char="•"/>
            </a:pPr>
            <a:r>
              <a:rPr lang="zh-CN" altLang="en-US" sz="2000" dirty="0"/>
              <a:t>  客户机访问</a:t>
            </a:r>
            <a:r>
              <a:rPr lang="en-US" altLang="zh-CN" sz="2000" dirty="0"/>
              <a:t>FTP</a:t>
            </a:r>
            <a:r>
              <a:rPr lang="zh-CN" altLang="en-US" sz="2000" dirty="0"/>
              <a:t>服务器通常有两种方法用</a:t>
            </a:r>
            <a:r>
              <a:rPr lang="en-US" altLang="zh-CN" sz="2000" dirty="0"/>
              <a:t>FTP</a:t>
            </a:r>
            <a:r>
              <a:rPr lang="zh-CN" altLang="en-US" sz="2000" dirty="0"/>
              <a:t>命令访问和用</a:t>
            </a:r>
            <a:r>
              <a:rPr lang="en-US" altLang="zh-CN" sz="2000" dirty="0"/>
              <a:t>FTP</a:t>
            </a:r>
            <a:r>
              <a:rPr lang="zh-CN" altLang="en-US" sz="2000" dirty="0"/>
              <a:t>客户端软件访问。</a:t>
            </a:r>
          </a:p>
          <a:p>
            <a:endParaRPr lang="zh-CN" altLang="en-US" dirty="0"/>
          </a:p>
        </p:txBody>
      </p:sp>
      <p:sp>
        <p:nvSpPr>
          <p:cNvPr id="2" name="灯片编号占位符 1">
            <a:extLst>
              <a:ext uri="{FF2B5EF4-FFF2-40B4-BE49-F238E27FC236}">
                <a16:creationId xmlns:a16="http://schemas.microsoft.com/office/drawing/2014/main" id="{6BBA30EA-3D6B-4D71-A4BB-F401AE88654E}"/>
              </a:ext>
            </a:extLst>
          </p:cNvPr>
          <p:cNvSpPr>
            <a:spLocks noGrp="1"/>
          </p:cNvSpPr>
          <p:nvPr>
            <p:ph type="sldNum" sz="quarter" idx="10"/>
          </p:nvPr>
        </p:nvSpPr>
        <p:spPr/>
        <p:txBody>
          <a:bodyPr/>
          <a:lstStyle/>
          <a:p>
            <a:fld id="{6982816C-0DAE-47A4-BD33-5F87705D47AA}" type="slidenum">
              <a:rPr lang="en-US" altLang="ko-KR" smtClean="0"/>
              <a:pPr/>
              <a:t>48</a:t>
            </a:fld>
            <a:endParaRPr lang="en-US" altLang="ko-KR"/>
          </a:p>
        </p:txBody>
      </p:sp>
    </p:spTree>
    <p:extLst>
      <p:ext uri="{BB962C8B-B14F-4D97-AF65-F5344CB8AC3E}">
        <p14:creationId xmlns:p14="http://schemas.microsoft.com/office/powerpoint/2010/main" val="2726667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A7AB88-0B59-4E6A-B1E5-AC8062959526}"/>
              </a:ext>
            </a:extLst>
          </p:cNvPr>
          <p:cNvSpPr>
            <a:spLocks noGrp="1"/>
          </p:cNvSpPr>
          <p:nvPr>
            <p:ph type="title"/>
          </p:nvPr>
        </p:nvSpPr>
        <p:spPr/>
        <p:txBody>
          <a:bodyPr/>
          <a:lstStyle/>
          <a:p>
            <a:r>
              <a:rPr lang="zh-CN" altLang="en-US" dirty="0"/>
              <a:t>常用</a:t>
            </a:r>
            <a:r>
              <a:rPr lang="en-US" altLang="zh-CN" dirty="0"/>
              <a:t>FTP</a:t>
            </a:r>
            <a:r>
              <a:rPr lang="zh-CN" altLang="en-US" dirty="0"/>
              <a:t>命令的使用</a:t>
            </a:r>
          </a:p>
        </p:txBody>
      </p:sp>
      <p:sp>
        <p:nvSpPr>
          <p:cNvPr id="5" name="内容占位符 4">
            <a:extLst>
              <a:ext uri="{FF2B5EF4-FFF2-40B4-BE49-F238E27FC236}">
                <a16:creationId xmlns:a16="http://schemas.microsoft.com/office/drawing/2014/main" id="{3EB9B49D-8295-4C83-A0DF-695A615A6196}"/>
              </a:ext>
            </a:extLst>
          </p:cNvPr>
          <p:cNvSpPr>
            <a:spLocks noGrp="1"/>
          </p:cNvSpPr>
          <p:nvPr>
            <p:ph idx="1"/>
          </p:nvPr>
        </p:nvSpPr>
        <p:spPr>
          <a:xfrm>
            <a:off x="533400" y="1066799"/>
            <a:ext cx="8023225" cy="5459413"/>
          </a:xfrm>
        </p:spPr>
        <p:txBody>
          <a:bodyPr/>
          <a:lstStyle/>
          <a:p>
            <a:pPr marL="0" indent="0">
              <a:buNone/>
            </a:pPr>
            <a:r>
              <a:rPr lang="zh-CN" altLang="en-US" dirty="0"/>
              <a:t> </a:t>
            </a:r>
            <a:r>
              <a:rPr lang="zh-CN" altLang="en-US" sz="1600" dirty="0"/>
              <a:t>登录FTP服务器 </a:t>
            </a:r>
          </a:p>
          <a:p>
            <a:pPr marL="0" indent="0">
              <a:buNone/>
            </a:pPr>
            <a:r>
              <a:rPr lang="zh-CN" altLang="en-US" sz="1600" dirty="0"/>
              <a:t> 输入命令 ftp host </a:t>
            </a:r>
          </a:p>
          <a:p>
            <a:pPr marL="0" indent="0">
              <a:buNone/>
            </a:pPr>
            <a:r>
              <a:rPr lang="zh-CN" altLang="en-US" sz="1600" dirty="0"/>
              <a:t>  其中host是FTP服务器的域名或IP地址。</a:t>
            </a:r>
            <a:endParaRPr lang="en-US" altLang="zh-CN" sz="1600" dirty="0"/>
          </a:p>
          <a:p>
            <a:pPr marL="0" indent="0">
              <a:buNone/>
            </a:pPr>
            <a:endParaRPr lang="zh-CN" altLang="en-US" sz="1600" dirty="0"/>
          </a:p>
          <a:p>
            <a:pPr marL="0" indent="0">
              <a:buNone/>
            </a:pPr>
            <a:r>
              <a:rPr lang="zh-CN" altLang="en-US" sz="1600" dirty="0"/>
              <a:t>C:\&gt;ftp ftp.bttc.cn </a:t>
            </a:r>
          </a:p>
          <a:p>
            <a:pPr marL="0" indent="0">
              <a:buNone/>
            </a:pPr>
            <a:r>
              <a:rPr lang="zh-CN" altLang="en-US" sz="1600" dirty="0"/>
              <a:t>  启动FTP后命令提示符变为ftp&gt; </a:t>
            </a:r>
          </a:p>
          <a:p>
            <a:pPr marL="0" indent="0">
              <a:buNone/>
            </a:pPr>
            <a:r>
              <a:rPr lang="zh-CN" altLang="en-US" sz="1600" dirty="0"/>
              <a:t>  </a:t>
            </a:r>
          </a:p>
          <a:p>
            <a:pPr marL="0" indent="0">
              <a:buNone/>
            </a:pPr>
            <a:r>
              <a:rPr lang="zh-CN" altLang="en-US" sz="1600" dirty="0"/>
              <a:t>User:anonymous </a:t>
            </a:r>
          </a:p>
          <a:p>
            <a:pPr marL="0" indent="0">
              <a:buNone/>
            </a:pPr>
            <a:r>
              <a:rPr lang="zh-CN" altLang="en-US" sz="1600" dirty="0"/>
              <a:t>331 User name okay,please send complete E-mail address as password </a:t>
            </a:r>
          </a:p>
          <a:p>
            <a:pPr marL="0" indent="0">
              <a:buNone/>
            </a:pPr>
            <a:r>
              <a:rPr lang="zh-CN" altLang="en-US" sz="1600" dirty="0"/>
              <a:t>Password: </a:t>
            </a:r>
          </a:p>
          <a:p>
            <a:pPr marL="0" indent="0">
              <a:buNone/>
            </a:pPr>
            <a:r>
              <a:rPr lang="zh-CN" altLang="en-US" sz="1600" dirty="0"/>
              <a:t>230 User logged in,proceed </a:t>
            </a:r>
          </a:p>
          <a:p>
            <a:pPr marL="0" indent="0">
              <a:buNone/>
            </a:pPr>
            <a:r>
              <a:rPr lang="zh-CN" altLang="en-US" sz="1600" dirty="0"/>
              <a:t>ftp&gt; </a:t>
            </a:r>
          </a:p>
          <a:p>
            <a:pPr marL="0" indent="0">
              <a:buNone/>
            </a:pPr>
            <a:r>
              <a:rPr lang="zh-CN" altLang="en-US" sz="1600" dirty="0"/>
              <a:t>  注意：在输入密码时屏幕没有任何显示，但已经输入了，不要认为出错。登录成功后</a:t>
            </a:r>
          </a:p>
          <a:p>
            <a:pPr marL="0" indent="0">
              <a:buNone/>
            </a:pPr>
            <a:r>
              <a:rPr lang="zh-CN" altLang="en-US" sz="1600" dirty="0"/>
              <a:t>就可以访问FTP服务器上的文件了。 </a:t>
            </a:r>
          </a:p>
          <a:p>
            <a:pPr marL="0" indent="0">
              <a:buNone/>
            </a:pPr>
            <a:r>
              <a:rPr lang="zh-CN" altLang="en-US" sz="1600" dirty="0"/>
              <a:t>  如果由于用户名或密码错误导致登录失败，可以用user命令重新登录。 </a:t>
            </a:r>
          </a:p>
          <a:p>
            <a:endParaRPr lang="zh-CN" altLang="en-US" dirty="0"/>
          </a:p>
        </p:txBody>
      </p:sp>
      <p:sp>
        <p:nvSpPr>
          <p:cNvPr id="2" name="灯片编号占位符 1">
            <a:extLst>
              <a:ext uri="{FF2B5EF4-FFF2-40B4-BE49-F238E27FC236}">
                <a16:creationId xmlns:a16="http://schemas.microsoft.com/office/drawing/2014/main" id="{59D89342-FC43-47D4-B970-E57C7EAEB56D}"/>
              </a:ext>
            </a:extLst>
          </p:cNvPr>
          <p:cNvSpPr>
            <a:spLocks noGrp="1"/>
          </p:cNvSpPr>
          <p:nvPr>
            <p:ph type="sldNum" sz="quarter" idx="10"/>
          </p:nvPr>
        </p:nvSpPr>
        <p:spPr/>
        <p:txBody>
          <a:bodyPr/>
          <a:lstStyle/>
          <a:p>
            <a:fld id="{6982816C-0DAE-47A4-BD33-5F87705D47AA}" type="slidenum">
              <a:rPr lang="en-US" altLang="ko-KR" smtClean="0"/>
              <a:pPr/>
              <a:t>49</a:t>
            </a:fld>
            <a:endParaRPr lang="en-US" altLang="ko-KR"/>
          </a:p>
        </p:txBody>
      </p:sp>
    </p:spTree>
    <p:extLst>
      <p:ext uri="{BB962C8B-B14F-4D97-AF65-F5344CB8AC3E}">
        <p14:creationId xmlns:p14="http://schemas.microsoft.com/office/powerpoint/2010/main" val="426982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灯片编号占位符 1">
            <a:extLst>
              <a:ext uri="{FF2B5EF4-FFF2-40B4-BE49-F238E27FC236}">
                <a16:creationId xmlns:a16="http://schemas.microsoft.com/office/drawing/2014/main" id="{1341B4D4-6390-434F-B8A7-D519F0279A79}"/>
              </a:ext>
            </a:extLst>
          </p:cNvPr>
          <p:cNvSpPr>
            <a:spLocks noGrp="1"/>
          </p:cNvSpPr>
          <p:nvPr>
            <p:ph type="sldNum" sz="quarter" idx="10"/>
          </p:nvPr>
        </p:nvSpPr>
        <p:spPr/>
        <p:txBody>
          <a:bodyPr/>
          <a:lstStyle/>
          <a:p>
            <a:fld id="{F514B577-A179-4382-B6D5-A9223093DB5C}" type="slidenum">
              <a:rPr lang="en-US" altLang="ko-KR"/>
              <a:pPr/>
              <a:t>5</a:t>
            </a:fld>
            <a:endParaRPr lang="en-US" altLang="ko-KR"/>
          </a:p>
        </p:txBody>
      </p:sp>
      <p:sp>
        <p:nvSpPr>
          <p:cNvPr id="1044" name="Rectangle 3">
            <a:extLst>
              <a:ext uri="{FF2B5EF4-FFF2-40B4-BE49-F238E27FC236}">
                <a16:creationId xmlns:a16="http://schemas.microsoft.com/office/drawing/2014/main" id="{DD4EC5B9-8710-4266-B44A-779A62187CFA}"/>
              </a:ext>
            </a:extLst>
          </p:cNvPr>
          <p:cNvSpPr>
            <a:spLocks noGrp="1" noChangeArrowheads="1"/>
          </p:cNvSpPr>
          <p:nvPr>
            <p:ph type="body" sz="half" idx="4294967295"/>
          </p:nvPr>
        </p:nvSpPr>
        <p:spPr>
          <a:xfrm>
            <a:off x="438150" y="1400175"/>
            <a:ext cx="4559300" cy="5114925"/>
          </a:xfrm>
        </p:spPr>
        <p:txBody>
          <a:bodyPr/>
          <a:lstStyle/>
          <a:p>
            <a:pPr>
              <a:buFont typeface="Wingdings" panose="05000000000000000000" pitchFamily="2" charset="2"/>
              <a:buNone/>
            </a:pPr>
            <a:r>
              <a:rPr lang="zh-CN" altLang="en-US">
                <a:solidFill>
                  <a:schemeClr val="accent2"/>
                </a:solidFill>
              </a:rPr>
              <a:t>编写程序能够</a:t>
            </a:r>
            <a:endParaRPr lang="en-US" altLang="zh-CN">
              <a:solidFill>
                <a:schemeClr val="accent2"/>
              </a:solidFill>
            </a:endParaRPr>
          </a:p>
          <a:p>
            <a:pPr lvl="1"/>
            <a:r>
              <a:rPr lang="zh-CN" altLang="en-US"/>
              <a:t>能够在不同端系统上运行</a:t>
            </a:r>
            <a:endParaRPr lang="en-US" altLang="zh-CN"/>
          </a:p>
          <a:p>
            <a:pPr lvl="1"/>
            <a:r>
              <a:rPr lang="zh-CN" altLang="en-US"/>
              <a:t>能够通过网络通信</a:t>
            </a:r>
            <a:endParaRPr lang="en-US" altLang="zh-CN"/>
          </a:p>
          <a:p>
            <a:pPr lvl="1"/>
            <a:r>
              <a:rPr lang="zh-CN" altLang="en-US"/>
              <a:t>如</a:t>
            </a:r>
            <a:r>
              <a:rPr lang="en-US" altLang="zh-CN"/>
              <a:t>Web: Web</a:t>
            </a:r>
            <a:r>
              <a:rPr lang="zh-CN" altLang="en-US"/>
              <a:t>服务器软件与浏览器软件通信</a:t>
            </a:r>
            <a:endParaRPr lang="en-US" altLang="zh-CN"/>
          </a:p>
          <a:p>
            <a:pPr>
              <a:buFont typeface="Wingdings" panose="05000000000000000000" pitchFamily="2" charset="2"/>
              <a:buNone/>
            </a:pPr>
            <a:r>
              <a:rPr lang="zh-CN" altLang="en-US">
                <a:solidFill>
                  <a:schemeClr val="accent2"/>
                </a:solidFill>
              </a:rPr>
              <a:t>非网络核心设备的程序</a:t>
            </a:r>
            <a:endParaRPr lang="en-US" altLang="zh-CN">
              <a:solidFill>
                <a:schemeClr val="accent2"/>
              </a:solidFill>
            </a:endParaRPr>
          </a:p>
          <a:p>
            <a:pPr lvl="1"/>
            <a:r>
              <a:rPr lang="zh-CN" altLang="en-US"/>
              <a:t>三层协议软件</a:t>
            </a:r>
            <a:r>
              <a:rPr lang="en-US" altLang="zh-CN"/>
              <a:t>(</a:t>
            </a:r>
            <a:r>
              <a:rPr lang="zh-CN" altLang="en-US"/>
              <a:t>路由器</a:t>
            </a:r>
            <a:r>
              <a:rPr lang="en-US" altLang="zh-CN"/>
              <a:t>)</a:t>
            </a:r>
          </a:p>
          <a:p>
            <a:pPr lvl="1"/>
            <a:r>
              <a:rPr lang="zh-CN" altLang="en-US"/>
              <a:t>二层协议软件</a:t>
            </a:r>
            <a:r>
              <a:rPr lang="en-US" altLang="zh-CN"/>
              <a:t>(</a:t>
            </a:r>
            <a:r>
              <a:rPr lang="zh-CN" altLang="en-US"/>
              <a:t>交换机、路由器</a:t>
            </a:r>
            <a:r>
              <a:rPr lang="en-US" altLang="zh-CN"/>
              <a:t>)</a:t>
            </a:r>
          </a:p>
        </p:txBody>
      </p:sp>
      <p:grpSp>
        <p:nvGrpSpPr>
          <p:cNvPr id="1045" name="Group 4">
            <a:extLst>
              <a:ext uri="{FF2B5EF4-FFF2-40B4-BE49-F238E27FC236}">
                <a16:creationId xmlns:a16="http://schemas.microsoft.com/office/drawing/2014/main" id="{940830E3-7B5F-4A34-B253-0E145766FF47}"/>
              </a:ext>
            </a:extLst>
          </p:cNvPr>
          <p:cNvGrpSpPr>
            <a:grpSpLocks/>
          </p:cNvGrpSpPr>
          <p:nvPr/>
        </p:nvGrpSpPr>
        <p:grpSpPr bwMode="auto">
          <a:xfrm>
            <a:off x="5165725" y="1905000"/>
            <a:ext cx="3678238" cy="3670300"/>
            <a:chOff x="3092" y="1182"/>
            <a:chExt cx="2317" cy="2312"/>
          </a:xfrm>
        </p:grpSpPr>
        <p:sp>
          <p:nvSpPr>
            <p:cNvPr id="1073" name="Freeform 5">
              <a:extLst>
                <a:ext uri="{FF2B5EF4-FFF2-40B4-BE49-F238E27FC236}">
                  <a16:creationId xmlns:a16="http://schemas.microsoft.com/office/drawing/2014/main" id="{389CB02C-B69C-4178-970C-9110A09A2DD4}"/>
                </a:ext>
              </a:extLst>
            </p:cNvPr>
            <p:cNvSpPr>
              <a:spLocks/>
            </p:cNvSpPr>
            <p:nvPr/>
          </p:nvSpPr>
          <p:spPr bwMode="auto">
            <a:xfrm>
              <a:off x="4276" y="1272"/>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74" name="Freeform 6">
              <a:extLst>
                <a:ext uri="{FF2B5EF4-FFF2-40B4-BE49-F238E27FC236}">
                  <a16:creationId xmlns:a16="http://schemas.microsoft.com/office/drawing/2014/main" id="{0D065979-77B5-416F-A208-A4D21BBD07D5}"/>
                </a:ext>
              </a:extLst>
            </p:cNvPr>
            <p:cNvSpPr>
              <a:spLocks/>
            </p:cNvSpPr>
            <p:nvPr/>
          </p:nvSpPr>
          <p:spPr bwMode="auto">
            <a:xfrm>
              <a:off x="3092" y="1182"/>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75" name="Freeform 7">
              <a:extLst>
                <a:ext uri="{FF2B5EF4-FFF2-40B4-BE49-F238E27FC236}">
                  <a16:creationId xmlns:a16="http://schemas.microsoft.com/office/drawing/2014/main" id="{5D2B0184-2DF8-4101-BB11-742B5E3F9DFE}"/>
                </a:ext>
              </a:extLst>
            </p:cNvPr>
            <p:cNvSpPr>
              <a:spLocks/>
            </p:cNvSpPr>
            <p:nvPr/>
          </p:nvSpPr>
          <p:spPr bwMode="auto">
            <a:xfrm>
              <a:off x="3324" y="2096"/>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76" name="Group 8">
              <a:extLst>
                <a:ext uri="{FF2B5EF4-FFF2-40B4-BE49-F238E27FC236}">
                  <a16:creationId xmlns:a16="http://schemas.microsoft.com/office/drawing/2014/main" id="{9E889032-02AC-483A-85B3-5EC55A26079D}"/>
                </a:ext>
              </a:extLst>
            </p:cNvPr>
            <p:cNvGrpSpPr>
              <a:grpSpLocks/>
            </p:cNvGrpSpPr>
            <p:nvPr/>
          </p:nvGrpSpPr>
          <p:grpSpPr bwMode="auto">
            <a:xfrm>
              <a:off x="3166" y="1267"/>
              <a:ext cx="462" cy="201"/>
              <a:chOff x="3552" y="246"/>
              <a:chExt cx="527" cy="248"/>
            </a:xfrm>
          </p:grpSpPr>
          <p:graphicFrame>
            <p:nvGraphicFramePr>
              <p:cNvPr id="1039" name="Object 9">
                <a:extLst>
                  <a:ext uri="{FF2B5EF4-FFF2-40B4-BE49-F238E27FC236}">
                    <a16:creationId xmlns:a16="http://schemas.microsoft.com/office/drawing/2014/main" id="{F73C3D3E-9067-4AF4-9B48-A4FBED7AFD7F}"/>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25" name="Clip" r:id="rId4" imgW="1305000" imgH="1085760" progId="MS_ClipArt_Gallery.2">
                      <p:embed/>
                    </p:oleObj>
                  </mc:Choice>
                  <mc:Fallback>
                    <p:oleObj name="Clip" r:id="rId4" imgW="1305000" imgH="1085760"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0" name="Object 10">
                <a:extLst>
                  <a:ext uri="{FF2B5EF4-FFF2-40B4-BE49-F238E27FC236}">
                    <a16:creationId xmlns:a16="http://schemas.microsoft.com/office/drawing/2014/main" id="{4CC03B70-F82C-4C65-B3EC-DD115647500D}"/>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26" name="Clip" r:id="rId6" imgW="676440" imgH="485640" progId="MS_ClipArt_Gallery.2">
                      <p:embed/>
                    </p:oleObj>
                  </mc:Choice>
                  <mc:Fallback>
                    <p:oleObj name="Clip" r:id="rId6" imgW="676440" imgH="485640"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7" name="Line 11">
                <a:extLst>
                  <a:ext uri="{FF2B5EF4-FFF2-40B4-BE49-F238E27FC236}">
                    <a16:creationId xmlns:a16="http://schemas.microsoft.com/office/drawing/2014/main" id="{3387E4E2-8234-45EB-BA38-013024E7C716}"/>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77" name="Group 12">
              <a:extLst>
                <a:ext uri="{FF2B5EF4-FFF2-40B4-BE49-F238E27FC236}">
                  <a16:creationId xmlns:a16="http://schemas.microsoft.com/office/drawing/2014/main" id="{924B793A-B568-432F-814B-00DA361A2AE6}"/>
                </a:ext>
              </a:extLst>
            </p:cNvPr>
            <p:cNvGrpSpPr>
              <a:grpSpLocks/>
            </p:cNvGrpSpPr>
            <p:nvPr/>
          </p:nvGrpSpPr>
          <p:grpSpPr bwMode="auto">
            <a:xfrm>
              <a:off x="3166" y="1642"/>
              <a:ext cx="462" cy="201"/>
              <a:chOff x="3552" y="246"/>
              <a:chExt cx="527" cy="248"/>
            </a:xfrm>
          </p:grpSpPr>
          <p:graphicFrame>
            <p:nvGraphicFramePr>
              <p:cNvPr id="1037" name="Object 13">
                <a:extLst>
                  <a:ext uri="{FF2B5EF4-FFF2-40B4-BE49-F238E27FC236}">
                    <a16:creationId xmlns:a16="http://schemas.microsoft.com/office/drawing/2014/main" id="{D69DDA3F-A78C-4905-BA3C-AA77D5232084}"/>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27" name="Clip" r:id="rId8" imgW="1305000" imgH="1085760" progId="MS_ClipArt_Gallery.2">
                      <p:embed/>
                    </p:oleObj>
                  </mc:Choice>
                  <mc:Fallback>
                    <p:oleObj name="Clip" r:id="rId8" imgW="1305000" imgH="1085760"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 name="Object 14">
                <a:extLst>
                  <a:ext uri="{FF2B5EF4-FFF2-40B4-BE49-F238E27FC236}">
                    <a16:creationId xmlns:a16="http://schemas.microsoft.com/office/drawing/2014/main" id="{CF49B574-A747-4973-AD1F-7602C0ACC857}"/>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28" name="Clip" r:id="rId9" imgW="676440" imgH="485640" progId="MS_ClipArt_Gallery.2">
                      <p:embed/>
                    </p:oleObj>
                  </mc:Choice>
                  <mc:Fallback>
                    <p:oleObj name="Clip" r:id="rId9" imgW="676440" imgH="485640"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6" name="Line 15">
                <a:extLst>
                  <a:ext uri="{FF2B5EF4-FFF2-40B4-BE49-F238E27FC236}">
                    <a16:creationId xmlns:a16="http://schemas.microsoft.com/office/drawing/2014/main" id="{5F13A139-4D23-413D-9BC3-73B641208C52}"/>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78" name="Group 16">
              <a:extLst>
                <a:ext uri="{FF2B5EF4-FFF2-40B4-BE49-F238E27FC236}">
                  <a16:creationId xmlns:a16="http://schemas.microsoft.com/office/drawing/2014/main" id="{A4CDEE4D-4E88-4889-824E-E9A1933C460B}"/>
                </a:ext>
              </a:extLst>
            </p:cNvPr>
            <p:cNvGrpSpPr>
              <a:grpSpLocks/>
            </p:cNvGrpSpPr>
            <p:nvPr/>
          </p:nvGrpSpPr>
          <p:grpSpPr bwMode="auto">
            <a:xfrm>
              <a:off x="3403" y="1508"/>
              <a:ext cx="44" cy="135"/>
              <a:chOff x="3842" y="406"/>
              <a:chExt cx="51" cy="167"/>
            </a:xfrm>
          </p:grpSpPr>
          <p:sp>
            <p:nvSpPr>
              <p:cNvPr id="1273" name="Oval 17">
                <a:extLst>
                  <a:ext uri="{FF2B5EF4-FFF2-40B4-BE49-F238E27FC236}">
                    <a16:creationId xmlns:a16="http://schemas.microsoft.com/office/drawing/2014/main" id="{12AA87AB-8BD0-4917-9203-E0CC2EA5CE98}"/>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74" name="Oval 18">
                <a:extLst>
                  <a:ext uri="{FF2B5EF4-FFF2-40B4-BE49-F238E27FC236}">
                    <a16:creationId xmlns:a16="http://schemas.microsoft.com/office/drawing/2014/main" id="{9AC57D16-EDCC-4448-A994-AA0C9435795C}"/>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75" name="Oval 19">
                <a:extLst>
                  <a:ext uri="{FF2B5EF4-FFF2-40B4-BE49-F238E27FC236}">
                    <a16:creationId xmlns:a16="http://schemas.microsoft.com/office/drawing/2014/main" id="{65C232CA-161B-4B18-9711-D8695DD4EC05}"/>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79" name="Group 20">
              <a:extLst>
                <a:ext uri="{FF2B5EF4-FFF2-40B4-BE49-F238E27FC236}">
                  <a16:creationId xmlns:a16="http://schemas.microsoft.com/office/drawing/2014/main" id="{245F326D-E09A-4594-B7D5-2DA565D99218}"/>
                </a:ext>
              </a:extLst>
            </p:cNvPr>
            <p:cNvGrpSpPr>
              <a:grpSpLocks/>
            </p:cNvGrpSpPr>
            <p:nvPr/>
          </p:nvGrpSpPr>
          <p:grpSpPr bwMode="auto">
            <a:xfrm>
              <a:off x="3699" y="1825"/>
              <a:ext cx="132" cy="249"/>
              <a:chOff x="4180" y="783"/>
              <a:chExt cx="150" cy="307"/>
            </a:xfrm>
          </p:grpSpPr>
          <p:sp>
            <p:nvSpPr>
              <p:cNvPr id="1265" name="AutoShape 21">
                <a:extLst>
                  <a:ext uri="{FF2B5EF4-FFF2-40B4-BE49-F238E27FC236}">
                    <a16:creationId xmlns:a16="http://schemas.microsoft.com/office/drawing/2014/main" id="{5CC54EA0-C08C-450F-A9BE-D46BDDB5D20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6" name="Rectangle 22">
                <a:extLst>
                  <a:ext uri="{FF2B5EF4-FFF2-40B4-BE49-F238E27FC236}">
                    <a16:creationId xmlns:a16="http://schemas.microsoft.com/office/drawing/2014/main" id="{854D534E-3546-4933-9346-3B87B5417AD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7" name="Rectangle 23">
                <a:extLst>
                  <a:ext uri="{FF2B5EF4-FFF2-40B4-BE49-F238E27FC236}">
                    <a16:creationId xmlns:a16="http://schemas.microsoft.com/office/drawing/2014/main" id="{74983282-61EB-4968-9DB4-EC8850D07456}"/>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8" name="AutoShape 24">
                <a:extLst>
                  <a:ext uri="{FF2B5EF4-FFF2-40B4-BE49-F238E27FC236}">
                    <a16:creationId xmlns:a16="http://schemas.microsoft.com/office/drawing/2014/main" id="{557E3EFE-13D7-4562-95E4-FFBD77DBCA0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9" name="Line 25">
                <a:extLst>
                  <a:ext uri="{FF2B5EF4-FFF2-40B4-BE49-F238E27FC236}">
                    <a16:creationId xmlns:a16="http://schemas.microsoft.com/office/drawing/2014/main" id="{A03A21B1-262F-493F-9531-E5602556D17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 name="Line 26">
                <a:extLst>
                  <a:ext uri="{FF2B5EF4-FFF2-40B4-BE49-F238E27FC236}">
                    <a16:creationId xmlns:a16="http://schemas.microsoft.com/office/drawing/2014/main" id="{03D2B53E-62F1-4FC2-A87B-72D5692CF28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1" name="Rectangle 27">
                <a:extLst>
                  <a:ext uri="{FF2B5EF4-FFF2-40B4-BE49-F238E27FC236}">
                    <a16:creationId xmlns:a16="http://schemas.microsoft.com/office/drawing/2014/main" id="{04B37817-E715-49AA-8899-097109A1B5B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72" name="Rectangle 28">
                <a:extLst>
                  <a:ext uri="{FF2B5EF4-FFF2-40B4-BE49-F238E27FC236}">
                    <a16:creationId xmlns:a16="http://schemas.microsoft.com/office/drawing/2014/main" id="{F2395769-6039-4B81-807E-9FBE5A5C002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80" name="Group 29">
              <a:extLst>
                <a:ext uri="{FF2B5EF4-FFF2-40B4-BE49-F238E27FC236}">
                  <a16:creationId xmlns:a16="http://schemas.microsoft.com/office/drawing/2014/main" id="{BDA90DDD-0FA3-4954-9835-39DAD28FEE41}"/>
                </a:ext>
              </a:extLst>
            </p:cNvPr>
            <p:cNvGrpSpPr>
              <a:grpSpLocks/>
            </p:cNvGrpSpPr>
            <p:nvPr/>
          </p:nvGrpSpPr>
          <p:grpSpPr bwMode="auto">
            <a:xfrm rot="-5400000">
              <a:off x="3896" y="1874"/>
              <a:ext cx="51" cy="147"/>
              <a:chOff x="3842" y="406"/>
              <a:chExt cx="51" cy="167"/>
            </a:xfrm>
          </p:grpSpPr>
          <p:sp>
            <p:nvSpPr>
              <p:cNvPr id="1262" name="Oval 30">
                <a:extLst>
                  <a:ext uri="{FF2B5EF4-FFF2-40B4-BE49-F238E27FC236}">
                    <a16:creationId xmlns:a16="http://schemas.microsoft.com/office/drawing/2014/main" id="{22B53921-65C8-417E-A299-96B26A70FBEE}"/>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3" name="Oval 31">
                <a:extLst>
                  <a:ext uri="{FF2B5EF4-FFF2-40B4-BE49-F238E27FC236}">
                    <a16:creationId xmlns:a16="http://schemas.microsoft.com/office/drawing/2014/main" id="{C4CBA9F3-5350-46A8-A5EF-6F140E5C2024}"/>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4" name="Oval 32">
                <a:extLst>
                  <a:ext uri="{FF2B5EF4-FFF2-40B4-BE49-F238E27FC236}">
                    <a16:creationId xmlns:a16="http://schemas.microsoft.com/office/drawing/2014/main" id="{6E82CF17-77AB-4809-A068-F28DED477E0E}"/>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081" name="Line 33">
              <a:extLst>
                <a:ext uri="{FF2B5EF4-FFF2-40B4-BE49-F238E27FC236}">
                  <a16:creationId xmlns:a16="http://schemas.microsoft.com/office/drawing/2014/main" id="{5E7C1D30-ED24-4FB2-8CE9-5E11CA8CFE51}"/>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2" name="Line 34">
              <a:extLst>
                <a:ext uri="{FF2B5EF4-FFF2-40B4-BE49-F238E27FC236}">
                  <a16:creationId xmlns:a16="http://schemas.microsoft.com/office/drawing/2014/main" id="{CA2E273B-7BB6-4C19-AFAC-2DAA271E521F}"/>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3" name="Line 35">
              <a:extLst>
                <a:ext uri="{FF2B5EF4-FFF2-40B4-BE49-F238E27FC236}">
                  <a16:creationId xmlns:a16="http://schemas.microsoft.com/office/drawing/2014/main" id="{7BD9EA3C-CCD6-4ACC-AAD4-E88AFDFD06C4}"/>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 name="Line 36">
              <a:extLst>
                <a:ext uri="{FF2B5EF4-FFF2-40B4-BE49-F238E27FC236}">
                  <a16:creationId xmlns:a16="http://schemas.microsoft.com/office/drawing/2014/main" id="{8590B06C-C416-4548-A81D-9174AD673901}"/>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 name="Line 37">
              <a:extLst>
                <a:ext uri="{FF2B5EF4-FFF2-40B4-BE49-F238E27FC236}">
                  <a16:creationId xmlns:a16="http://schemas.microsoft.com/office/drawing/2014/main" id="{4DA2217C-7E2E-4D4B-946A-E0F9D9C4D41C}"/>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 name="Line 38">
              <a:extLst>
                <a:ext uri="{FF2B5EF4-FFF2-40B4-BE49-F238E27FC236}">
                  <a16:creationId xmlns:a16="http://schemas.microsoft.com/office/drawing/2014/main" id="{CF653476-70C9-4AD8-82CC-9A67C277CB3E}"/>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87" name="Group 39">
              <a:extLst>
                <a:ext uri="{FF2B5EF4-FFF2-40B4-BE49-F238E27FC236}">
                  <a16:creationId xmlns:a16="http://schemas.microsoft.com/office/drawing/2014/main" id="{7CEDBB0F-7A22-4144-BDF5-11CC383F5817}"/>
                </a:ext>
              </a:extLst>
            </p:cNvPr>
            <p:cNvGrpSpPr>
              <a:grpSpLocks/>
            </p:cNvGrpSpPr>
            <p:nvPr/>
          </p:nvGrpSpPr>
          <p:grpSpPr bwMode="auto">
            <a:xfrm>
              <a:off x="4011" y="1811"/>
              <a:ext cx="132" cy="249"/>
              <a:chOff x="4180" y="783"/>
              <a:chExt cx="150" cy="307"/>
            </a:xfrm>
          </p:grpSpPr>
          <p:sp>
            <p:nvSpPr>
              <p:cNvPr id="1254" name="AutoShape 40">
                <a:extLst>
                  <a:ext uri="{FF2B5EF4-FFF2-40B4-BE49-F238E27FC236}">
                    <a16:creationId xmlns:a16="http://schemas.microsoft.com/office/drawing/2014/main" id="{643BC2F1-22D6-4A33-9B31-678CA12BBFA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5" name="Rectangle 41">
                <a:extLst>
                  <a:ext uri="{FF2B5EF4-FFF2-40B4-BE49-F238E27FC236}">
                    <a16:creationId xmlns:a16="http://schemas.microsoft.com/office/drawing/2014/main" id="{F698EE72-AB37-48B5-B845-3B5AA0686CF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6" name="Rectangle 42">
                <a:extLst>
                  <a:ext uri="{FF2B5EF4-FFF2-40B4-BE49-F238E27FC236}">
                    <a16:creationId xmlns:a16="http://schemas.microsoft.com/office/drawing/2014/main" id="{317EF3F2-46E2-4135-9332-AC77AE20F128}"/>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7" name="AutoShape 43">
                <a:extLst>
                  <a:ext uri="{FF2B5EF4-FFF2-40B4-BE49-F238E27FC236}">
                    <a16:creationId xmlns:a16="http://schemas.microsoft.com/office/drawing/2014/main" id="{D6885D99-62F8-4DB2-91A4-78152AE9ABC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8" name="Line 44">
                <a:extLst>
                  <a:ext uri="{FF2B5EF4-FFF2-40B4-BE49-F238E27FC236}">
                    <a16:creationId xmlns:a16="http://schemas.microsoft.com/office/drawing/2014/main" id="{214923DF-9EA6-4E36-B389-2DBCDE37259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 name="Line 45">
                <a:extLst>
                  <a:ext uri="{FF2B5EF4-FFF2-40B4-BE49-F238E27FC236}">
                    <a16:creationId xmlns:a16="http://schemas.microsoft.com/office/drawing/2014/main" id="{0F76A419-E6CF-4A71-ABC2-4204D9E5009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 name="Rectangle 46">
                <a:extLst>
                  <a:ext uri="{FF2B5EF4-FFF2-40B4-BE49-F238E27FC236}">
                    <a16:creationId xmlns:a16="http://schemas.microsoft.com/office/drawing/2014/main" id="{3BDC1BC2-2EFD-40EB-A215-6151B72DD7C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61" name="Rectangle 47">
                <a:extLst>
                  <a:ext uri="{FF2B5EF4-FFF2-40B4-BE49-F238E27FC236}">
                    <a16:creationId xmlns:a16="http://schemas.microsoft.com/office/drawing/2014/main" id="{1A754889-1F86-4AFD-9F74-73C92EABBE5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088" name="Group 48">
              <a:extLst>
                <a:ext uri="{FF2B5EF4-FFF2-40B4-BE49-F238E27FC236}">
                  <a16:creationId xmlns:a16="http://schemas.microsoft.com/office/drawing/2014/main" id="{DEE9AA20-D3FF-44F3-BE0E-4C2D50937017}"/>
                </a:ext>
              </a:extLst>
            </p:cNvPr>
            <p:cNvGrpSpPr>
              <a:grpSpLocks/>
            </p:cNvGrpSpPr>
            <p:nvPr/>
          </p:nvGrpSpPr>
          <p:grpSpPr bwMode="auto">
            <a:xfrm>
              <a:off x="3408" y="2201"/>
              <a:ext cx="302" cy="583"/>
              <a:chOff x="3314" y="1248"/>
              <a:chExt cx="344" cy="694"/>
            </a:xfrm>
          </p:grpSpPr>
          <p:graphicFrame>
            <p:nvGraphicFramePr>
              <p:cNvPr id="1035" name="Object 49">
                <a:extLst>
                  <a:ext uri="{FF2B5EF4-FFF2-40B4-BE49-F238E27FC236}">
                    <a16:creationId xmlns:a16="http://schemas.microsoft.com/office/drawing/2014/main" id="{DEA439AB-1E9F-4EFF-8DED-E1ABFBB74210}"/>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329" name="Clip" r:id="rId10" imgW="1305000" imgH="1085760" progId="MS_ClipArt_Gallery.2">
                      <p:embed/>
                    </p:oleObj>
                  </mc:Choice>
                  <mc:Fallback>
                    <p:oleObj name="Clip" r:id="rId10" imgW="1305000" imgH="1085760"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7" name="Line 50">
                <a:extLst>
                  <a:ext uri="{FF2B5EF4-FFF2-40B4-BE49-F238E27FC236}">
                    <a16:creationId xmlns:a16="http://schemas.microsoft.com/office/drawing/2014/main" id="{68003AE1-BFC2-4371-A895-A30533476062}"/>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36" name="Object 51">
                <a:extLst>
                  <a:ext uri="{FF2B5EF4-FFF2-40B4-BE49-F238E27FC236}">
                    <a16:creationId xmlns:a16="http://schemas.microsoft.com/office/drawing/2014/main" id="{962318D8-FA78-46DB-8E63-812F7768A89B}"/>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330" name="Clip" r:id="rId11" imgW="1305000" imgH="1085760" progId="MS_ClipArt_Gallery.2">
                      <p:embed/>
                    </p:oleObj>
                  </mc:Choice>
                  <mc:Fallback>
                    <p:oleObj name="Clip" r:id="rId11" imgW="1305000" imgH="1085760"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8" name="Line 52">
                <a:extLst>
                  <a:ext uri="{FF2B5EF4-FFF2-40B4-BE49-F238E27FC236}">
                    <a16:creationId xmlns:a16="http://schemas.microsoft.com/office/drawing/2014/main" id="{9341D1FF-BC58-4ADB-ABA7-C1F4CBF3F683}"/>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49" name="Group 53">
                <a:extLst>
                  <a:ext uri="{FF2B5EF4-FFF2-40B4-BE49-F238E27FC236}">
                    <a16:creationId xmlns:a16="http://schemas.microsoft.com/office/drawing/2014/main" id="{E40F2866-38F0-4A36-8A03-56C19CED9C67}"/>
                  </a:ext>
                </a:extLst>
              </p:cNvPr>
              <p:cNvGrpSpPr>
                <a:grpSpLocks/>
              </p:cNvGrpSpPr>
              <p:nvPr/>
            </p:nvGrpSpPr>
            <p:grpSpPr bwMode="auto">
              <a:xfrm>
                <a:off x="3404" y="1504"/>
                <a:ext cx="51" cy="167"/>
                <a:chOff x="3842" y="406"/>
                <a:chExt cx="51" cy="167"/>
              </a:xfrm>
            </p:grpSpPr>
            <p:sp>
              <p:nvSpPr>
                <p:cNvPr id="1251" name="Oval 54">
                  <a:extLst>
                    <a:ext uri="{FF2B5EF4-FFF2-40B4-BE49-F238E27FC236}">
                      <a16:creationId xmlns:a16="http://schemas.microsoft.com/office/drawing/2014/main" id="{805FEEA7-F5F9-4D97-A29C-306A52BD52EA}"/>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2" name="Oval 55">
                  <a:extLst>
                    <a:ext uri="{FF2B5EF4-FFF2-40B4-BE49-F238E27FC236}">
                      <a16:creationId xmlns:a16="http://schemas.microsoft.com/office/drawing/2014/main" id="{92B95822-4020-4EF9-950D-A7FB5591CC21}"/>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53" name="Oval 56">
                  <a:extLst>
                    <a:ext uri="{FF2B5EF4-FFF2-40B4-BE49-F238E27FC236}">
                      <a16:creationId xmlns:a16="http://schemas.microsoft.com/office/drawing/2014/main" id="{976E627A-1004-4B19-8870-5AAF9F7FBD20}"/>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250" name="Line 57">
                <a:extLst>
                  <a:ext uri="{FF2B5EF4-FFF2-40B4-BE49-F238E27FC236}">
                    <a16:creationId xmlns:a16="http://schemas.microsoft.com/office/drawing/2014/main" id="{BCECB9C8-CE1D-4920-8A29-3B13DE66C449}"/>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026" name="Object 58">
              <a:extLst>
                <a:ext uri="{FF2B5EF4-FFF2-40B4-BE49-F238E27FC236}">
                  <a16:creationId xmlns:a16="http://schemas.microsoft.com/office/drawing/2014/main" id="{590810AB-6217-43EB-9CF9-20C70E9C5CCC}"/>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331" name="Clip" r:id="rId12" imgW="1305000" imgH="1085760" progId="MS_ClipArt_Gallery.2">
                    <p:embed/>
                  </p:oleObj>
                </mc:Choice>
                <mc:Fallback>
                  <p:oleObj name="Clip" r:id="rId12" imgW="1305000" imgH="1085760"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9">
              <a:extLst>
                <a:ext uri="{FF2B5EF4-FFF2-40B4-BE49-F238E27FC236}">
                  <a16:creationId xmlns:a16="http://schemas.microsoft.com/office/drawing/2014/main" id="{7490C539-55BF-4139-9193-F0948BD7F28C}"/>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332" name="Clip" r:id="rId13" imgW="1305000" imgH="1085760" progId="MS_ClipArt_Gallery.2">
                    <p:embed/>
                  </p:oleObj>
                </mc:Choice>
                <mc:Fallback>
                  <p:oleObj name="Clip" r:id="rId13" imgW="1305000" imgH="1085760"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9" name="Oval 60">
              <a:extLst>
                <a:ext uri="{FF2B5EF4-FFF2-40B4-BE49-F238E27FC236}">
                  <a16:creationId xmlns:a16="http://schemas.microsoft.com/office/drawing/2014/main" id="{0874EF4E-AEF0-4712-8E3C-754E757B9462}"/>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90" name="Oval 61">
              <a:extLst>
                <a:ext uri="{FF2B5EF4-FFF2-40B4-BE49-F238E27FC236}">
                  <a16:creationId xmlns:a16="http://schemas.microsoft.com/office/drawing/2014/main" id="{2F668A24-1D04-428F-9478-F610E8388964}"/>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91" name="Oval 62">
              <a:extLst>
                <a:ext uri="{FF2B5EF4-FFF2-40B4-BE49-F238E27FC236}">
                  <a16:creationId xmlns:a16="http://schemas.microsoft.com/office/drawing/2014/main" id="{0B388C24-7528-45FC-830B-E9C5E1710454}"/>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92" name="Line 63">
              <a:extLst>
                <a:ext uri="{FF2B5EF4-FFF2-40B4-BE49-F238E27FC236}">
                  <a16:creationId xmlns:a16="http://schemas.microsoft.com/office/drawing/2014/main" id="{1775653C-391F-4131-8DC7-777587B55E2F}"/>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3" name="Line 64">
              <a:extLst>
                <a:ext uri="{FF2B5EF4-FFF2-40B4-BE49-F238E27FC236}">
                  <a16:creationId xmlns:a16="http://schemas.microsoft.com/office/drawing/2014/main" id="{FBA1779C-ACA6-48B3-A04A-2F3B3F38DBE5}"/>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4" name="Line 65">
              <a:extLst>
                <a:ext uri="{FF2B5EF4-FFF2-40B4-BE49-F238E27FC236}">
                  <a16:creationId xmlns:a16="http://schemas.microsoft.com/office/drawing/2014/main" id="{8561C9F9-3AFE-4011-860B-94EB90EB05CE}"/>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 name="Line 66">
              <a:extLst>
                <a:ext uri="{FF2B5EF4-FFF2-40B4-BE49-F238E27FC236}">
                  <a16:creationId xmlns:a16="http://schemas.microsoft.com/office/drawing/2014/main" id="{53B47888-853D-4E93-8887-11B5EF41CBC1}"/>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 name="Line 67">
              <a:extLst>
                <a:ext uri="{FF2B5EF4-FFF2-40B4-BE49-F238E27FC236}">
                  <a16:creationId xmlns:a16="http://schemas.microsoft.com/office/drawing/2014/main" id="{62CC005F-5BBC-41D6-8361-8F0C119C6B71}"/>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7" name="Line 68">
              <a:extLst>
                <a:ext uri="{FF2B5EF4-FFF2-40B4-BE49-F238E27FC236}">
                  <a16:creationId xmlns:a16="http://schemas.microsoft.com/office/drawing/2014/main" id="{3FC79286-470C-4E71-9279-05D32D9AFA51}"/>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8" name="Object 69">
              <a:extLst>
                <a:ext uri="{FF2B5EF4-FFF2-40B4-BE49-F238E27FC236}">
                  <a16:creationId xmlns:a16="http://schemas.microsoft.com/office/drawing/2014/main" id="{086ACC8A-22A8-4778-99BF-A34E93904627}"/>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333" name="Clip" r:id="rId14" imgW="981000" imgH="1209600" progId="MS_ClipArt_Gallery.2">
                    <p:embed/>
                  </p:oleObj>
                </mc:Choice>
                <mc:Fallback>
                  <p:oleObj name="Clip" r:id="rId14" imgW="981000" imgH="1209600"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70">
              <a:extLst>
                <a:ext uri="{FF2B5EF4-FFF2-40B4-BE49-F238E27FC236}">
                  <a16:creationId xmlns:a16="http://schemas.microsoft.com/office/drawing/2014/main" id="{86FF9DB0-1EE0-4EF0-8128-AEEB2EFBA60F}"/>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334" name="Clip" r:id="rId16" imgW="981000" imgH="1209600" progId="MS_ClipArt_Gallery.2">
                    <p:embed/>
                  </p:oleObj>
                </mc:Choice>
                <mc:Fallback>
                  <p:oleObj name="Clip" r:id="rId16" imgW="981000" imgH="1209600"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8" name="Freeform 71">
              <a:extLst>
                <a:ext uri="{FF2B5EF4-FFF2-40B4-BE49-F238E27FC236}">
                  <a16:creationId xmlns:a16="http://schemas.microsoft.com/office/drawing/2014/main" id="{754F5AE6-40AA-484F-BFDE-6D7B4298D22B}"/>
                </a:ext>
              </a:extLst>
            </p:cNvPr>
            <p:cNvSpPr>
              <a:spLocks/>
            </p:cNvSpPr>
            <p:nvPr/>
          </p:nvSpPr>
          <p:spPr bwMode="auto">
            <a:xfrm>
              <a:off x="3911" y="2218"/>
              <a:ext cx="853" cy="192"/>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099" name="Group 72">
              <a:extLst>
                <a:ext uri="{FF2B5EF4-FFF2-40B4-BE49-F238E27FC236}">
                  <a16:creationId xmlns:a16="http://schemas.microsoft.com/office/drawing/2014/main" id="{ABA247F8-6FB9-4ACB-9456-F4AAD104AF26}"/>
                </a:ext>
              </a:extLst>
            </p:cNvPr>
            <p:cNvGrpSpPr>
              <a:grpSpLocks/>
            </p:cNvGrpSpPr>
            <p:nvPr/>
          </p:nvGrpSpPr>
          <p:grpSpPr bwMode="auto">
            <a:xfrm>
              <a:off x="4079" y="3114"/>
              <a:ext cx="256" cy="269"/>
              <a:chOff x="2870" y="1518"/>
              <a:chExt cx="292" cy="320"/>
            </a:xfrm>
          </p:grpSpPr>
          <p:graphicFrame>
            <p:nvGraphicFramePr>
              <p:cNvPr id="1033" name="Object 73">
                <a:extLst>
                  <a:ext uri="{FF2B5EF4-FFF2-40B4-BE49-F238E27FC236}">
                    <a16:creationId xmlns:a16="http://schemas.microsoft.com/office/drawing/2014/main" id="{A97F2808-2CD9-493C-9488-CB1CF25B4161}"/>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35" name="Clip" r:id="rId17" imgW="819000" imgH="847800" progId="MS_ClipArt_Gallery.2">
                      <p:embed/>
                    </p:oleObj>
                  </mc:Choice>
                  <mc:Fallback>
                    <p:oleObj name="Clip" r:id="rId17" imgW="819000" imgH="847800" progId="MS_ClipArt_Gallery.2">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74">
                <a:extLst>
                  <a:ext uri="{FF2B5EF4-FFF2-40B4-BE49-F238E27FC236}">
                    <a16:creationId xmlns:a16="http://schemas.microsoft.com/office/drawing/2014/main" id="{4A6D240F-BE20-4FF6-83AF-8120881E2E3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36" name="Clip" r:id="rId19" imgW="1266840" imgH="1200240" progId="MS_ClipArt_Gallery.2">
                      <p:embed/>
                    </p:oleObj>
                  </mc:Choice>
                  <mc:Fallback>
                    <p:oleObj name="Clip" r:id="rId19" imgW="1266840" imgH="1200240" progId="MS_ClipArt_Gallery.2">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0" name="Group 75">
              <a:extLst>
                <a:ext uri="{FF2B5EF4-FFF2-40B4-BE49-F238E27FC236}">
                  <a16:creationId xmlns:a16="http://schemas.microsoft.com/office/drawing/2014/main" id="{54895E37-C9AA-4D9F-8556-76F076A7DDAA}"/>
                </a:ext>
              </a:extLst>
            </p:cNvPr>
            <p:cNvGrpSpPr>
              <a:grpSpLocks/>
            </p:cNvGrpSpPr>
            <p:nvPr/>
          </p:nvGrpSpPr>
          <p:grpSpPr bwMode="auto">
            <a:xfrm>
              <a:off x="4569" y="3134"/>
              <a:ext cx="256" cy="269"/>
              <a:chOff x="2870" y="1518"/>
              <a:chExt cx="292" cy="320"/>
            </a:xfrm>
          </p:grpSpPr>
          <p:graphicFrame>
            <p:nvGraphicFramePr>
              <p:cNvPr id="1031" name="Object 76">
                <a:extLst>
                  <a:ext uri="{FF2B5EF4-FFF2-40B4-BE49-F238E27FC236}">
                    <a16:creationId xmlns:a16="http://schemas.microsoft.com/office/drawing/2014/main" id="{D46B1CA9-9CF4-453B-91E1-36935D157CA9}"/>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37" name="Clip" r:id="rId21" imgW="819000" imgH="847800" progId="MS_ClipArt_Gallery.2">
                      <p:embed/>
                    </p:oleObj>
                  </mc:Choice>
                  <mc:Fallback>
                    <p:oleObj name="Clip" r:id="rId21" imgW="819000" imgH="847800" progId="MS_ClipArt_Gallery.2">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77">
                <a:extLst>
                  <a:ext uri="{FF2B5EF4-FFF2-40B4-BE49-F238E27FC236}">
                    <a16:creationId xmlns:a16="http://schemas.microsoft.com/office/drawing/2014/main" id="{47902577-5829-40A9-BFC2-7835ABC9468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38" name="Clip" r:id="rId22" imgW="1266840" imgH="1200240" progId="MS_ClipArt_Gallery.2">
                      <p:embed/>
                    </p:oleObj>
                  </mc:Choice>
                  <mc:Fallback>
                    <p:oleObj name="Clip" r:id="rId22" imgW="1266840" imgH="1200240" progId="MS_ClipArt_Gallery.2">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1" name="Group 78">
              <a:extLst>
                <a:ext uri="{FF2B5EF4-FFF2-40B4-BE49-F238E27FC236}">
                  <a16:creationId xmlns:a16="http://schemas.microsoft.com/office/drawing/2014/main" id="{95989D98-4208-416B-8EFB-6F42CEE11811}"/>
                </a:ext>
              </a:extLst>
            </p:cNvPr>
            <p:cNvGrpSpPr>
              <a:grpSpLocks/>
            </p:cNvGrpSpPr>
            <p:nvPr/>
          </p:nvGrpSpPr>
          <p:grpSpPr bwMode="auto">
            <a:xfrm>
              <a:off x="4308" y="2955"/>
              <a:ext cx="239" cy="237"/>
              <a:chOff x="4733" y="2082"/>
              <a:chExt cx="272" cy="282"/>
            </a:xfrm>
          </p:grpSpPr>
          <p:graphicFrame>
            <p:nvGraphicFramePr>
              <p:cNvPr id="1030" name="Object 79">
                <a:extLst>
                  <a:ext uri="{FF2B5EF4-FFF2-40B4-BE49-F238E27FC236}">
                    <a16:creationId xmlns:a16="http://schemas.microsoft.com/office/drawing/2014/main" id="{E8FBA303-3D44-41AB-8B61-3F162C4C3406}"/>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339" name="Clip" r:id="rId23" imgW="819000" imgH="847800" progId="MS_ClipArt_Gallery.2">
                      <p:embed/>
                    </p:oleObj>
                  </mc:Choice>
                  <mc:Fallback>
                    <p:oleObj name="Clip" r:id="rId23" imgW="819000" imgH="847800" progId="MS_ClipArt_Gallery.2">
                      <p:embed/>
                      <p:pic>
                        <p:nvPicPr>
                          <p:cNvPr id="0"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6" name="Rectangle 80">
                <a:extLst>
                  <a:ext uri="{FF2B5EF4-FFF2-40B4-BE49-F238E27FC236}">
                    <a16:creationId xmlns:a16="http://schemas.microsoft.com/office/drawing/2014/main" id="{C90062AA-F283-45AE-A5DD-2A242F446597}"/>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102" name="Line 81">
              <a:extLst>
                <a:ext uri="{FF2B5EF4-FFF2-40B4-BE49-F238E27FC236}">
                  <a16:creationId xmlns:a16="http://schemas.microsoft.com/office/drawing/2014/main" id="{61C319BC-0C5D-4832-B029-0DE48981BA83}"/>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03" name="Group 82">
              <a:extLst>
                <a:ext uri="{FF2B5EF4-FFF2-40B4-BE49-F238E27FC236}">
                  <a16:creationId xmlns:a16="http://schemas.microsoft.com/office/drawing/2014/main" id="{14351E3D-2214-44AF-8456-8CFB4218F0C9}"/>
                </a:ext>
              </a:extLst>
            </p:cNvPr>
            <p:cNvGrpSpPr>
              <a:grpSpLocks/>
            </p:cNvGrpSpPr>
            <p:nvPr/>
          </p:nvGrpSpPr>
          <p:grpSpPr bwMode="auto">
            <a:xfrm>
              <a:off x="4955" y="2531"/>
              <a:ext cx="131" cy="258"/>
              <a:chOff x="4180" y="783"/>
              <a:chExt cx="150" cy="307"/>
            </a:xfrm>
          </p:grpSpPr>
          <p:sp>
            <p:nvSpPr>
              <p:cNvPr id="1238" name="AutoShape 83">
                <a:extLst>
                  <a:ext uri="{FF2B5EF4-FFF2-40B4-BE49-F238E27FC236}">
                    <a16:creationId xmlns:a16="http://schemas.microsoft.com/office/drawing/2014/main" id="{F3121832-AC60-4D70-BA10-4327364A592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9" name="Rectangle 84">
                <a:extLst>
                  <a:ext uri="{FF2B5EF4-FFF2-40B4-BE49-F238E27FC236}">
                    <a16:creationId xmlns:a16="http://schemas.microsoft.com/office/drawing/2014/main" id="{6C635A13-F4FA-4C18-8BC5-98975FEAB0B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40" name="Rectangle 85">
                <a:extLst>
                  <a:ext uri="{FF2B5EF4-FFF2-40B4-BE49-F238E27FC236}">
                    <a16:creationId xmlns:a16="http://schemas.microsoft.com/office/drawing/2014/main" id="{B407F3CE-455B-4A79-A56D-15AD78F29F2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41" name="AutoShape 86">
                <a:extLst>
                  <a:ext uri="{FF2B5EF4-FFF2-40B4-BE49-F238E27FC236}">
                    <a16:creationId xmlns:a16="http://schemas.microsoft.com/office/drawing/2014/main" id="{C8FE1257-E794-4105-A77A-9748886270C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42" name="Line 87">
                <a:extLst>
                  <a:ext uri="{FF2B5EF4-FFF2-40B4-BE49-F238E27FC236}">
                    <a16:creationId xmlns:a16="http://schemas.microsoft.com/office/drawing/2014/main" id="{86ADD6A1-89C4-4331-983E-6260151E309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3" name="Line 88">
                <a:extLst>
                  <a:ext uri="{FF2B5EF4-FFF2-40B4-BE49-F238E27FC236}">
                    <a16:creationId xmlns:a16="http://schemas.microsoft.com/office/drawing/2014/main" id="{1E812CAE-7A92-4311-9D27-8B3FAC4EC23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4" name="Rectangle 89">
                <a:extLst>
                  <a:ext uri="{FF2B5EF4-FFF2-40B4-BE49-F238E27FC236}">
                    <a16:creationId xmlns:a16="http://schemas.microsoft.com/office/drawing/2014/main" id="{4FCB943E-2023-4DF8-8451-7EBD3777DB8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45" name="Rectangle 90">
                <a:extLst>
                  <a:ext uri="{FF2B5EF4-FFF2-40B4-BE49-F238E27FC236}">
                    <a16:creationId xmlns:a16="http://schemas.microsoft.com/office/drawing/2014/main" id="{B3B157CA-89BA-40F4-AE95-8DC29D2399D2}"/>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104" name="Group 91">
              <a:extLst>
                <a:ext uri="{FF2B5EF4-FFF2-40B4-BE49-F238E27FC236}">
                  <a16:creationId xmlns:a16="http://schemas.microsoft.com/office/drawing/2014/main" id="{24D5827C-1F41-434D-A684-5CBEAF9B9115}"/>
                </a:ext>
              </a:extLst>
            </p:cNvPr>
            <p:cNvGrpSpPr>
              <a:grpSpLocks/>
            </p:cNvGrpSpPr>
            <p:nvPr/>
          </p:nvGrpSpPr>
          <p:grpSpPr bwMode="auto">
            <a:xfrm>
              <a:off x="4947" y="2811"/>
              <a:ext cx="131" cy="258"/>
              <a:chOff x="4180" y="783"/>
              <a:chExt cx="150" cy="307"/>
            </a:xfrm>
          </p:grpSpPr>
          <p:sp>
            <p:nvSpPr>
              <p:cNvPr id="1230" name="AutoShape 92">
                <a:extLst>
                  <a:ext uri="{FF2B5EF4-FFF2-40B4-BE49-F238E27FC236}">
                    <a16:creationId xmlns:a16="http://schemas.microsoft.com/office/drawing/2014/main" id="{E70D7A30-02DF-46CD-870E-E88F5F26E06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1" name="Rectangle 93">
                <a:extLst>
                  <a:ext uri="{FF2B5EF4-FFF2-40B4-BE49-F238E27FC236}">
                    <a16:creationId xmlns:a16="http://schemas.microsoft.com/office/drawing/2014/main" id="{D28DEB83-9A00-45EF-A5F9-44EAF4BCE39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2" name="Rectangle 94">
                <a:extLst>
                  <a:ext uri="{FF2B5EF4-FFF2-40B4-BE49-F238E27FC236}">
                    <a16:creationId xmlns:a16="http://schemas.microsoft.com/office/drawing/2014/main" id="{026B7350-712A-4394-803E-1CE1FE2BFD5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3" name="AutoShape 95">
                <a:extLst>
                  <a:ext uri="{FF2B5EF4-FFF2-40B4-BE49-F238E27FC236}">
                    <a16:creationId xmlns:a16="http://schemas.microsoft.com/office/drawing/2014/main" id="{045F6531-F517-45A8-A962-0A9D657B48A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4" name="Line 96">
                <a:extLst>
                  <a:ext uri="{FF2B5EF4-FFF2-40B4-BE49-F238E27FC236}">
                    <a16:creationId xmlns:a16="http://schemas.microsoft.com/office/drawing/2014/main" id="{15DAE1D8-6D5D-4039-983A-60A96F8E4C5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 name="Line 97">
                <a:extLst>
                  <a:ext uri="{FF2B5EF4-FFF2-40B4-BE49-F238E27FC236}">
                    <a16:creationId xmlns:a16="http://schemas.microsoft.com/office/drawing/2014/main" id="{D53AF1CE-F92C-4327-986B-FEBBAD34138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6" name="Rectangle 98">
                <a:extLst>
                  <a:ext uri="{FF2B5EF4-FFF2-40B4-BE49-F238E27FC236}">
                    <a16:creationId xmlns:a16="http://schemas.microsoft.com/office/drawing/2014/main" id="{2B2B91C5-33BB-408F-8441-E42C2D54978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37" name="Rectangle 99">
                <a:extLst>
                  <a:ext uri="{FF2B5EF4-FFF2-40B4-BE49-F238E27FC236}">
                    <a16:creationId xmlns:a16="http://schemas.microsoft.com/office/drawing/2014/main" id="{C98125F3-E6AD-4853-945E-240735EA090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105" name="Line 100">
              <a:extLst>
                <a:ext uri="{FF2B5EF4-FFF2-40B4-BE49-F238E27FC236}">
                  <a16:creationId xmlns:a16="http://schemas.microsoft.com/office/drawing/2014/main" id="{41F99DAD-C6CF-4AAA-875A-CA8D73ACF29A}"/>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 name="Line 101">
              <a:extLst>
                <a:ext uri="{FF2B5EF4-FFF2-40B4-BE49-F238E27FC236}">
                  <a16:creationId xmlns:a16="http://schemas.microsoft.com/office/drawing/2014/main" id="{5B09A9AB-B41E-4C6D-AFDD-54C35AA53586}"/>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7" name="Line 102">
              <a:extLst>
                <a:ext uri="{FF2B5EF4-FFF2-40B4-BE49-F238E27FC236}">
                  <a16:creationId xmlns:a16="http://schemas.microsoft.com/office/drawing/2014/main" id="{3C15C5F6-0811-4182-9733-81537E1258A1}"/>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8" name="Line 103">
              <a:extLst>
                <a:ext uri="{FF2B5EF4-FFF2-40B4-BE49-F238E27FC236}">
                  <a16:creationId xmlns:a16="http://schemas.microsoft.com/office/drawing/2014/main" id="{1C42695C-76F5-436B-B950-23361C0C6D47}"/>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9" name="Line 104">
              <a:extLst>
                <a:ext uri="{FF2B5EF4-FFF2-40B4-BE49-F238E27FC236}">
                  <a16:creationId xmlns:a16="http://schemas.microsoft.com/office/drawing/2014/main" id="{F0B71313-FE6E-4E3F-91B3-894543636784}"/>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0" name="Line 105">
              <a:extLst>
                <a:ext uri="{FF2B5EF4-FFF2-40B4-BE49-F238E27FC236}">
                  <a16:creationId xmlns:a16="http://schemas.microsoft.com/office/drawing/2014/main" id="{D2E80836-DD33-46F6-A619-F19535301BCC}"/>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1" name="Line 106">
              <a:extLst>
                <a:ext uri="{FF2B5EF4-FFF2-40B4-BE49-F238E27FC236}">
                  <a16:creationId xmlns:a16="http://schemas.microsoft.com/office/drawing/2014/main" id="{0B24231F-BC6D-491E-8EAC-FFFEA1BA0770}"/>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2" name="Line 107">
              <a:extLst>
                <a:ext uri="{FF2B5EF4-FFF2-40B4-BE49-F238E27FC236}">
                  <a16:creationId xmlns:a16="http://schemas.microsoft.com/office/drawing/2014/main" id="{75934A13-6565-4C78-B9E2-5EDCC639C37F}"/>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3" name="Line 108">
              <a:extLst>
                <a:ext uri="{FF2B5EF4-FFF2-40B4-BE49-F238E27FC236}">
                  <a16:creationId xmlns:a16="http://schemas.microsoft.com/office/drawing/2014/main" id="{B64EE26F-3A43-4F35-9350-EC18DE065655}"/>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 name="Line 109">
              <a:extLst>
                <a:ext uri="{FF2B5EF4-FFF2-40B4-BE49-F238E27FC236}">
                  <a16:creationId xmlns:a16="http://schemas.microsoft.com/office/drawing/2014/main" id="{61A43E15-9D85-43A9-85B0-E2B79BFAB934}"/>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 name="Line 110">
              <a:extLst>
                <a:ext uri="{FF2B5EF4-FFF2-40B4-BE49-F238E27FC236}">
                  <a16:creationId xmlns:a16="http://schemas.microsoft.com/office/drawing/2014/main" id="{7929C360-D199-48D8-A426-A4BE16D5DD77}"/>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 name="Line 111">
              <a:extLst>
                <a:ext uri="{FF2B5EF4-FFF2-40B4-BE49-F238E27FC236}">
                  <a16:creationId xmlns:a16="http://schemas.microsoft.com/office/drawing/2014/main" id="{DC043453-E3C4-4AE7-B635-31198E8F0E53}"/>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17" name="Group 112">
              <a:extLst>
                <a:ext uri="{FF2B5EF4-FFF2-40B4-BE49-F238E27FC236}">
                  <a16:creationId xmlns:a16="http://schemas.microsoft.com/office/drawing/2014/main" id="{1B81C0FA-EE3A-45F2-9D11-981FFFF9B4E4}"/>
                </a:ext>
              </a:extLst>
            </p:cNvPr>
            <p:cNvGrpSpPr>
              <a:grpSpLocks/>
            </p:cNvGrpSpPr>
            <p:nvPr/>
          </p:nvGrpSpPr>
          <p:grpSpPr bwMode="auto">
            <a:xfrm>
              <a:off x="3769" y="1520"/>
              <a:ext cx="316" cy="147"/>
              <a:chOff x="3600" y="219"/>
              <a:chExt cx="360" cy="175"/>
            </a:xfrm>
          </p:grpSpPr>
          <p:sp>
            <p:nvSpPr>
              <p:cNvPr id="1217" name="Oval 113">
                <a:extLst>
                  <a:ext uri="{FF2B5EF4-FFF2-40B4-BE49-F238E27FC236}">
                    <a16:creationId xmlns:a16="http://schemas.microsoft.com/office/drawing/2014/main" id="{D1C02F46-C851-45EB-B7CF-A48E03A1F8A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18" name="Line 114">
                <a:extLst>
                  <a:ext uri="{FF2B5EF4-FFF2-40B4-BE49-F238E27FC236}">
                    <a16:creationId xmlns:a16="http://schemas.microsoft.com/office/drawing/2014/main" id="{F6BE2E1F-E5B6-4F2C-AB56-8ED7E964A36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 name="Line 115">
                <a:extLst>
                  <a:ext uri="{FF2B5EF4-FFF2-40B4-BE49-F238E27FC236}">
                    <a16:creationId xmlns:a16="http://schemas.microsoft.com/office/drawing/2014/main" id="{A3856F2C-795E-440F-ACD3-0295C645F9B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0" name="Rectangle 116">
                <a:extLst>
                  <a:ext uri="{FF2B5EF4-FFF2-40B4-BE49-F238E27FC236}">
                    <a16:creationId xmlns:a16="http://schemas.microsoft.com/office/drawing/2014/main" id="{9326B876-78FE-4FFA-BEB7-26C4DAE9788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221" name="Oval 117">
                <a:extLst>
                  <a:ext uri="{FF2B5EF4-FFF2-40B4-BE49-F238E27FC236}">
                    <a16:creationId xmlns:a16="http://schemas.microsoft.com/office/drawing/2014/main" id="{DF443A36-6718-439B-9633-1F3E7430B1C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222" name="Group 118">
                <a:extLst>
                  <a:ext uri="{FF2B5EF4-FFF2-40B4-BE49-F238E27FC236}">
                    <a16:creationId xmlns:a16="http://schemas.microsoft.com/office/drawing/2014/main" id="{3E54C98F-2BCF-450A-A8ED-1C91A72363AB}"/>
                  </a:ext>
                </a:extLst>
              </p:cNvPr>
              <p:cNvGrpSpPr>
                <a:grpSpLocks/>
              </p:cNvGrpSpPr>
              <p:nvPr/>
            </p:nvGrpSpPr>
            <p:grpSpPr bwMode="auto">
              <a:xfrm>
                <a:off x="3686" y="244"/>
                <a:ext cx="177" cy="66"/>
                <a:chOff x="2848" y="848"/>
                <a:chExt cx="140" cy="98"/>
              </a:xfrm>
            </p:grpSpPr>
            <p:sp>
              <p:nvSpPr>
                <p:cNvPr id="1227" name="Line 119">
                  <a:extLst>
                    <a:ext uri="{FF2B5EF4-FFF2-40B4-BE49-F238E27FC236}">
                      <a16:creationId xmlns:a16="http://schemas.microsoft.com/office/drawing/2014/main" id="{9E21BD07-7670-4DC0-882A-F912787FC3C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 name="Line 120">
                  <a:extLst>
                    <a:ext uri="{FF2B5EF4-FFF2-40B4-BE49-F238E27FC236}">
                      <a16:creationId xmlns:a16="http://schemas.microsoft.com/office/drawing/2014/main" id="{4F4BFCD8-719E-4A23-861D-A13B8E229CA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 name="Line 121">
                  <a:extLst>
                    <a:ext uri="{FF2B5EF4-FFF2-40B4-BE49-F238E27FC236}">
                      <a16:creationId xmlns:a16="http://schemas.microsoft.com/office/drawing/2014/main" id="{966FCEDE-4B8A-416E-9F5B-63EB08D97C4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23" name="Group 122">
                <a:extLst>
                  <a:ext uri="{FF2B5EF4-FFF2-40B4-BE49-F238E27FC236}">
                    <a16:creationId xmlns:a16="http://schemas.microsoft.com/office/drawing/2014/main" id="{8F652D8E-9233-4360-904C-CF6832A1E82F}"/>
                  </a:ext>
                </a:extLst>
              </p:cNvPr>
              <p:cNvGrpSpPr>
                <a:grpSpLocks/>
              </p:cNvGrpSpPr>
              <p:nvPr/>
            </p:nvGrpSpPr>
            <p:grpSpPr bwMode="auto">
              <a:xfrm flipV="1">
                <a:off x="3686" y="243"/>
                <a:ext cx="177" cy="66"/>
                <a:chOff x="2848" y="848"/>
                <a:chExt cx="140" cy="98"/>
              </a:xfrm>
            </p:grpSpPr>
            <p:sp>
              <p:nvSpPr>
                <p:cNvPr id="1224" name="Line 123">
                  <a:extLst>
                    <a:ext uri="{FF2B5EF4-FFF2-40B4-BE49-F238E27FC236}">
                      <a16:creationId xmlns:a16="http://schemas.microsoft.com/office/drawing/2014/main" id="{D56EEC17-8FB9-4461-AA59-9728ED9006F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5" name="Line 124">
                  <a:extLst>
                    <a:ext uri="{FF2B5EF4-FFF2-40B4-BE49-F238E27FC236}">
                      <a16:creationId xmlns:a16="http://schemas.microsoft.com/office/drawing/2014/main" id="{1CD6E396-0F77-4F06-BA84-37B946E2649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6" name="Line 125">
                  <a:extLst>
                    <a:ext uri="{FF2B5EF4-FFF2-40B4-BE49-F238E27FC236}">
                      <a16:creationId xmlns:a16="http://schemas.microsoft.com/office/drawing/2014/main" id="{9C479C3F-2600-47BC-9D14-C7F01536059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18" name="Group 126">
              <a:extLst>
                <a:ext uri="{FF2B5EF4-FFF2-40B4-BE49-F238E27FC236}">
                  <a16:creationId xmlns:a16="http://schemas.microsoft.com/office/drawing/2014/main" id="{CA8877B1-4862-431E-9FFD-441979C94B65}"/>
                </a:ext>
              </a:extLst>
            </p:cNvPr>
            <p:cNvGrpSpPr>
              <a:grpSpLocks/>
            </p:cNvGrpSpPr>
            <p:nvPr/>
          </p:nvGrpSpPr>
          <p:grpSpPr bwMode="auto">
            <a:xfrm>
              <a:off x="4369" y="1376"/>
              <a:ext cx="316" cy="147"/>
              <a:chOff x="3600" y="219"/>
              <a:chExt cx="360" cy="175"/>
            </a:xfrm>
          </p:grpSpPr>
          <p:sp>
            <p:nvSpPr>
              <p:cNvPr id="1204" name="Oval 127">
                <a:extLst>
                  <a:ext uri="{FF2B5EF4-FFF2-40B4-BE49-F238E27FC236}">
                    <a16:creationId xmlns:a16="http://schemas.microsoft.com/office/drawing/2014/main" id="{64318968-0484-4F4E-BB4F-E49C166A9ED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205" name="Line 128">
                <a:extLst>
                  <a:ext uri="{FF2B5EF4-FFF2-40B4-BE49-F238E27FC236}">
                    <a16:creationId xmlns:a16="http://schemas.microsoft.com/office/drawing/2014/main" id="{B9A724DD-C316-430E-8F53-00AB867DE0A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6" name="Line 129">
                <a:extLst>
                  <a:ext uri="{FF2B5EF4-FFF2-40B4-BE49-F238E27FC236}">
                    <a16:creationId xmlns:a16="http://schemas.microsoft.com/office/drawing/2014/main" id="{21FE29A5-2EE2-4E6C-860E-6FDCF21C41C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7" name="Rectangle 130">
                <a:extLst>
                  <a:ext uri="{FF2B5EF4-FFF2-40B4-BE49-F238E27FC236}">
                    <a16:creationId xmlns:a16="http://schemas.microsoft.com/office/drawing/2014/main" id="{6480D75A-4E75-4C8A-BE60-0CF3FF93989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208" name="Oval 131">
                <a:extLst>
                  <a:ext uri="{FF2B5EF4-FFF2-40B4-BE49-F238E27FC236}">
                    <a16:creationId xmlns:a16="http://schemas.microsoft.com/office/drawing/2014/main" id="{682B0A82-1368-47DA-B70A-7838518F045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209" name="Group 132">
                <a:extLst>
                  <a:ext uri="{FF2B5EF4-FFF2-40B4-BE49-F238E27FC236}">
                    <a16:creationId xmlns:a16="http://schemas.microsoft.com/office/drawing/2014/main" id="{BBE1E2AD-B5BA-4CC1-B98C-BEC4D02BE083}"/>
                  </a:ext>
                </a:extLst>
              </p:cNvPr>
              <p:cNvGrpSpPr>
                <a:grpSpLocks/>
              </p:cNvGrpSpPr>
              <p:nvPr/>
            </p:nvGrpSpPr>
            <p:grpSpPr bwMode="auto">
              <a:xfrm>
                <a:off x="3686" y="244"/>
                <a:ext cx="177" cy="66"/>
                <a:chOff x="2848" y="848"/>
                <a:chExt cx="140" cy="98"/>
              </a:xfrm>
            </p:grpSpPr>
            <p:sp>
              <p:nvSpPr>
                <p:cNvPr id="1214" name="Line 133">
                  <a:extLst>
                    <a:ext uri="{FF2B5EF4-FFF2-40B4-BE49-F238E27FC236}">
                      <a16:creationId xmlns:a16="http://schemas.microsoft.com/office/drawing/2014/main" id="{9D307F25-9A86-4DE5-992B-E13042E8BA0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5" name="Line 134">
                  <a:extLst>
                    <a:ext uri="{FF2B5EF4-FFF2-40B4-BE49-F238E27FC236}">
                      <a16:creationId xmlns:a16="http://schemas.microsoft.com/office/drawing/2014/main" id="{29388935-D668-405E-8928-56CC6F4BDFC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6" name="Line 135">
                  <a:extLst>
                    <a:ext uri="{FF2B5EF4-FFF2-40B4-BE49-F238E27FC236}">
                      <a16:creationId xmlns:a16="http://schemas.microsoft.com/office/drawing/2014/main" id="{E432D840-EABC-47BE-B99D-20BA271AD6A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0" name="Group 136">
                <a:extLst>
                  <a:ext uri="{FF2B5EF4-FFF2-40B4-BE49-F238E27FC236}">
                    <a16:creationId xmlns:a16="http://schemas.microsoft.com/office/drawing/2014/main" id="{3D3B291B-418E-4AAE-A389-BBEB9664D346}"/>
                  </a:ext>
                </a:extLst>
              </p:cNvPr>
              <p:cNvGrpSpPr>
                <a:grpSpLocks/>
              </p:cNvGrpSpPr>
              <p:nvPr/>
            </p:nvGrpSpPr>
            <p:grpSpPr bwMode="auto">
              <a:xfrm flipV="1">
                <a:off x="3686" y="243"/>
                <a:ext cx="177" cy="66"/>
                <a:chOff x="2848" y="848"/>
                <a:chExt cx="140" cy="98"/>
              </a:xfrm>
            </p:grpSpPr>
            <p:sp>
              <p:nvSpPr>
                <p:cNvPr id="1211" name="Line 137">
                  <a:extLst>
                    <a:ext uri="{FF2B5EF4-FFF2-40B4-BE49-F238E27FC236}">
                      <a16:creationId xmlns:a16="http://schemas.microsoft.com/office/drawing/2014/main" id="{26698876-E075-43E0-8BC4-23D78E3EA8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2" name="Line 138">
                  <a:extLst>
                    <a:ext uri="{FF2B5EF4-FFF2-40B4-BE49-F238E27FC236}">
                      <a16:creationId xmlns:a16="http://schemas.microsoft.com/office/drawing/2014/main" id="{0F3118F7-9229-49EE-907A-51AF7236C33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3" name="Line 139">
                  <a:extLst>
                    <a:ext uri="{FF2B5EF4-FFF2-40B4-BE49-F238E27FC236}">
                      <a16:creationId xmlns:a16="http://schemas.microsoft.com/office/drawing/2014/main" id="{A36BD045-6E6B-4308-92BA-F778E97403F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19" name="Group 140">
              <a:extLst>
                <a:ext uri="{FF2B5EF4-FFF2-40B4-BE49-F238E27FC236}">
                  <a16:creationId xmlns:a16="http://schemas.microsoft.com/office/drawing/2014/main" id="{9480F12F-0166-4F4A-B8B1-FB0D2730DFF3}"/>
                </a:ext>
              </a:extLst>
            </p:cNvPr>
            <p:cNvGrpSpPr>
              <a:grpSpLocks/>
            </p:cNvGrpSpPr>
            <p:nvPr/>
          </p:nvGrpSpPr>
          <p:grpSpPr bwMode="auto">
            <a:xfrm>
              <a:off x="4380" y="1790"/>
              <a:ext cx="316" cy="147"/>
              <a:chOff x="3600" y="219"/>
              <a:chExt cx="360" cy="175"/>
            </a:xfrm>
          </p:grpSpPr>
          <p:sp>
            <p:nvSpPr>
              <p:cNvPr id="1191" name="Oval 141">
                <a:extLst>
                  <a:ext uri="{FF2B5EF4-FFF2-40B4-BE49-F238E27FC236}">
                    <a16:creationId xmlns:a16="http://schemas.microsoft.com/office/drawing/2014/main" id="{7275F101-348F-4FB8-9073-F0B6A248B00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92" name="Line 142">
                <a:extLst>
                  <a:ext uri="{FF2B5EF4-FFF2-40B4-BE49-F238E27FC236}">
                    <a16:creationId xmlns:a16="http://schemas.microsoft.com/office/drawing/2014/main" id="{D12F9512-1B9A-4799-8D71-810BD7F990C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3" name="Line 143">
                <a:extLst>
                  <a:ext uri="{FF2B5EF4-FFF2-40B4-BE49-F238E27FC236}">
                    <a16:creationId xmlns:a16="http://schemas.microsoft.com/office/drawing/2014/main" id="{CF953BFB-6F76-4D38-A788-FB3C9CFC2CB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4" name="Rectangle 144">
                <a:extLst>
                  <a:ext uri="{FF2B5EF4-FFF2-40B4-BE49-F238E27FC236}">
                    <a16:creationId xmlns:a16="http://schemas.microsoft.com/office/drawing/2014/main" id="{84FC7C1F-2291-4E22-BA29-813E0DDD4F8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95" name="Oval 145">
                <a:extLst>
                  <a:ext uri="{FF2B5EF4-FFF2-40B4-BE49-F238E27FC236}">
                    <a16:creationId xmlns:a16="http://schemas.microsoft.com/office/drawing/2014/main" id="{2F8CDB10-CF31-4233-B2B5-31E586256B8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96" name="Group 146">
                <a:extLst>
                  <a:ext uri="{FF2B5EF4-FFF2-40B4-BE49-F238E27FC236}">
                    <a16:creationId xmlns:a16="http://schemas.microsoft.com/office/drawing/2014/main" id="{5CAF1BB3-03F2-4736-B53E-F1485100954D}"/>
                  </a:ext>
                </a:extLst>
              </p:cNvPr>
              <p:cNvGrpSpPr>
                <a:grpSpLocks/>
              </p:cNvGrpSpPr>
              <p:nvPr/>
            </p:nvGrpSpPr>
            <p:grpSpPr bwMode="auto">
              <a:xfrm>
                <a:off x="3686" y="244"/>
                <a:ext cx="177" cy="66"/>
                <a:chOff x="2848" y="848"/>
                <a:chExt cx="140" cy="98"/>
              </a:xfrm>
            </p:grpSpPr>
            <p:sp>
              <p:nvSpPr>
                <p:cNvPr id="1201" name="Line 147">
                  <a:extLst>
                    <a:ext uri="{FF2B5EF4-FFF2-40B4-BE49-F238E27FC236}">
                      <a16:creationId xmlns:a16="http://schemas.microsoft.com/office/drawing/2014/main" id="{C420F9AD-CAF5-42AF-B706-AE04B088B26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2" name="Line 148">
                  <a:extLst>
                    <a:ext uri="{FF2B5EF4-FFF2-40B4-BE49-F238E27FC236}">
                      <a16:creationId xmlns:a16="http://schemas.microsoft.com/office/drawing/2014/main" id="{4F353E21-6BED-475D-8E4C-215510CCA39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3" name="Line 149">
                  <a:extLst>
                    <a:ext uri="{FF2B5EF4-FFF2-40B4-BE49-F238E27FC236}">
                      <a16:creationId xmlns:a16="http://schemas.microsoft.com/office/drawing/2014/main" id="{2DB99D3B-79F5-4B13-A775-42EAE42723D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97" name="Group 150">
                <a:extLst>
                  <a:ext uri="{FF2B5EF4-FFF2-40B4-BE49-F238E27FC236}">
                    <a16:creationId xmlns:a16="http://schemas.microsoft.com/office/drawing/2014/main" id="{4D957485-062B-4FD3-8386-515D702E8339}"/>
                  </a:ext>
                </a:extLst>
              </p:cNvPr>
              <p:cNvGrpSpPr>
                <a:grpSpLocks/>
              </p:cNvGrpSpPr>
              <p:nvPr/>
            </p:nvGrpSpPr>
            <p:grpSpPr bwMode="auto">
              <a:xfrm flipV="1">
                <a:off x="3686" y="243"/>
                <a:ext cx="177" cy="66"/>
                <a:chOff x="2848" y="848"/>
                <a:chExt cx="140" cy="98"/>
              </a:xfrm>
            </p:grpSpPr>
            <p:sp>
              <p:nvSpPr>
                <p:cNvPr id="1198" name="Line 151">
                  <a:extLst>
                    <a:ext uri="{FF2B5EF4-FFF2-40B4-BE49-F238E27FC236}">
                      <a16:creationId xmlns:a16="http://schemas.microsoft.com/office/drawing/2014/main" id="{289E2A7E-F0CC-4D27-93CE-4B29C43CCB8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9" name="Line 152">
                  <a:extLst>
                    <a:ext uri="{FF2B5EF4-FFF2-40B4-BE49-F238E27FC236}">
                      <a16:creationId xmlns:a16="http://schemas.microsoft.com/office/drawing/2014/main" id="{83EA9B82-8210-450A-89BF-4C1C40C60B6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0" name="Line 153">
                  <a:extLst>
                    <a:ext uri="{FF2B5EF4-FFF2-40B4-BE49-F238E27FC236}">
                      <a16:creationId xmlns:a16="http://schemas.microsoft.com/office/drawing/2014/main" id="{5119E7B6-2CE2-42EE-B5B4-DECC3382DBB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0" name="Group 154">
              <a:extLst>
                <a:ext uri="{FF2B5EF4-FFF2-40B4-BE49-F238E27FC236}">
                  <a16:creationId xmlns:a16="http://schemas.microsoft.com/office/drawing/2014/main" id="{400CA59F-17C4-43E4-80E7-E867ACD91095}"/>
                </a:ext>
              </a:extLst>
            </p:cNvPr>
            <p:cNvGrpSpPr>
              <a:grpSpLocks/>
            </p:cNvGrpSpPr>
            <p:nvPr/>
          </p:nvGrpSpPr>
          <p:grpSpPr bwMode="auto">
            <a:xfrm>
              <a:off x="4991" y="1507"/>
              <a:ext cx="315" cy="147"/>
              <a:chOff x="3600" y="219"/>
              <a:chExt cx="360" cy="175"/>
            </a:xfrm>
          </p:grpSpPr>
          <p:sp>
            <p:nvSpPr>
              <p:cNvPr id="1178" name="Oval 155">
                <a:extLst>
                  <a:ext uri="{FF2B5EF4-FFF2-40B4-BE49-F238E27FC236}">
                    <a16:creationId xmlns:a16="http://schemas.microsoft.com/office/drawing/2014/main" id="{3880073F-454F-4F04-841F-D02A8D16FD3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79" name="Line 156">
                <a:extLst>
                  <a:ext uri="{FF2B5EF4-FFF2-40B4-BE49-F238E27FC236}">
                    <a16:creationId xmlns:a16="http://schemas.microsoft.com/office/drawing/2014/main" id="{0B452636-FED7-42C4-90F0-43D71E6C004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0" name="Line 157">
                <a:extLst>
                  <a:ext uri="{FF2B5EF4-FFF2-40B4-BE49-F238E27FC236}">
                    <a16:creationId xmlns:a16="http://schemas.microsoft.com/office/drawing/2014/main" id="{3100AD59-18E1-4D96-8838-951BBE5BC69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1" name="Rectangle 158">
                <a:extLst>
                  <a:ext uri="{FF2B5EF4-FFF2-40B4-BE49-F238E27FC236}">
                    <a16:creationId xmlns:a16="http://schemas.microsoft.com/office/drawing/2014/main" id="{AED3BD97-DAAB-4CB4-8A55-5F6B4239083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82" name="Oval 159">
                <a:extLst>
                  <a:ext uri="{FF2B5EF4-FFF2-40B4-BE49-F238E27FC236}">
                    <a16:creationId xmlns:a16="http://schemas.microsoft.com/office/drawing/2014/main" id="{264C4738-82AD-4445-B122-8C5D1A7937C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83" name="Group 160">
                <a:extLst>
                  <a:ext uri="{FF2B5EF4-FFF2-40B4-BE49-F238E27FC236}">
                    <a16:creationId xmlns:a16="http://schemas.microsoft.com/office/drawing/2014/main" id="{36B50C06-75C9-4C6D-8E5E-84898205197D}"/>
                  </a:ext>
                </a:extLst>
              </p:cNvPr>
              <p:cNvGrpSpPr>
                <a:grpSpLocks/>
              </p:cNvGrpSpPr>
              <p:nvPr/>
            </p:nvGrpSpPr>
            <p:grpSpPr bwMode="auto">
              <a:xfrm>
                <a:off x="3686" y="244"/>
                <a:ext cx="177" cy="66"/>
                <a:chOff x="2848" y="848"/>
                <a:chExt cx="140" cy="98"/>
              </a:xfrm>
            </p:grpSpPr>
            <p:sp>
              <p:nvSpPr>
                <p:cNvPr id="1188" name="Line 161">
                  <a:extLst>
                    <a:ext uri="{FF2B5EF4-FFF2-40B4-BE49-F238E27FC236}">
                      <a16:creationId xmlns:a16="http://schemas.microsoft.com/office/drawing/2014/main" id="{7F30A1C2-F0BF-461D-943E-DAAF01E0457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9" name="Line 162">
                  <a:extLst>
                    <a:ext uri="{FF2B5EF4-FFF2-40B4-BE49-F238E27FC236}">
                      <a16:creationId xmlns:a16="http://schemas.microsoft.com/office/drawing/2014/main" id="{71A6C75A-325E-4E81-BAD1-745214A65F9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0" name="Line 163">
                  <a:extLst>
                    <a:ext uri="{FF2B5EF4-FFF2-40B4-BE49-F238E27FC236}">
                      <a16:creationId xmlns:a16="http://schemas.microsoft.com/office/drawing/2014/main" id="{D899F1A0-D5A7-4B46-86C7-8544A64B018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84" name="Group 164">
                <a:extLst>
                  <a:ext uri="{FF2B5EF4-FFF2-40B4-BE49-F238E27FC236}">
                    <a16:creationId xmlns:a16="http://schemas.microsoft.com/office/drawing/2014/main" id="{DAB85F97-19F7-4DC8-BC46-2E55CC7A90AE}"/>
                  </a:ext>
                </a:extLst>
              </p:cNvPr>
              <p:cNvGrpSpPr>
                <a:grpSpLocks/>
              </p:cNvGrpSpPr>
              <p:nvPr/>
            </p:nvGrpSpPr>
            <p:grpSpPr bwMode="auto">
              <a:xfrm flipV="1">
                <a:off x="3686" y="243"/>
                <a:ext cx="177" cy="66"/>
                <a:chOff x="2848" y="848"/>
                <a:chExt cx="140" cy="98"/>
              </a:xfrm>
            </p:grpSpPr>
            <p:sp>
              <p:nvSpPr>
                <p:cNvPr id="1185" name="Line 165">
                  <a:extLst>
                    <a:ext uri="{FF2B5EF4-FFF2-40B4-BE49-F238E27FC236}">
                      <a16:creationId xmlns:a16="http://schemas.microsoft.com/office/drawing/2014/main" id="{B16E1E67-1A0E-48C6-B102-3FED2F8AB2A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6" name="Line 166">
                  <a:extLst>
                    <a:ext uri="{FF2B5EF4-FFF2-40B4-BE49-F238E27FC236}">
                      <a16:creationId xmlns:a16="http://schemas.microsoft.com/office/drawing/2014/main" id="{0E3A21C8-00BD-4C70-BDF7-B082EE0E86F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 name="Line 167">
                  <a:extLst>
                    <a:ext uri="{FF2B5EF4-FFF2-40B4-BE49-F238E27FC236}">
                      <a16:creationId xmlns:a16="http://schemas.microsoft.com/office/drawing/2014/main" id="{02C28E93-EFAB-49DC-8DF3-B177ABCA8DB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1" name="Group 168">
              <a:extLst>
                <a:ext uri="{FF2B5EF4-FFF2-40B4-BE49-F238E27FC236}">
                  <a16:creationId xmlns:a16="http://schemas.microsoft.com/office/drawing/2014/main" id="{FBCA7A52-F6A2-4AD1-9C4B-31760F7BC4BD}"/>
                </a:ext>
              </a:extLst>
            </p:cNvPr>
            <p:cNvGrpSpPr>
              <a:grpSpLocks/>
            </p:cNvGrpSpPr>
            <p:nvPr/>
          </p:nvGrpSpPr>
          <p:grpSpPr bwMode="auto">
            <a:xfrm>
              <a:off x="4869" y="2072"/>
              <a:ext cx="316" cy="147"/>
              <a:chOff x="3600" y="219"/>
              <a:chExt cx="360" cy="175"/>
            </a:xfrm>
          </p:grpSpPr>
          <p:sp>
            <p:nvSpPr>
              <p:cNvPr id="1165" name="Oval 169">
                <a:extLst>
                  <a:ext uri="{FF2B5EF4-FFF2-40B4-BE49-F238E27FC236}">
                    <a16:creationId xmlns:a16="http://schemas.microsoft.com/office/drawing/2014/main" id="{517D9136-B13A-453C-AFDB-52483A90BCA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66" name="Line 170">
                <a:extLst>
                  <a:ext uri="{FF2B5EF4-FFF2-40B4-BE49-F238E27FC236}">
                    <a16:creationId xmlns:a16="http://schemas.microsoft.com/office/drawing/2014/main" id="{FED53D14-9EF2-44CC-92A4-2ACEC6B99F3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 name="Line 171">
                <a:extLst>
                  <a:ext uri="{FF2B5EF4-FFF2-40B4-BE49-F238E27FC236}">
                    <a16:creationId xmlns:a16="http://schemas.microsoft.com/office/drawing/2014/main" id="{09B9044D-A104-48E6-8C5A-90F690307F6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 name="Rectangle 172">
                <a:extLst>
                  <a:ext uri="{FF2B5EF4-FFF2-40B4-BE49-F238E27FC236}">
                    <a16:creationId xmlns:a16="http://schemas.microsoft.com/office/drawing/2014/main" id="{4F0E0732-315D-4708-A04C-7DB7847C4CC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69" name="Oval 173">
                <a:extLst>
                  <a:ext uri="{FF2B5EF4-FFF2-40B4-BE49-F238E27FC236}">
                    <a16:creationId xmlns:a16="http://schemas.microsoft.com/office/drawing/2014/main" id="{420949E6-F745-4880-8CB7-9631012D0C0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70" name="Group 174">
                <a:extLst>
                  <a:ext uri="{FF2B5EF4-FFF2-40B4-BE49-F238E27FC236}">
                    <a16:creationId xmlns:a16="http://schemas.microsoft.com/office/drawing/2014/main" id="{6D5480A8-DB56-452D-9824-F01959CEF395}"/>
                  </a:ext>
                </a:extLst>
              </p:cNvPr>
              <p:cNvGrpSpPr>
                <a:grpSpLocks/>
              </p:cNvGrpSpPr>
              <p:nvPr/>
            </p:nvGrpSpPr>
            <p:grpSpPr bwMode="auto">
              <a:xfrm>
                <a:off x="3686" y="244"/>
                <a:ext cx="177" cy="66"/>
                <a:chOff x="2848" y="848"/>
                <a:chExt cx="140" cy="98"/>
              </a:xfrm>
            </p:grpSpPr>
            <p:sp>
              <p:nvSpPr>
                <p:cNvPr id="1175" name="Line 175">
                  <a:extLst>
                    <a:ext uri="{FF2B5EF4-FFF2-40B4-BE49-F238E27FC236}">
                      <a16:creationId xmlns:a16="http://schemas.microsoft.com/office/drawing/2014/main" id="{13038538-1071-4D7C-BD7D-F3173EBE6B2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6" name="Line 176">
                  <a:extLst>
                    <a:ext uri="{FF2B5EF4-FFF2-40B4-BE49-F238E27FC236}">
                      <a16:creationId xmlns:a16="http://schemas.microsoft.com/office/drawing/2014/main" id="{5F4BD850-9B63-4E96-BB2E-B349C02E4B2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 name="Line 177">
                  <a:extLst>
                    <a:ext uri="{FF2B5EF4-FFF2-40B4-BE49-F238E27FC236}">
                      <a16:creationId xmlns:a16="http://schemas.microsoft.com/office/drawing/2014/main" id="{A3C186C3-2BD8-4CAF-87C6-7394163C06C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71" name="Group 178">
                <a:extLst>
                  <a:ext uri="{FF2B5EF4-FFF2-40B4-BE49-F238E27FC236}">
                    <a16:creationId xmlns:a16="http://schemas.microsoft.com/office/drawing/2014/main" id="{30B54FAF-3275-4F66-9F84-923450770900}"/>
                  </a:ext>
                </a:extLst>
              </p:cNvPr>
              <p:cNvGrpSpPr>
                <a:grpSpLocks/>
              </p:cNvGrpSpPr>
              <p:nvPr/>
            </p:nvGrpSpPr>
            <p:grpSpPr bwMode="auto">
              <a:xfrm flipV="1">
                <a:off x="3686" y="243"/>
                <a:ext cx="177" cy="66"/>
                <a:chOff x="2848" y="848"/>
                <a:chExt cx="140" cy="98"/>
              </a:xfrm>
            </p:grpSpPr>
            <p:sp>
              <p:nvSpPr>
                <p:cNvPr id="1172" name="Line 179">
                  <a:extLst>
                    <a:ext uri="{FF2B5EF4-FFF2-40B4-BE49-F238E27FC236}">
                      <a16:creationId xmlns:a16="http://schemas.microsoft.com/office/drawing/2014/main" id="{D353525B-0B48-4FE2-8B26-A26C3D5B0F2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3" name="Line 180">
                  <a:extLst>
                    <a:ext uri="{FF2B5EF4-FFF2-40B4-BE49-F238E27FC236}">
                      <a16:creationId xmlns:a16="http://schemas.microsoft.com/office/drawing/2014/main" id="{A06FE3FB-3A81-4377-A0E8-609E23520D1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4" name="Line 181">
                  <a:extLst>
                    <a:ext uri="{FF2B5EF4-FFF2-40B4-BE49-F238E27FC236}">
                      <a16:creationId xmlns:a16="http://schemas.microsoft.com/office/drawing/2014/main" id="{CA4361A9-145B-4A13-9B17-86A4839CA1E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2" name="Group 182">
              <a:extLst>
                <a:ext uri="{FF2B5EF4-FFF2-40B4-BE49-F238E27FC236}">
                  <a16:creationId xmlns:a16="http://schemas.microsoft.com/office/drawing/2014/main" id="{58354EE4-45A0-4226-8DB5-2A679DD67AC0}"/>
                </a:ext>
              </a:extLst>
            </p:cNvPr>
            <p:cNvGrpSpPr>
              <a:grpSpLocks/>
            </p:cNvGrpSpPr>
            <p:nvPr/>
          </p:nvGrpSpPr>
          <p:grpSpPr bwMode="auto">
            <a:xfrm>
              <a:off x="4659" y="2440"/>
              <a:ext cx="316" cy="148"/>
              <a:chOff x="3600" y="219"/>
              <a:chExt cx="360" cy="175"/>
            </a:xfrm>
          </p:grpSpPr>
          <p:sp>
            <p:nvSpPr>
              <p:cNvPr id="1152" name="Oval 183">
                <a:extLst>
                  <a:ext uri="{FF2B5EF4-FFF2-40B4-BE49-F238E27FC236}">
                    <a16:creationId xmlns:a16="http://schemas.microsoft.com/office/drawing/2014/main" id="{14CCDD38-F612-4D4A-AC9A-287A83CDC90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53" name="Line 184">
                <a:extLst>
                  <a:ext uri="{FF2B5EF4-FFF2-40B4-BE49-F238E27FC236}">
                    <a16:creationId xmlns:a16="http://schemas.microsoft.com/office/drawing/2014/main" id="{E4B8AEC9-15B1-4ECF-BD84-74C817EEC30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4" name="Line 185">
                <a:extLst>
                  <a:ext uri="{FF2B5EF4-FFF2-40B4-BE49-F238E27FC236}">
                    <a16:creationId xmlns:a16="http://schemas.microsoft.com/office/drawing/2014/main" id="{3FC5E9D3-62D3-4600-968E-1E13DBB58DE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5" name="Rectangle 186">
                <a:extLst>
                  <a:ext uri="{FF2B5EF4-FFF2-40B4-BE49-F238E27FC236}">
                    <a16:creationId xmlns:a16="http://schemas.microsoft.com/office/drawing/2014/main" id="{190A5AD8-439A-4E83-A192-6643B58DE2F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56" name="Oval 187">
                <a:extLst>
                  <a:ext uri="{FF2B5EF4-FFF2-40B4-BE49-F238E27FC236}">
                    <a16:creationId xmlns:a16="http://schemas.microsoft.com/office/drawing/2014/main" id="{79B340A0-49C2-450D-87BC-B31023D13E0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57" name="Group 188">
                <a:extLst>
                  <a:ext uri="{FF2B5EF4-FFF2-40B4-BE49-F238E27FC236}">
                    <a16:creationId xmlns:a16="http://schemas.microsoft.com/office/drawing/2014/main" id="{9605AE89-4678-4DF8-94D5-B1B6F4C268C9}"/>
                  </a:ext>
                </a:extLst>
              </p:cNvPr>
              <p:cNvGrpSpPr>
                <a:grpSpLocks/>
              </p:cNvGrpSpPr>
              <p:nvPr/>
            </p:nvGrpSpPr>
            <p:grpSpPr bwMode="auto">
              <a:xfrm>
                <a:off x="3686" y="244"/>
                <a:ext cx="177" cy="66"/>
                <a:chOff x="2848" y="848"/>
                <a:chExt cx="140" cy="98"/>
              </a:xfrm>
            </p:grpSpPr>
            <p:sp>
              <p:nvSpPr>
                <p:cNvPr id="1162" name="Line 189">
                  <a:extLst>
                    <a:ext uri="{FF2B5EF4-FFF2-40B4-BE49-F238E27FC236}">
                      <a16:creationId xmlns:a16="http://schemas.microsoft.com/office/drawing/2014/main" id="{DCAA6186-88B8-459F-A0DD-31F37AD79F8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3" name="Line 190">
                  <a:extLst>
                    <a:ext uri="{FF2B5EF4-FFF2-40B4-BE49-F238E27FC236}">
                      <a16:creationId xmlns:a16="http://schemas.microsoft.com/office/drawing/2014/main" id="{97E4D5D8-AC61-4EA2-A64D-2070F9A3DA5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4" name="Line 191">
                  <a:extLst>
                    <a:ext uri="{FF2B5EF4-FFF2-40B4-BE49-F238E27FC236}">
                      <a16:creationId xmlns:a16="http://schemas.microsoft.com/office/drawing/2014/main" id="{70F79306-9EFC-401E-BAFD-2ABCC90C4B8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58" name="Group 192">
                <a:extLst>
                  <a:ext uri="{FF2B5EF4-FFF2-40B4-BE49-F238E27FC236}">
                    <a16:creationId xmlns:a16="http://schemas.microsoft.com/office/drawing/2014/main" id="{20A32116-A026-4873-ABAD-44CD14518F19}"/>
                  </a:ext>
                </a:extLst>
              </p:cNvPr>
              <p:cNvGrpSpPr>
                <a:grpSpLocks/>
              </p:cNvGrpSpPr>
              <p:nvPr/>
            </p:nvGrpSpPr>
            <p:grpSpPr bwMode="auto">
              <a:xfrm flipV="1">
                <a:off x="3686" y="243"/>
                <a:ext cx="177" cy="66"/>
                <a:chOff x="2848" y="848"/>
                <a:chExt cx="140" cy="98"/>
              </a:xfrm>
            </p:grpSpPr>
            <p:sp>
              <p:nvSpPr>
                <p:cNvPr id="1159" name="Line 193">
                  <a:extLst>
                    <a:ext uri="{FF2B5EF4-FFF2-40B4-BE49-F238E27FC236}">
                      <a16:creationId xmlns:a16="http://schemas.microsoft.com/office/drawing/2014/main" id="{6984376A-F7B9-4FB8-8343-C900EC566AD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0" name="Line 194">
                  <a:extLst>
                    <a:ext uri="{FF2B5EF4-FFF2-40B4-BE49-F238E27FC236}">
                      <a16:creationId xmlns:a16="http://schemas.microsoft.com/office/drawing/2014/main" id="{C91E1E7E-C289-4BFD-9318-2C7E95DCD79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1" name="Line 195">
                  <a:extLst>
                    <a:ext uri="{FF2B5EF4-FFF2-40B4-BE49-F238E27FC236}">
                      <a16:creationId xmlns:a16="http://schemas.microsoft.com/office/drawing/2014/main" id="{01080343-D470-40DA-BDA8-B7ABB217027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3" name="Group 196">
              <a:extLst>
                <a:ext uri="{FF2B5EF4-FFF2-40B4-BE49-F238E27FC236}">
                  <a16:creationId xmlns:a16="http://schemas.microsoft.com/office/drawing/2014/main" id="{798AB584-CAD9-4798-BC04-930D9F333300}"/>
                </a:ext>
              </a:extLst>
            </p:cNvPr>
            <p:cNvGrpSpPr>
              <a:grpSpLocks/>
            </p:cNvGrpSpPr>
            <p:nvPr/>
          </p:nvGrpSpPr>
          <p:grpSpPr bwMode="auto">
            <a:xfrm>
              <a:off x="4275" y="2748"/>
              <a:ext cx="315" cy="147"/>
              <a:chOff x="3600" y="219"/>
              <a:chExt cx="360" cy="175"/>
            </a:xfrm>
          </p:grpSpPr>
          <p:sp>
            <p:nvSpPr>
              <p:cNvPr id="1139" name="Oval 197">
                <a:extLst>
                  <a:ext uri="{FF2B5EF4-FFF2-40B4-BE49-F238E27FC236}">
                    <a16:creationId xmlns:a16="http://schemas.microsoft.com/office/drawing/2014/main" id="{07D4B72A-BD51-4827-B2CD-A081788048F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40" name="Line 198">
                <a:extLst>
                  <a:ext uri="{FF2B5EF4-FFF2-40B4-BE49-F238E27FC236}">
                    <a16:creationId xmlns:a16="http://schemas.microsoft.com/office/drawing/2014/main" id="{7856E5FF-715A-4CEB-9C37-61B8635936BE}"/>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1" name="Line 199">
                <a:extLst>
                  <a:ext uri="{FF2B5EF4-FFF2-40B4-BE49-F238E27FC236}">
                    <a16:creationId xmlns:a16="http://schemas.microsoft.com/office/drawing/2014/main" id="{0515BAE6-3CAA-4108-83B6-FF247C12402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2" name="Rectangle 200">
                <a:extLst>
                  <a:ext uri="{FF2B5EF4-FFF2-40B4-BE49-F238E27FC236}">
                    <a16:creationId xmlns:a16="http://schemas.microsoft.com/office/drawing/2014/main" id="{501020D6-6B97-4DC1-9FA9-684B45D0F8B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43" name="Oval 201">
                <a:extLst>
                  <a:ext uri="{FF2B5EF4-FFF2-40B4-BE49-F238E27FC236}">
                    <a16:creationId xmlns:a16="http://schemas.microsoft.com/office/drawing/2014/main" id="{EE559047-945E-48F5-949E-909EDA39BB5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44" name="Group 202">
                <a:extLst>
                  <a:ext uri="{FF2B5EF4-FFF2-40B4-BE49-F238E27FC236}">
                    <a16:creationId xmlns:a16="http://schemas.microsoft.com/office/drawing/2014/main" id="{A3C7BCFF-DBC6-4848-A7BF-AA5C4B69CDE0}"/>
                  </a:ext>
                </a:extLst>
              </p:cNvPr>
              <p:cNvGrpSpPr>
                <a:grpSpLocks/>
              </p:cNvGrpSpPr>
              <p:nvPr/>
            </p:nvGrpSpPr>
            <p:grpSpPr bwMode="auto">
              <a:xfrm>
                <a:off x="3686" y="244"/>
                <a:ext cx="177" cy="66"/>
                <a:chOff x="2848" y="848"/>
                <a:chExt cx="140" cy="98"/>
              </a:xfrm>
            </p:grpSpPr>
            <p:sp>
              <p:nvSpPr>
                <p:cNvPr id="1149" name="Line 203">
                  <a:extLst>
                    <a:ext uri="{FF2B5EF4-FFF2-40B4-BE49-F238E27FC236}">
                      <a16:creationId xmlns:a16="http://schemas.microsoft.com/office/drawing/2014/main" id="{25B74984-48FF-48E0-A0ED-F587B27C94A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0" name="Line 204">
                  <a:extLst>
                    <a:ext uri="{FF2B5EF4-FFF2-40B4-BE49-F238E27FC236}">
                      <a16:creationId xmlns:a16="http://schemas.microsoft.com/office/drawing/2014/main" id="{4B930577-14BA-4D67-944F-F5836FBA1B6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1" name="Line 205">
                  <a:extLst>
                    <a:ext uri="{FF2B5EF4-FFF2-40B4-BE49-F238E27FC236}">
                      <a16:creationId xmlns:a16="http://schemas.microsoft.com/office/drawing/2014/main" id="{5770F2D0-3F56-43BA-8E84-8A0C459B8C7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45" name="Group 206">
                <a:extLst>
                  <a:ext uri="{FF2B5EF4-FFF2-40B4-BE49-F238E27FC236}">
                    <a16:creationId xmlns:a16="http://schemas.microsoft.com/office/drawing/2014/main" id="{C85616C4-8743-426D-8DD0-1DD722B0FF61}"/>
                  </a:ext>
                </a:extLst>
              </p:cNvPr>
              <p:cNvGrpSpPr>
                <a:grpSpLocks/>
              </p:cNvGrpSpPr>
              <p:nvPr/>
            </p:nvGrpSpPr>
            <p:grpSpPr bwMode="auto">
              <a:xfrm flipV="1">
                <a:off x="3686" y="243"/>
                <a:ext cx="177" cy="66"/>
                <a:chOff x="2848" y="848"/>
                <a:chExt cx="140" cy="98"/>
              </a:xfrm>
            </p:grpSpPr>
            <p:sp>
              <p:nvSpPr>
                <p:cNvPr id="1146" name="Line 207">
                  <a:extLst>
                    <a:ext uri="{FF2B5EF4-FFF2-40B4-BE49-F238E27FC236}">
                      <a16:creationId xmlns:a16="http://schemas.microsoft.com/office/drawing/2014/main" id="{77791383-5831-41C1-9060-EED2D26D6C9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 name="Line 208">
                  <a:extLst>
                    <a:ext uri="{FF2B5EF4-FFF2-40B4-BE49-F238E27FC236}">
                      <a16:creationId xmlns:a16="http://schemas.microsoft.com/office/drawing/2014/main" id="{B808E565-23A1-4A24-A6E5-B37D1A3748C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 name="Line 209">
                  <a:extLst>
                    <a:ext uri="{FF2B5EF4-FFF2-40B4-BE49-F238E27FC236}">
                      <a16:creationId xmlns:a16="http://schemas.microsoft.com/office/drawing/2014/main" id="{5100ECDE-CD00-4681-9DD1-A48A7283312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4" name="Group 210">
              <a:extLst>
                <a:ext uri="{FF2B5EF4-FFF2-40B4-BE49-F238E27FC236}">
                  <a16:creationId xmlns:a16="http://schemas.microsoft.com/office/drawing/2014/main" id="{323E261F-2DE9-4B4F-B907-B99A180BAD57}"/>
                </a:ext>
              </a:extLst>
            </p:cNvPr>
            <p:cNvGrpSpPr>
              <a:grpSpLocks/>
            </p:cNvGrpSpPr>
            <p:nvPr/>
          </p:nvGrpSpPr>
          <p:grpSpPr bwMode="auto">
            <a:xfrm>
              <a:off x="3769" y="2511"/>
              <a:ext cx="316" cy="147"/>
              <a:chOff x="3600" y="219"/>
              <a:chExt cx="360" cy="175"/>
            </a:xfrm>
          </p:grpSpPr>
          <p:sp>
            <p:nvSpPr>
              <p:cNvPr id="1126" name="Oval 211">
                <a:extLst>
                  <a:ext uri="{FF2B5EF4-FFF2-40B4-BE49-F238E27FC236}">
                    <a16:creationId xmlns:a16="http://schemas.microsoft.com/office/drawing/2014/main" id="{14F618E3-5787-43E5-9F30-C89CD79DED6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127" name="Line 212">
                <a:extLst>
                  <a:ext uri="{FF2B5EF4-FFF2-40B4-BE49-F238E27FC236}">
                    <a16:creationId xmlns:a16="http://schemas.microsoft.com/office/drawing/2014/main" id="{F3A51033-90E1-4FD8-A15E-B6989E8FE8F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 name="Line 213">
                <a:extLst>
                  <a:ext uri="{FF2B5EF4-FFF2-40B4-BE49-F238E27FC236}">
                    <a16:creationId xmlns:a16="http://schemas.microsoft.com/office/drawing/2014/main" id="{C2906B29-B875-44BE-9153-7C1362150BF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 name="Rectangle 214">
                <a:extLst>
                  <a:ext uri="{FF2B5EF4-FFF2-40B4-BE49-F238E27FC236}">
                    <a16:creationId xmlns:a16="http://schemas.microsoft.com/office/drawing/2014/main" id="{DC87A188-96AF-4C38-9996-FF2B4E0055B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1130" name="Oval 215">
                <a:extLst>
                  <a:ext uri="{FF2B5EF4-FFF2-40B4-BE49-F238E27FC236}">
                    <a16:creationId xmlns:a16="http://schemas.microsoft.com/office/drawing/2014/main" id="{4E5CF113-505D-4895-8273-7549C664DD8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131" name="Group 216">
                <a:extLst>
                  <a:ext uri="{FF2B5EF4-FFF2-40B4-BE49-F238E27FC236}">
                    <a16:creationId xmlns:a16="http://schemas.microsoft.com/office/drawing/2014/main" id="{070CBA29-71D7-48FB-8879-9A6F3E763C5B}"/>
                  </a:ext>
                </a:extLst>
              </p:cNvPr>
              <p:cNvGrpSpPr>
                <a:grpSpLocks/>
              </p:cNvGrpSpPr>
              <p:nvPr/>
            </p:nvGrpSpPr>
            <p:grpSpPr bwMode="auto">
              <a:xfrm>
                <a:off x="3686" y="244"/>
                <a:ext cx="177" cy="66"/>
                <a:chOff x="2848" y="848"/>
                <a:chExt cx="140" cy="98"/>
              </a:xfrm>
            </p:grpSpPr>
            <p:sp>
              <p:nvSpPr>
                <p:cNvPr id="1136" name="Line 217">
                  <a:extLst>
                    <a:ext uri="{FF2B5EF4-FFF2-40B4-BE49-F238E27FC236}">
                      <a16:creationId xmlns:a16="http://schemas.microsoft.com/office/drawing/2014/main" id="{F5A61BCF-7C00-42F3-A4C9-63A9FDDA6E1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 name="Line 218">
                  <a:extLst>
                    <a:ext uri="{FF2B5EF4-FFF2-40B4-BE49-F238E27FC236}">
                      <a16:creationId xmlns:a16="http://schemas.microsoft.com/office/drawing/2014/main" id="{82748418-FBE5-461A-AE2B-296950B3182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8" name="Line 219">
                  <a:extLst>
                    <a:ext uri="{FF2B5EF4-FFF2-40B4-BE49-F238E27FC236}">
                      <a16:creationId xmlns:a16="http://schemas.microsoft.com/office/drawing/2014/main" id="{BB8B71AF-4F6D-42C7-9938-CC4B0BAE6F2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2" name="Group 220">
                <a:extLst>
                  <a:ext uri="{FF2B5EF4-FFF2-40B4-BE49-F238E27FC236}">
                    <a16:creationId xmlns:a16="http://schemas.microsoft.com/office/drawing/2014/main" id="{D6D33A76-D2C3-47F6-825F-988904B1ABE3}"/>
                  </a:ext>
                </a:extLst>
              </p:cNvPr>
              <p:cNvGrpSpPr>
                <a:grpSpLocks/>
              </p:cNvGrpSpPr>
              <p:nvPr/>
            </p:nvGrpSpPr>
            <p:grpSpPr bwMode="auto">
              <a:xfrm flipV="1">
                <a:off x="3686" y="243"/>
                <a:ext cx="177" cy="66"/>
                <a:chOff x="2848" y="848"/>
                <a:chExt cx="140" cy="98"/>
              </a:xfrm>
            </p:grpSpPr>
            <p:sp>
              <p:nvSpPr>
                <p:cNvPr id="1133" name="Line 221">
                  <a:extLst>
                    <a:ext uri="{FF2B5EF4-FFF2-40B4-BE49-F238E27FC236}">
                      <a16:creationId xmlns:a16="http://schemas.microsoft.com/office/drawing/2014/main" id="{CAA89520-AFEA-4500-B8C2-AF067900F97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 name="Line 222">
                  <a:extLst>
                    <a:ext uri="{FF2B5EF4-FFF2-40B4-BE49-F238E27FC236}">
                      <a16:creationId xmlns:a16="http://schemas.microsoft.com/office/drawing/2014/main" id="{615A474E-F4E3-42A6-B46F-C3BA22D3587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 name="Line 223">
                  <a:extLst>
                    <a:ext uri="{FF2B5EF4-FFF2-40B4-BE49-F238E27FC236}">
                      <a16:creationId xmlns:a16="http://schemas.microsoft.com/office/drawing/2014/main" id="{03F6FD81-D7C5-4CE1-B1C4-C159AE0C1A7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25" name="Line 224">
              <a:extLst>
                <a:ext uri="{FF2B5EF4-FFF2-40B4-BE49-F238E27FC236}">
                  <a16:creationId xmlns:a16="http://schemas.microsoft.com/office/drawing/2014/main" id="{9CF9F8F5-13DE-4625-928E-EB9B2AE80FB7}"/>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6" name="Group 225">
            <a:extLst>
              <a:ext uri="{FF2B5EF4-FFF2-40B4-BE49-F238E27FC236}">
                <a16:creationId xmlns:a16="http://schemas.microsoft.com/office/drawing/2014/main" id="{0D34BF6F-510E-4A27-AE9A-669C0FF644F1}"/>
              </a:ext>
            </a:extLst>
          </p:cNvPr>
          <p:cNvGrpSpPr>
            <a:grpSpLocks/>
          </p:cNvGrpSpPr>
          <p:nvPr/>
        </p:nvGrpSpPr>
        <p:grpSpPr bwMode="auto">
          <a:xfrm>
            <a:off x="4997450" y="1528763"/>
            <a:ext cx="3738563" cy="3795712"/>
            <a:chOff x="2986" y="945"/>
            <a:chExt cx="2355" cy="2391"/>
          </a:xfrm>
        </p:grpSpPr>
        <p:grpSp>
          <p:nvGrpSpPr>
            <p:cNvPr id="1047" name="Group 226">
              <a:extLst>
                <a:ext uri="{FF2B5EF4-FFF2-40B4-BE49-F238E27FC236}">
                  <a16:creationId xmlns:a16="http://schemas.microsoft.com/office/drawing/2014/main" id="{8DE861A8-4FEB-484F-832B-EB5EAACC9AA6}"/>
                </a:ext>
              </a:extLst>
            </p:cNvPr>
            <p:cNvGrpSpPr>
              <a:grpSpLocks/>
            </p:cNvGrpSpPr>
            <p:nvPr/>
          </p:nvGrpSpPr>
          <p:grpSpPr bwMode="auto">
            <a:xfrm>
              <a:off x="2986" y="945"/>
              <a:ext cx="513" cy="645"/>
              <a:chOff x="2938" y="2925"/>
              <a:chExt cx="513" cy="645"/>
            </a:xfrm>
          </p:grpSpPr>
          <p:sp>
            <p:nvSpPr>
              <p:cNvPr id="1066" name="Rectangle 227">
                <a:extLst>
                  <a:ext uri="{FF2B5EF4-FFF2-40B4-BE49-F238E27FC236}">
                    <a16:creationId xmlns:a16="http://schemas.microsoft.com/office/drawing/2014/main" id="{9B29910F-C8D0-4BF9-BADE-EFE2E149BEAE}"/>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7" name="Rectangle 228">
                <a:extLst>
                  <a:ext uri="{FF2B5EF4-FFF2-40B4-BE49-F238E27FC236}">
                    <a16:creationId xmlns:a16="http://schemas.microsoft.com/office/drawing/2014/main" id="{F726BB38-0B27-437D-90CC-8F5F761D933F}"/>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8" name="Rectangle 229">
                <a:extLst>
                  <a:ext uri="{FF2B5EF4-FFF2-40B4-BE49-F238E27FC236}">
                    <a16:creationId xmlns:a16="http://schemas.microsoft.com/office/drawing/2014/main" id="{54C5B9A1-A984-4BF3-B771-1AE4D569FDF0}"/>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9" name="Text Box 230">
                <a:extLst>
                  <a:ext uri="{FF2B5EF4-FFF2-40B4-BE49-F238E27FC236}">
                    <a16:creationId xmlns:a16="http://schemas.microsoft.com/office/drawing/2014/main" id="{FF113102-666D-4326-B5B8-1224733291BE}"/>
                  </a:ext>
                </a:extLst>
              </p:cNvPr>
              <p:cNvSpPr txBox="1">
                <a:spLocks noChangeArrowheads="1"/>
              </p:cNvSpPr>
              <p:nvPr/>
            </p:nvSpPr>
            <p:spPr bwMode="auto">
              <a:xfrm>
                <a:off x="2938" y="2928"/>
                <a:ext cx="513"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r>
                  <a:rPr lang="zh-CN" altLang="en-US" sz="900">
                    <a:ea typeface="宋体" panose="02010600030101010101" pitchFamily="2" charset="-122"/>
                  </a:rPr>
                  <a:t>应用层</a:t>
                </a:r>
              </a:p>
              <a:p>
                <a:r>
                  <a:rPr lang="zh-CN" altLang="en-US" sz="900">
                    <a:ea typeface="宋体" panose="02010600030101010101" pitchFamily="2" charset="-122"/>
                  </a:rPr>
                  <a:t>运输层</a:t>
                </a:r>
                <a:r>
                  <a:rPr lang="zh-CN" altLang="en-US" sz="900">
                    <a:solidFill>
                      <a:schemeClr val="bg1"/>
                    </a:solidFill>
                    <a:ea typeface="宋体" panose="02010600030101010101" pitchFamily="2" charset="-122"/>
                  </a:rPr>
                  <a:t>层</a:t>
                </a:r>
                <a:endParaRPr lang="zh-CN" altLang="en-US" sz="900">
                  <a:ea typeface="宋体" panose="02010600030101010101" pitchFamily="2" charset="-122"/>
                </a:endParaRPr>
              </a:p>
              <a:p>
                <a:r>
                  <a:rPr lang="zh-CN" altLang="en-US" sz="900">
                    <a:ea typeface="宋体" panose="02010600030101010101" pitchFamily="2" charset="-122"/>
                  </a:rPr>
                  <a:t>网络层</a:t>
                </a:r>
              </a:p>
              <a:p>
                <a:r>
                  <a:rPr lang="zh-CN" altLang="en-US" sz="900">
                    <a:ea typeface="宋体" panose="02010600030101010101" pitchFamily="2" charset="-122"/>
                  </a:rPr>
                  <a:t>链路层</a:t>
                </a:r>
              </a:p>
              <a:p>
                <a:r>
                  <a:rPr lang="zh-CN" altLang="en-US" sz="900">
                    <a:ea typeface="宋体" panose="02010600030101010101" pitchFamily="2" charset="-122"/>
                  </a:rPr>
                  <a:t>物理层</a:t>
                </a:r>
              </a:p>
              <a:p>
                <a:pPr algn="ctr">
                  <a:spcBef>
                    <a:spcPct val="0"/>
                  </a:spcBef>
                  <a:buClrTx/>
                  <a:buSzTx/>
                  <a:buFontTx/>
                  <a:buNone/>
                </a:pPr>
                <a:endParaRPr lang="en-US" altLang="zh-CN" sz="900">
                  <a:latin typeface="Times New Roman" panose="02020603050405020304" pitchFamily="18" charset="0"/>
                  <a:ea typeface="宋体" panose="02010600030101010101" pitchFamily="2" charset="-122"/>
                </a:endParaRPr>
              </a:p>
            </p:txBody>
          </p:sp>
          <p:sp>
            <p:nvSpPr>
              <p:cNvPr id="1070" name="Line 231">
                <a:extLst>
                  <a:ext uri="{FF2B5EF4-FFF2-40B4-BE49-F238E27FC236}">
                    <a16:creationId xmlns:a16="http://schemas.microsoft.com/office/drawing/2014/main" id="{DA5B0AB1-C208-4A8A-9DBF-7F43603AE65B}"/>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1" name="Line 232">
                <a:extLst>
                  <a:ext uri="{FF2B5EF4-FFF2-40B4-BE49-F238E27FC236}">
                    <a16:creationId xmlns:a16="http://schemas.microsoft.com/office/drawing/2014/main" id="{D1910484-51BB-43B0-B868-F4FD6B68BD1B}"/>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2" name="Line 233">
                <a:extLst>
                  <a:ext uri="{FF2B5EF4-FFF2-40B4-BE49-F238E27FC236}">
                    <a16:creationId xmlns:a16="http://schemas.microsoft.com/office/drawing/2014/main" id="{0A0CB1A2-B12D-4EE9-A6A9-C2662B428B04}"/>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8" name="Group 234">
              <a:extLst>
                <a:ext uri="{FF2B5EF4-FFF2-40B4-BE49-F238E27FC236}">
                  <a16:creationId xmlns:a16="http://schemas.microsoft.com/office/drawing/2014/main" id="{EE819E79-B3A5-4BF8-BC36-73893351A220}"/>
                </a:ext>
              </a:extLst>
            </p:cNvPr>
            <p:cNvGrpSpPr>
              <a:grpSpLocks/>
            </p:cNvGrpSpPr>
            <p:nvPr/>
          </p:nvGrpSpPr>
          <p:grpSpPr bwMode="auto">
            <a:xfrm>
              <a:off x="4828" y="2751"/>
              <a:ext cx="513" cy="519"/>
              <a:chOff x="2938" y="2925"/>
              <a:chExt cx="513" cy="519"/>
            </a:xfrm>
          </p:grpSpPr>
          <p:sp>
            <p:nvSpPr>
              <p:cNvPr id="1059" name="Rectangle 235">
                <a:extLst>
                  <a:ext uri="{FF2B5EF4-FFF2-40B4-BE49-F238E27FC236}">
                    <a16:creationId xmlns:a16="http://schemas.microsoft.com/office/drawing/2014/main" id="{3A46E37D-0E9E-4217-8702-801142B3C224}"/>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0" name="Rectangle 236">
                <a:extLst>
                  <a:ext uri="{FF2B5EF4-FFF2-40B4-BE49-F238E27FC236}">
                    <a16:creationId xmlns:a16="http://schemas.microsoft.com/office/drawing/2014/main" id="{F6F4F2D7-E71A-47EC-9C9E-1A32129C8EB1}"/>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1" name="Rectangle 237">
                <a:extLst>
                  <a:ext uri="{FF2B5EF4-FFF2-40B4-BE49-F238E27FC236}">
                    <a16:creationId xmlns:a16="http://schemas.microsoft.com/office/drawing/2014/main" id="{F3BB55C3-3DCC-4EE2-9AF4-F3AEC6FA7EDE}"/>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62" name="Text Box 238">
                <a:extLst>
                  <a:ext uri="{FF2B5EF4-FFF2-40B4-BE49-F238E27FC236}">
                    <a16:creationId xmlns:a16="http://schemas.microsoft.com/office/drawing/2014/main" id="{ECE9A87B-6ECD-4973-9E91-71916C1C6E96}"/>
                  </a:ext>
                </a:extLst>
              </p:cNvPr>
              <p:cNvSpPr txBox="1">
                <a:spLocks noChangeArrowheads="1"/>
              </p:cNvSpPr>
              <p:nvPr/>
            </p:nvSpPr>
            <p:spPr bwMode="auto">
              <a:xfrm>
                <a:off x="2938" y="2928"/>
                <a:ext cx="513"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r>
                  <a:rPr lang="zh-CN" altLang="en-US" sz="800">
                    <a:ea typeface="宋体" panose="02010600030101010101" pitchFamily="2" charset="-122"/>
                  </a:rPr>
                  <a:t>应用层</a:t>
                </a:r>
              </a:p>
              <a:p>
                <a:r>
                  <a:rPr lang="zh-CN" altLang="en-US" sz="800">
                    <a:ea typeface="宋体" panose="02010600030101010101" pitchFamily="2" charset="-122"/>
                  </a:rPr>
                  <a:t>运输层</a:t>
                </a:r>
                <a:r>
                  <a:rPr lang="zh-CN" altLang="en-US" sz="800">
                    <a:solidFill>
                      <a:schemeClr val="bg1"/>
                    </a:solidFill>
                    <a:ea typeface="宋体" panose="02010600030101010101" pitchFamily="2" charset="-122"/>
                  </a:rPr>
                  <a:t>层</a:t>
                </a:r>
                <a:endParaRPr lang="zh-CN" altLang="en-US" sz="800">
                  <a:ea typeface="宋体" panose="02010600030101010101" pitchFamily="2" charset="-122"/>
                </a:endParaRPr>
              </a:p>
              <a:p>
                <a:r>
                  <a:rPr lang="zh-CN" altLang="en-US" sz="800">
                    <a:ea typeface="宋体" panose="02010600030101010101" pitchFamily="2" charset="-122"/>
                  </a:rPr>
                  <a:t>网络层</a:t>
                </a:r>
              </a:p>
              <a:p>
                <a:r>
                  <a:rPr lang="zh-CN" altLang="en-US" sz="800">
                    <a:ea typeface="宋体" panose="02010600030101010101" pitchFamily="2" charset="-122"/>
                  </a:rPr>
                  <a:t>链路层</a:t>
                </a:r>
              </a:p>
              <a:p>
                <a:r>
                  <a:rPr lang="zh-CN" altLang="en-US" sz="800">
                    <a:ea typeface="宋体" panose="02010600030101010101" pitchFamily="2" charset="-122"/>
                  </a:rPr>
                  <a:t>物理层</a:t>
                </a:r>
              </a:p>
            </p:txBody>
          </p:sp>
          <p:sp>
            <p:nvSpPr>
              <p:cNvPr id="1063" name="Line 239">
                <a:extLst>
                  <a:ext uri="{FF2B5EF4-FFF2-40B4-BE49-F238E27FC236}">
                    <a16:creationId xmlns:a16="http://schemas.microsoft.com/office/drawing/2014/main" id="{8E1A59BC-5A41-4EDB-9C65-F9E92D8D7AF8}"/>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4" name="Line 240">
                <a:extLst>
                  <a:ext uri="{FF2B5EF4-FFF2-40B4-BE49-F238E27FC236}">
                    <a16:creationId xmlns:a16="http://schemas.microsoft.com/office/drawing/2014/main" id="{9C65410A-3EE3-4E8A-BE92-20E4635DF823}"/>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 name="Line 241">
                <a:extLst>
                  <a:ext uri="{FF2B5EF4-FFF2-40B4-BE49-F238E27FC236}">
                    <a16:creationId xmlns:a16="http://schemas.microsoft.com/office/drawing/2014/main" id="{D3CCEBDB-5C4D-451C-9C2E-E69C1F201527}"/>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9" name="Group 242">
              <a:extLst>
                <a:ext uri="{FF2B5EF4-FFF2-40B4-BE49-F238E27FC236}">
                  <a16:creationId xmlns:a16="http://schemas.microsoft.com/office/drawing/2014/main" id="{1C351B67-1616-4000-86D5-02B5DFE867C2}"/>
                </a:ext>
              </a:extLst>
            </p:cNvPr>
            <p:cNvGrpSpPr>
              <a:grpSpLocks/>
            </p:cNvGrpSpPr>
            <p:nvPr/>
          </p:nvGrpSpPr>
          <p:grpSpPr bwMode="auto">
            <a:xfrm>
              <a:off x="3352" y="2817"/>
              <a:ext cx="513" cy="519"/>
              <a:chOff x="2938" y="2925"/>
              <a:chExt cx="513" cy="519"/>
            </a:xfrm>
          </p:grpSpPr>
          <p:sp>
            <p:nvSpPr>
              <p:cNvPr id="1052" name="Rectangle 243">
                <a:extLst>
                  <a:ext uri="{FF2B5EF4-FFF2-40B4-BE49-F238E27FC236}">
                    <a16:creationId xmlns:a16="http://schemas.microsoft.com/office/drawing/2014/main" id="{41DA3027-13D6-4E02-A5D4-82562451797C}"/>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53" name="Rectangle 244">
                <a:extLst>
                  <a:ext uri="{FF2B5EF4-FFF2-40B4-BE49-F238E27FC236}">
                    <a16:creationId xmlns:a16="http://schemas.microsoft.com/office/drawing/2014/main" id="{284D3175-027A-4468-8EB1-F2CAA19E9048}"/>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54" name="Rectangle 245">
                <a:extLst>
                  <a:ext uri="{FF2B5EF4-FFF2-40B4-BE49-F238E27FC236}">
                    <a16:creationId xmlns:a16="http://schemas.microsoft.com/office/drawing/2014/main" id="{E992BB89-4C7D-4F1D-AB65-A6BA11BD505D}"/>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055" name="Text Box 246">
                <a:extLst>
                  <a:ext uri="{FF2B5EF4-FFF2-40B4-BE49-F238E27FC236}">
                    <a16:creationId xmlns:a16="http://schemas.microsoft.com/office/drawing/2014/main" id="{71CF35B0-8E75-4422-AAF1-C0BC3EBEB6BB}"/>
                  </a:ext>
                </a:extLst>
              </p:cNvPr>
              <p:cNvSpPr txBox="1">
                <a:spLocks noChangeArrowheads="1"/>
              </p:cNvSpPr>
              <p:nvPr/>
            </p:nvSpPr>
            <p:spPr bwMode="auto">
              <a:xfrm>
                <a:off x="2938" y="2928"/>
                <a:ext cx="513"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r>
                  <a:rPr lang="zh-CN" altLang="en-US" sz="800">
                    <a:ea typeface="宋体" panose="02010600030101010101" pitchFamily="2" charset="-122"/>
                  </a:rPr>
                  <a:t>应用层</a:t>
                </a:r>
              </a:p>
              <a:p>
                <a:r>
                  <a:rPr lang="zh-CN" altLang="en-US" sz="800">
                    <a:ea typeface="宋体" panose="02010600030101010101" pitchFamily="2" charset="-122"/>
                  </a:rPr>
                  <a:t>运输层</a:t>
                </a:r>
                <a:r>
                  <a:rPr lang="zh-CN" altLang="en-US" sz="800">
                    <a:solidFill>
                      <a:schemeClr val="bg1"/>
                    </a:solidFill>
                    <a:ea typeface="宋体" panose="02010600030101010101" pitchFamily="2" charset="-122"/>
                  </a:rPr>
                  <a:t>层</a:t>
                </a:r>
                <a:endParaRPr lang="zh-CN" altLang="en-US" sz="800">
                  <a:ea typeface="宋体" panose="02010600030101010101" pitchFamily="2" charset="-122"/>
                </a:endParaRPr>
              </a:p>
              <a:p>
                <a:r>
                  <a:rPr lang="zh-CN" altLang="en-US" sz="800">
                    <a:ea typeface="宋体" panose="02010600030101010101" pitchFamily="2" charset="-122"/>
                  </a:rPr>
                  <a:t>网络层</a:t>
                </a:r>
              </a:p>
              <a:p>
                <a:r>
                  <a:rPr lang="zh-CN" altLang="en-US" sz="800">
                    <a:ea typeface="宋体" panose="02010600030101010101" pitchFamily="2" charset="-122"/>
                  </a:rPr>
                  <a:t>链路层</a:t>
                </a:r>
              </a:p>
              <a:p>
                <a:r>
                  <a:rPr lang="zh-CN" altLang="en-US" sz="800">
                    <a:ea typeface="宋体" panose="02010600030101010101" pitchFamily="2" charset="-122"/>
                  </a:rPr>
                  <a:t>物理层</a:t>
                </a:r>
              </a:p>
            </p:txBody>
          </p:sp>
          <p:sp>
            <p:nvSpPr>
              <p:cNvPr id="1056" name="Line 247">
                <a:extLst>
                  <a:ext uri="{FF2B5EF4-FFF2-40B4-BE49-F238E27FC236}">
                    <a16:creationId xmlns:a16="http://schemas.microsoft.com/office/drawing/2014/main" id="{16398533-C8B4-48D8-AF11-DFBCBAE89433}"/>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248">
                <a:extLst>
                  <a:ext uri="{FF2B5EF4-FFF2-40B4-BE49-F238E27FC236}">
                    <a16:creationId xmlns:a16="http://schemas.microsoft.com/office/drawing/2014/main" id="{A819C6CC-154D-49DF-9D9D-C8A7458DF325}"/>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249">
                <a:extLst>
                  <a:ext uri="{FF2B5EF4-FFF2-40B4-BE49-F238E27FC236}">
                    <a16:creationId xmlns:a16="http://schemas.microsoft.com/office/drawing/2014/main" id="{0F3F4A35-511C-4F7C-8C32-EA99137B750F}"/>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50" name="Line 250">
              <a:extLst>
                <a:ext uri="{FF2B5EF4-FFF2-40B4-BE49-F238E27FC236}">
                  <a16:creationId xmlns:a16="http://schemas.microsoft.com/office/drawing/2014/main" id="{AC80D736-32F0-4771-A4F4-E1C0974B4708}"/>
                </a:ext>
              </a:extLst>
            </p:cNvPr>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251">
              <a:extLst>
                <a:ext uri="{FF2B5EF4-FFF2-40B4-BE49-F238E27FC236}">
                  <a16:creationId xmlns:a16="http://schemas.microsoft.com/office/drawing/2014/main" id="{6BD29D16-02F0-46CC-BB26-EF9E2AA77F1B}"/>
                </a:ext>
              </a:extLst>
            </p:cNvPr>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79" name="Rectangle 2">
            <a:extLst>
              <a:ext uri="{FF2B5EF4-FFF2-40B4-BE49-F238E27FC236}">
                <a16:creationId xmlns:a16="http://schemas.microsoft.com/office/drawing/2014/main" id="{95CDC0E0-A768-4950-8F4C-647B22E628BE}"/>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如何创建一个网络应用程序</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dissolve">
                                      <p:cBhvr>
                                        <p:cTn id="7"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714F7F-0914-465F-A3C4-C4281AAE2263}"/>
              </a:ext>
            </a:extLst>
          </p:cNvPr>
          <p:cNvSpPr>
            <a:spLocks noGrp="1"/>
          </p:cNvSpPr>
          <p:nvPr>
            <p:ph type="title"/>
          </p:nvPr>
        </p:nvSpPr>
        <p:spPr/>
        <p:txBody>
          <a:bodyPr/>
          <a:lstStyle/>
          <a:p>
            <a:r>
              <a:rPr lang="zh-CN" altLang="en-US" dirty="0"/>
              <a:t>查看FTP服务器上的文件 </a:t>
            </a:r>
          </a:p>
        </p:txBody>
      </p:sp>
      <p:sp>
        <p:nvSpPr>
          <p:cNvPr id="5" name="内容占位符 4">
            <a:extLst>
              <a:ext uri="{FF2B5EF4-FFF2-40B4-BE49-F238E27FC236}">
                <a16:creationId xmlns:a16="http://schemas.microsoft.com/office/drawing/2014/main" id="{F94F8E0E-1D62-4ACF-8C2F-D7A9602F16ED}"/>
              </a:ext>
            </a:extLst>
          </p:cNvPr>
          <p:cNvSpPr>
            <a:spLocks noGrp="1"/>
          </p:cNvSpPr>
          <p:nvPr>
            <p:ph idx="1"/>
          </p:nvPr>
        </p:nvSpPr>
        <p:spPr>
          <a:xfrm>
            <a:off x="533400" y="1066800"/>
            <a:ext cx="8023225" cy="5284304"/>
          </a:xfrm>
        </p:spPr>
        <p:txBody>
          <a:bodyPr/>
          <a:lstStyle/>
          <a:p>
            <a:r>
              <a:rPr lang="zh-CN" altLang="en-US" dirty="0"/>
              <a:t>  dir 命令显示目录和文件列表。 </a:t>
            </a:r>
          </a:p>
          <a:p>
            <a:r>
              <a:rPr lang="zh-CN" altLang="en-US" dirty="0"/>
              <a:t>  ls 命令显示简易的文件列表。 </a:t>
            </a:r>
          </a:p>
          <a:p>
            <a:r>
              <a:rPr lang="zh-CN" altLang="en-US" dirty="0"/>
              <a:t>  cd 命令进入指定的目录。 </a:t>
            </a:r>
          </a:p>
          <a:p>
            <a:r>
              <a:rPr lang="zh-CN" altLang="en-US" dirty="0"/>
              <a:t>  dir命令可以使用通配符“*”和“?”。比如：显示当前目录中所有扩展名为jpg的文件可使用命令 dir *.jpg。 </a:t>
            </a:r>
          </a:p>
          <a:p>
            <a:r>
              <a:rPr lang="zh-CN" altLang="en-US" dirty="0"/>
              <a:t>  cd命令中必须带目录名。比如 cd main 表示进入当前目录下的main子目录。cd .. 表示退回上一级子目录。 </a:t>
            </a:r>
          </a:p>
          <a:p>
            <a:endParaRPr lang="zh-CN" altLang="en-US" dirty="0"/>
          </a:p>
        </p:txBody>
      </p:sp>
      <p:sp>
        <p:nvSpPr>
          <p:cNvPr id="2" name="灯片编号占位符 1">
            <a:extLst>
              <a:ext uri="{FF2B5EF4-FFF2-40B4-BE49-F238E27FC236}">
                <a16:creationId xmlns:a16="http://schemas.microsoft.com/office/drawing/2014/main" id="{6964F026-A067-4FA0-B588-F4995F0250E8}"/>
              </a:ext>
            </a:extLst>
          </p:cNvPr>
          <p:cNvSpPr>
            <a:spLocks noGrp="1"/>
          </p:cNvSpPr>
          <p:nvPr>
            <p:ph type="sldNum" sz="quarter" idx="10"/>
          </p:nvPr>
        </p:nvSpPr>
        <p:spPr/>
        <p:txBody>
          <a:bodyPr/>
          <a:lstStyle/>
          <a:p>
            <a:fld id="{6982816C-0DAE-47A4-BD33-5F87705D47AA}" type="slidenum">
              <a:rPr lang="en-US" altLang="ko-KR" smtClean="0"/>
              <a:pPr/>
              <a:t>50</a:t>
            </a:fld>
            <a:endParaRPr lang="en-US" altLang="ko-KR"/>
          </a:p>
        </p:txBody>
      </p:sp>
    </p:spTree>
    <p:extLst>
      <p:ext uri="{BB962C8B-B14F-4D97-AF65-F5344CB8AC3E}">
        <p14:creationId xmlns:p14="http://schemas.microsoft.com/office/powerpoint/2010/main" val="591635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2248F6-7391-41AD-B115-F88C5BBD35E2}"/>
              </a:ext>
            </a:extLst>
          </p:cNvPr>
          <p:cNvSpPr>
            <a:spLocks noGrp="1"/>
          </p:cNvSpPr>
          <p:nvPr>
            <p:ph type="title"/>
          </p:nvPr>
        </p:nvSpPr>
        <p:spPr/>
        <p:txBody>
          <a:bodyPr/>
          <a:lstStyle/>
          <a:p>
            <a:r>
              <a:rPr lang="zh-CN" altLang="en-US" dirty="0"/>
              <a:t>下载文件</a:t>
            </a:r>
          </a:p>
        </p:txBody>
      </p:sp>
      <p:sp>
        <p:nvSpPr>
          <p:cNvPr id="5" name="内容占位符 4">
            <a:extLst>
              <a:ext uri="{FF2B5EF4-FFF2-40B4-BE49-F238E27FC236}">
                <a16:creationId xmlns:a16="http://schemas.microsoft.com/office/drawing/2014/main" id="{BE94D747-4C20-4A6A-9B5D-B4DDEDBB977B}"/>
              </a:ext>
            </a:extLst>
          </p:cNvPr>
          <p:cNvSpPr>
            <a:spLocks noGrp="1"/>
          </p:cNvSpPr>
          <p:nvPr>
            <p:ph idx="1"/>
          </p:nvPr>
        </p:nvSpPr>
        <p:spPr>
          <a:xfrm>
            <a:off x="533400" y="1066799"/>
            <a:ext cx="8023225" cy="5254487"/>
          </a:xfrm>
        </p:spPr>
        <p:txBody>
          <a:bodyPr/>
          <a:lstStyle/>
          <a:p>
            <a:r>
              <a:rPr lang="zh-CN" altLang="en-US" sz="1800" dirty="0"/>
              <a:t>FTP的传输类型分为ASCII码方式和二进制方式两种。对.txt、.htm等文件应采用ASCII码方式传输。对.exe或图片、视频、音频等文件应采用二进制方式传输。在默认情况下，FTP为ASCII码传输方式。 </a:t>
            </a:r>
          </a:p>
          <a:p>
            <a:r>
              <a:rPr lang="zh-CN" altLang="en-US" sz="1800" dirty="0"/>
              <a:t>  type 命令查看当前的传输方式。 </a:t>
            </a:r>
          </a:p>
          <a:p>
            <a:r>
              <a:rPr lang="zh-CN" altLang="en-US" sz="1800" dirty="0"/>
              <a:t>  ascii 命令设定传输方式为ASCII码方式。 </a:t>
            </a:r>
          </a:p>
          <a:p>
            <a:r>
              <a:rPr lang="zh-CN" altLang="en-US" sz="1800" dirty="0"/>
              <a:t>  binary 命令设定传输方式为二进制方式。  </a:t>
            </a:r>
          </a:p>
          <a:p>
            <a:r>
              <a:rPr lang="zh-CN" altLang="en-US" sz="1800" dirty="0"/>
              <a:t>  get 命令下载指定文件。 </a:t>
            </a:r>
          </a:p>
          <a:p>
            <a:pPr marL="0" indent="0">
              <a:buNone/>
            </a:pPr>
            <a:r>
              <a:rPr lang="zh-CN" altLang="en-US" sz="1800" dirty="0"/>
              <a:t>get命令的格式：get filename [newname]  filename为下载的FTP服务器上的文件名。  newname为保存在本地计算机上时使用的名字。如果不指定newname，文件将以原名保存。 get命令下载的文件将保存在本地计算机的工作目录下。</a:t>
            </a:r>
          </a:p>
          <a:p>
            <a:r>
              <a:rPr lang="zh-CN" altLang="en-US" sz="1800" dirty="0"/>
              <a:t>  mget 命令下载多个文件。 </a:t>
            </a:r>
          </a:p>
          <a:p>
            <a:pPr marL="0" indent="0">
              <a:buNone/>
            </a:pPr>
            <a:r>
              <a:rPr lang="zh-CN" altLang="en-US" sz="1800" dirty="0"/>
              <a:t>mget命令的格式：mget filename [filename „„]。 </a:t>
            </a:r>
          </a:p>
          <a:p>
            <a:pPr marL="0" indent="0">
              <a:buNone/>
            </a:pPr>
            <a:r>
              <a:rPr lang="zh-CN" altLang="en-US" sz="1800" dirty="0"/>
              <a:t> mget命令支持通配符“*”和“?”比如mget *.mp3 表示下载FTP服务器当前目录下的所有扩展名为mp3的文件。 </a:t>
            </a:r>
          </a:p>
          <a:p>
            <a:endParaRPr lang="zh-CN" altLang="en-US" dirty="0"/>
          </a:p>
        </p:txBody>
      </p:sp>
      <p:sp>
        <p:nvSpPr>
          <p:cNvPr id="2" name="灯片编号占位符 1">
            <a:extLst>
              <a:ext uri="{FF2B5EF4-FFF2-40B4-BE49-F238E27FC236}">
                <a16:creationId xmlns:a16="http://schemas.microsoft.com/office/drawing/2014/main" id="{8BD89148-2314-4EFA-817E-EAAB2284B1DC}"/>
              </a:ext>
            </a:extLst>
          </p:cNvPr>
          <p:cNvSpPr>
            <a:spLocks noGrp="1"/>
          </p:cNvSpPr>
          <p:nvPr>
            <p:ph type="sldNum" sz="quarter" idx="10"/>
          </p:nvPr>
        </p:nvSpPr>
        <p:spPr/>
        <p:txBody>
          <a:bodyPr/>
          <a:lstStyle/>
          <a:p>
            <a:fld id="{6982816C-0DAE-47A4-BD33-5F87705D47AA}" type="slidenum">
              <a:rPr lang="en-US" altLang="ko-KR" smtClean="0"/>
              <a:pPr/>
              <a:t>51</a:t>
            </a:fld>
            <a:endParaRPr lang="en-US" altLang="ko-KR"/>
          </a:p>
        </p:txBody>
      </p:sp>
    </p:spTree>
    <p:extLst>
      <p:ext uri="{BB962C8B-B14F-4D97-AF65-F5344CB8AC3E}">
        <p14:creationId xmlns:p14="http://schemas.microsoft.com/office/powerpoint/2010/main" val="4207627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21BF365-A655-4F15-A6D0-5ACF752DD006}"/>
              </a:ext>
            </a:extLst>
          </p:cNvPr>
          <p:cNvSpPr>
            <a:spLocks noGrp="1"/>
          </p:cNvSpPr>
          <p:nvPr>
            <p:ph type="title"/>
          </p:nvPr>
        </p:nvSpPr>
        <p:spPr/>
        <p:txBody>
          <a:bodyPr/>
          <a:lstStyle/>
          <a:p>
            <a:r>
              <a:rPr lang="zh-CN" altLang="en-US" dirty="0"/>
              <a:t>上传文件</a:t>
            </a:r>
          </a:p>
        </p:txBody>
      </p:sp>
      <p:sp>
        <p:nvSpPr>
          <p:cNvPr id="5" name="内容占位符 4">
            <a:extLst>
              <a:ext uri="{FF2B5EF4-FFF2-40B4-BE49-F238E27FC236}">
                <a16:creationId xmlns:a16="http://schemas.microsoft.com/office/drawing/2014/main" id="{16511F97-7718-4551-8C91-734CD0A5D7A0}"/>
              </a:ext>
            </a:extLst>
          </p:cNvPr>
          <p:cNvSpPr>
            <a:spLocks noGrp="1"/>
          </p:cNvSpPr>
          <p:nvPr>
            <p:ph idx="1"/>
          </p:nvPr>
        </p:nvSpPr>
        <p:spPr/>
        <p:txBody>
          <a:bodyPr/>
          <a:lstStyle/>
          <a:p>
            <a:r>
              <a:rPr lang="zh-CN" altLang="en-US" dirty="0"/>
              <a:t>put 命令上传指定文件。 </a:t>
            </a:r>
            <a:endParaRPr lang="en-US" altLang="zh-CN" dirty="0"/>
          </a:p>
          <a:p>
            <a:pPr marL="0" indent="0">
              <a:buNone/>
            </a:pPr>
            <a:r>
              <a:rPr lang="zh-CN" altLang="en-US" dirty="0"/>
              <a:t>put命令的格式：put filename [newname] filename为上传的本地文件名，newname为上传至FTP服务器上时使用的名字，如果不指定newname，文件将以原名上传。 </a:t>
            </a:r>
          </a:p>
          <a:p>
            <a:r>
              <a:rPr lang="zh-CN" altLang="en-US" dirty="0"/>
              <a:t>上传文件前应该根据文件的类型设置传输方式，本机的工作目录也应该设置为上传文件所在的目录。 </a:t>
            </a:r>
          </a:p>
          <a:p>
            <a:endParaRPr lang="zh-CN" altLang="en-US" dirty="0"/>
          </a:p>
        </p:txBody>
      </p:sp>
      <p:sp>
        <p:nvSpPr>
          <p:cNvPr id="2" name="灯片编号占位符 1">
            <a:extLst>
              <a:ext uri="{FF2B5EF4-FFF2-40B4-BE49-F238E27FC236}">
                <a16:creationId xmlns:a16="http://schemas.microsoft.com/office/drawing/2014/main" id="{34895679-DABA-460B-92E0-A57FBB9B41DC}"/>
              </a:ext>
            </a:extLst>
          </p:cNvPr>
          <p:cNvSpPr>
            <a:spLocks noGrp="1"/>
          </p:cNvSpPr>
          <p:nvPr>
            <p:ph type="sldNum" sz="quarter" idx="10"/>
          </p:nvPr>
        </p:nvSpPr>
        <p:spPr/>
        <p:txBody>
          <a:bodyPr/>
          <a:lstStyle/>
          <a:p>
            <a:fld id="{6982816C-0DAE-47A4-BD33-5F87705D47AA}" type="slidenum">
              <a:rPr lang="en-US" altLang="ko-KR" smtClean="0"/>
              <a:pPr/>
              <a:t>52</a:t>
            </a:fld>
            <a:endParaRPr lang="en-US" altLang="ko-KR"/>
          </a:p>
        </p:txBody>
      </p:sp>
    </p:spTree>
    <p:extLst>
      <p:ext uri="{BB962C8B-B14F-4D97-AF65-F5344CB8AC3E}">
        <p14:creationId xmlns:p14="http://schemas.microsoft.com/office/powerpoint/2010/main" val="2811313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CA1A9B-0A5F-45F6-AB35-C086DD04B7B6}"/>
              </a:ext>
            </a:extLst>
          </p:cNvPr>
          <p:cNvSpPr>
            <a:spLocks noGrp="1"/>
          </p:cNvSpPr>
          <p:nvPr>
            <p:ph type="title"/>
          </p:nvPr>
        </p:nvSpPr>
        <p:spPr/>
        <p:txBody>
          <a:bodyPr/>
          <a:lstStyle/>
          <a:p>
            <a:r>
              <a:rPr lang="zh-CN" altLang="en-US" dirty="0"/>
              <a:t>结束并退出</a:t>
            </a:r>
            <a:r>
              <a:rPr lang="en-US" altLang="zh-CN" dirty="0"/>
              <a:t>FTP</a:t>
            </a:r>
            <a:endParaRPr lang="zh-CN" altLang="en-US" dirty="0"/>
          </a:p>
        </p:txBody>
      </p:sp>
      <p:sp>
        <p:nvSpPr>
          <p:cNvPr id="6" name="内容占位符 5">
            <a:extLst>
              <a:ext uri="{FF2B5EF4-FFF2-40B4-BE49-F238E27FC236}">
                <a16:creationId xmlns:a16="http://schemas.microsoft.com/office/drawing/2014/main" id="{8487E2CA-A014-4C21-B4A3-D0BC7FE7E7AE}"/>
              </a:ext>
            </a:extLst>
          </p:cNvPr>
          <p:cNvSpPr>
            <a:spLocks noGrp="1"/>
          </p:cNvSpPr>
          <p:nvPr>
            <p:ph idx="1"/>
          </p:nvPr>
        </p:nvSpPr>
        <p:spPr/>
        <p:txBody>
          <a:bodyPr/>
          <a:lstStyle/>
          <a:p>
            <a:r>
              <a:rPr lang="en-US" altLang="zh-CN" dirty="0"/>
              <a:t>close </a:t>
            </a:r>
            <a:r>
              <a:rPr lang="zh-CN" altLang="en-US" dirty="0"/>
              <a:t>命令</a:t>
            </a:r>
            <a:r>
              <a:rPr lang="en-US" altLang="zh-CN" dirty="0"/>
              <a:t>:</a:t>
            </a:r>
            <a:r>
              <a:rPr lang="zh-CN" altLang="en-US" dirty="0"/>
              <a:t>结束与服务器的</a:t>
            </a:r>
            <a:r>
              <a:rPr lang="en-US" altLang="zh-CN" dirty="0"/>
              <a:t>FTP</a:t>
            </a:r>
            <a:r>
              <a:rPr lang="zh-CN" altLang="en-US" dirty="0"/>
              <a:t>会话。 </a:t>
            </a:r>
          </a:p>
          <a:p>
            <a:r>
              <a:rPr lang="zh-CN" altLang="en-US" dirty="0"/>
              <a:t> </a:t>
            </a:r>
            <a:r>
              <a:rPr lang="en-US" altLang="zh-CN" dirty="0"/>
              <a:t>quit </a:t>
            </a:r>
            <a:r>
              <a:rPr lang="zh-CN" altLang="en-US" dirty="0"/>
              <a:t>命令</a:t>
            </a:r>
            <a:r>
              <a:rPr lang="en-US" altLang="zh-CN" dirty="0"/>
              <a:t>:</a:t>
            </a:r>
            <a:r>
              <a:rPr lang="zh-CN" altLang="en-US" dirty="0"/>
              <a:t>结束与服务器的</a:t>
            </a:r>
            <a:r>
              <a:rPr lang="en-US" altLang="zh-CN" dirty="0"/>
              <a:t>FTP</a:t>
            </a:r>
            <a:r>
              <a:rPr lang="zh-CN" altLang="en-US" dirty="0"/>
              <a:t>会话并退出</a:t>
            </a:r>
            <a:r>
              <a:rPr lang="en-US" altLang="zh-CN" dirty="0"/>
              <a:t>FTP</a:t>
            </a:r>
            <a:r>
              <a:rPr lang="zh-CN" altLang="en-US" dirty="0"/>
              <a:t>环境。 </a:t>
            </a:r>
          </a:p>
        </p:txBody>
      </p:sp>
      <p:sp>
        <p:nvSpPr>
          <p:cNvPr id="2" name="灯片编号占位符 1">
            <a:extLst>
              <a:ext uri="{FF2B5EF4-FFF2-40B4-BE49-F238E27FC236}">
                <a16:creationId xmlns:a16="http://schemas.microsoft.com/office/drawing/2014/main" id="{123817BF-02A3-4CD9-9C4F-3F2A8A1639FD}"/>
              </a:ext>
            </a:extLst>
          </p:cNvPr>
          <p:cNvSpPr>
            <a:spLocks noGrp="1"/>
          </p:cNvSpPr>
          <p:nvPr>
            <p:ph type="sldNum" sz="quarter" idx="10"/>
          </p:nvPr>
        </p:nvSpPr>
        <p:spPr/>
        <p:txBody>
          <a:bodyPr/>
          <a:lstStyle/>
          <a:p>
            <a:fld id="{6982816C-0DAE-47A4-BD33-5F87705D47AA}" type="slidenum">
              <a:rPr lang="en-US" altLang="ko-KR" smtClean="0"/>
              <a:pPr/>
              <a:t>53</a:t>
            </a:fld>
            <a:endParaRPr lang="en-US" altLang="ko-KR"/>
          </a:p>
        </p:txBody>
      </p:sp>
    </p:spTree>
    <p:extLst>
      <p:ext uri="{BB962C8B-B14F-4D97-AF65-F5344CB8AC3E}">
        <p14:creationId xmlns:p14="http://schemas.microsoft.com/office/powerpoint/2010/main" val="1828348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5B7DE-EF9F-4F43-991E-1D45833A1D1E}"/>
              </a:ext>
            </a:extLst>
          </p:cNvPr>
          <p:cNvSpPr>
            <a:spLocks noGrp="1"/>
          </p:cNvSpPr>
          <p:nvPr>
            <p:ph type="title"/>
          </p:nvPr>
        </p:nvSpPr>
        <p:spPr/>
        <p:txBody>
          <a:bodyPr/>
          <a:lstStyle/>
          <a:p>
            <a:r>
              <a:rPr lang="zh-CN" altLang="en-US" dirty="0"/>
              <a:t>其它</a:t>
            </a:r>
            <a:r>
              <a:rPr lang="en-US" altLang="zh-CN" dirty="0"/>
              <a:t>FTP</a:t>
            </a:r>
            <a:r>
              <a:rPr lang="zh-CN" altLang="en-US" dirty="0"/>
              <a:t>命令</a:t>
            </a:r>
          </a:p>
        </p:txBody>
      </p:sp>
      <p:sp>
        <p:nvSpPr>
          <p:cNvPr id="3" name="内容占位符 2">
            <a:extLst>
              <a:ext uri="{FF2B5EF4-FFF2-40B4-BE49-F238E27FC236}">
                <a16:creationId xmlns:a16="http://schemas.microsoft.com/office/drawing/2014/main" id="{AA4FEF06-246E-4AD2-95F8-6E429429E327}"/>
              </a:ext>
            </a:extLst>
          </p:cNvPr>
          <p:cNvSpPr>
            <a:spLocks noGrp="1"/>
          </p:cNvSpPr>
          <p:nvPr>
            <p:ph idx="1"/>
          </p:nvPr>
        </p:nvSpPr>
        <p:spPr/>
        <p:txBody>
          <a:bodyPr/>
          <a:lstStyle/>
          <a:p>
            <a:r>
              <a:rPr lang="en-US" altLang="zh-CN" dirty="0" err="1"/>
              <a:t>pwd</a:t>
            </a:r>
            <a:r>
              <a:rPr lang="en-US" altLang="zh-CN" dirty="0"/>
              <a:t> </a:t>
            </a:r>
            <a:r>
              <a:rPr lang="zh-CN" altLang="en-US" dirty="0"/>
              <a:t>命令</a:t>
            </a:r>
            <a:r>
              <a:rPr lang="en-US" altLang="zh-CN" dirty="0"/>
              <a:t>:</a:t>
            </a:r>
            <a:r>
              <a:rPr lang="zh-CN" altLang="en-US" dirty="0"/>
              <a:t>查看</a:t>
            </a:r>
            <a:r>
              <a:rPr lang="en-US" altLang="zh-CN" dirty="0"/>
              <a:t>FTP</a:t>
            </a:r>
            <a:r>
              <a:rPr lang="zh-CN" altLang="en-US" dirty="0"/>
              <a:t>服务器上的当前工作目录。 </a:t>
            </a:r>
          </a:p>
          <a:p>
            <a:r>
              <a:rPr lang="en-US" altLang="zh-CN" dirty="0"/>
              <a:t>rename filename </a:t>
            </a:r>
            <a:r>
              <a:rPr lang="en-US" altLang="zh-CN" dirty="0" err="1"/>
              <a:t>newfilename</a:t>
            </a:r>
            <a:r>
              <a:rPr lang="en-US" altLang="zh-CN" dirty="0"/>
              <a:t> </a:t>
            </a:r>
            <a:r>
              <a:rPr lang="zh-CN" altLang="en-US" dirty="0"/>
              <a:t>命令</a:t>
            </a:r>
            <a:r>
              <a:rPr lang="en-US" altLang="zh-CN" dirty="0"/>
              <a:t>:</a:t>
            </a:r>
            <a:r>
              <a:rPr lang="zh-CN" altLang="en-US" dirty="0"/>
              <a:t>重命名</a:t>
            </a:r>
            <a:r>
              <a:rPr lang="en-US" altLang="zh-CN" dirty="0"/>
              <a:t>FTP</a:t>
            </a:r>
            <a:r>
              <a:rPr lang="zh-CN" altLang="en-US" dirty="0"/>
              <a:t>服务器上的文件。 </a:t>
            </a:r>
          </a:p>
          <a:p>
            <a:r>
              <a:rPr lang="en-US" altLang="zh-CN" dirty="0"/>
              <a:t>delete filename </a:t>
            </a:r>
            <a:r>
              <a:rPr lang="zh-CN" altLang="en-US" dirty="0"/>
              <a:t>命令</a:t>
            </a:r>
            <a:r>
              <a:rPr lang="en-US" altLang="zh-CN" dirty="0"/>
              <a:t>:</a:t>
            </a:r>
            <a:r>
              <a:rPr lang="zh-CN" altLang="en-US" dirty="0"/>
              <a:t>删除</a:t>
            </a:r>
            <a:r>
              <a:rPr lang="en-US" altLang="zh-CN" dirty="0"/>
              <a:t>FTP</a:t>
            </a:r>
            <a:r>
              <a:rPr lang="zh-CN" altLang="en-US" dirty="0"/>
              <a:t>服务器上的文件。 </a:t>
            </a:r>
          </a:p>
          <a:p>
            <a:r>
              <a:rPr lang="en-US" altLang="zh-CN" dirty="0"/>
              <a:t>help [</a:t>
            </a:r>
            <a:r>
              <a:rPr lang="en-US" altLang="zh-CN" dirty="0" err="1"/>
              <a:t>cmd</a:t>
            </a:r>
            <a:r>
              <a:rPr lang="en-US" altLang="zh-CN" dirty="0"/>
              <a:t>] </a:t>
            </a:r>
            <a:r>
              <a:rPr lang="zh-CN" altLang="en-US" dirty="0"/>
              <a:t>命令</a:t>
            </a:r>
            <a:r>
              <a:rPr lang="en-US" altLang="zh-CN" dirty="0"/>
              <a:t>:</a:t>
            </a:r>
            <a:r>
              <a:rPr lang="zh-CN" altLang="en-US" dirty="0"/>
              <a:t>显示</a:t>
            </a:r>
            <a:r>
              <a:rPr lang="en-US" altLang="zh-CN" dirty="0"/>
              <a:t>FTP</a:t>
            </a:r>
            <a:r>
              <a:rPr lang="zh-CN" altLang="en-US" dirty="0"/>
              <a:t>命令的帮助信息</a:t>
            </a:r>
            <a:r>
              <a:rPr lang="en-US" altLang="zh-CN" dirty="0"/>
              <a:t>,</a:t>
            </a:r>
            <a:r>
              <a:rPr lang="en-US" altLang="zh-CN" dirty="0" err="1"/>
              <a:t>cmd</a:t>
            </a:r>
            <a:r>
              <a:rPr lang="zh-CN" altLang="en-US" dirty="0"/>
              <a:t>是命令名</a:t>
            </a:r>
            <a:r>
              <a:rPr lang="en-US" altLang="zh-CN" dirty="0"/>
              <a:t>,</a:t>
            </a:r>
            <a:r>
              <a:rPr lang="zh-CN" altLang="en-US" dirty="0"/>
              <a:t>如果不带参数则显示所有</a:t>
            </a:r>
            <a:r>
              <a:rPr lang="en-US" altLang="zh-CN" dirty="0"/>
              <a:t>FTP</a:t>
            </a:r>
            <a:r>
              <a:rPr lang="zh-CN" altLang="en-US" dirty="0"/>
              <a:t>命令。</a:t>
            </a:r>
          </a:p>
        </p:txBody>
      </p:sp>
      <p:sp>
        <p:nvSpPr>
          <p:cNvPr id="4" name="灯片编号占位符 3">
            <a:extLst>
              <a:ext uri="{FF2B5EF4-FFF2-40B4-BE49-F238E27FC236}">
                <a16:creationId xmlns:a16="http://schemas.microsoft.com/office/drawing/2014/main" id="{67B8969F-6A3B-439F-9540-6D15952858F8}"/>
              </a:ext>
            </a:extLst>
          </p:cNvPr>
          <p:cNvSpPr>
            <a:spLocks noGrp="1"/>
          </p:cNvSpPr>
          <p:nvPr>
            <p:ph type="sldNum" sz="quarter" idx="10"/>
          </p:nvPr>
        </p:nvSpPr>
        <p:spPr/>
        <p:txBody>
          <a:bodyPr/>
          <a:lstStyle/>
          <a:p>
            <a:fld id="{C8F527E7-1E85-4D76-972A-8C190B5326B3}" type="slidenum">
              <a:rPr lang="en-US" altLang="ko-KR" smtClean="0"/>
              <a:pPr/>
              <a:t>54</a:t>
            </a:fld>
            <a:endParaRPr lang="en-US" altLang="ko-KR"/>
          </a:p>
        </p:txBody>
      </p:sp>
    </p:spTree>
    <p:extLst>
      <p:ext uri="{BB962C8B-B14F-4D97-AF65-F5344CB8AC3E}">
        <p14:creationId xmlns:p14="http://schemas.microsoft.com/office/powerpoint/2010/main" val="1472816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E48E1-24C8-4280-AFD5-ACEC375AECAA}"/>
              </a:ext>
            </a:extLst>
          </p:cNvPr>
          <p:cNvSpPr>
            <a:spLocks noGrp="1"/>
          </p:cNvSpPr>
          <p:nvPr>
            <p:ph type="title"/>
          </p:nvPr>
        </p:nvSpPr>
        <p:spPr/>
        <p:txBody>
          <a:bodyPr/>
          <a:lstStyle/>
          <a:p>
            <a:r>
              <a:rPr lang="zh-CN" altLang="en-US" dirty="0"/>
              <a:t>用</a:t>
            </a:r>
            <a:r>
              <a:rPr lang="en-US" altLang="zh-CN" dirty="0"/>
              <a:t>IE</a:t>
            </a:r>
            <a:r>
              <a:rPr lang="zh-CN" altLang="en-US" dirty="0"/>
              <a:t>访问</a:t>
            </a:r>
            <a:r>
              <a:rPr lang="en-US" altLang="zh-CN" dirty="0"/>
              <a:t>FTP</a:t>
            </a:r>
            <a:r>
              <a:rPr lang="zh-CN" altLang="en-US" dirty="0"/>
              <a:t>服务器</a:t>
            </a:r>
          </a:p>
        </p:txBody>
      </p:sp>
      <p:sp>
        <p:nvSpPr>
          <p:cNvPr id="3" name="内容占位符 2">
            <a:extLst>
              <a:ext uri="{FF2B5EF4-FFF2-40B4-BE49-F238E27FC236}">
                <a16:creationId xmlns:a16="http://schemas.microsoft.com/office/drawing/2014/main" id="{C8E9F2F6-8D2F-4470-87A2-1560E87E44BE}"/>
              </a:ext>
            </a:extLst>
          </p:cNvPr>
          <p:cNvSpPr>
            <a:spLocks noGrp="1"/>
          </p:cNvSpPr>
          <p:nvPr>
            <p:ph idx="1"/>
          </p:nvPr>
        </p:nvSpPr>
        <p:spPr/>
        <p:txBody>
          <a:bodyPr/>
          <a:lstStyle/>
          <a:p>
            <a:r>
              <a:rPr lang="zh-CN" altLang="en-US" dirty="0"/>
              <a:t>在</a:t>
            </a:r>
            <a:r>
              <a:rPr lang="en-US" altLang="zh-CN" dirty="0"/>
              <a:t>IE</a:t>
            </a:r>
            <a:r>
              <a:rPr lang="zh-CN" altLang="en-US" dirty="0"/>
              <a:t>的地址栏中输入以“</a:t>
            </a:r>
            <a:r>
              <a:rPr lang="en-US" altLang="zh-CN" dirty="0"/>
              <a:t>ftp://”</a:t>
            </a:r>
            <a:r>
              <a:rPr lang="zh-CN" altLang="en-US" dirty="0"/>
              <a:t>开头的</a:t>
            </a:r>
            <a:r>
              <a:rPr lang="en-US" altLang="zh-CN" dirty="0"/>
              <a:t>FTP</a:t>
            </a:r>
            <a:r>
              <a:rPr lang="zh-CN" altLang="en-US" dirty="0"/>
              <a:t>服务器域名就可以访问了</a:t>
            </a:r>
            <a:endParaRPr lang="en-US" altLang="zh-CN" dirty="0"/>
          </a:p>
          <a:p>
            <a:r>
              <a:rPr lang="zh-CN" altLang="en-US" dirty="0"/>
              <a:t>比如访问域名为</a:t>
            </a:r>
            <a:r>
              <a:rPr lang="en-US" altLang="zh-CN" dirty="0"/>
              <a:t>ftp.bttc.cn</a:t>
            </a:r>
            <a:r>
              <a:rPr lang="zh-CN" altLang="en-US" dirty="0"/>
              <a:t>的</a:t>
            </a:r>
            <a:r>
              <a:rPr lang="en-US" altLang="zh-CN" dirty="0"/>
              <a:t>FTP</a:t>
            </a:r>
            <a:r>
              <a:rPr lang="zh-CN" altLang="en-US" dirty="0"/>
              <a:t>服务器应输入地址“</a:t>
            </a:r>
            <a:r>
              <a:rPr lang="en-US" altLang="zh-CN" dirty="0"/>
              <a:t>ftp://ftp.bttc.cn”</a:t>
            </a:r>
            <a:r>
              <a:rPr lang="zh-CN" altLang="en-US" dirty="0"/>
              <a:t>。登录成功后使用方法类似于“我的电脑”只是其中的文件在</a:t>
            </a:r>
            <a:r>
              <a:rPr lang="en-US" altLang="zh-CN" dirty="0"/>
              <a:t>FTP</a:t>
            </a:r>
            <a:r>
              <a:rPr lang="zh-CN" altLang="en-US" dirty="0"/>
              <a:t>服务器上。将其中的文件保存到本地计算机上就是下载将本机文件复制到文件夹中就是上传。</a:t>
            </a:r>
          </a:p>
        </p:txBody>
      </p:sp>
      <p:sp>
        <p:nvSpPr>
          <p:cNvPr id="4" name="灯片编号占位符 3">
            <a:extLst>
              <a:ext uri="{FF2B5EF4-FFF2-40B4-BE49-F238E27FC236}">
                <a16:creationId xmlns:a16="http://schemas.microsoft.com/office/drawing/2014/main" id="{5ED7120D-7FBB-4769-9555-0AB330BA0A49}"/>
              </a:ext>
            </a:extLst>
          </p:cNvPr>
          <p:cNvSpPr>
            <a:spLocks noGrp="1"/>
          </p:cNvSpPr>
          <p:nvPr>
            <p:ph type="sldNum" sz="quarter" idx="10"/>
          </p:nvPr>
        </p:nvSpPr>
        <p:spPr/>
        <p:txBody>
          <a:bodyPr/>
          <a:lstStyle/>
          <a:p>
            <a:fld id="{C8F527E7-1E85-4D76-972A-8C190B5326B3}" type="slidenum">
              <a:rPr lang="en-US" altLang="ko-KR" smtClean="0"/>
              <a:pPr/>
              <a:t>55</a:t>
            </a:fld>
            <a:endParaRPr lang="en-US" altLang="ko-KR"/>
          </a:p>
        </p:txBody>
      </p:sp>
    </p:spTree>
    <p:extLst>
      <p:ext uri="{BB962C8B-B14F-4D97-AF65-F5344CB8AC3E}">
        <p14:creationId xmlns:p14="http://schemas.microsoft.com/office/powerpoint/2010/main" val="1714892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EC45BFC8-D273-42C0-B7D6-14E80953B5FE}"/>
              </a:ext>
            </a:extLst>
          </p:cNvPr>
          <p:cNvSpPr>
            <a:spLocks noGrp="1"/>
          </p:cNvSpPr>
          <p:nvPr>
            <p:ph type="sldNum" sz="quarter" idx="10"/>
          </p:nvPr>
        </p:nvSpPr>
        <p:spPr/>
        <p:txBody>
          <a:bodyPr/>
          <a:lstStyle/>
          <a:p>
            <a:fld id="{FEA15251-5BAB-400A-BFD0-813C610C4C27}" type="slidenum">
              <a:rPr lang="en-US" altLang="ko-KR"/>
              <a:pPr/>
              <a:t>56</a:t>
            </a:fld>
            <a:endParaRPr lang="en-US" altLang="ko-KR"/>
          </a:p>
        </p:txBody>
      </p:sp>
      <p:sp>
        <p:nvSpPr>
          <p:cNvPr id="224258" name="Rectangle 3">
            <a:extLst>
              <a:ext uri="{FF2B5EF4-FFF2-40B4-BE49-F238E27FC236}">
                <a16:creationId xmlns:a16="http://schemas.microsoft.com/office/drawing/2014/main" id="{179EC0CD-DC69-4348-B4E8-030C0AB61487}"/>
              </a:ext>
            </a:extLst>
          </p:cNvPr>
          <p:cNvSpPr>
            <a:spLocks noGrp="1" noChangeArrowheads="1"/>
          </p:cNvSpPr>
          <p:nvPr>
            <p:ph type="body" sz="half" idx="4294967295"/>
          </p:nvPr>
        </p:nvSpPr>
        <p:spPr>
          <a:xfrm>
            <a:off x="1028700" y="1473200"/>
            <a:ext cx="7399338" cy="4114800"/>
          </a:xfrm>
        </p:spPr>
        <p:txBody>
          <a:bodyPr/>
          <a:lstStyle/>
          <a:p>
            <a:r>
              <a:rPr lang="en-US" altLang="zh-CN"/>
              <a:t>2.1 </a:t>
            </a:r>
            <a:r>
              <a:rPr lang="zh-CN" altLang="en-US"/>
              <a:t>应用层协议原理</a:t>
            </a:r>
          </a:p>
          <a:p>
            <a:r>
              <a:rPr lang="en-US" altLang="zh-CN"/>
              <a:t>2.2 Web</a:t>
            </a:r>
            <a:r>
              <a:rPr lang="zh-CN" altLang="en-US"/>
              <a:t>应用和</a:t>
            </a:r>
            <a:r>
              <a:rPr lang="en-US" altLang="zh-CN"/>
              <a:t>HTTP</a:t>
            </a:r>
            <a:r>
              <a:rPr lang="zh-CN" altLang="en-US"/>
              <a:t>协议</a:t>
            </a:r>
          </a:p>
          <a:p>
            <a:r>
              <a:rPr lang="en-US" altLang="zh-CN"/>
              <a:t>2.3 </a:t>
            </a:r>
            <a:r>
              <a:rPr lang="zh-CN" altLang="en-US"/>
              <a:t>文件传输协议：</a:t>
            </a:r>
            <a:r>
              <a:rPr lang="en-US" altLang="zh-CN"/>
              <a:t>FTP </a:t>
            </a:r>
            <a:endParaRPr lang="en-US" altLang="zh-CN">
              <a:solidFill>
                <a:srgbClr val="FF0000"/>
              </a:solidFill>
            </a:endParaRPr>
          </a:p>
          <a:p>
            <a:r>
              <a:rPr lang="en-US" altLang="zh-CN" b="1">
                <a:solidFill>
                  <a:srgbClr val="FF0000"/>
                </a:solidFill>
              </a:rPr>
              <a:t>2.4 </a:t>
            </a:r>
            <a:r>
              <a:rPr lang="zh-CN" altLang="en-US" b="1">
                <a:solidFill>
                  <a:srgbClr val="FF0000"/>
                </a:solidFill>
              </a:rPr>
              <a:t>电子邮件</a:t>
            </a:r>
          </a:p>
          <a:p>
            <a:r>
              <a:rPr lang="en-US" altLang="zh-CN"/>
              <a:t>2.5 </a:t>
            </a:r>
            <a:r>
              <a:rPr lang="zh-CN" altLang="en-US"/>
              <a:t>域名系统</a:t>
            </a:r>
            <a:r>
              <a:rPr lang="en-US" altLang="zh-CN"/>
              <a:t>DNS</a:t>
            </a:r>
          </a:p>
          <a:p>
            <a:r>
              <a:rPr lang="en-US" altLang="zh-CN"/>
              <a:t>2.6 P2P </a:t>
            </a:r>
            <a:r>
              <a:rPr lang="zh-CN" altLang="en-US"/>
              <a:t>应用</a:t>
            </a:r>
            <a:endParaRPr lang="en-US" altLang="zh-CN"/>
          </a:p>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1">
            <a:extLst>
              <a:ext uri="{FF2B5EF4-FFF2-40B4-BE49-F238E27FC236}">
                <a16:creationId xmlns:a16="http://schemas.microsoft.com/office/drawing/2014/main" id="{E20D2761-00C9-40D6-9C15-913DB8E62BE8}"/>
              </a:ext>
            </a:extLst>
          </p:cNvPr>
          <p:cNvSpPr>
            <a:spLocks noGrp="1"/>
          </p:cNvSpPr>
          <p:nvPr>
            <p:ph type="sldNum" sz="quarter" idx="10"/>
          </p:nvPr>
        </p:nvSpPr>
        <p:spPr/>
        <p:txBody>
          <a:bodyPr/>
          <a:lstStyle/>
          <a:p>
            <a:fld id="{2773112D-F46C-4D70-86CE-DD8F3B14ED47}" type="slidenum">
              <a:rPr lang="en-US" altLang="ko-KR"/>
              <a:pPr/>
              <a:t>57</a:t>
            </a:fld>
            <a:endParaRPr lang="en-US" altLang="ko-KR"/>
          </a:p>
        </p:txBody>
      </p:sp>
      <p:sp>
        <p:nvSpPr>
          <p:cNvPr id="13323" name="Rectangle 3">
            <a:extLst>
              <a:ext uri="{FF2B5EF4-FFF2-40B4-BE49-F238E27FC236}">
                <a16:creationId xmlns:a16="http://schemas.microsoft.com/office/drawing/2014/main" id="{FC4E7F38-48D1-49F1-A1ED-66E665B9C1A1}"/>
              </a:ext>
            </a:extLst>
          </p:cNvPr>
          <p:cNvSpPr>
            <a:spLocks noGrp="1" noChangeArrowheads="1"/>
          </p:cNvSpPr>
          <p:nvPr>
            <p:ph type="body" sz="half" idx="4294967295"/>
          </p:nvPr>
        </p:nvSpPr>
        <p:spPr>
          <a:xfrm>
            <a:off x="533400" y="1066800"/>
            <a:ext cx="4075113" cy="5056188"/>
          </a:xfrm>
        </p:spPr>
        <p:txBody>
          <a:bodyPr/>
          <a:lstStyle/>
          <a:p>
            <a:pPr>
              <a:buFont typeface="Wingdings" panose="05000000000000000000" pitchFamily="2" charset="2"/>
              <a:buNone/>
            </a:pPr>
            <a:r>
              <a:rPr lang="zh-CN" altLang="en-US" sz="2400">
                <a:solidFill>
                  <a:srgbClr val="FF0000"/>
                </a:solidFill>
              </a:rPr>
              <a:t>电子邮件系统组成</a:t>
            </a:r>
            <a:r>
              <a:rPr lang="en-US" altLang="zh-CN" sz="2400">
                <a:solidFill>
                  <a:srgbClr val="FF0000"/>
                </a:solidFill>
              </a:rPr>
              <a:t>:</a:t>
            </a:r>
            <a:r>
              <a:rPr lang="en-US" altLang="zh-CN" sz="2400"/>
              <a:t> </a:t>
            </a:r>
          </a:p>
          <a:p>
            <a:r>
              <a:rPr lang="zh-CN" altLang="en-US" sz="2000"/>
              <a:t>用户代理</a:t>
            </a:r>
          </a:p>
          <a:p>
            <a:r>
              <a:rPr lang="zh-CN" altLang="en-US" sz="2000"/>
              <a:t>邮件服务器</a:t>
            </a:r>
          </a:p>
          <a:p>
            <a:r>
              <a:rPr lang="zh-CN" altLang="en-US" sz="2000"/>
              <a:t>简单邮件传输协议</a:t>
            </a:r>
            <a:r>
              <a:rPr lang="en-US" altLang="zh-CN" sz="2000"/>
              <a:t>: SMTP</a:t>
            </a:r>
          </a:p>
          <a:p>
            <a:pPr>
              <a:buFont typeface="Wingdings" panose="05000000000000000000" pitchFamily="2" charset="2"/>
              <a:buNone/>
            </a:pPr>
            <a:r>
              <a:rPr lang="zh-CN" altLang="en-US" sz="2400">
                <a:solidFill>
                  <a:srgbClr val="FF0000"/>
                </a:solidFill>
              </a:rPr>
              <a:t>用户代理</a:t>
            </a:r>
          </a:p>
          <a:p>
            <a:r>
              <a:rPr lang="zh-CN" altLang="en-US" sz="2000"/>
              <a:t>亦称为</a:t>
            </a:r>
            <a:r>
              <a:rPr lang="en-US" altLang="zh-CN" sz="2000"/>
              <a:t> </a:t>
            </a:r>
            <a:r>
              <a:rPr lang="en-US" altLang="zh-CN" sz="2000">
                <a:latin typeface="Comic Sans MS" panose="030F0702030302020204" pitchFamily="66" charset="0"/>
              </a:rPr>
              <a:t>“</a:t>
            </a:r>
            <a:r>
              <a:rPr lang="zh-CN" altLang="en-US" sz="2000"/>
              <a:t>邮件阅读器</a:t>
            </a:r>
            <a:r>
              <a:rPr lang="en-US" altLang="zh-CN" sz="2000">
                <a:latin typeface="Comic Sans MS" panose="030F0702030302020204" pitchFamily="66" charset="0"/>
              </a:rPr>
              <a:t>”</a:t>
            </a:r>
            <a:endParaRPr lang="en-US" altLang="zh-CN" sz="2000"/>
          </a:p>
          <a:p>
            <a:r>
              <a:rPr lang="zh-CN" altLang="en-US" sz="2000"/>
              <a:t>例如</a:t>
            </a:r>
            <a:r>
              <a:rPr lang="en-US" altLang="zh-CN" sz="2000"/>
              <a:t>Outlook,</a:t>
            </a:r>
            <a:r>
              <a:rPr lang="en-US" altLang="zh-CN" sz="2400"/>
              <a:t>Foxmail </a:t>
            </a:r>
          </a:p>
          <a:p>
            <a:pPr>
              <a:buFont typeface="Wingdings" panose="05000000000000000000" pitchFamily="2" charset="2"/>
              <a:buNone/>
            </a:pPr>
            <a:r>
              <a:rPr lang="zh-CN" altLang="en-US" sz="2400">
                <a:solidFill>
                  <a:srgbClr val="FF0000"/>
                </a:solidFill>
              </a:rPr>
              <a:t>邮件服务器</a:t>
            </a:r>
          </a:p>
          <a:p>
            <a:r>
              <a:rPr lang="zh-CN" altLang="en-US" sz="2000"/>
              <a:t>邮件队列</a:t>
            </a:r>
            <a:endParaRPr lang="en-US" altLang="zh-CN" sz="2000"/>
          </a:p>
          <a:p>
            <a:r>
              <a:rPr lang="zh-CN" altLang="en-US" sz="2000"/>
              <a:t>存储转发，非实时通信</a:t>
            </a:r>
            <a:r>
              <a:rPr lang="en-US" altLang="zh-CN" sz="2400"/>
              <a:t> </a:t>
            </a:r>
            <a:endParaRPr lang="zh-CN" altLang="en-US" sz="2000"/>
          </a:p>
          <a:p>
            <a:endParaRPr lang="zh-CN" altLang="en-US" sz="2000"/>
          </a:p>
        </p:txBody>
      </p:sp>
      <p:sp>
        <p:nvSpPr>
          <p:cNvPr id="13324" name="Rectangle 280">
            <a:extLst>
              <a:ext uri="{FF2B5EF4-FFF2-40B4-BE49-F238E27FC236}">
                <a16:creationId xmlns:a16="http://schemas.microsoft.com/office/drawing/2014/main" id="{0E074599-9235-4944-8BC0-B27FFD57FE45}"/>
              </a:ext>
            </a:extLst>
          </p:cNvPr>
          <p:cNvSpPr>
            <a:spLocks noChangeArrowheads="1"/>
          </p:cNvSpPr>
          <p:nvPr/>
        </p:nvSpPr>
        <p:spPr bwMode="auto">
          <a:xfrm>
            <a:off x="6877050" y="1042988"/>
            <a:ext cx="1828800" cy="98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3325" name="Group 279">
            <a:extLst>
              <a:ext uri="{FF2B5EF4-FFF2-40B4-BE49-F238E27FC236}">
                <a16:creationId xmlns:a16="http://schemas.microsoft.com/office/drawing/2014/main" id="{0ABEA198-0DE9-4330-B66D-27E864EAECAE}"/>
              </a:ext>
            </a:extLst>
          </p:cNvPr>
          <p:cNvGrpSpPr>
            <a:grpSpLocks/>
          </p:cNvGrpSpPr>
          <p:nvPr/>
        </p:nvGrpSpPr>
        <p:grpSpPr bwMode="auto">
          <a:xfrm>
            <a:off x="6953250" y="1054100"/>
            <a:ext cx="1736725" cy="955675"/>
            <a:chOff x="4458" y="3325"/>
            <a:chExt cx="1094" cy="602"/>
          </a:xfrm>
        </p:grpSpPr>
        <p:sp>
          <p:nvSpPr>
            <p:cNvPr id="13436" name="Text Box 263">
              <a:extLst>
                <a:ext uri="{FF2B5EF4-FFF2-40B4-BE49-F238E27FC236}">
                  <a16:creationId xmlns:a16="http://schemas.microsoft.com/office/drawing/2014/main" id="{245C5A79-8A00-46C6-B4D1-776BE216FE73}"/>
                </a:ext>
              </a:extLst>
            </p:cNvPr>
            <p:cNvSpPr txBox="1">
              <a:spLocks noChangeArrowheads="1"/>
            </p:cNvSpPr>
            <p:nvPr/>
          </p:nvSpPr>
          <p:spPr bwMode="auto">
            <a:xfrm>
              <a:off x="4787" y="371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用户邮箱</a:t>
              </a:r>
              <a:endParaRPr lang="en-US" altLang="zh-CN" sz="1600">
                <a:ea typeface="宋体" panose="02010600030101010101" pitchFamily="2" charset="-122"/>
              </a:endParaRPr>
            </a:p>
          </p:txBody>
        </p:sp>
        <p:grpSp>
          <p:nvGrpSpPr>
            <p:cNvPr id="13437" name="Group 278">
              <a:extLst>
                <a:ext uri="{FF2B5EF4-FFF2-40B4-BE49-F238E27FC236}">
                  <a16:creationId xmlns:a16="http://schemas.microsoft.com/office/drawing/2014/main" id="{8E8A50B9-6BD8-441D-8085-B378B7152DFB}"/>
                </a:ext>
              </a:extLst>
            </p:cNvPr>
            <p:cNvGrpSpPr>
              <a:grpSpLocks/>
            </p:cNvGrpSpPr>
            <p:nvPr/>
          </p:nvGrpSpPr>
          <p:grpSpPr bwMode="auto">
            <a:xfrm>
              <a:off x="4458" y="3408"/>
              <a:ext cx="450" cy="120"/>
              <a:chOff x="4314" y="3444"/>
              <a:chExt cx="450" cy="120"/>
            </a:xfrm>
          </p:grpSpPr>
          <p:sp>
            <p:nvSpPr>
              <p:cNvPr id="13440" name="Rectangle 264">
                <a:extLst>
                  <a:ext uri="{FF2B5EF4-FFF2-40B4-BE49-F238E27FC236}">
                    <a16:creationId xmlns:a16="http://schemas.microsoft.com/office/drawing/2014/main" id="{FF9C0766-C450-4C17-A76E-CE66B2DC87FB}"/>
                  </a:ext>
                </a:extLst>
              </p:cNvPr>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41" name="Line 265">
                <a:extLst>
                  <a:ext uri="{FF2B5EF4-FFF2-40B4-BE49-F238E27FC236}">
                    <a16:creationId xmlns:a16="http://schemas.microsoft.com/office/drawing/2014/main" id="{27C92448-588C-4E5E-AF39-0165C662513C}"/>
                  </a:ext>
                </a:extLst>
              </p:cNvPr>
              <p:cNvSpPr>
                <a:spLocks noChangeShapeType="1"/>
              </p:cNvSpPr>
              <p:nvPr/>
            </p:nvSpPr>
            <p:spPr bwMode="auto">
              <a:xfrm>
                <a:off x="4363" y="3472"/>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2" name="Line 266">
                <a:extLst>
                  <a:ext uri="{FF2B5EF4-FFF2-40B4-BE49-F238E27FC236}">
                    <a16:creationId xmlns:a16="http://schemas.microsoft.com/office/drawing/2014/main" id="{0E2FEDF9-08D9-4105-A83C-9B659C937EAE}"/>
                  </a:ext>
                </a:extLst>
              </p:cNvPr>
              <p:cNvSpPr>
                <a:spLocks noChangeShapeType="1"/>
              </p:cNvSpPr>
              <p:nvPr/>
            </p:nvSpPr>
            <p:spPr bwMode="auto">
              <a:xfrm flipH="1">
                <a:off x="4472" y="3471"/>
                <a:ext cx="6"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3" name="Line 267">
                <a:extLst>
                  <a:ext uri="{FF2B5EF4-FFF2-40B4-BE49-F238E27FC236}">
                    <a16:creationId xmlns:a16="http://schemas.microsoft.com/office/drawing/2014/main" id="{D2F8EDF4-9B1E-4700-8362-D4A39E622E4D}"/>
                  </a:ext>
                </a:extLst>
              </p:cNvPr>
              <p:cNvSpPr>
                <a:spLocks noChangeShapeType="1"/>
              </p:cNvSpPr>
              <p:nvPr/>
            </p:nvSpPr>
            <p:spPr bwMode="auto">
              <a:xfrm>
                <a:off x="4527" y="347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4" name="Line 268">
                <a:extLst>
                  <a:ext uri="{FF2B5EF4-FFF2-40B4-BE49-F238E27FC236}">
                    <a16:creationId xmlns:a16="http://schemas.microsoft.com/office/drawing/2014/main" id="{1EB41D2F-5460-4D3D-9C6A-7340F5758373}"/>
                  </a:ext>
                </a:extLst>
              </p:cNvPr>
              <p:cNvSpPr>
                <a:spLocks noChangeShapeType="1"/>
              </p:cNvSpPr>
              <p:nvPr/>
            </p:nvSpPr>
            <p:spPr bwMode="auto">
              <a:xfrm>
                <a:off x="4584"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5" name="Line 269">
                <a:extLst>
                  <a:ext uri="{FF2B5EF4-FFF2-40B4-BE49-F238E27FC236}">
                    <a16:creationId xmlns:a16="http://schemas.microsoft.com/office/drawing/2014/main" id="{C31C8B38-ECFA-473E-A749-7A0C1882FED5}"/>
                  </a:ext>
                </a:extLst>
              </p:cNvPr>
              <p:cNvSpPr>
                <a:spLocks noChangeShapeType="1"/>
              </p:cNvSpPr>
              <p:nvPr/>
            </p:nvSpPr>
            <p:spPr bwMode="auto">
              <a:xfrm>
                <a:off x="4645"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6" name="Line 270">
                <a:extLst>
                  <a:ext uri="{FF2B5EF4-FFF2-40B4-BE49-F238E27FC236}">
                    <a16:creationId xmlns:a16="http://schemas.microsoft.com/office/drawing/2014/main" id="{0AAAFF53-01D3-4CD6-9062-B1E1AA081B81}"/>
                  </a:ext>
                </a:extLst>
              </p:cNvPr>
              <p:cNvSpPr>
                <a:spLocks noChangeShapeType="1"/>
              </p:cNvSpPr>
              <p:nvPr/>
            </p:nvSpPr>
            <p:spPr bwMode="auto">
              <a:xfrm>
                <a:off x="4701" y="3471"/>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7" name="Line 271">
                <a:extLst>
                  <a:ext uri="{FF2B5EF4-FFF2-40B4-BE49-F238E27FC236}">
                    <a16:creationId xmlns:a16="http://schemas.microsoft.com/office/drawing/2014/main" id="{F80D8B2D-DE67-47F8-ACC7-17555405B7E0}"/>
                  </a:ext>
                </a:extLst>
              </p:cNvPr>
              <p:cNvSpPr>
                <a:spLocks noChangeShapeType="1"/>
              </p:cNvSpPr>
              <p:nvPr/>
            </p:nvSpPr>
            <p:spPr bwMode="auto">
              <a:xfrm>
                <a:off x="4416" y="3472"/>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38" name="Rectangle 272">
              <a:extLst>
                <a:ext uri="{FF2B5EF4-FFF2-40B4-BE49-F238E27FC236}">
                  <a16:creationId xmlns:a16="http://schemas.microsoft.com/office/drawing/2014/main" id="{92247E9B-0C43-4169-9BE6-390DBD6DD094}"/>
                </a:ext>
              </a:extLst>
            </p:cNvPr>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39" name="Text Box 277">
              <a:extLst>
                <a:ext uri="{FF2B5EF4-FFF2-40B4-BE49-F238E27FC236}">
                  <a16:creationId xmlns:a16="http://schemas.microsoft.com/office/drawing/2014/main" id="{25A25829-BA63-4E62-B9BA-52CE91B274BF}"/>
                </a:ext>
              </a:extLst>
            </p:cNvPr>
            <p:cNvSpPr txBox="1">
              <a:spLocks noChangeArrowheads="1"/>
            </p:cNvSpPr>
            <p:nvPr/>
          </p:nvSpPr>
          <p:spPr bwMode="auto">
            <a:xfrm>
              <a:off x="4924" y="3325"/>
              <a:ext cx="6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r">
                <a:spcBef>
                  <a:spcPct val="0"/>
                </a:spcBef>
                <a:buClrTx/>
                <a:buSzTx/>
                <a:buFontTx/>
                <a:buNone/>
              </a:pPr>
              <a:r>
                <a:rPr lang="zh-CN" altLang="en-US" sz="1600">
                  <a:ea typeface="宋体" panose="02010600030101010101" pitchFamily="2" charset="-122"/>
                </a:rPr>
                <a:t>输出</a:t>
              </a:r>
            </a:p>
            <a:p>
              <a:pPr algn="r">
                <a:spcBef>
                  <a:spcPct val="0"/>
                </a:spcBef>
                <a:buClrTx/>
                <a:buSzTx/>
                <a:buFontTx/>
                <a:buNone/>
              </a:pPr>
              <a:r>
                <a:rPr lang="zh-CN" altLang="en-US" sz="1600">
                  <a:ea typeface="宋体" panose="02010600030101010101" pitchFamily="2" charset="-122"/>
                </a:rPr>
                <a:t>报文队列</a:t>
              </a:r>
              <a:endParaRPr lang="en-US" altLang="zh-CN" sz="1600">
                <a:ea typeface="宋体" panose="02010600030101010101" pitchFamily="2" charset="-122"/>
              </a:endParaRPr>
            </a:p>
          </p:txBody>
        </p:sp>
      </p:grpSp>
      <p:sp>
        <p:nvSpPr>
          <p:cNvPr id="13326" name="Line 417">
            <a:extLst>
              <a:ext uri="{FF2B5EF4-FFF2-40B4-BE49-F238E27FC236}">
                <a16:creationId xmlns:a16="http://schemas.microsoft.com/office/drawing/2014/main" id="{5F80975E-7E75-4560-B81B-A62AEDE761DE}"/>
              </a:ext>
            </a:extLst>
          </p:cNvPr>
          <p:cNvSpPr>
            <a:spLocks noChangeShapeType="1"/>
          </p:cNvSpPr>
          <p:nvPr/>
        </p:nvSpPr>
        <p:spPr bwMode="auto">
          <a:xfrm>
            <a:off x="5724525" y="2709863"/>
            <a:ext cx="1123950" cy="7905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27" name="Group 418">
            <a:extLst>
              <a:ext uri="{FF2B5EF4-FFF2-40B4-BE49-F238E27FC236}">
                <a16:creationId xmlns:a16="http://schemas.microsoft.com/office/drawing/2014/main" id="{189BACDA-5AB8-4B52-92B0-235B9A17AAE4}"/>
              </a:ext>
            </a:extLst>
          </p:cNvPr>
          <p:cNvGrpSpPr>
            <a:grpSpLocks/>
          </p:cNvGrpSpPr>
          <p:nvPr/>
        </p:nvGrpSpPr>
        <p:grpSpPr bwMode="auto">
          <a:xfrm>
            <a:off x="7116763" y="2636838"/>
            <a:ext cx="355600" cy="933450"/>
            <a:chOff x="4180" y="783"/>
            <a:chExt cx="150" cy="307"/>
          </a:xfrm>
        </p:grpSpPr>
        <p:sp>
          <p:nvSpPr>
            <p:cNvPr id="13428" name="AutoShape 419">
              <a:extLst>
                <a:ext uri="{FF2B5EF4-FFF2-40B4-BE49-F238E27FC236}">
                  <a16:creationId xmlns:a16="http://schemas.microsoft.com/office/drawing/2014/main" id="{1F593CA5-1E8D-4B3A-94EA-958F0318B04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29" name="Rectangle 420">
              <a:extLst>
                <a:ext uri="{FF2B5EF4-FFF2-40B4-BE49-F238E27FC236}">
                  <a16:creationId xmlns:a16="http://schemas.microsoft.com/office/drawing/2014/main" id="{586B77E3-2328-4988-9C52-D07D1D8902B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30" name="Rectangle 421">
              <a:extLst>
                <a:ext uri="{FF2B5EF4-FFF2-40B4-BE49-F238E27FC236}">
                  <a16:creationId xmlns:a16="http://schemas.microsoft.com/office/drawing/2014/main" id="{0CDE5969-6720-4884-A569-C00389DF295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31" name="AutoShape 422">
              <a:extLst>
                <a:ext uri="{FF2B5EF4-FFF2-40B4-BE49-F238E27FC236}">
                  <a16:creationId xmlns:a16="http://schemas.microsoft.com/office/drawing/2014/main" id="{0CC4A484-5397-48EF-89A3-5F098B116D6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32" name="Line 423">
              <a:extLst>
                <a:ext uri="{FF2B5EF4-FFF2-40B4-BE49-F238E27FC236}">
                  <a16:creationId xmlns:a16="http://schemas.microsoft.com/office/drawing/2014/main" id="{7A5F5718-E061-443C-B190-411C16B6771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33" name="Line 424">
              <a:extLst>
                <a:ext uri="{FF2B5EF4-FFF2-40B4-BE49-F238E27FC236}">
                  <a16:creationId xmlns:a16="http://schemas.microsoft.com/office/drawing/2014/main" id="{DF4B9F31-83DE-447B-9C85-4E0A78A523F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34" name="Rectangle 425">
              <a:extLst>
                <a:ext uri="{FF2B5EF4-FFF2-40B4-BE49-F238E27FC236}">
                  <a16:creationId xmlns:a16="http://schemas.microsoft.com/office/drawing/2014/main" id="{D941D3BC-43E8-40B7-95F8-78B6977A221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35" name="Rectangle 426">
              <a:extLst>
                <a:ext uri="{FF2B5EF4-FFF2-40B4-BE49-F238E27FC236}">
                  <a16:creationId xmlns:a16="http://schemas.microsoft.com/office/drawing/2014/main" id="{FF49E787-388C-4DDF-8A90-A1563687FA6B}"/>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3328" name="Rectangle 428">
            <a:extLst>
              <a:ext uri="{FF2B5EF4-FFF2-40B4-BE49-F238E27FC236}">
                <a16:creationId xmlns:a16="http://schemas.microsoft.com/office/drawing/2014/main" id="{B48094D2-8B12-458D-9624-160676C3D7A7}"/>
              </a:ext>
            </a:extLst>
          </p:cNvPr>
          <p:cNvSpPr>
            <a:spLocks noChangeArrowheads="1"/>
          </p:cNvSpPr>
          <p:nvPr/>
        </p:nvSpPr>
        <p:spPr bwMode="auto">
          <a:xfrm>
            <a:off x="6886575" y="3128963"/>
            <a:ext cx="809625" cy="100965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29" name="Text Box 429">
            <a:extLst>
              <a:ext uri="{FF2B5EF4-FFF2-40B4-BE49-F238E27FC236}">
                <a16:creationId xmlns:a16="http://schemas.microsoft.com/office/drawing/2014/main" id="{C146ECF7-36A2-4511-9021-EDADF0DB8174}"/>
              </a:ext>
            </a:extLst>
          </p:cNvPr>
          <p:cNvSpPr txBox="1">
            <a:spLocks noChangeArrowheads="1"/>
          </p:cNvSpPr>
          <p:nvPr/>
        </p:nvSpPr>
        <p:spPr bwMode="auto">
          <a:xfrm>
            <a:off x="6878638" y="3105150"/>
            <a:ext cx="793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邮件</a:t>
            </a:r>
          </a:p>
          <a:p>
            <a:pPr algn="ctr">
              <a:spcBef>
                <a:spcPct val="0"/>
              </a:spcBef>
              <a:buClrTx/>
              <a:buSzTx/>
              <a:buFontTx/>
              <a:buNone/>
            </a:pPr>
            <a:r>
              <a:rPr lang="zh-CN" altLang="en-US" sz="1600">
                <a:ea typeface="宋体" panose="02010600030101010101" pitchFamily="2" charset="-122"/>
              </a:rPr>
              <a:t>服务器</a:t>
            </a:r>
            <a:endParaRPr lang="en-US" altLang="zh-CN" sz="1600">
              <a:ea typeface="宋体" panose="02010600030101010101" pitchFamily="2" charset="-122"/>
            </a:endParaRPr>
          </a:p>
        </p:txBody>
      </p:sp>
      <p:sp>
        <p:nvSpPr>
          <p:cNvPr id="13330" name="Rectangle 430">
            <a:extLst>
              <a:ext uri="{FF2B5EF4-FFF2-40B4-BE49-F238E27FC236}">
                <a16:creationId xmlns:a16="http://schemas.microsoft.com/office/drawing/2014/main" id="{E69A394F-C3C1-4A55-A5D1-EC4DBBB15E96}"/>
              </a:ext>
            </a:extLst>
          </p:cNvPr>
          <p:cNvSpPr>
            <a:spLocks noChangeArrowheads="1"/>
          </p:cNvSpPr>
          <p:nvPr/>
        </p:nvSpPr>
        <p:spPr bwMode="auto">
          <a:xfrm>
            <a:off x="6924675" y="3690938"/>
            <a:ext cx="714375" cy="19050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31" name="Line 431">
            <a:extLst>
              <a:ext uri="{FF2B5EF4-FFF2-40B4-BE49-F238E27FC236}">
                <a16:creationId xmlns:a16="http://schemas.microsoft.com/office/drawing/2014/main" id="{F3192972-0053-4CD5-AF28-CB4B84BE9781}"/>
              </a:ext>
            </a:extLst>
          </p:cNvPr>
          <p:cNvSpPr>
            <a:spLocks noChangeShapeType="1"/>
          </p:cNvSpPr>
          <p:nvPr/>
        </p:nvSpPr>
        <p:spPr bwMode="auto">
          <a:xfrm>
            <a:off x="7002463" y="3735388"/>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432">
            <a:extLst>
              <a:ext uri="{FF2B5EF4-FFF2-40B4-BE49-F238E27FC236}">
                <a16:creationId xmlns:a16="http://schemas.microsoft.com/office/drawing/2014/main" id="{3BD79B66-48A7-456F-9572-F88AB5F4A4A1}"/>
              </a:ext>
            </a:extLst>
          </p:cNvPr>
          <p:cNvSpPr>
            <a:spLocks noChangeShapeType="1"/>
          </p:cNvSpPr>
          <p:nvPr/>
        </p:nvSpPr>
        <p:spPr bwMode="auto">
          <a:xfrm>
            <a:off x="7175500" y="373380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433">
            <a:extLst>
              <a:ext uri="{FF2B5EF4-FFF2-40B4-BE49-F238E27FC236}">
                <a16:creationId xmlns:a16="http://schemas.microsoft.com/office/drawing/2014/main" id="{E1AF8500-9402-441D-B1D9-91D019619385}"/>
              </a:ext>
            </a:extLst>
          </p:cNvPr>
          <p:cNvSpPr>
            <a:spLocks noChangeShapeType="1"/>
          </p:cNvSpPr>
          <p:nvPr/>
        </p:nvSpPr>
        <p:spPr bwMode="auto">
          <a:xfrm>
            <a:off x="7262813" y="3736975"/>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434">
            <a:extLst>
              <a:ext uri="{FF2B5EF4-FFF2-40B4-BE49-F238E27FC236}">
                <a16:creationId xmlns:a16="http://schemas.microsoft.com/office/drawing/2014/main" id="{1C5B73D7-9979-483E-8083-7178427884E0}"/>
              </a:ext>
            </a:extLst>
          </p:cNvPr>
          <p:cNvSpPr>
            <a:spLocks noChangeShapeType="1"/>
          </p:cNvSpPr>
          <p:nvPr/>
        </p:nvSpPr>
        <p:spPr bwMode="auto">
          <a:xfrm>
            <a:off x="7353300" y="373380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Line 435">
            <a:extLst>
              <a:ext uri="{FF2B5EF4-FFF2-40B4-BE49-F238E27FC236}">
                <a16:creationId xmlns:a16="http://schemas.microsoft.com/office/drawing/2014/main" id="{A768D003-44A7-46B5-94B4-40C1061FAF27}"/>
              </a:ext>
            </a:extLst>
          </p:cNvPr>
          <p:cNvSpPr>
            <a:spLocks noChangeShapeType="1"/>
          </p:cNvSpPr>
          <p:nvPr/>
        </p:nvSpPr>
        <p:spPr bwMode="auto">
          <a:xfrm>
            <a:off x="7450138" y="373380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436">
            <a:extLst>
              <a:ext uri="{FF2B5EF4-FFF2-40B4-BE49-F238E27FC236}">
                <a16:creationId xmlns:a16="http://schemas.microsoft.com/office/drawing/2014/main" id="{8BCFFF5E-A58D-43C0-AC20-0725AEE89286}"/>
              </a:ext>
            </a:extLst>
          </p:cNvPr>
          <p:cNvSpPr>
            <a:spLocks noChangeShapeType="1"/>
          </p:cNvSpPr>
          <p:nvPr/>
        </p:nvSpPr>
        <p:spPr bwMode="auto">
          <a:xfrm>
            <a:off x="7539038" y="373380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7" name="Line 437">
            <a:extLst>
              <a:ext uri="{FF2B5EF4-FFF2-40B4-BE49-F238E27FC236}">
                <a16:creationId xmlns:a16="http://schemas.microsoft.com/office/drawing/2014/main" id="{0DC42A61-5E5F-40FE-887D-8130B0D4EEEC}"/>
              </a:ext>
            </a:extLst>
          </p:cNvPr>
          <p:cNvSpPr>
            <a:spLocks noChangeShapeType="1"/>
          </p:cNvSpPr>
          <p:nvPr/>
        </p:nvSpPr>
        <p:spPr bwMode="auto">
          <a:xfrm>
            <a:off x="7086600" y="3735388"/>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8" name="Rectangle 438">
            <a:extLst>
              <a:ext uri="{FF2B5EF4-FFF2-40B4-BE49-F238E27FC236}">
                <a16:creationId xmlns:a16="http://schemas.microsoft.com/office/drawing/2014/main" id="{77A3C9CE-47BE-4066-81FE-4C35EDFD8CAB}"/>
              </a:ext>
            </a:extLst>
          </p:cNvPr>
          <p:cNvSpPr>
            <a:spLocks noChangeArrowheads="1"/>
          </p:cNvSpPr>
          <p:nvPr/>
        </p:nvSpPr>
        <p:spPr bwMode="auto">
          <a:xfrm>
            <a:off x="6937375" y="3956050"/>
            <a:ext cx="101600" cy="14763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39" name="Rectangle 439">
            <a:extLst>
              <a:ext uri="{FF2B5EF4-FFF2-40B4-BE49-F238E27FC236}">
                <a16:creationId xmlns:a16="http://schemas.microsoft.com/office/drawing/2014/main" id="{8B4ED01D-4533-43C0-84C8-AE2479D9DE7C}"/>
              </a:ext>
            </a:extLst>
          </p:cNvPr>
          <p:cNvSpPr>
            <a:spLocks noChangeArrowheads="1"/>
          </p:cNvSpPr>
          <p:nvPr/>
        </p:nvSpPr>
        <p:spPr bwMode="auto">
          <a:xfrm>
            <a:off x="7073900" y="3956050"/>
            <a:ext cx="101600" cy="14763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40" name="Rectangle 440">
            <a:extLst>
              <a:ext uri="{FF2B5EF4-FFF2-40B4-BE49-F238E27FC236}">
                <a16:creationId xmlns:a16="http://schemas.microsoft.com/office/drawing/2014/main" id="{DE2DC1D3-29F4-49A8-9CEF-69287EA07520}"/>
              </a:ext>
            </a:extLst>
          </p:cNvPr>
          <p:cNvSpPr>
            <a:spLocks noChangeArrowheads="1"/>
          </p:cNvSpPr>
          <p:nvPr/>
        </p:nvSpPr>
        <p:spPr bwMode="auto">
          <a:xfrm>
            <a:off x="7210425" y="3954463"/>
            <a:ext cx="101600" cy="147637"/>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41" name="Rectangle 441">
            <a:extLst>
              <a:ext uri="{FF2B5EF4-FFF2-40B4-BE49-F238E27FC236}">
                <a16:creationId xmlns:a16="http://schemas.microsoft.com/office/drawing/2014/main" id="{2FA192D0-D657-4A2C-BFB2-2839C1E13094}"/>
              </a:ext>
            </a:extLst>
          </p:cNvPr>
          <p:cNvSpPr>
            <a:spLocks noChangeArrowheads="1"/>
          </p:cNvSpPr>
          <p:nvPr/>
        </p:nvSpPr>
        <p:spPr bwMode="auto">
          <a:xfrm>
            <a:off x="7364413" y="3951288"/>
            <a:ext cx="101600" cy="147637"/>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42" name="Rectangle 442">
            <a:extLst>
              <a:ext uri="{FF2B5EF4-FFF2-40B4-BE49-F238E27FC236}">
                <a16:creationId xmlns:a16="http://schemas.microsoft.com/office/drawing/2014/main" id="{C77C648F-87D9-4629-BE34-771F6C52482D}"/>
              </a:ext>
            </a:extLst>
          </p:cNvPr>
          <p:cNvSpPr>
            <a:spLocks noChangeArrowheads="1"/>
          </p:cNvSpPr>
          <p:nvPr/>
        </p:nvSpPr>
        <p:spPr bwMode="auto">
          <a:xfrm>
            <a:off x="7516813" y="3951288"/>
            <a:ext cx="101600" cy="147637"/>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3343" name="Group 443">
            <a:extLst>
              <a:ext uri="{FF2B5EF4-FFF2-40B4-BE49-F238E27FC236}">
                <a16:creationId xmlns:a16="http://schemas.microsoft.com/office/drawing/2014/main" id="{75C67F45-9E1B-4D35-B87B-3DB0F8FA68E6}"/>
              </a:ext>
            </a:extLst>
          </p:cNvPr>
          <p:cNvGrpSpPr>
            <a:grpSpLocks/>
          </p:cNvGrpSpPr>
          <p:nvPr/>
        </p:nvGrpSpPr>
        <p:grpSpPr bwMode="auto">
          <a:xfrm>
            <a:off x="7600950" y="2227263"/>
            <a:ext cx="690563" cy="931862"/>
            <a:chOff x="4338" y="290"/>
            <a:chExt cx="435" cy="587"/>
          </a:xfrm>
        </p:grpSpPr>
        <p:graphicFrame>
          <p:nvGraphicFramePr>
            <p:cNvPr id="13319" name="Object 7">
              <a:extLst>
                <a:ext uri="{FF2B5EF4-FFF2-40B4-BE49-F238E27FC236}">
                  <a16:creationId xmlns:a16="http://schemas.microsoft.com/office/drawing/2014/main" id="{336CEC33-9F35-40F7-8EFE-F721DC3E00B4}"/>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68" name="Clip" r:id="rId4" imgW="1305000" imgH="1085760" progId="MS_ClipArt_Gallery.2">
                    <p:embed/>
                  </p:oleObj>
                </mc:Choice>
                <mc:Fallback>
                  <p:oleObj name="Clip" r:id="rId4" imgW="1305000" imgH="108576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25" name="Group 445">
              <a:extLst>
                <a:ext uri="{FF2B5EF4-FFF2-40B4-BE49-F238E27FC236}">
                  <a16:creationId xmlns:a16="http://schemas.microsoft.com/office/drawing/2014/main" id="{81C4ABE0-3AB5-40CF-B188-98AD1BAC2D79}"/>
                </a:ext>
              </a:extLst>
            </p:cNvPr>
            <p:cNvGrpSpPr>
              <a:grpSpLocks/>
            </p:cNvGrpSpPr>
            <p:nvPr/>
          </p:nvGrpSpPr>
          <p:grpSpPr bwMode="auto">
            <a:xfrm>
              <a:off x="4367" y="357"/>
              <a:ext cx="406" cy="520"/>
              <a:chOff x="4224" y="807"/>
              <a:chExt cx="473" cy="520"/>
            </a:xfrm>
          </p:grpSpPr>
          <p:sp>
            <p:nvSpPr>
              <p:cNvPr id="13426" name="Rectangle 446">
                <a:extLst>
                  <a:ext uri="{FF2B5EF4-FFF2-40B4-BE49-F238E27FC236}">
                    <a16:creationId xmlns:a16="http://schemas.microsoft.com/office/drawing/2014/main" id="{D0F81C39-4718-4B0B-99DE-621C6F31F86B}"/>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27" name="Text Box 447">
                <a:extLst>
                  <a:ext uri="{FF2B5EF4-FFF2-40B4-BE49-F238E27FC236}">
                    <a16:creationId xmlns:a16="http://schemas.microsoft.com/office/drawing/2014/main" id="{C5E1A05E-4A6B-46D1-BD08-3D2C7CB0D87A}"/>
                  </a:ext>
                </a:extLst>
              </p:cNvPr>
              <p:cNvSpPr txBox="1">
                <a:spLocks noChangeArrowheads="1"/>
              </p:cNvSpPr>
              <p:nvPr/>
            </p:nvSpPr>
            <p:spPr bwMode="auto">
              <a:xfrm>
                <a:off x="4264" y="807"/>
                <a:ext cx="43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p>
              <a:p>
                <a:pPr algn="ctr">
                  <a:spcBef>
                    <a:spcPct val="0"/>
                  </a:spcBef>
                  <a:buClrTx/>
                  <a:buSzTx/>
                  <a:buFontTx/>
                  <a:buNone/>
                </a:pPr>
                <a:endParaRPr lang="en-US" altLang="zh-CN" sz="1600">
                  <a:ea typeface="宋体" panose="02010600030101010101" pitchFamily="2" charset="-122"/>
                </a:endParaRPr>
              </a:p>
            </p:txBody>
          </p:sp>
        </p:grpSp>
      </p:grpSp>
      <p:grpSp>
        <p:nvGrpSpPr>
          <p:cNvPr id="13344" name="Group 448">
            <a:extLst>
              <a:ext uri="{FF2B5EF4-FFF2-40B4-BE49-F238E27FC236}">
                <a16:creationId xmlns:a16="http://schemas.microsoft.com/office/drawing/2014/main" id="{7564B141-EFDA-4880-B3A2-17FEEC1AEDD8}"/>
              </a:ext>
            </a:extLst>
          </p:cNvPr>
          <p:cNvGrpSpPr>
            <a:grpSpLocks/>
          </p:cNvGrpSpPr>
          <p:nvPr/>
        </p:nvGrpSpPr>
        <p:grpSpPr bwMode="auto">
          <a:xfrm>
            <a:off x="7829550" y="3236913"/>
            <a:ext cx="690563" cy="931862"/>
            <a:chOff x="4338" y="290"/>
            <a:chExt cx="435" cy="587"/>
          </a:xfrm>
        </p:grpSpPr>
        <p:graphicFrame>
          <p:nvGraphicFramePr>
            <p:cNvPr id="13318" name="Object 6">
              <a:extLst>
                <a:ext uri="{FF2B5EF4-FFF2-40B4-BE49-F238E27FC236}">
                  <a16:creationId xmlns:a16="http://schemas.microsoft.com/office/drawing/2014/main" id="{FB131AEC-A8F2-4A84-A8D5-67972D40F7AA}"/>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69" name="Clip" r:id="rId6" imgW="1305000" imgH="1085760" progId="MS_ClipArt_Gallery.2">
                    <p:embed/>
                  </p:oleObj>
                </mc:Choice>
                <mc:Fallback>
                  <p:oleObj name="Clip" r:id="rId6" imgW="1305000" imgH="108576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22" name="Group 450">
              <a:extLst>
                <a:ext uri="{FF2B5EF4-FFF2-40B4-BE49-F238E27FC236}">
                  <a16:creationId xmlns:a16="http://schemas.microsoft.com/office/drawing/2014/main" id="{C1DB974C-D829-48AA-A3D9-4635E46CBBD9}"/>
                </a:ext>
              </a:extLst>
            </p:cNvPr>
            <p:cNvGrpSpPr>
              <a:grpSpLocks/>
            </p:cNvGrpSpPr>
            <p:nvPr/>
          </p:nvGrpSpPr>
          <p:grpSpPr bwMode="auto">
            <a:xfrm>
              <a:off x="4367" y="357"/>
              <a:ext cx="406" cy="520"/>
              <a:chOff x="4224" y="807"/>
              <a:chExt cx="473" cy="520"/>
            </a:xfrm>
          </p:grpSpPr>
          <p:sp>
            <p:nvSpPr>
              <p:cNvPr id="13423" name="Rectangle 451">
                <a:extLst>
                  <a:ext uri="{FF2B5EF4-FFF2-40B4-BE49-F238E27FC236}">
                    <a16:creationId xmlns:a16="http://schemas.microsoft.com/office/drawing/2014/main" id="{762187AC-0940-4755-8200-99DEEF045371}"/>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24" name="Text Box 452">
                <a:extLst>
                  <a:ext uri="{FF2B5EF4-FFF2-40B4-BE49-F238E27FC236}">
                    <a16:creationId xmlns:a16="http://schemas.microsoft.com/office/drawing/2014/main" id="{0CA3DFFF-B750-43E2-BC02-A0AD032BD9D3}"/>
                  </a:ext>
                </a:extLst>
              </p:cNvPr>
              <p:cNvSpPr txBox="1">
                <a:spLocks noChangeArrowheads="1"/>
              </p:cNvSpPr>
              <p:nvPr/>
            </p:nvSpPr>
            <p:spPr bwMode="auto">
              <a:xfrm>
                <a:off x="4264" y="807"/>
                <a:ext cx="43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p>
              <a:p>
                <a:pPr algn="ctr">
                  <a:spcBef>
                    <a:spcPct val="0"/>
                  </a:spcBef>
                  <a:buClrTx/>
                  <a:buSzTx/>
                  <a:buFontTx/>
                  <a:buNone/>
                </a:pPr>
                <a:endParaRPr lang="en-US" altLang="zh-CN" sz="1600">
                  <a:ea typeface="宋体" panose="02010600030101010101" pitchFamily="2" charset="-122"/>
                </a:endParaRPr>
              </a:p>
            </p:txBody>
          </p:sp>
        </p:grpSp>
      </p:grpSp>
      <p:grpSp>
        <p:nvGrpSpPr>
          <p:cNvPr id="13345" name="Group 453">
            <a:extLst>
              <a:ext uri="{FF2B5EF4-FFF2-40B4-BE49-F238E27FC236}">
                <a16:creationId xmlns:a16="http://schemas.microsoft.com/office/drawing/2014/main" id="{253281E7-D7AB-4F06-B130-1F5E663DB312}"/>
              </a:ext>
            </a:extLst>
          </p:cNvPr>
          <p:cNvGrpSpPr>
            <a:grpSpLocks/>
          </p:cNvGrpSpPr>
          <p:nvPr/>
        </p:nvGrpSpPr>
        <p:grpSpPr bwMode="auto">
          <a:xfrm>
            <a:off x="7600950" y="4284663"/>
            <a:ext cx="690563" cy="692150"/>
            <a:chOff x="4338" y="290"/>
            <a:chExt cx="435" cy="436"/>
          </a:xfrm>
        </p:grpSpPr>
        <p:graphicFrame>
          <p:nvGraphicFramePr>
            <p:cNvPr id="13317" name="Object 5">
              <a:extLst>
                <a:ext uri="{FF2B5EF4-FFF2-40B4-BE49-F238E27FC236}">
                  <a16:creationId xmlns:a16="http://schemas.microsoft.com/office/drawing/2014/main" id="{564E7D18-B532-43FF-A47A-30AF45FA03DF}"/>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70" name="Clip" r:id="rId7" imgW="1305000" imgH="1085760" progId="MS_ClipArt_Gallery.2">
                    <p:embed/>
                  </p:oleObj>
                </mc:Choice>
                <mc:Fallback>
                  <p:oleObj name="Clip" r:id="rId7"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19" name="Group 455">
              <a:extLst>
                <a:ext uri="{FF2B5EF4-FFF2-40B4-BE49-F238E27FC236}">
                  <a16:creationId xmlns:a16="http://schemas.microsoft.com/office/drawing/2014/main" id="{6BC0ADE0-8720-4294-8801-625966BA8FA5}"/>
                </a:ext>
              </a:extLst>
            </p:cNvPr>
            <p:cNvGrpSpPr>
              <a:grpSpLocks/>
            </p:cNvGrpSpPr>
            <p:nvPr/>
          </p:nvGrpSpPr>
          <p:grpSpPr bwMode="auto">
            <a:xfrm>
              <a:off x="4367" y="357"/>
              <a:ext cx="406" cy="369"/>
              <a:chOff x="4224" y="807"/>
              <a:chExt cx="473" cy="369"/>
            </a:xfrm>
          </p:grpSpPr>
          <p:sp>
            <p:nvSpPr>
              <p:cNvPr id="13420" name="Rectangle 456">
                <a:extLst>
                  <a:ext uri="{FF2B5EF4-FFF2-40B4-BE49-F238E27FC236}">
                    <a16:creationId xmlns:a16="http://schemas.microsoft.com/office/drawing/2014/main" id="{F600AAEB-F272-46A2-AB56-C795194ABCF5}"/>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21" name="Text Box 457">
                <a:extLst>
                  <a:ext uri="{FF2B5EF4-FFF2-40B4-BE49-F238E27FC236}">
                    <a16:creationId xmlns:a16="http://schemas.microsoft.com/office/drawing/2014/main" id="{8FE2207E-2CB3-4533-A4F5-34D48B8D1A2C}"/>
                  </a:ext>
                </a:extLst>
              </p:cNvPr>
              <p:cNvSpPr txBox="1">
                <a:spLocks noChangeArrowheads="1"/>
              </p:cNvSpPr>
              <p:nvPr/>
            </p:nvSpPr>
            <p:spPr bwMode="auto">
              <a:xfrm>
                <a:off x="4264" y="807"/>
                <a:ext cx="43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p>
            </p:txBody>
          </p:sp>
        </p:grpSp>
      </p:grpSp>
      <p:grpSp>
        <p:nvGrpSpPr>
          <p:cNvPr id="13346" name="Group 459">
            <a:extLst>
              <a:ext uri="{FF2B5EF4-FFF2-40B4-BE49-F238E27FC236}">
                <a16:creationId xmlns:a16="http://schemas.microsoft.com/office/drawing/2014/main" id="{0062DB7C-648F-4305-BC26-E761EDC64516}"/>
              </a:ext>
            </a:extLst>
          </p:cNvPr>
          <p:cNvGrpSpPr>
            <a:grpSpLocks/>
          </p:cNvGrpSpPr>
          <p:nvPr/>
        </p:nvGrpSpPr>
        <p:grpSpPr bwMode="auto">
          <a:xfrm>
            <a:off x="5106988" y="4046538"/>
            <a:ext cx="355600" cy="933450"/>
            <a:chOff x="4180" y="783"/>
            <a:chExt cx="150" cy="307"/>
          </a:xfrm>
        </p:grpSpPr>
        <p:sp>
          <p:nvSpPr>
            <p:cNvPr id="13411" name="AutoShape 460">
              <a:extLst>
                <a:ext uri="{FF2B5EF4-FFF2-40B4-BE49-F238E27FC236}">
                  <a16:creationId xmlns:a16="http://schemas.microsoft.com/office/drawing/2014/main" id="{F2F15D57-D4B8-443D-91F5-12705814A1C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2" name="Rectangle 461">
              <a:extLst>
                <a:ext uri="{FF2B5EF4-FFF2-40B4-BE49-F238E27FC236}">
                  <a16:creationId xmlns:a16="http://schemas.microsoft.com/office/drawing/2014/main" id="{91856071-7D10-401F-9B1C-D2CA6F2700D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3" name="Rectangle 462">
              <a:extLst>
                <a:ext uri="{FF2B5EF4-FFF2-40B4-BE49-F238E27FC236}">
                  <a16:creationId xmlns:a16="http://schemas.microsoft.com/office/drawing/2014/main" id="{EE9E0253-0353-4BC3-9972-99B79F02156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4" name="AutoShape 463">
              <a:extLst>
                <a:ext uri="{FF2B5EF4-FFF2-40B4-BE49-F238E27FC236}">
                  <a16:creationId xmlns:a16="http://schemas.microsoft.com/office/drawing/2014/main" id="{8250CCB6-A7BE-4196-B83C-51F4DBA8D96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5" name="Line 464">
              <a:extLst>
                <a:ext uri="{FF2B5EF4-FFF2-40B4-BE49-F238E27FC236}">
                  <a16:creationId xmlns:a16="http://schemas.microsoft.com/office/drawing/2014/main" id="{B0145DD8-E183-4605-ACC3-6740E74AD2F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 name="Line 465">
              <a:extLst>
                <a:ext uri="{FF2B5EF4-FFF2-40B4-BE49-F238E27FC236}">
                  <a16:creationId xmlns:a16="http://schemas.microsoft.com/office/drawing/2014/main" id="{06B630B6-01B2-4630-9F26-12FF0C3E5A8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 name="Rectangle 466">
              <a:extLst>
                <a:ext uri="{FF2B5EF4-FFF2-40B4-BE49-F238E27FC236}">
                  <a16:creationId xmlns:a16="http://schemas.microsoft.com/office/drawing/2014/main" id="{A8BD65BD-BF87-4BA1-8F72-8E7BA7F09B2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8" name="Rectangle 467">
              <a:extLst>
                <a:ext uri="{FF2B5EF4-FFF2-40B4-BE49-F238E27FC236}">
                  <a16:creationId xmlns:a16="http://schemas.microsoft.com/office/drawing/2014/main" id="{89B6F180-92A5-48D9-BF7C-9B7201DAEBA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3347" name="Rectangle 469">
            <a:extLst>
              <a:ext uri="{FF2B5EF4-FFF2-40B4-BE49-F238E27FC236}">
                <a16:creationId xmlns:a16="http://schemas.microsoft.com/office/drawing/2014/main" id="{1E4CF292-873E-41F4-A000-00A44F0B2602}"/>
              </a:ext>
            </a:extLst>
          </p:cNvPr>
          <p:cNvSpPr>
            <a:spLocks noChangeArrowheads="1"/>
          </p:cNvSpPr>
          <p:nvPr/>
        </p:nvSpPr>
        <p:spPr bwMode="auto">
          <a:xfrm>
            <a:off x="4860925" y="4556125"/>
            <a:ext cx="809625" cy="100965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48" name="Text Box 470">
            <a:extLst>
              <a:ext uri="{FF2B5EF4-FFF2-40B4-BE49-F238E27FC236}">
                <a16:creationId xmlns:a16="http://schemas.microsoft.com/office/drawing/2014/main" id="{63892BC4-ADFF-4014-A48E-1D3F0389570C}"/>
              </a:ext>
            </a:extLst>
          </p:cNvPr>
          <p:cNvSpPr txBox="1">
            <a:spLocks noChangeArrowheads="1"/>
          </p:cNvSpPr>
          <p:nvPr/>
        </p:nvSpPr>
        <p:spPr bwMode="auto">
          <a:xfrm>
            <a:off x="4886325" y="4532313"/>
            <a:ext cx="793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邮件</a:t>
            </a:r>
          </a:p>
          <a:p>
            <a:pPr algn="ctr">
              <a:spcBef>
                <a:spcPct val="0"/>
              </a:spcBef>
              <a:buClrTx/>
              <a:buSzTx/>
              <a:buFontTx/>
              <a:buNone/>
            </a:pPr>
            <a:r>
              <a:rPr lang="zh-CN" altLang="en-US" sz="1600">
                <a:ea typeface="宋体" panose="02010600030101010101" pitchFamily="2" charset="-122"/>
              </a:rPr>
              <a:t>服务器</a:t>
            </a:r>
            <a:endParaRPr lang="en-US" altLang="zh-CN" sz="1600">
              <a:ea typeface="宋体" panose="02010600030101010101" pitchFamily="2" charset="-122"/>
            </a:endParaRPr>
          </a:p>
        </p:txBody>
      </p:sp>
      <p:sp>
        <p:nvSpPr>
          <p:cNvPr id="13349" name="Rectangle 471">
            <a:extLst>
              <a:ext uri="{FF2B5EF4-FFF2-40B4-BE49-F238E27FC236}">
                <a16:creationId xmlns:a16="http://schemas.microsoft.com/office/drawing/2014/main" id="{6C43D66B-2C8D-4989-A9E9-1169BC6F5A51}"/>
              </a:ext>
            </a:extLst>
          </p:cNvPr>
          <p:cNvSpPr>
            <a:spLocks noChangeArrowheads="1"/>
          </p:cNvSpPr>
          <p:nvPr/>
        </p:nvSpPr>
        <p:spPr bwMode="auto">
          <a:xfrm>
            <a:off x="4899025" y="5118100"/>
            <a:ext cx="714375" cy="19050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50" name="Line 472">
            <a:extLst>
              <a:ext uri="{FF2B5EF4-FFF2-40B4-BE49-F238E27FC236}">
                <a16:creationId xmlns:a16="http://schemas.microsoft.com/office/drawing/2014/main" id="{0887CC8D-8688-4DE6-BA53-62BF94F2102E}"/>
              </a:ext>
            </a:extLst>
          </p:cNvPr>
          <p:cNvSpPr>
            <a:spLocks noChangeShapeType="1"/>
          </p:cNvSpPr>
          <p:nvPr/>
        </p:nvSpPr>
        <p:spPr bwMode="auto">
          <a:xfrm>
            <a:off x="4976813" y="516255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Line 473">
            <a:extLst>
              <a:ext uri="{FF2B5EF4-FFF2-40B4-BE49-F238E27FC236}">
                <a16:creationId xmlns:a16="http://schemas.microsoft.com/office/drawing/2014/main" id="{BFEEC21F-DE64-45DD-B479-B185739F0E72}"/>
              </a:ext>
            </a:extLst>
          </p:cNvPr>
          <p:cNvSpPr>
            <a:spLocks noChangeShapeType="1"/>
          </p:cNvSpPr>
          <p:nvPr/>
        </p:nvSpPr>
        <p:spPr bwMode="auto">
          <a:xfrm>
            <a:off x="5149850" y="5160963"/>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2" name="Line 474">
            <a:extLst>
              <a:ext uri="{FF2B5EF4-FFF2-40B4-BE49-F238E27FC236}">
                <a16:creationId xmlns:a16="http://schemas.microsoft.com/office/drawing/2014/main" id="{25461C7B-4676-4CCE-A795-59C97931A832}"/>
              </a:ext>
            </a:extLst>
          </p:cNvPr>
          <p:cNvSpPr>
            <a:spLocks noChangeShapeType="1"/>
          </p:cNvSpPr>
          <p:nvPr/>
        </p:nvSpPr>
        <p:spPr bwMode="auto">
          <a:xfrm>
            <a:off x="5237163" y="5164138"/>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Line 475">
            <a:extLst>
              <a:ext uri="{FF2B5EF4-FFF2-40B4-BE49-F238E27FC236}">
                <a16:creationId xmlns:a16="http://schemas.microsoft.com/office/drawing/2014/main" id="{210D619D-B6CE-495F-8542-1638BFC63FD4}"/>
              </a:ext>
            </a:extLst>
          </p:cNvPr>
          <p:cNvSpPr>
            <a:spLocks noChangeShapeType="1"/>
          </p:cNvSpPr>
          <p:nvPr/>
        </p:nvSpPr>
        <p:spPr bwMode="auto">
          <a:xfrm>
            <a:off x="5327650" y="5160963"/>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Line 476">
            <a:extLst>
              <a:ext uri="{FF2B5EF4-FFF2-40B4-BE49-F238E27FC236}">
                <a16:creationId xmlns:a16="http://schemas.microsoft.com/office/drawing/2014/main" id="{93A87F7D-F396-4773-9CC7-ABEF6730B502}"/>
              </a:ext>
            </a:extLst>
          </p:cNvPr>
          <p:cNvSpPr>
            <a:spLocks noChangeShapeType="1"/>
          </p:cNvSpPr>
          <p:nvPr/>
        </p:nvSpPr>
        <p:spPr bwMode="auto">
          <a:xfrm>
            <a:off x="5424488" y="5160963"/>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5" name="Line 477">
            <a:extLst>
              <a:ext uri="{FF2B5EF4-FFF2-40B4-BE49-F238E27FC236}">
                <a16:creationId xmlns:a16="http://schemas.microsoft.com/office/drawing/2014/main" id="{83E9B044-85CD-4719-8515-FAEC96028B63}"/>
              </a:ext>
            </a:extLst>
          </p:cNvPr>
          <p:cNvSpPr>
            <a:spLocks noChangeShapeType="1"/>
          </p:cNvSpPr>
          <p:nvPr/>
        </p:nvSpPr>
        <p:spPr bwMode="auto">
          <a:xfrm>
            <a:off x="5513388" y="5160963"/>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6" name="Line 478">
            <a:extLst>
              <a:ext uri="{FF2B5EF4-FFF2-40B4-BE49-F238E27FC236}">
                <a16:creationId xmlns:a16="http://schemas.microsoft.com/office/drawing/2014/main" id="{D1E8449A-86B2-4AC4-966B-377688B6D09C}"/>
              </a:ext>
            </a:extLst>
          </p:cNvPr>
          <p:cNvSpPr>
            <a:spLocks noChangeShapeType="1"/>
          </p:cNvSpPr>
          <p:nvPr/>
        </p:nvSpPr>
        <p:spPr bwMode="auto">
          <a:xfrm>
            <a:off x="5060950" y="5162550"/>
            <a:ext cx="0" cy="114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7" name="Rectangle 479">
            <a:extLst>
              <a:ext uri="{FF2B5EF4-FFF2-40B4-BE49-F238E27FC236}">
                <a16:creationId xmlns:a16="http://schemas.microsoft.com/office/drawing/2014/main" id="{E357EDD1-C43F-4648-BCF2-C0E6F44498DE}"/>
              </a:ext>
            </a:extLst>
          </p:cNvPr>
          <p:cNvSpPr>
            <a:spLocks noChangeArrowheads="1"/>
          </p:cNvSpPr>
          <p:nvPr/>
        </p:nvSpPr>
        <p:spPr bwMode="auto">
          <a:xfrm>
            <a:off x="4911725" y="5383213"/>
            <a:ext cx="101600" cy="147637"/>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58" name="Rectangle 480">
            <a:extLst>
              <a:ext uri="{FF2B5EF4-FFF2-40B4-BE49-F238E27FC236}">
                <a16:creationId xmlns:a16="http://schemas.microsoft.com/office/drawing/2014/main" id="{FC14D21B-956A-47AB-90EF-30FF8F4D49AB}"/>
              </a:ext>
            </a:extLst>
          </p:cNvPr>
          <p:cNvSpPr>
            <a:spLocks noChangeArrowheads="1"/>
          </p:cNvSpPr>
          <p:nvPr/>
        </p:nvSpPr>
        <p:spPr bwMode="auto">
          <a:xfrm>
            <a:off x="5048250" y="5383213"/>
            <a:ext cx="101600" cy="147637"/>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59" name="Rectangle 481">
            <a:extLst>
              <a:ext uri="{FF2B5EF4-FFF2-40B4-BE49-F238E27FC236}">
                <a16:creationId xmlns:a16="http://schemas.microsoft.com/office/drawing/2014/main" id="{EE6CC74A-CA21-4053-AA63-087485E46748}"/>
              </a:ext>
            </a:extLst>
          </p:cNvPr>
          <p:cNvSpPr>
            <a:spLocks noChangeArrowheads="1"/>
          </p:cNvSpPr>
          <p:nvPr/>
        </p:nvSpPr>
        <p:spPr bwMode="auto">
          <a:xfrm>
            <a:off x="5184775" y="5381625"/>
            <a:ext cx="101600" cy="14763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60" name="Rectangle 482">
            <a:extLst>
              <a:ext uri="{FF2B5EF4-FFF2-40B4-BE49-F238E27FC236}">
                <a16:creationId xmlns:a16="http://schemas.microsoft.com/office/drawing/2014/main" id="{7D3CF99E-EA41-4E98-BAF8-ECB79E28A48A}"/>
              </a:ext>
            </a:extLst>
          </p:cNvPr>
          <p:cNvSpPr>
            <a:spLocks noChangeArrowheads="1"/>
          </p:cNvSpPr>
          <p:nvPr/>
        </p:nvSpPr>
        <p:spPr bwMode="auto">
          <a:xfrm>
            <a:off x="5338763" y="5378450"/>
            <a:ext cx="101600" cy="14763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61" name="Rectangle 483">
            <a:extLst>
              <a:ext uri="{FF2B5EF4-FFF2-40B4-BE49-F238E27FC236}">
                <a16:creationId xmlns:a16="http://schemas.microsoft.com/office/drawing/2014/main" id="{4854DC5D-9950-48FD-A3B6-399C096920B6}"/>
              </a:ext>
            </a:extLst>
          </p:cNvPr>
          <p:cNvSpPr>
            <a:spLocks noChangeArrowheads="1"/>
          </p:cNvSpPr>
          <p:nvPr/>
        </p:nvSpPr>
        <p:spPr bwMode="auto">
          <a:xfrm>
            <a:off x="5491163" y="5378450"/>
            <a:ext cx="101600" cy="14763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13362" name="Group 484">
            <a:extLst>
              <a:ext uri="{FF2B5EF4-FFF2-40B4-BE49-F238E27FC236}">
                <a16:creationId xmlns:a16="http://schemas.microsoft.com/office/drawing/2014/main" id="{08C5E3EA-9760-479B-8297-7D8080EE233F}"/>
              </a:ext>
            </a:extLst>
          </p:cNvPr>
          <p:cNvGrpSpPr>
            <a:grpSpLocks/>
          </p:cNvGrpSpPr>
          <p:nvPr/>
        </p:nvGrpSpPr>
        <p:grpSpPr bwMode="auto">
          <a:xfrm>
            <a:off x="5829300" y="5151438"/>
            <a:ext cx="690563" cy="692150"/>
            <a:chOff x="4338" y="290"/>
            <a:chExt cx="435" cy="436"/>
          </a:xfrm>
        </p:grpSpPr>
        <p:graphicFrame>
          <p:nvGraphicFramePr>
            <p:cNvPr id="13316" name="Object 4">
              <a:extLst>
                <a:ext uri="{FF2B5EF4-FFF2-40B4-BE49-F238E27FC236}">
                  <a16:creationId xmlns:a16="http://schemas.microsoft.com/office/drawing/2014/main" id="{64E1420B-9A46-4E47-A276-30364271C985}"/>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71" name="Clip" r:id="rId8" imgW="1305000" imgH="1085760" progId="MS_ClipArt_Gallery.2">
                    <p:embed/>
                  </p:oleObj>
                </mc:Choice>
                <mc:Fallback>
                  <p:oleObj name="Clip" r:id="rId8" imgW="1305000" imgH="10857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08" name="Group 486">
              <a:extLst>
                <a:ext uri="{FF2B5EF4-FFF2-40B4-BE49-F238E27FC236}">
                  <a16:creationId xmlns:a16="http://schemas.microsoft.com/office/drawing/2014/main" id="{8B89AB56-A5DC-4A2A-9EBF-885F2025509E}"/>
                </a:ext>
              </a:extLst>
            </p:cNvPr>
            <p:cNvGrpSpPr>
              <a:grpSpLocks/>
            </p:cNvGrpSpPr>
            <p:nvPr/>
          </p:nvGrpSpPr>
          <p:grpSpPr bwMode="auto">
            <a:xfrm>
              <a:off x="4367" y="357"/>
              <a:ext cx="406" cy="369"/>
              <a:chOff x="4224" y="807"/>
              <a:chExt cx="473" cy="369"/>
            </a:xfrm>
          </p:grpSpPr>
          <p:sp>
            <p:nvSpPr>
              <p:cNvPr id="13409" name="Rectangle 487">
                <a:extLst>
                  <a:ext uri="{FF2B5EF4-FFF2-40B4-BE49-F238E27FC236}">
                    <a16:creationId xmlns:a16="http://schemas.microsoft.com/office/drawing/2014/main" id="{3ADA691B-E2E0-4A71-B2EB-CB3451CC8781}"/>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10" name="Text Box 488">
                <a:extLst>
                  <a:ext uri="{FF2B5EF4-FFF2-40B4-BE49-F238E27FC236}">
                    <a16:creationId xmlns:a16="http://schemas.microsoft.com/office/drawing/2014/main" id="{4E267178-D5E1-42CF-A954-AF15186EDB27}"/>
                  </a:ext>
                </a:extLst>
              </p:cNvPr>
              <p:cNvSpPr txBox="1">
                <a:spLocks noChangeArrowheads="1"/>
              </p:cNvSpPr>
              <p:nvPr/>
            </p:nvSpPr>
            <p:spPr bwMode="auto">
              <a:xfrm>
                <a:off x="4264" y="807"/>
                <a:ext cx="43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p>
            </p:txBody>
          </p:sp>
        </p:grpSp>
      </p:grpSp>
      <p:grpSp>
        <p:nvGrpSpPr>
          <p:cNvPr id="13363" name="Group 489">
            <a:extLst>
              <a:ext uri="{FF2B5EF4-FFF2-40B4-BE49-F238E27FC236}">
                <a16:creationId xmlns:a16="http://schemas.microsoft.com/office/drawing/2014/main" id="{AA43E565-11F2-4C04-A9D5-F184295F5718}"/>
              </a:ext>
            </a:extLst>
          </p:cNvPr>
          <p:cNvGrpSpPr>
            <a:grpSpLocks/>
          </p:cNvGrpSpPr>
          <p:nvPr/>
        </p:nvGrpSpPr>
        <p:grpSpPr bwMode="auto">
          <a:xfrm>
            <a:off x="4991100" y="5656263"/>
            <a:ext cx="650875" cy="692150"/>
            <a:chOff x="4338" y="290"/>
            <a:chExt cx="410" cy="436"/>
          </a:xfrm>
        </p:grpSpPr>
        <p:graphicFrame>
          <p:nvGraphicFramePr>
            <p:cNvPr id="13315" name="Object 3">
              <a:extLst>
                <a:ext uri="{FF2B5EF4-FFF2-40B4-BE49-F238E27FC236}">
                  <a16:creationId xmlns:a16="http://schemas.microsoft.com/office/drawing/2014/main" id="{9613FDAE-30C8-4165-8DCC-9C57017D4FAF}"/>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72" name="Clip" r:id="rId9" imgW="1305000" imgH="1085760" progId="MS_ClipArt_Gallery.2">
                    <p:embed/>
                  </p:oleObj>
                </mc:Choice>
                <mc:Fallback>
                  <p:oleObj name="Clip" r:id="rId9" imgW="1305000" imgH="1085760"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05" name="Group 491">
              <a:extLst>
                <a:ext uri="{FF2B5EF4-FFF2-40B4-BE49-F238E27FC236}">
                  <a16:creationId xmlns:a16="http://schemas.microsoft.com/office/drawing/2014/main" id="{3B506D90-C608-43FA-BBE7-D2D3A7A6669A}"/>
                </a:ext>
              </a:extLst>
            </p:cNvPr>
            <p:cNvGrpSpPr>
              <a:grpSpLocks/>
            </p:cNvGrpSpPr>
            <p:nvPr/>
          </p:nvGrpSpPr>
          <p:grpSpPr bwMode="auto">
            <a:xfrm>
              <a:off x="4367" y="357"/>
              <a:ext cx="381" cy="369"/>
              <a:chOff x="4224" y="807"/>
              <a:chExt cx="444" cy="369"/>
            </a:xfrm>
          </p:grpSpPr>
          <p:sp>
            <p:nvSpPr>
              <p:cNvPr id="13406" name="Rectangle 492">
                <a:extLst>
                  <a:ext uri="{FF2B5EF4-FFF2-40B4-BE49-F238E27FC236}">
                    <a16:creationId xmlns:a16="http://schemas.microsoft.com/office/drawing/2014/main" id="{9D32496E-60DD-48ED-91B6-109235A84C29}"/>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07" name="Text Box 493">
                <a:extLst>
                  <a:ext uri="{FF2B5EF4-FFF2-40B4-BE49-F238E27FC236}">
                    <a16:creationId xmlns:a16="http://schemas.microsoft.com/office/drawing/2014/main" id="{BDAC82B8-EA4D-463E-B2E6-58241B179561}"/>
                  </a:ext>
                </a:extLst>
              </p:cNvPr>
              <p:cNvSpPr txBox="1">
                <a:spLocks noChangeArrowheads="1"/>
              </p:cNvSpPr>
              <p:nvPr/>
            </p:nvSpPr>
            <p:spPr bwMode="auto">
              <a:xfrm>
                <a:off x="4232" y="807"/>
                <a:ext cx="4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endParaRPr lang="zh-CN" altLang="en-US">
                  <a:latin typeface="Times New Roman" panose="02020603050405020304" pitchFamily="18" charset="0"/>
                  <a:ea typeface="宋体" panose="02010600030101010101" pitchFamily="2" charset="-122"/>
                </a:endParaRPr>
              </a:p>
            </p:txBody>
          </p:sp>
        </p:grpSp>
      </p:grpSp>
      <p:grpSp>
        <p:nvGrpSpPr>
          <p:cNvPr id="13364" name="Group 494">
            <a:extLst>
              <a:ext uri="{FF2B5EF4-FFF2-40B4-BE49-F238E27FC236}">
                <a16:creationId xmlns:a16="http://schemas.microsoft.com/office/drawing/2014/main" id="{108B3EF2-3711-4FE3-AAE6-8D7651A714DA}"/>
              </a:ext>
            </a:extLst>
          </p:cNvPr>
          <p:cNvGrpSpPr>
            <a:grpSpLocks/>
          </p:cNvGrpSpPr>
          <p:nvPr/>
        </p:nvGrpSpPr>
        <p:grpSpPr bwMode="auto">
          <a:xfrm>
            <a:off x="4876800" y="1789113"/>
            <a:ext cx="819150" cy="1501775"/>
            <a:chOff x="3486" y="2522"/>
            <a:chExt cx="516" cy="946"/>
          </a:xfrm>
        </p:grpSpPr>
        <p:grpSp>
          <p:nvGrpSpPr>
            <p:cNvPr id="13380" name="Group 495">
              <a:extLst>
                <a:ext uri="{FF2B5EF4-FFF2-40B4-BE49-F238E27FC236}">
                  <a16:creationId xmlns:a16="http://schemas.microsoft.com/office/drawing/2014/main" id="{D98741E9-7736-414F-B9DE-A44DD5F1D49A}"/>
                </a:ext>
              </a:extLst>
            </p:cNvPr>
            <p:cNvGrpSpPr>
              <a:grpSpLocks/>
            </p:cNvGrpSpPr>
            <p:nvPr/>
          </p:nvGrpSpPr>
          <p:grpSpPr bwMode="auto">
            <a:xfrm>
              <a:off x="3631" y="2522"/>
              <a:ext cx="224" cy="588"/>
              <a:chOff x="4180" y="783"/>
              <a:chExt cx="150" cy="307"/>
            </a:xfrm>
          </p:grpSpPr>
          <p:sp>
            <p:nvSpPr>
              <p:cNvPr id="13397" name="AutoShape 496">
                <a:extLst>
                  <a:ext uri="{FF2B5EF4-FFF2-40B4-BE49-F238E27FC236}">
                    <a16:creationId xmlns:a16="http://schemas.microsoft.com/office/drawing/2014/main" id="{01367518-6A83-467F-9A0F-AB0D66CE2F12}"/>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8" name="Rectangle 497">
                <a:extLst>
                  <a:ext uri="{FF2B5EF4-FFF2-40B4-BE49-F238E27FC236}">
                    <a16:creationId xmlns:a16="http://schemas.microsoft.com/office/drawing/2014/main" id="{0A9D741E-8EF1-42A8-BD08-CA31A467C65B}"/>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9" name="Rectangle 498">
                <a:extLst>
                  <a:ext uri="{FF2B5EF4-FFF2-40B4-BE49-F238E27FC236}">
                    <a16:creationId xmlns:a16="http://schemas.microsoft.com/office/drawing/2014/main" id="{3FFED383-4304-4CE4-8D36-860BE424F11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00" name="AutoShape 499">
                <a:extLst>
                  <a:ext uri="{FF2B5EF4-FFF2-40B4-BE49-F238E27FC236}">
                    <a16:creationId xmlns:a16="http://schemas.microsoft.com/office/drawing/2014/main" id="{5A96C1A5-0D68-4B0B-A0F5-F24F5A9FD9A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01" name="Line 500">
                <a:extLst>
                  <a:ext uri="{FF2B5EF4-FFF2-40B4-BE49-F238E27FC236}">
                    <a16:creationId xmlns:a16="http://schemas.microsoft.com/office/drawing/2014/main" id="{B9F732D4-583D-4F4B-9595-B7FC1852FBB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02" name="Line 501">
                <a:extLst>
                  <a:ext uri="{FF2B5EF4-FFF2-40B4-BE49-F238E27FC236}">
                    <a16:creationId xmlns:a16="http://schemas.microsoft.com/office/drawing/2014/main" id="{3F520215-CD68-47B7-80DD-909CE6C444D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03" name="Rectangle 502">
                <a:extLst>
                  <a:ext uri="{FF2B5EF4-FFF2-40B4-BE49-F238E27FC236}">
                    <a16:creationId xmlns:a16="http://schemas.microsoft.com/office/drawing/2014/main" id="{C26AF071-AEEC-4A14-BC86-B7A64CD9D79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404" name="Rectangle 503">
                <a:extLst>
                  <a:ext uri="{FF2B5EF4-FFF2-40B4-BE49-F238E27FC236}">
                    <a16:creationId xmlns:a16="http://schemas.microsoft.com/office/drawing/2014/main" id="{D71FABEE-77F7-476D-87AA-95E21AD0B64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3381" name="Group 504">
              <a:extLst>
                <a:ext uri="{FF2B5EF4-FFF2-40B4-BE49-F238E27FC236}">
                  <a16:creationId xmlns:a16="http://schemas.microsoft.com/office/drawing/2014/main" id="{700CB918-15A6-455D-92E8-D17A8251DA65}"/>
                </a:ext>
              </a:extLst>
            </p:cNvPr>
            <p:cNvGrpSpPr>
              <a:grpSpLocks/>
            </p:cNvGrpSpPr>
            <p:nvPr/>
          </p:nvGrpSpPr>
          <p:grpSpPr bwMode="auto">
            <a:xfrm>
              <a:off x="3486" y="2797"/>
              <a:ext cx="516" cy="671"/>
              <a:chOff x="4290" y="2617"/>
              <a:chExt cx="516" cy="671"/>
            </a:xfrm>
          </p:grpSpPr>
          <p:sp>
            <p:nvSpPr>
              <p:cNvPr id="13382" name="Rectangle 505">
                <a:extLst>
                  <a:ext uri="{FF2B5EF4-FFF2-40B4-BE49-F238E27FC236}">
                    <a16:creationId xmlns:a16="http://schemas.microsoft.com/office/drawing/2014/main" id="{29508562-44A2-48AE-B78C-4C934B3DE532}"/>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83" name="Text Box 506">
                <a:extLst>
                  <a:ext uri="{FF2B5EF4-FFF2-40B4-BE49-F238E27FC236}">
                    <a16:creationId xmlns:a16="http://schemas.microsoft.com/office/drawing/2014/main" id="{DC14DE85-7F13-491B-984A-82BE39323A21}"/>
                  </a:ext>
                </a:extLst>
              </p:cNvPr>
              <p:cNvSpPr txBox="1">
                <a:spLocks noChangeArrowheads="1"/>
              </p:cNvSpPr>
              <p:nvPr/>
            </p:nvSpPr>
            <p:spPr bwMode="auto">
              <a:xfrm>
                <a:off x="4290" y="2617"/>
                <a:ext cx="5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邮件</a:t>
                </a:r>
              </a:p>
              <a:p>
                <a:pPr algn="ctr">
                  <a:spcBef>
                    <a:spcPct val="0"/>
                  </a:spcBef>
                  <a:buClrTx/>
                  <a:buSzTx/>
                  <a:buFontTx/>
                  <a:buNone/>
                </a:pPr>
                <a:r>
                  <a:rPr lang="zh-CN" altLang="en-US" sz="1600">
                    <a:ea typeface="宋体" panose="02010600030101010101" pitchFamily="2" charset="-122"/>
                  </a:rPr>
                  <a:t>服务器</a:t>
                </a:r>
              </a:p>
            </p:txBody>
          </p:sp>
          <p:sp>
            <p:nvSpPr>
              <p:cNvPr id="13384" name="Rectangle 507">
                <a:extLst>
                  <a:ext uri="{FF2B5EF4-FFF2-40B4-BE49-F238E27FC236}">
                    <a16:creationId xmlns:a16="http://schemas.microsoft.com/office/drawing/2014/main" id="{CA7B89C1-22E4-45B9-A146-A4378BCD7FD2}"/>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85" name="Line 508">
                <a:extLst>
                  <a:ext uri="{FF2B5EF4-FFF2-40B4-BE49-F238E27FC236}">
                    <a16:creationId xmlns:a16="http://schemas.microsoft.com/office/drawing/2014/main" id="{2A636F00-55AF-454F-A648-93995D8D5631}"/>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6" name="Line 509">
                <a:extLst>
                  <a:ext uri="{FF2B5EF4-FFF2-40B4-BE49-F238E27FC236}">
                    <a16:creationId xmlns:a16="http://schemas.microsoft.com/office/drawing/2014/main" id="{48B4E2E7-EDB6-437F-97B5-D7FF20E0565A}"/>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7" name="Line 510">
                <a:extLst>
                  <a:ext uri="{FF2B5EF4-FFF2-40B4-BE49-F238E27FC236}">
                    <a16:creationId xmlns:a16="http://schemas.microsoft.com/office/drawing/2014/main" id="{7BE66D7C-27F9-4942-ACB8-747435B6CB7D}"/>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8" name="Line 511">
                <a:extLst>
                  <a:ext uri="{FF2B5EF4-FFF2-40B4-BE49-F238E27FC236}">
                    <a16:creationId xmlns:a16="http://schemas.microsoft.com/office/drawing/2014/main" id="{3940873C-2652-456F-9140-B6E79F2E3B92}"/>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9" name="Line 512">
                <a:extLst>
                  <a:ext uri="{FF2B5EF4-FFF2-40B4-BE49-F238E27FC236}">
                    <a16:creationId xmlns:a16="http://schemas.microsoft.com/office/drawing/2014/main" id="{051D4AD8-1BAB-4BBD-B8E3-C88EF77829E8}"/>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0" name="Line 513">
                <a:extLst>
                  <a:ext uri="{FF2B5EF4-FFF2-40B4-BE49-F238E27FC236}">
                    <a16:creationId xmlns:a16="http://schemas.microsoft.com/office/drawing/2014/main" id="{4505579F-10D1-4141-9029-FEF35B6BCCD5}"/>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1" name="Line 514">
                <a:extLst>
                  <a:ext uri="{FF2B5EF4-FFF2-40B4-BE49-F238E27FC236}">
                    <a16:creationId xmlns:a16="http://schemas.microsoft.com/office/drawing/2014/main" id="{3A09547C-779F-49A0-98E6-FE78E3763F98}"/>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2" name="Rectangle 515">
                <a:extLst>
                  <a:ext uri="{FF2B5EF4-FFF2-40B4-BE49-F238E27FC236}">
                    <a16:creationId xmlns:a16="http://schemas.microsoft.com/office/drawing/2014/main" id="{717A0B92-7935-4CFF-8176-22683C18AF5A}"/>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3" name="Rectangle 516">
                <a:extLst>
                  <a:ext uri="{FF2B5EF4-FFF2-40B4-BE49-F238E27FC236}">
                    <a16:creationId xmlns:a16="http://schemas.microsoft.com/office/drawing/2014/main" id="{DF7084D2-9E24-4413-A1FC-17F08E2E376A}"/>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4" name="Rectangle 517">
                <a:extLst>
                  <a:ext uri="{FF2B5EF4-FFF2-40B4-BE49-F238E27FC236}">
                    <a16:creationId xmlns:a16="http://schemas.microsoft.com/office/drawing/2014/main" id="{9EE9A6C4-319E-41BA-B391-544757FD66D2}"/>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5" name="Rectangle 518">
                <a:extLst>
                  <a:ext uri="{FF2B5EF4-FFF2-40B4-BE49-F238E27FC236}">
                    <a16:creationId xmlns:a16="http://schemas.microsoft.com/office/drawing/2014/main" id="{22525A62-8AE7-4B86-997C-66A058F042FC}"/>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96" name="Rectangle 519">
                <a:extLst>
                  <a:ext uri="{FF2B5EF4-FFF2-40B4-BE49-F238E27FC236}">
                    <a16:creationId xmlns:a16="http://schemas.microsoft.com/office/drawing/2014/main" id="{507C6B98-B2EB-4B1C-B864-560F30F017CB}"/>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grpSp>
        <p:nvGrpSpPr>
          <p:cNvPr id="13365" name="Group 520">
            <a:extLst>
              <a:ext uri="{FF2B5EF4-FFF2-40B4-BE49-F238E27FC236}">
                <a16:creationId xmlns:a16="http://schemas.microsoft.com/office/drawing/2014/main" id="{066091E4-807D-47F5-A88A-D93EA01281CB}"/>
              </a:ext>
            </a:extLst>
          </p:cNvPr>
          <p:cNvGrpSpPr>
            <a:grpSpLocks/>
          </p:cNvGrpSpPr>
          <p:nvPr/>
        </p:nvGrpSpPr>
        <p:grpSpPr bwMode="auto">
          <a:xfrm>
            <a:off x="5619750" y="1531938"/>
            <a:ext cx="690563" cy="692150"/>
            <a:chOff x="4338" y="290"/>
            <a:chExt cx="435" cy="436"/>
          </a:xfrm>
        </p:grpSpPr>
        <p:graphicFrame>
          <p:nvGraphicFramePr>
            <p:cNvPr id="13314" name="Object 2">
              <a:extLst>
                <a:ext uri="{FF2B5EF4-FFF2-40B4-BE49-F238E27FC236}">
                  <a16:creationId xmlns:a16="http://schemas.microsoft.com/office/drawing/2014/main" id="{24E478A8-00F0-467C-A348-837002A3641F}"/>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3473" name="Clip" r:id="rId10" imgW="1305000" imgH="1085760" progId="MS_ClipArt_Gallery.2">
                    <p:embed/>
                  </p:oleObj>
                </mc:Choice>
                <mc:Fallback>
                  <p:oleObj name="Clip" r:id="rId10" imgW="1305000" imgH="108576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77" name="Group 522">
              <a:extLst>
                <a:ext uri="{FF2B5EF4-FFF2-40B4-BE49-F238E27FC236}">
                  <a16:creationId xmlns:a16="http://schemas.microsoft.com/office/drawing/2014/main" id="{CDD43A17-4C8A-4F19-BE25-EFA217487846}"/>
                </a:ext>
              </a:extLst>
            </p:cNvPr>
            <p:cNvGrpSpPr>
              <a:grpSpLocks/>
            </p:cNvGrpSpPr>
            <p:nvPr/>
          </p:nvGrpSpPr>
          <p:grpSpPr bwMode="auto">
            <a:xfrm>
              <a:off x="4367" y="357"/>
              <a:ext cx="406" cy="369"/>
              <a:chOff x="4224" y="807"/>
              <a:chExt cx="473" cy="369"/>
            </a:xfrm>
          </p:grpSpPr>
          <p:sp>
            <p:nvSpPr>
              <p:cNvPr id="13378" name="Rectangle 523">
                <a:extLst>
                  <a:ext uri="{FF2B5EF4-FFF2-40B4-BE49-F238E27FC236}">
                    <a16:creationId xmlns:a16="http://schemas.microsoft.com/office/drawing/2014/main" id="{31047C0B-B75F-4D13-A849-E10A51FAACD4}"/>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79" name="Text Box 524">
                <a:extLst>
                  <a:ext uri="{FF2B5EF4-FFF2-40B4-BE49-F238E27FC236}">
                    <a16:creationId xmlns:a16="http://schemas.microsoft.com/office/drawing/2014/main" id="{1962778A-D3DA-4B2C-9836-067CF0C68001}"/>
                  </a:ext>
                </a:extLst>
              </p:cNvPr>
              <p:cNvSpPr txBox="1">
                <a:spLocks noChangeArrowheads="1"/>
              </p:cNvSpPr>
              <p:nvPr/>
            </p:nvSpPr>
            <p:spPr bwMode="auto">
              <a:xfrm>
                <a:off x="4264" y="807"/>
                <a:ext cx="43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p>
            </p:txBody>
          </p:sp>
        </p:grpSp>
      </p:grpSp>
      <p:sp>
        <p:nvSpPr>
          <p:cNvPr id="13366" name="Line 525">
            <a:extLst>
              <a:ext uri="{FF2B5EF4-FFF2-40B4-BE49-F238E27FC236}">
                <a16:creationId xmlns:a16="http://schemas.microsoft.com/office/drawing/2014/main" id="{9330FAA0-8592-4D85-9BDD-B53DA34B5184}"/>
              </a:ext>
            </a:extLst>
          </p:cNvPr>
          <p:cNvSpPr>
            <a:spLocks noChangeShapeType="1"/>
          </p:cNvSpPr>
          <p:nvPr/>
        </p:nvSpPr>
        <p:spPr bwMode="auto">
          <a:xfrm flipV="1">
            <a:off x="5724525" y="3833813"/>
            <a:ext cx="1123950" cy="108585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526">
            <a:extLst>
              <a:ext uri="{FF2B5EF4-FFF2-40B4-BE49-F238E27FC236}">
                <a16:creationId xmlns:a16="http://schemas.microsoft.com/office/drawing/2014/main" id="{A611D224-C0AB-4510-936C-87DDA6550DA3}"/>
              </a:ext>
            </a:extLst>
          </p:cNvPr>
          <p:cNvSpPr>
            <a:spLocks noChangeShapeType="1"/>
          </p:cNvSpPr>
          <p:nvPr/>
        </p:nvSpPr>
        <p:spPr bwMode="auto">
          <a:xfrm flipH="1" flipV="1">
            <a:off x="4981575" y="3309938"/>
            <a:ext cx="0" cy="124777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68" name="Group 527">
            <a:extLst>
              <a:ext uri="{FF2B5EF4-FFF2-40B4-BE49-F238E27FC236}">
                <a16:creationId xmlns:a16="http://schemas.microsoft.com/office/drawing/2014/main" id="{6D04DAE2-DE83-468A-8A3D-ACC9A862CEA4}"/>
              </a:ext>
            </a:extLst>
          </p:cNvPr>
          <p:cNvGrpSpPr>
            <a:grpSpLocks/>
          </p:cNvGrpSpPr>
          <p:nvPr/>
        </p:nvGrpSpPr>
        <p:grpSpPr bwMode="auto">
          <a:xfrm>
            <a:off x="5821363" y="4127500"/>
            <a:ext cx="1031875" cy="457200"/>
            <a:chOff x="3745" y="2537"/>
            <a:chExt cx="650" cy="288"/>
          </a:xfrm>
        </p:grpSpPr>
        <p:sp>
          <p:nvSpPr>
            <p:cNvPr id="13375" name="Rectangle 528">
              <a:extLst>
                <a:ext uri="{FF2B5EF4-FFF2-40B4-BE49-F238E27FC236}">
                  <a16:creationId xmlns:a16="http://schemas.microsoft.com/office/drawing/2014/main" id="{2346A82F-49AF-45DF-82F4-F64A520641F3}"/>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76" name="Text Box 529">
              <a:extLst>
                <a:ext uri="{FF2B5EF4-FFF2-40B4-BE49-F238E27FC236}">
                  <a16:creationId xmlns:a16="http://schemas.microsoft.com/office/drawing/2014/main" id="{53F58638-2399-4614-A405-449A2BDF7901}"/>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rgbClr val="FF0000"/>
                  </a:solidFill>
                  <a:ea typeface="宋体" panose="02010600030101010101" pitchFamily="2" charset="-122"/>
                </a:rPr>
                <a:t>SMTP</a:t>
              </a:r>
              <a:endParaRPr lang="en-US" altLang="zh-CN">
                <a:latin typeface="Times New Roman" panose="02020603050405020304" pitchFamily="18" charset="0"/>
                <a:ea typeface="宋体" panose="02010600030101010101" pitchFamily="2" charset="-122"/>
              </a:endParaRPr>
            </a:p>
          </p:txBody>
        </p:sp>
      </p:grpSp>
      <p:grpSp>
        <p:nvGrpSpPr>
          <p:cNvPr id="13369" name="Group 530">
            <a:extLst>
              <a:ext uri="{FF2B5EF4-FFF2-40B4-BE49-F238E27FC236}">
                <a16:creationId xmlns:a16="http://schemas.microsoft.com/office/drawing/2014/main" id="{1286D714-59BC-44F7-B799-892554536043}"/>
              </a:ext>
            </a:extLst>
          </p:cNvPr>
          <p:cNvGrpSpPr>
            <a:grpSpLocks/>
          </p:cNvGrpSpPr>
          <p:nvPr/>
        </p:nvGrpSpPr>
        <p:grpSpPr bwMode="auto">
          <a:xfrm>
            <a:off x="5783263" y="2870200"/>
            <a:ext cx="1031875" cy="457200"/>
            <a:chOff x="3745" y="2537"/>
            <a:chExt cx="650" cy="288"/>
          </a:xfrm>
        </p:grpSpPr>
        <p:sp>
          <p:nvSpPr>
            <p:cNvPr id="13373" name="Rectangle 531">
              <a:extLst>
                <a:ext uri="{FF2B5EF4-FFF2-40B4-BE49-F238E27FC236}">
                  <a16:creationId xmlns:a16="http://schemas.microsoft.com/office/drawing/2014/main" id="{4B6D5CF2-038A-4714-8F13-99B70A5A3136}"/>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74" name="Text Box 532">
              <a:extLst>
                <a:ext uri="{FF2B5EF4-FFF2-40B4-BE49-F238E27FC236}">
                  <a16:creationId xmlns:a16="http://schemas.microsoft.com/office/drawing/2014/main" id="{E0131189-1F2B-499A-99EB-44842B330F55}"/>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rgbClr val="FF0000"/>
                  </a:solidFill>
                  <a:ea typeface="宋体" panose="02010600030101010101" pitchFamily="2" charset="-122"/>
                </a:rPr>
                <a:t>SMTP</a:t>
              </a:r>
              <a:endParaRPr lang="en-US" altLang="zh-CN">
                <a:latin typeface="Times New Roman" panose="02020603050405020304" pitchFamily="18" charset="0"/>
                <a:ea typeface="宋体" panose="02010600030101010101" pitchFamily="2" charset="-122"/>
              </a:endParaRPr>
            </a:p>
          </p:txBody>
        </p:sp>
      </p:grpSp>
      <p:grpSp>
        <p:nvGrpSpPr>
          <p:cNvPr id="13370" name="Group 533">
            <a:extLst>
              <a:ext uri="{FF2B5EF4-FFF2-40B4-BE49-F238E27FC236}">
                <a16:creationId xmlns:a16="http://schemas.microsoft.com/office/drawing/2014/main" id="{F5352568-7152-474B-83CA-C9B8B913F665}"/>
              </a:ext>
            </a:extLst>
          </p:cNvPr>
          <p:cNvGrpSpPr>
            <a:grpSpLocks/>
          </p:cNvGrpSpPr>
          <p:nvPr/>
        </p:nvGrpSpPr>
        <p:grpSpPr bwMode="auto">
          <a:xfrm>
            <a:off x="4459288" y="3584575"/>
            <a:ext cx="1031875" cy="457200"/>
            <a:chOff x="3745" y="2537"/>
            <a:chExt cx="650" cy="288"/>
          </a:xfrm>
        </p:grpSpPr>
        <p:sp>
          <p:nvSpPr>
            <p:cNvPr id="13371" name="Rectangle 534">
              <a:extLst>
                <a:ext uri="{FF2B5EF4-FFF2-40B4-BE49-F238E27FC236}">
                  <a16:creationId xmlns:a16="http://schemas.microsoft.com/office/drawing/2014/main" id="{BFC91605-27E4-4964-AA23-C9CFB4D820AD}"/>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3372" name="Text Box 535">
              <a:extLst>
                <a:ext uri="{FF2B5EF4-FFF2-40B4-BE49-F238E27FC236}">
                  <a16:creationId xmlns:a16="http://schemas.microsoft.com/office/drawing/2014/main" id="{D6652944-994D-43BA-839E-A21E0AFFCB32}"/>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rgbClr val="FF0000"/>
                  </a:solidFill>
                  <a:ea typeface="宋体" panose="02010600030101010101" pitchFamily="2" charset="-122"/>
                </a:rPr>
                <a:t>SMTP</a:t>
              </a:r>
              <a:endParaRPr lang="en-US" altLang="zh-CN">
                <a:latin typeface="Times New Roman" panose="02020603050405020304" pitchFamily="18" charset="0"/>
                <a:ea typeface="宋体" panose="02010600030101010101" pitchFamily="2" charset="-122"/>
              </a:endParaRPr>
            </a:p>
          </p:txBody>
        </p:sp>
      </p:grpSp>
      <p:sp>
        <p:nvSpPr>
          <p:cNvPr id="13449" name="Rectangle 2">
            <a:extLst>
              <a:ext uri="{FF2B5EF4-FFF2-40B4-BE49-F238E27FC236}">
                <a16:creationId xmlns:a16="http://schemas.microsoft.com/office/drawing/2014/main" id="{9EABA2EB-CD24-4A5D-AE99-0F0E2018D35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电子邮件系统</a:t>
            </a:r>
            <a:endParaRPr lang="en-US" altLang="zh-CN" sz="4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1">
            <a:extLst>
              <a:ext uri="{FF2B5EF4-FFF2-40B4-BE49-F238E27FC236}">
                <a16:creationId xmlns:a16="http://schemas.microsoft.com/office/drawing/2014/main" id="{F0FB8FC9-77CF-4917-B06E-72AAC88A9CFB}"/>
              </a:ext>
            </a:extLst>
          </p:cNvPr>
          <p:cNvSpPr>
            <a:spLocks noGrp="1"/>
          </p:cNvSpPr>
          <p:nvPr>
            <p:ph type="sldNum" sz="quarter" idx="10"/>
          </p:nvPr>
        </p:nvSpPr>
        <p:spPr/>
        <p:txBody>
          <a:bodyPr/>
          <a:lstStyle/>
          <a:p>
            <a:fld id="{D532D47C-D696-4610-8FF8-5C5ED2665A26}" type="slidenum">
              <a:rPr lang="en-US" altLang="ko-KR"/>
              <a:pPr/>
              <a:t>58</a:t>
            </a:fld>
            <a:endParaRPr lang="en-US" altLang="ko-KR"/>
          </a:p>
        </p:txBody>
      </p:sp>
      <p:sp>
        <p:nvSpPr>
          <p:cNvPr id="15367" name="Rectangle 3">
            <a:extLst>
              <a:ext uri="{FF2B5EF4-FFF2-40B4-BE49-F238E27FC236}">
                <a16:creationId xmlns:a16="http://schemas.microsoft.com/office/drawing/2014/main" id="{9B00B7A8-7C31-4860-B57C-AC82AB4AEFA7}"/>
              </a:ext>
            </a:extLst>
          </p:cNvPr>
          <p:cNvSpPr>
            <a:spLocks noGrp="1" noChangeArrowheads="1"/>
          </p:cNvSpPr>
          <p:nvPr>
            <p:ph type="body" sz="half" idx="4294967295"/>
          </p:nvPr>
        </p:nvSpPr>
        <p:spPr>
          <a:xfrm>
            <a:off x="533400" y="1160463"/>
            <a:ext cx="3810000" cy="3219450"/>
          </a:xfrm>
        </p:spPr>
        <p:txBody>
          <a:bodyPr/>
          <a:lstStyle/>
          <a:p>
            <a:pPr>
              <a:buFont typeface="Wingdings" panose="05000000000000000000" pitchFamily="2" charset="2"/>
              <a:buNone/>
            </a:pPr>
            <a:r>
              <a:rPr lang="en-US" altLang="zh-CN" sz="2000"/>
              <a:t>1) Alice</a:t>
            </a:r>
            <a:r>
              <a:rPr lang="zh-CN" altLang="en-US" sz="2000"/>
              <a:t>使用</a:t>
            </a:r>
            <a:r>
              <a:rPr lang="en-US" altLang="zh-CN" sz="2000"/>
              <a:t>UA</a:t>
            </a:r>
            <a:r>
              <a:rPr lang="zh-CN" altLang="en-US" sz="2000"/>
              <a:t>写作报文并向 </a:t>
            </a:r>
            <a:r>
              <a:rPr lang="en-US" altLang="zh-CN" sz="2000">
                <a:latin typeface="Courier New" panose="02070309020205020404" pitchFamily="49" charset="0"/>
                <a:hlinkClick r:id="rId4"/>
              </a:rPr>
              <a:t>bob@someschool.edu</a:t>
            </a:r>
            <a:r>
              <a:rPr lang="zh-CN" altLang="en-US" sz="2000">
                <a:latin typeface="Courier New" panose="02070309020205020404" pitchFamily="49" charset="0"/>
              </a:rPr>
              <a:t>发送</a:t>
            </a:r>
          </a:p>
          <a:p>
            <a:pPr>
              <a:buFont typeface="Wingdings" panose="05000000000000000000" pitchFamily="2" charset="2"/>
              <a:buNone/>
            </a:pPr>
            <a:r>
              <a:rPr lang="en-US" altLang="zh-CN" sz="2000"/>
              <a:t>2) Alice</a:t>
            </a:r>
            <a:r>
              <a:rPr lang="zh-CN" altLang="en-US" sz="2000"/>
              <a:t>的</a:t>
            </a:r>
            <a:r>
              <a:rPr lang="en-US" altLang="zh-CN" sz="2000"/>
              <a:t>UA</a:t>
            </a:r>
            <a:r>
              <a:rPr lang="zh-CN" altLang="en-US" sz="2000"/>
              <a:t>向其邮件服务器发送报文；报文放置在报文队列中</a:t>
            </a:r>
          </a:p>
          <a:p>
            <a:pPr>
              <a:buFont typeface="Wingdings" panose="05000000000000000000" pitchFamily="2" charset="2"/>
              <a:buNone/>
            </a:pPr>
            <a:r>
              <a:rPr lang="en-US" altLang="zh-CN" sz="2000"/>
              <a:t>3) SMTP</a:t>
            </a:r>
            <a:r>
              <a:rPr lang="zh-CN" altLang="en-US" sz="2000"/>
              <a:t>的客户机侧打开与</a:t>
            </a:r>
            <a:r>
              <a:rPr lang="en-US" altLang="zh-CN" sz="2000"/>
              <a:t>Bob</a:t>
            </a:r>
            <a:r>
              <a:rPr lang="zh-CN" altLang="en-US" sz="2000"/>
              <a:t>的邮件服务器的</a:t>
            </a:r>
            <a:r>
              <a:rPr lang="en-US" altLang="zh-CN" sz="2000"/>
              <a:t>TCP</a:t>
            </a:r>
            <a:r>
              <a:rPr lang="zh-CN" altLang="en-US" sz="2000"/>
              <a:t>连接</a:t>
            </a:r>
            <a:endParaRPr lang="en-US" altLang="zh-CN" sz="2000"/>
          </a:p>
        </p:txBody>
      </p:sp>
      <p:sp>
        <p:nvSpPr>
          <p:cNvPr id="15368" name="Rectangle 4">
            <a:extLst>
              <a:ext uri="{FF2B5EF4-FFF2-40B4-BE49-F238E27FC236}">
                <a16:creationId xmlns:a16="http://schemas.microsoft.com/office/drawing/2014/main" id="{C1B3495F-9154-40A6-B098-93EB8EE6381A}"/>
              </a:ext>
            </a:extLst>
          </p:cNvPr>
          <p:cNvSpPr>
            <a:spLocks noGrp="1" noChangeArrowheads="1"/>
          </p:cNvSpPr>
          <p:nvPr>
            <p:ph type="body" sz="half" idx="4294967295"/>
          </p:nvPr>
        </p:nvSpPr>
        <p:spPr>
          <a:xfrm>
            <a:off x="4508500" y="1135063"/>
            <a:ext cx="3810000" cy="3268662"/>
          </a:xfrm>
        </p:spPr>
        <p:txBody>
          <a:bodyPr/>
          <a:lstStyle/>
          <a:p>
            <a:pPr>
              <a:buFont typeface="Wingdings" panose="05000000000000000000" pitchFamily="2" charset="2"/>
              <a:buNone/>
            </a:pPr>
            <a:r>
              <a:rPr lang="en-US" altLang="zh-CN" sz="2000"/>
              <a:t>4) SMTP</a:t>
            </a:r>
            <a:r>
              <a:rPr lang="zh-CN" altLang="en-US" sz="2000"/>
              <a:t>通过</a:t>
            </a:r>
            <a:r>
              <a:rPr lang="en-US" altLang="zh-CN" sz="2000"/>
              <a:t>TCP</a:t>
            </a:r>
            <a:r>
              <a:rPr lang="zh-CN" altLang="en-US" sz="2000"/>
              <a:t>连接发送</a:t>
            </a:r>
            <a:r>
              <a:rPr lang="en-US" altLang="zh-CN" sz="2000"/>
              <a:t>Alice</a:t>
            </a:r>
            <a:r>
              <a:rPr lang="zh-CN" altLang="en-US" sz="2000"/>
              <a:t>的报文</a:t>
            </a:r>
          </a:p>
          <a:p>
            <a:pPr>
              <a:buFont typeface="Wingdings" panose="05000000000000000000" pitchFamily="2" charset="2"/>
              <a:buNone/>
            </a:pPr>
            <a:r>
              <a:rPr lang="en-US" altLang="zh-CN" sz="2000"/>
              <a:t>5) Bob</a:t>
            </a:r>
            <a:r>
              <a:rPr lang="en-US" altLang="zh-CN" sz="2000">
                <a:latin typeface="Comic Sans MS" panose="030F0702030302020204" pitchFamily="66" charset="0"/>
              </a:rPr>
              <a:t>’</a:t>
            </a:r>
            <a:r>
              <a:rPr lang="zh-CN" altLang="en-US" sz="2000"/>
              <a:t>的邮件服务器将该报文放入</a:t>
            </a:r>
            <a:r>
              <a:rPr lang="en-US" altLang="zh-CN" sz="2000"/>
              <a:t>Bob</a:t>
            </a:r>
            <a:r>
              <a:rPr lang="zh-CN" altLang="en-US" sz="2000"/>
              <a:t>的邮箱</a:t>
            </a:r>
          </a:p>
          <a:p>
            <a:pPr>
              <a:buFont typeface="Wingdings" panose="05000000000000000000" pitchFamily="2" charset="2"/>
              <a:buNone/>
            </a:pPr>
            <a:r>
              <a:rPr lang="en-US" altLang="zh-CN" sz="2000"/>
              <a:t>6) Bob</a:t>
            </a:r>
            <a:r>
              <a:rPr lang="zh-CN" altLang="en-US" sz="2000"/>
              <a:t>调用其用户代理来读报文</a:t>
            </a:r>
            <a:endParaRPr lang="zh-CN" altLang="en-US" sz="2400"/>
          </a:p>
        </p:txBody>
      </p:sp>
      <p:grpSp>
        <p:nvGrpSpPr>
          <p:cNvPr id="15369" name="Group 5">
            <a:extLst>
              <a:ext uri="{FF2B5EF4-FFF2-40B4-BE49-F238E27FC236}">
                <a16:creationId xmlns:a16="http://schemas.microsoft.com/office/drawing/2014/main" id="{E0D6842C-BF8E-441C-8B3E-136FE14873E4}"/>
              </a:ext>
            </a:extLst>
          </p:cNvPr>
          <p:cNvGrpSpPr>
            <a:grpSpLocks/>
          </p:cNvGrpSpPr>
          <p:nvPr/>
        </p:nvGrpSpPr>
        <p:grpSpPr bwMode="auto">
          <a:xfrm>
            <a:off x="1271588" y="5062538"/>
            <a:ext cx="650875" cy="692150"/>
            <a:chOff x="4338" y="290"/>
            <a:chExt cx="410" cy="436"/>
          </a:xfrm>
        </p:grpSpPr>
        <p:graphicFrame>
          <p:nvGraphicFramePr>
            <p:cNvPr id="15363" name="Object 3">
              <a:extLst>
                <a:ext uri="{FF2B5EF4-FFF2-40B4-BE49-F238E27FC236}">
                  <a16:creationId xmlns:a16="http://schemas.microsoft.com/office/drawing/2014/main" id="{F9C0306E-A059-4AED-8DC1-51BCB9C2D093}"/>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5448" name="Clip" r:id="rId5" imgW="1305000" imgH="1085760" progId="MS_ClipArt_Gallery.2">
                    <p:embed/>
                  </p:oleObj>
                </mc:Choice>
                <mc:Fallback>
                  <p:oleObj name="Clip" r:id="rId5" imgW="1305000" imgH="108576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37" name="Group 7">
              <a:extLst>
                <a:ext uri="{FF2B5EF4-FFF2-40B4-BE49-F238E27FC236}">
                  <a16:creationId xmlns:a16="http://schemas.microsoft.com/office/drawing/2014/main" id="{DCF76DF4-1B33-41F0-BAA5-6D6CB83C645B}"/>
                </a:ext>
              </a:extLst>
            </p:cNvPr>
            <p:cNvGrpSpPr>
              <a:grpSpLocks/>
            </p:cNvGrpSpPr>
            <p:nvPr/>
          </p:nvGrpSpPr>
          <p:grpSpPr bwMode="auto">
            <a:xfrm>
              <a:off x="4367" y="357"/>
              <a:ext cx="381" cy="369"/>
              <a:chOff x="4224" y="807"/>
              <a:chExt cx="444" cy="369"/>
            </a:xfrm>
          </p:grpSpPr>
          <p:sp>
            <p:nvSpPr>
              <p:cNvPr id="15438" name="Rectangle 8">
                <a:extLst>
                  <a:ext uri="{FF2B5EF4-FFF2-40B4-BE49-F238E27FC236}">
                    <a16:creationId xmlns:a16="http://schemas.microsoft.com/office/drawing/2014/main" id="{B71ACECB-2868-43A6-ACD9-8A1E8F738A96}"/>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9" name="Text Box 9">
                <a:extLst>
                  <a:ext uri="{FF2B5EF4-FFF2-40B4-BE49-F238E27FC236}">
                    <a16:creationId xmlns:a16="http://schemas.microsoft.com/office/drawing/2014/main" id="{19D2B7A0-F28B-4FEA-8A72-BB0BDC918E97}"/>
                  </a:ext>
                </a:extLst>
              </p:cNvPr>
              <p:cNvSpPr txBox="1">
                <a:spLocks noChangeArrowheads="1"/>
              </p:cNvSpPr>
              <p:nvPr/>
            </p:nvSpPr>
            <p:spPr bwMode="auto">
              <a:xfrm>
                <a:off x="4232" y="807"/>
                <a:ext cx="4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endParaRPr lang="zh-CN" altLang="en-US">
                  <a:latin typeface="Times New Roman" panose="02020603050405020304" pitchFamily="18" charset="0"/>
                  <a:ea typeface="宋体" panose="02010600030101010101" pitchFamily="2" charset="-122"/>
                </a:endParaRPr>
              </a:p>
            </p:txBody>
          </p:sp>
        </p:grpSp>
      </p:grpSp>
      <p:grpSp>
        <p:nvGrpSpPr>
          <p:cNvPr id="15370" name="Group 10">
            <a:extLst>
              <a:ext uri="{FF2B5EF4-FFF2-40B4-BE49-F238E27FC236}">
                <a16:creationId xmlns:a16="http://schemas.microsoft.com/office/drawing/2014/main" id="{0F3F098E-289F-432E-8687-6AA8E29066C3}"/>
              </a:ext>
            </a:extLst>
          </p:cNvPr>
          <p:cNvGrpSpPr>
            <a:grpSpLocks/>
          </p:cNvGrpSpPr>
          <p:nvPr/>
        </p:nvGrpSpPr>
        <p:grpSpPr bwMode="auto">
          <a:xfrm>
            <a:off x="2798763" y="4503738"/>
            <a:ext cx="819150" cy="1501775"/>
            <a:chOff x="3486" y="2522"/>
            <a:chExt cx="516" cy="946"/>
          </a:xfrm>
        </p:grpSpPr>
        <p:grpSp>
          <p:nvGrpSpPr>
            <p:cNvPr id="15412" name="Group 11">
              <a:extLst>
                <a:ext uri="{FF2B5EF4-FFF2-40B4-BE49-F238E27FC236}">
                  <a16:creationId xmlns:a16="http://schemas.microsoft.com/office/drawing/2014/main" id="{AB2B4F65-A18C-44DC-8EE3-12E5EFE5F9D8}"/>
                </a:ext>
              </a:extLst>
            </p:cNvPr>
            <p:cNvGrpSpPr>
              <a:grpSpLocks/>
            </p:cNvGrpSpPr>
            <p:nvPr/>
          </p:nvGrpSpPr>
          <p:grpSpPr bwMode="auto">
            <a:xfrm>
              <a:off x="3631" y="2522"/>
              <a:ext cx="224" cy="588"/>
              <a:chOff x="4180" y="783"/>
              <a:chExt cx="150" cy="307"/>
            </a:xfrm>
          </p:grpSpPr>
          <p:sp>
            <p:nvSpPr>
              <p:cNvPr id="15429" name="AutoShape 12">
                <a:extLst>
                  <a:ext uri="{FF2B5EF4-FFF2-40B4-BE49-F238E27FC236}">
                    <a16:creationId xmlns:a16="http://schemas.microsoft.com/office/drawing/2014/main" id="{5BEE194D-ACF5-4D21-B0ED-23115E1C9ED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0" name="Rectangle 13">
                <a:extLst>
                  <a:ext uri="{FF2B5EF4-FFF2-40B4-BE49-F238E27FC236}">
                    <a16:creationId xmlns:a16="http://schemas.microsoft.com/office/drawing/2014/main" id="{49DB7A22-8063-4A7F-956B-C244A9341FAB}"/>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1" name="Rectangle 14">
                <a:extLst>
                  <a:ext uri="{FF2B5EF4-FFF2-40B4-BE49-F238E27FC236}">
                    <a16:creationId xmlns:a16="http://schemas.microsoft.com/office/drawing/2014/main" id="{A294C813-F985-48EC-8CC5-9413AEFF46A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2" name="AutoShape 15">
                <a:extLst>
                  <a:ext uri="{FF2B5EF4-FFF2-40B4-BE49-F238E27FC236}">
                    <a16:creationId xmlns:a16="http://schemas.microsoft.com/office/drawing/2014/main" id="{B4E340A8-52EE-4303-BB42-05907021D61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3" name="Line 16">
                <a:extLst>
                  <a:ext uri="{FF2B5EF4-FFF2-40B4-BE49-F238E27FC236}">
                    <a16:creationId xmlns:a16="http://schemas.microsoft.com/office/drawing/2014/main" id="{A296D170-5711-4673-94AF-1398DCAB350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4" name="Line 17">
                <a:extLst>
                  <a:ext uri="{FF2B5EF4-FFF2-40B4-BE49-F238E27FC236}">
                    <a16:creationId xmlns:a16="http://schemas.microsoft.com/office/drawing/2014/main" id="{7BD1A35A-A9A3-47C4-8927-A4A6BCBF108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5" name="Rectangle 18">
                <a:extLst>
                  <a:ext uri="{FF2B5EF4-FFF2-40B4-BE49-F238E27FC236}">
                    <a16:creationId xmlns:a16="http://schemas.microsoft.com/office/drawing/2014/main" id="{569C6F9E-2A9F-41B7-AD47-881B4FF96B5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36" name="Rectangle 19">
                <a:extLst>
                  <a:ext uri="{FF2B5EF4-FFF2-40B4-BE49-F238E27FC236}">
                    <a16:creationId xmlns:a16="http://schemas.microsoft.com/office/drawing/2014/main" id="{98CDC1BF-C421-416F-8D25-139607270842}"/>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5413" name="Group 20">
              <a:extLst>
                <a:ext uri="{FF2B5EF4-FFF2-40B4-BE49-F238E27FC236}">
                  <a16:creationId xmlns:a16="http://schemas.microsoft.com/office/drawing/2014/main" id="{C36395AD-C985-4559-A5F4-734F632921B3}"/>
                </a:ext>
              </a:extLst>
            </p:cNvPr>
            <p:cNvGrpSpPr>
              <a:grpSpLocks/>
            </p:cNvGrpSpPr>
            <p:nvPr/>
          </p:nvGrpSpPr>
          <p:grpSpPr bwMode="auto">
            <a:xfrm>
              <a:off x="3486" y="2797"/>
              <a:ext cx="516" cy="671"/>
              <a:chOff x="4290" y="2617"/>
              <a:chExt cx="516" cy="671"/>
            </a:xfrm>
          </p:grpSpPr>
          <p:sp>
            <p:nvSpPr>
              <p:cNvPr id="15414" name="Rectangle 21">
                <a:extLst>
                  <a:ext uri="{FF2B5EF4-FFF2-40B4-BE49-F238E27FC236}">
                    <a16:creationId xmlns:a16="http://schemas.microsoft.com/office/drawing/2014/main" id="{BA506E6C-0A54-42D4-B6E0-E55AC4EFA9A8}"/>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15" name="Text Box 22">
                <a:extLst>
                  <a:ext uri="{FF2B5EF4-FFF2-40B4-BE49-F238E27FC236}">
                    <a16:creationId xmlns:a16="http://schemas.microsoft.com/office/drawing/2014/main" id="{5BD52066-6CD8-45D6-B74A-66DE79DD48C6}"/>
                  </a:ext>
                </a:extLst>
              </p:cNvPr>
              <p:cNvSpPr txBox="1">
                <a:spLocks noChangeArrowheads="1"/>
              </p:cNvSpPr>
              <p:nvPr/>
            </p:nvSpPr>
            <p:spPr bwMode="auto">
              <a:xfrm>
                <a:off x="4290" y="2617"/>
                <a:ext cx="5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邮件</a:t>
                </a:r>
              </a:p>
              <a:p>
                <a:pPr algn="ctr">
                  <a:spcBef>
                    <a:spcPct val="0"/>
                  </a:spcBef>
                  <a:buClrTx/>
                  <a:buSzTx/>
                  <a:buFontTx/>
                  <a:buNone/>
                </a:pP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sp>
            <p:nvSpPr>
              <p:cNvPr id="15416" name="Rectangle 23">
                <a:extLst>
                  <a:ext uri="{FF2B5EF4-FFF2-40B4-BE49-F238E27FC236}">
                    <a16:creationId xmlns:a16="http://schemas.microsoft.com/office/drawing/2014/main" id="{1E626930-1152-40E3-A557-05EBDDE14EC1}"/>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17" name="Line 24">
                <a:extLst>
                  <a:ext uri="{FF2B5EF4-FFF2-40B4-BE49-F238E27FC236}">
                    <a16:creationId xmlns:a16="http://schemas.microsoft.com/office/drawing/2014/main" id="{5A6CCF97-4E92-4CB7-A761-BDAFED82EFCA}"/>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8" name="Line 25">
                <a:extLst>
                  <a:ext uri="{FF2B5EF4-FFF2-40B4-BE49-F238E27FC236}">
                    <a16:creationId xmlns:a16="http://schemas.microsoft.com/office/drawing/2014/main" id="{6F5DFBF8-0058-4043-981A-12765A75D64B}"/>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9" name="Line 26">
                <a:extLst>
                  <a:ext uri="{FF2B5EF4-FFF2-40B4-BE49-F238E27FC236}">
                    <a16:creationId xmlns:a16="http://schemas.microsoft.com/office/drawing/2014/main" id="{E306D5FE-7F32-4D1F-BD26-6181A0D41C10}"/>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0" name="Line 27">
                <a:extLst>
                  <a:ext uri="{FF2B5EF4-FFF2-40B4-BE49-F238E27FC236}">
                    <a16:creationId xmlns:a16="http://schemas.microsoft.com/office/drawing/2014/main" id="{7FAE3F90-F04A-49E6-8CB8-D77716AA6C2A}"/>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1" name="Line 28">
                <a:extLst>
                  <a:ext uri="{FF2B5EF4-FFF2-40B4-BE49-F238E27FC236}">
                    <a16:creationId xmlns:a16="http://schemas.microsoft.com/office/drawing/2014/main" id="{ADFDEBD9-5CCD-4587-BF14-461C31EC9B2D}"/>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2" name="Line 29">
                <a:extLst>
                  <a:ext uri="{FF2B5EF4-FFF2-40B4-BE49-F238E27FC236}">
                    <a16:creationId xmlns:a16="http://schemas.microsoft.com/office/drawing/2014/main" id="{20B1DFD6-687C-48EB-9E71-B78B7FB86AD9}"/>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3" name="Line 30">
                <a:extLst>
                  <a:ext uri="{FF2B5EF4-FFF2-40B4-BE49-F238E27FC236}">
                    <a16:creationId xmlns:a16="http://schemas.microsoft.com/office/drawing/2014/main" id="{860D5B8A-4157-4325-9F95-D5103B025D22}"/>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4" name="Rectangle 31">
                <a:extLst>
                  <a:ext uri="{FF2B5EF4-FFF2-40B4-BE49-F238E27FC236}">
                    <a16:creationId xmlns:a16="http://schemas.microsoft.com/office/drawing/2014/main" id="{FDB56D76-969A-4012-9958-2C8FAB3B0381}"/>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25" name="Rectangle 32">
                <a:extLst>
                  <a:ext uri="{FF2B5EF4-FFF2-40B4-BE49-F238E27FC236}">
                    <a16:creationId xmlns:a16="http://schemas.microsoft.com/office/drawing/2014/main" id="{0F241A9C-6566-4BEF-B88A-BF1A9E04E690}"/>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26" name="Rectangle 33">
                <a:extLst>
                  <a:ext uri="{FF2B5EF4-FFF2-40B4-BE49-F238E27FC236}">
                    <a16:creationId xmlns:a16="http://schemas.microsoft.com/office/drawing/2014/main" id="{21A91FAC-F8D2-42ED-8614-048BA1690A14}"/>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27" name="Rectangle 34">
                <a:extLst>
                  <a:ext uri="{FF2B5EF4-FFF2-40B4-BE49-F238E27FC236}">
                    <a16:creationId xmlns:a16="http://schemas.microsoft.com/office/drawing/2014/main" id="{7BC99BAC-15A3-4B14-BB31-E43B756D9BA4}"/>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28" name="Rectangle 35">
                <a:extLst>
                  <a:ext uri="{FF2B5EF4-FFF2-40B4-BE49-F238E27FC236}">
                    <a16:creationId xmlns:a16="http://schemas.microsoft.com/office/drawing/2014/main" id="{24B09B31-0095-469E-8D76-6AA5C3FF1D8D}"/>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pic>
        <p:nvPicPr>
          <p:cNvPr id="15371" name="Picture 36" descr="Alice">
            <a:extLst>
              <a:ext uri="{FF2B5EF4-FFF2-40B4-BE49-F238E27FC236}">
                <a16:creationId xmlns:a16="http://schemas.microsoft.com/office/drawing/2014/main" id="{CBF70E90-FC7A-48A5-BD3D-03D0066C7D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225" y="5121275"/>
            <a:ext cx="5619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37" descr="Bob">
            <a:extLst>
              <a:ext uri="{FF2B5EF4-FFF2-40B4-BE49-F238E27FC236}">
                <a16:creationId xmlns:a16="http://schemas.microsoft.com/office/drawing/2014/main" id="{E8552345-C4C9-426A-A296-5117BA12E8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3038" y="5026025"/>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38">
            <a:extLst>
              <a:ext uri="{FF2B5EF4-FFF2-40B4-BE49-F238E27FC236}">
                <a16:creationId xmlns:a16="http://schemas.microsoft.com/office/drawing/2014/main" id="{13354CE0-BF42-4473-AEE9-B44EBE5DD666}"/>
              </a:ext>
            </a:extLst>
          </p:cNvPr>
          <p:cNvGrpSpPr>
            <a:grpSpLocks/>
          </p:cNvGrpSpPr>
          <p:nvPr/>
        </p:nvGrpSpPr>
        <p:grpSpPr bwMode="auto">
          <a:xfrm>
            <a:off x="4989513" y="4449763"/>
            <a:ext cx="819150" cy="1501775"/>
            <a:chOff x="3486" y="2522"/>
            <a:chExt cx="516" cy="946"/>
          </a:xfrm>
        </p:grpSpPr>
        <p:grpSp>
          <p:nvGrpSpPr>
            <p:cNvPr id="15387" name="Group 39">
              <a:extLst>
                <a:ext uri="{FF2B5EF4-FFF2-40B4-BE49-F238E27FC236}">
                  <a16:creationId xmlns:a16="http://schemas.microsoft.com/office/drawing/2014/main" id="{7BAB1A0E-6883-4528-AD37-E4EDEFE9C913}"/>
                </a:ext>
              </a:extLst>
            </p:cNvPr>
            <p:cNvGrpSpPr>
              <a:grpSpLocks/>
            </p:cNvGrpSpPr>
            <p:nvPr/>
          </p:nvGrpSpPr>
          <p:grpSpPr bwMode="auto">
            <a:xfrm>
              <a:off x="3631" y="2522"/>
              <a:ext cx="224" cy="588"/>
              <a:chOff x="4180" y="783"/>
              <a:chExt cx="150" cy="307"/>
            </a:xfrm>
          </p:grpSpPr>
          <p:sp>
            <p:nvSpPr>
              <p:cNvPr id="15404" name="AutoShape 40">
                <a:extLst>
                  <a:ext uri="{FF2B5EF4-FFF2-40B4-BE49-F238E27FC236}">
                    <a16:creationId xmlns:a16="http://schemas.microsoft.com/office/drawing/2014/main" id="{F53CE7F8-6B84-4CF2-82D0-12B1129C0DC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5" name="Rectangle 41">
                <a:extLst>
                  <a:ext uri="{FF2B5EF4-FFF2-40B4-BE49-F238E27FC236}">
                    <a16:creationId xmlns:a16="http://schemas.microsoft.com/office/drawing/2014/main" id="{31C23226-C9BE-4745-90CF-8114AD4AED7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6" name="Rectangle 42">
                <a:extLst>
                  <a:ext uri="{FF2B5EF4-FFF2-40B4-BE49-F238E27FC236}">
                    <a16:creationId xmlns:a16="http://schemas.microsoft.com/office/drawing/2014/main" id="{1E97DEBA-CB39-42EE-B9AE-7277D8C2EEEF}"/>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7" name="AutoShape 43">
                <a:extLst>
                  <a:ext uri="{FF2B5EF4-FFF2-40B4-BE49-F238E27FC236}">
                    <a16:creationId xmlns:a16="http://schemas.microsoft.com/office/drawing/2014/main" id="{C051F3A2-9B91-4770-B3F4-C45CD863AE8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8" name="Line 44">
                <a:extLst>
                  <a:ext uri="{FF2B5EF4-FFF2-40B4-BE49-F238E27FC236}">
                    <a16:creationId xmlns:a16="http://schemas.microsoft.com/office/drawing/2014/main" id="{5162A1D8-B8B9-44EF-8913-393C19322A2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9" name="Line 45">
                <a:extLst>
                  <a:ext uri="{FF2B5EF4-FFF2-40B4-BE49-F238E27FC236}">
                    <a16:creationId xmlns:a16="http://schemas.microsoft.com/office/drawing/2014/main" id="{B0C3660C-5D77-487F-9C4C-F8FD6E8D830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0" name="Rectangle 46">
                <a:extLst>
                  <a:ext uri="{FF2B5EF4-FFF2-40B4-BE49-F238E27FC236}">
                    <a16:creationId xmlns:a16="http://schemas.microsoft.com/office/drawing/2014/main" id="{96B8740E-497C-4EDC-BB73-D77FF2F30AD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11" name="Rectangle 47">
                <a:extLst>
                  <a:ext uri="{FF2B5EF4-FFF2-40B4-BE49-F238E27FC236}">
                    <a16:creationId xmlns:a16="http://schemas.microsoft.com/office/drawing/2014/main" id="{1DA2F057-A467-4D37-AE6B-D996DBD0EF8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5388" name="Group 48">
              <a:extLst>
                <a:ext uri="{FF2B5EF4-FFF2-40B4-BE49-F238E27FC236}">
                  <a16:creationId xmlns:a16="http://schemas.microsoft.com/office/drawing/2014/main" id="{3EBDA20A-56D5-4DF9-8F69-CE324C3EAC57}"/>
                </a:ext>
              </a:extLst>
            </p:cNvPr>
            <p:cNvGrpSpPr>
              <a:grpSpLocks/>
            </p:cNvGrpSpPr>
            <p:nvPr/>
          </p:nvGrpSpPr>
          <p:grpSpPr bwMode="auto">
            <a:xfrm>
              <a:off x="3486" y="2797"/>
              <a:ext cx="516" cy="671"/>
              <a:chOff x="4290" y="2617"/>
              <a:chExt cx="516" cy="671"/>
            </a:xfrm>
          </p:grpSpPr>
          <p:sp>
            <p:nvSpPr>
              <p:cNvPr id="15389" name="Rectangle 49">
                <a:extLst>
                  <a:ext uri="{FF2B5EF4-FFF2-40B4-BE49-F238E27FC236}">
                    <a16:creationId xmlns:a16="http://schemas.microsoft.com/office/drawing/2014/main" id="{F81F410B-DF1F-4F9A-8B95-C1B7A0A6B10C}"/>
                  </a:ext>
                </a:extLst>
              </p:cNvPr>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390" name="Text Box 50">
                <a:extLst>
                  <a:ext uri="{FF2B5EF4-FFF2-40B4-BE49-F238E27FC236}">
                    <a16:creationId xmlns:a16="http://schemas.microsoft.com/office/drawing/2014/main" id="{06BEEBDA-0A0E-41E1-9F94-6B160A1D0600}"/>
                  </a:ext>
                </a:extLst>
              </p:cNvPr>
              <p:cNvSpPr txBox="1">
                <a:spLocks noChangeArrowheads="1"/>
              </p:cNvSpPr>
              <p:nvPr/>
            </p:nvSpPr>
            <p:spPr bwMode="auto">
              <a:xfrm>
                <a:off x="4290" y="2617"/>
                <a:ext cx="5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邮件</a:t>
                </a:r>
              </a:p>
              <a:p>
                <a:pPr algn="ctr">
                  <a:spcBef>
                    <a:spcPct val="0"/>
                  </a:spcBef>
                  <a:buClrTx/>
                  <a:buSzTx/>
                  <a:buFontTx/>
                  <a:buNone/>
                </a:pP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p:txBody>
          </p:sp>
          <p:sp>
            <p:nvSpPr>
              <p:cNvPr id="15391" name="Rectangle 51">
                <a:extLst>
                  <a:ext uri="{FF2B5EF4-FFF2-40B4-BE49-F238E27FC236}">
                    <a16:creationId xmlns:a16="http://schemas.microsoft.com/office/drawing/2014/main" id="{37D6C0C1-256C-4288-A415-4555C3C2B39C}"/>
                  </a:ext>
                </a:extLst>
              </p:cNvPr>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392" name="Line 52">
                <a:extLst>
                  <a:ext uri="{FF2B5EF4-FFF2-40B4-BE49-F238E27FC236}">
                    <a16:creationId xmlns:a16="http://schemas.microsoft.com/office/drawing/2014/main" id="{7C7173B6-DDC9-49A3-A677-D62E0E4E6416}"/>
                  </a:ext>
                </a:extLst>
              </p:cNvPr>
              <p:cNvSpPr>
                <a:spLocks noChangeShapeType="1"/>
              </p:cNvSpPr>
              <p:nvPr/>
            </p:nvSpPr>
            <p:spPr bwMode="auto">
              <a:xfrm>
                <a:off x="4369"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53">
                <a:extLst>
                  <a:ext uri="{FF2B5EF4-FFF2-40B4-BE49-F238E27FC236}">
                    <a16:creationId xmlns:a16="http://schemas.microsoft.com/office/drawing/2014/main" id="{93EBFF38-557E-41C5-9340-683166240E08}"/>
                  </a:ext>
                </a:extLst>
              </p:cNvPr>
              <p:cNvSpPr>
                <a:spLocks noChangeShapeType="1"/>
              </p:cNvSpPr>
              <p:nvPr/>
            </p:nvSpPr>
            <p:spPr bwMode="auto">
              <a:xfrm>
                <a:off x="4478"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54">
                <a:extLst>
                  <a:ext uri="{FF2B5EF4-FFF2-40B4-BE49-F238E27FC236}">
                    <a16:creationId xmlns:a16="http://schemas.microsoft.com/office/drawing/2014/main" id="{8446866F-0246-433B-83D6-0D689477FA2B}"/>
                  </a:ext>
                </a:extLst>
              </p:cNvPr>
              <p:cNvSpPr>
                <a:spLocks noChangeShapeType="1"/>
              </p:cNvSpPr>
              <p:nvPr/>
            </p:nvSpPr>
            <p:spPr bwMode="auto">
              <a:xfrm>
                <a:off x="4533" y="303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55">
                <a:extLst>
                  <a:ext uri="{FF2B5EF4-FFF2-40B4-BE49-F238E27FC236}">
                    <a16:creationId xmlns:a16="http://schemas.microsoft.com/office/drawing/2014/main" id="{A7D84776-19A6-482A-B50E-79BB0E2454A4}"/>
                  </a:ext>
                </a:extLst>
              </p:cNvPr>
              <p:cNvSpPr>
                <a:spLocks noChangeShapeType="1"/>
              </p:cNvSpPr>
              <p:nvPr/>
            </p:nvSpPr>
            <p:spPr bwMode="auto">
              <a:xfrm>
                <a:off x="4590"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6" name="Line 56">
                <a:extLst>
                  <a:ext uri="{FF2B5EF4-FFF2-40B4-BE49-F238E27FC236}">
                    <a16:creationId xmlns:a16="http://schemas.microsoft.com/office/drawing/2014/main" id="{410920A1-21C3-405B-AAB3-06621F5EC4F8}"/>
                  </a:ext>
                </a:extLst>
              </p:cNvPr>
              <p:cNvSpPr>
                <a:spLocks noChangeShapeType="1"/>
              </p:cNvSpPr>
              <p:nvPr/>
            </p:nvSpPr>
            <p:spPr bwMode="auto">
              <a:xfrm>
                <a:off x="4651"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Line 57">
                <a:extLst>
                  <a:ext uri="{FF2B5EF4-FFF2-40B4-BE49-F238E27FC236}">
                    <a16:creationId xmlns:a16="http://schemas.microsoft.com/office/drawing/2014/main" id="{470B3ABC-85EF-49DA-8937-8D3BFC66D841}"/>
                  </a:ext>
                </a:extLst>
              </p:cNvPr>
              <p:cNvSpPr>
                <a:spLocks noChangeShapeType="1"/>
              </p:cNvSpPr>
              <p:nvPr/>
            </p:nvSpPr>
            <p:spPr bwMode="auto">
              <a:xfrm>
                <a:off x="4707" y="303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58">
                <a:extLst>
                  <a:ext uri="{FF2B5EF4-FFF2-40B4-BE49-F238E27FC236}">
                    <a16:creationId xmlns:a16="http://schemas.microsoft.com/office/drawing/2014/main" id="{BAC3D32C-AD6A-4D2B-AFF6-BBCFF43D846C}"/>
                  </a:ext>
                </a:extLst>
              </p:cNvPr>
              <p:cNvSpPr>
                <a:spLocks noChangeShapeType="1"/>
              </p:cNvSpPr>
              <p:nvPr/>
            </p:nvSpPr>
            <p:spPr bwMode="auto">
              <a:xfrm>
                <a:off x="4422" y="303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Rectangle 59">
                <a:extLst>
                  <a:ext uri="{FF2B5EF4-FFF2-40B4-BE49-F238E27FC236}">
                    <a16:creationId xmlns:a16="http://schemas.microsoft.com/office/drawing/2014/main" id="{7AD4046F-437D-4BD6-B3B4-27CFD3F61381}"/>
                  </a:ext>
                </a:extLst>
              </p:cNvPr>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0" name="Rectangle 60">
                <a:extLst>
                  <a:ext uri="{FF2B5EF4-FFF2-40B4-BE49-F238E27FC236}">
                    <a16:creationId xmlns:a16="http://schemas.microsoft.com/office/drawing/2014/main" id="{9C403A39-6698-4A08-848E-1A0F44DF18C1}"/>
                  </a:ext>
                </a:extLst>
              </p:cNvPr>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1" name="Rectangle 61">
                <a:extLst>
                  <a:ext uri="{FF2B5EF4-FFF2-40B4-BE49-F238E27FC236}">
                    <a16:creationId xmlns:a16="http://schemas.microsoft.com/office/drawing/2014/main" id="{64BDC4B8-1144-47B6-832D-61431F067A52}"/>
                  </a:ext>
                </a:extLst>
              </p:cNvPr>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2" name="Rectangle 62">
                <a:extLst>
                  <a:ext uri="{FF2B5EF4-FFF2-40B4-BE49-F238E27FC236}">
                    <a16:creationId xmlns:a16="http://schemas.microsoft.com/office/drawing/2014/main" id="{53F9630C-91FB-4F57-963A-A7C6EB8AF5BA}"/>
                  </a:ext>
                </a:extLst>
              </p:cNvPr>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403" name="Rectangle 63">
                <a:extLst>
                  <a:ext uri="{FF2B5EF4-FFF2-40B4-BE49-F238E27FC236}">
                    <a16:creationId xmlns:a16="http://schemas.microsoft.com/office/drawing/2014/main" id="{1D6BFCF8-007B-4784-B8DC-13AC850BA6F2}"/>
                  </a:ext>
                </a:extLst>
              </p:cNvPr>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grpSp>
        <p:nvGrpSpPr>
          <p:cNvPr id="15374" name="Group 64">
            <a:extLst>
              <a:ext uri="{FF2B5EF4-FFF2-40B4-BE49-F238E27FC236}">
                <a16:creationId xmlns:a16="http://schemas.microsoft.com/office/drawing/2014/main" id="{9D8DAC07-DD62-4CC6-8EBE-08171BE74CD4}"/>
              </a:ext>
            </a:extLst>
          </p:cNvPr>
          <p:cNvGrpSpPr>
            <a:grpSpLocks/>
          </p:cNvGrpSpPr>
          <p:nvPr/>
        </p:nvGrpSpPr>
        <p:grpSpPr bwMode="auto">
          <a:xfrm>
            <a:off x="6821488" y="4946650"/>
            <a:ext cx="650875" cy="692150"/>
            <a:chOff x="4338" y="290"/>
            <a:chExt cx="410" cy="436"/>
          </a:xfrm>
        </p:grpSpPr>
        <p:graphicFrame>
          <p:nvGraphicFramePr>
            <p:cNvPr id="15362" name="Object 2">
              <a:extLst>
                <a:ext uri="{FF2B5EF4-FFF2-40B4-BE49-F238E27FC236}">
                  <a16:creationId xmlns:a16="http://schemas.microsoft.com/office/drawing/2014/main" id="{1C1AB891-C454-4AAA-A4E4-3D017F92009A}"/>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5449" name="Clip" r:id="rId9" imgW="1305000" imgH="1085760" progId="MS_ClipArt_Gallery.2">
                    <p:embed/>
                  </p:oleObj>
                </mc:Choice>
                <mc:Fallback>
                  <p:oleObj name="Clip" r:id="rId9" imgW="1305000" imgH="1085760" progId="MS_ClipArt_Gallery.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4" name="Group 66">
              <a:extLst>
                <a:ext uri="{FF2B5EF4-FFF2-40B4-BE49-F238E27FC236}">
                  <a16:creationId xmlns:a16="http://schemas.microsoft.com/office/drawing/2014/main" id="{D6FE6BE4-0E79-43D2-B32A-211EAC13FBCC}"/>
                </a:ext>
              </a:extLst>
            </p:cNvPr>
            <p:cNvGrpSpPr>
              <a:grpSpLocks/>
            </p:cNvGrpSpPr>
            <p:nvPr/>
          </p:nvGrpSpPr>
          <p:grpSpPr bwMode="auto">
            <a:xfrm>
              <a:off x="4367" y="357"/>
              <a:ext cx="381" cy="369"/>
              <a:chOff x="4224" y="807"/>
              <a:chExt cx="444" cy="369"/>
            </a:xfrm>
          </p:grpSpPr>
          <p:sp>
            <p:nvSpPr>
              <p:cNvPr id="15385" name="Rectangle 67">
                <a:extLst>
                  <a:ext uri="{FF2B5EF4-FFF2-40B4-BE49-F238E27FC236}">
                    <a16:creationId xmlns:a16="http://schemas.microsoft.com/office/drawing/2014/main" id="{7D097B89-B2CD-4BBA-BFDA-A426ADDC21B6}"/>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5386" name="Text Box 68">
                <a:extLst>
                  <a:ext uri="{FF2B5EF4-FFF2-40B4-BE49-F238E27FC236}">
                    <a16:creationId xmlns:a16="http://schemas.microsoft.com/office/drawing/2014/main" id="{650614CA-8D08-40CE-AB6E-F4226F5A5C7D}"/>
                  </a:ext>
                </a:extLst>
              </p:cNvPr>
              <p:cNvSpPr txBox="1">
                <a:spLocks noChangeArrowheads="1"/>
              </p:cNvSpPr>
              <p:nvPr/>
            </p:nvSpPr>
            <p:spPr bwMode="auto">
              <a:xfrm>
                <a:off x="4232" y="807"/>
                <a:ext cx="4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endParaRPr lang="zh-CN" altLang="en-US">
                  <a:latin typeface="Times New Roman" panose="02020603050405020304" pitchFamily="18" charset="0"/>
                  <a:ea typeface="宋体" panose="02010600030101010101" pitchFamily="2" charset="-122"/>
                </a:endParaRPr>
              </a:p>
            </p:txBody>
          </p:sp>
        </p:grpSp>
      </p:grpSp>
      <p:sp>
        <p:nvSpPr>
          <p:cNvPr id="15375" name="Line 69">
            <a:extLst>
              <a:ext uri="{FF2B5EF4-FFF2-40B4-BE49-F238E27FC236}">
                <a16:creationId xmlns:a16="http://schemas.microsoft.com/office/drawing/2014/main" id="{329BED73-ED03-45D5-B6CE-CE2E02E37D24}"/>
              </a:ext>
            </a:extLst>
          </p:cNvPr>
          <p:cNvSpPr>
            <a:spLocks noChangeShapeType="1"/>
          </p:cNvSpPr>
          <p:nvPr/>
        </p:nvSpPr>
        <p:spPr bwMode="auto">
          <a:xfrm>
            <a:off x="1928813" y="5494338"/>
            <a:ext cx="892175" cy="14605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70">
            <a:extLst>
              <a:ext uri="{FF2B5EF4-FFF2-40B4-BE49-F238E27FC236}">
                <a16:creationId xmlns:a16="http://schemas.microsoft.com/office/drawing/2014/main" id="{97D5CECA-D5DF-4B22-A982-2CD9BC40C137}"/>
              </a:ext>
            </a:extLst>
          </p:cNvPr>
          <p:cNvSpPr>
            <a:spLocks noChangeShapeType="1"/>
          </p:cNvSpPr>
          <p:nvPr/>
        </p:nvSpPr>
        <p:spPr bwMode="auto">
          <a:xfrm>
            <a:off x="3614738" y="5629275"/>
            <a:ext cx="1379537" cy="219075"/>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71">
            <a:extLst>
              <a:ext uri="{FF2B5EF4-FFF2-40B4-BE49-F238E27FC236}">
                <a16:creationId xmlns:a16="http://schemas.microsoft.com/office/drawing/2014/main" id="{004C0970-C161-497F-94AA-D292D1A428A7}"/>
              </a:ext>
            </a:extLst>
          </p:cNvPr>
          <p:cNvSpPr>
            <a:spLocks noChangeShapeType="1"/>
          </p:cNvSpPr>
          <p:nvPr/>
        </p:nvSpPr>
        <p:spPr bwMode="auto">
          <a:xfrm flipV="1">
            <a:off x="5811838" y="5408613"/>
            <a:ext cx="1027112" cy="42703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Oval 72">
            <a:extLst>
              <a:ext uri="{FF2B5EF4-FFF2-40B4-BE49-F238E27FC236}">
                <a16:creationId xmlns:a16="http://schemas.microsoft.com/office/drawing/2014/main" id="{F609F097-2AC1-4959-B2C1-9C1A4E486A9D}"/>
              </a:ext>
            </a:extLst>
          </p:cNvPr>
          <p:cNvSpPr>
            <a:spLocks noChangeArrowheads="1"/>
          </p:cNvSpPr>
          <p:nvPr/>
        </p:nvSpPr>
        <p:spPr bwMode="auto">
          <a:xfrm>
            <a:off x="1441450" y="4870450"/>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1</a:t>
            </a:r>
            <a:endParaRPr lang="en-US" altLang="zh-CN">
              <a:ea typeface="宋体" panose="02010600030101010101" pitchFamily="2" charset="-122"/>
            </a:endParaRPr>
          </a:p>
        </p:txBody>
      </p:sp>
      <p:sp>
        <p:nvSpPr>
          <p:cNvPr id="15379" name="Oval 74">
            <a:extLst>
              <a:ext uri="{FF2B5EF4-FFF2-40B4-BE49-F238E27FC236}">
                <a16:creationId xmlns:a16="http://schemas.microsoft.com/office/drawing/2014/main" id="{361B900B-419A-4924-B59E-922C2839300D}"/>
              </a:ext>
            </a:extLst>
          </p:cNvPr>
          <p:cNvSpPr>
            <a:spLocks noChangeArrowheads="1"/>
          </p:cNvSpPr>
          <p:nvPr/>
        </p:nvSpPr>
        <p:spPr bwMode="auto">
          <a:xfrm>
            <a:off x="2168525" y="5438775"/>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2</a:t>
            </a:r>
            <a:endParaRPr lang="en-US" altLang="zh-CN">
              <a:ea typeface="宋体" panose="02010600030101010101" pitchFamily="2" charset="-122"/>
            </a:endParaRPr>
          </a:p>
        </p:txBody>
      </p:sp>
      <p:sp>
        <p:nvSpPr>
          <p:cNvPr id="15380" name="Oval 75">
            <a:extLst>
              <a:ext uri="{FF2B5EF4-FFF2-40B4-BE49-F238E27FC236}">
                <a16:creationId xmlns:a16="http://schemas.microsoft.com/office/drawing/2014/main" id="{C64B87AD-3E53-4119-BC28-366CF6EBE6E9}"/>
              </a:ext>
            </a:extLst>
          </p:cNvPr>
          <p:cNvSpPr>
            <a:spLocks noChangeArrowheads="1"/>
          </p:cNvSpPr>
          <p:nvPr/>
        </p:nvSpPr>
        <p:spPr bwMode="auto">
          <a:xfrm>
            <a:off x="3040063" y="5518150"/>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3</a:t>
            </a:r>
            <a:endParaRPr lang="en-US" altLang="zh-CN">
              <a:ea typeface="宋体" panose="02010600030101010101" pitchFamily="2" charset="-122"/>
            </a:endParaRPr>
          </a:p>
        </p:txBody>
      </p:sp>
      <p:sp>
        <p:nvSpPr>
          <p:cNvPr id="15381" name="Oval 76">
            <a:extLst>
              <a:ext uri="{FF2B5EF4-FFF2-40B4-BE49-F238E27FC236}">
                <a16:creationId xmlns:a16="http://schemas.microsoft.com/office/drawing/2014/main" id="{E869B3A3-8D39-4550-A2F4-3E342066365D}"/>
              </a:ext>
            </a:extLst>
          </p:cNvPr>
          <p:cNvSpPr>
            <a:spLocks noChangeArrowheads="1"/>
          </p:cNvSpPr>
          <p:nvPr/>
        </p:nvSpPr>
        <p:spPr bwMode="auto">
          <a:xfrm>
            <a:off x="4151313" y="5603875"/>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4</a:t>
            </a:r>
            <a:endParaRPr lang="en-US" altLang="zh-CN">
              <a:ea typeface="宋体" panose="02010600030101010101" pitchFamily="2" charset="-122"/>
            </a:endParaRPr>
          </a:p>
        </p:txBody>
      </p:sp>
      <p:sp>
        <p:nvSpPr>
          <p:cNvPr id="15382" name="Oval 77">
            <a:extLst>
              <a:ext uri="{FF2B5EF4-FFF2-40B4-BE49-F238E27FC236}">
                <a16:creationId xmlns:a16="http://schemas.microsoft.com/office/drawing/2014/main" id="{D2531A1D-2C2B-49DC-8454-977238ADF165}"/>
              </a:ext>
            </a:extLst>
          </p:cNvPr>
          <p:cNvSpPr>
            <a:spLocks noChangeArrowheads="1"/>
          </p:cNvSpPr>
          <p:nvPr/>
        </p:nvSpPr>
        <p:spPr bwMode="auto">
          <a:xfrm>
            <a:off x="5300663" y="5702300"/>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5</a:t>
            </a:r>
            <a:endParaRPr lang="en-US" altLang="zh-CN">
              <a:ea typeface="宋体" panose="02010600030101010101" pitchFamily="2" charset="-122"/>
            </a:endParaRPr>
          </a:p>
        </p:txBody>
      </p:sp>
      <p:sp>
        <p:nvSpPr>
          <p:cNvPr id="15383" name="Oval 78">
            <a:extLst>
              <a:ext uri="{FF2B5EF4-FFF2-40B4-BE49-F238E27FC236}">
                <a16:creationId xmlns:a16="http://schemas.microsoft.com/office/drawing/2014/main" id="{E7534BCE-6416-495B-BB43-03E7801C0C14}"/>
              </a:ext>
            </a:extLst>
          </p:cNvPr>
          <p:cNvSpPr>
            <a:spLocks noChangeArrowheads="1"/>
          </p:cNvSpPr>
          <p:nvPr/>
        </p:nvSpPr>
        <p:spPr bwMode="auto">
          <a:xfrm>
            <a:off x="6178550" y="5505450"/>
            <a:ext cx="292100" cy="244475"/>
          </a:xfrm>
          <a:prstGeom prst="ellipse">
            <a:avLst/>
          </a:prstGeom>
          <a:solidFill>
            <a:schemeClr val="bg1"/>
          </a:solidFill>
          <a:ln w="12700">
            <a:solidFill>
              <a:schemeClr val="accent2"/>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r>
              <a:rPr lang="en-US" altLang="zh-CN" sz="1600">
                <a:ea typeface="宋体" panose="02010600030101010101" pitchFamily="2" charset="-122"/>
              </a:rPr>
              <a:t>6</a:t>
            </a:r>
            <a:endParaRPr lang="en-US" altLang="zh-CN">
              <a:ea typeface="宋体" panose="02010600030101010101" pitchFamily="2" charset="-122"/>
            </a:endParaRPr>
          </a:p>
        </p:txBody>
      </p:sp>
      <p:sp>
        <p:nvSpPr>
          <p:cNvPr id="15441" name="Rectangle 2">
            <a:extLst>
              <a:ext uri="{FF2B5EF4-FFF2-40B4-BE49-F238E27FC236}">
                <a16:creationId xmlns:a16="http://schemas.microsoft.com/office/drawing/2014/main" id="{4CED144B-3BE6-48C9-8422-0A2D123BDF30}"/>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场景</a:t>
            </a:r>
            <a:r>
              <a:rPr lang="en-US" altLang="zh-CN" sz="4000"/>
              <a:t>: Alice </a:t>
            </a:r>
            <a:r>
              <a:rPr lang="zh-CN" altLang="en-US" sz="4000"/>
              <a:t>向 </a:t>
            </a:r>
            <a:r>
              <a:rPr lang="en-US" altLang="zh-CN" sz="4000"/>
              <a:t>Bob</a:t>
            </a:r>
            <a:r>
              <a:rPr lang="zh-CN" altLang="en-US" sz="4000"/>
              <a:t>发送报文</a:t>
            </a:r>
            <a:endParaRPr lang="en-US" altLang="zh-CN" sz="4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27FC7AAA-548F-488F-B59F-5E5929F9184F}"/>
              </a:ext>
            </a:extLst>
          </p:cNvPr>
          <p:cNvSpPr>
            <a:spLocks noGrp="1"/>
          </p:cNvSpPr>
          <p:nvPr>
            <p:ph type="sldNum" sz="quarter" idx="10"/>
          </p:nvPr>
        </p:nvSpPr>
        <p:spPr/>
        <p:txBody>
          <a:bodyPr/>
          <a:lstStyle/>
          <a:p>
            <a:fld id="{C50AE8AF-4D89-4CAF-93A0-F802C8AB246F}" type="slidenum">
              <a:rPr lang="en-US" altLang="ko-KR"/>
              <a:pPr/>
              <a:t>59</a:t>
            </a:fld>
            <a:endParaRPr lang="en-US" altLang="ko-KR"/>
          </a:p>
        </p:txBody>
      </p:sp>
      <p:sp>
        <p:nvSpPr>
          <p:cNvPr id="61447" name="Rectangle 2">
            <a:extLst>
              <a:ext uri="{FF2B5EF4-FFF2-40B4-BE49-F238E27FC236}">
                <a16:creationId xmlns:a16="http://schemas.microsoft.com/office/drawing/2014/main" id="{159B8886-D28D-437A-A1D7-F9C63BD83DB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电子邮件协议</a:t>
            </a:r>
            <a:endParaRPr lang="en-US" altLang="zh-CN"/>
          </a:p>
        </p:txBody>
      </p:sp>
      <p:sp>
        <p:nvSpPr>
          <p:cNvPr id="61448" name="Rectangle 3">
            <a:extLst>
              <a:ext uri="{FF2B5EF4-FFF2-40B4-BE49-F238E27FC236}">
                <a16:creationId xmlns:a16="http://schemas.microsoft.com/office/drawing/2014/main" id="{A0B3EC69-CB82-4FC9-8C6A-4048080CAD68}"/>
              </a:ext>
            </a:extLst>
          </p:cNvPr>
          <p:cNvSpPr>
            <a:spLocks noChangeArrowheads="1"/>
          </p:cNvSpPr>
          <p:nvPr/>
        </p:nvSpPr>
        <p:spPr bwMode="auto">
          <a:xfrm>
            <a:off x="533400" y="1066800"/>
            <a:ext cx="80232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solidFill>
                  <a:schemeClr val="accent2"/>
                </a:solidFill>
              </a:rPr>
              <a:t>SMTP</a:t>
            </a:r>
            <a:r>
              <a:rPr lang="zh-CN" altLang="en-US">
                <a:solidFill>
                  <a:schemeClr val="accent2"/>
                </a:solidFill>
              </a:rPr>
              <a:t>（简单邮件传输协议）</a:t>
            </a:r>
            <a:r>
              <a:rPr lang="zh-CN" altLang="en-US"/>
              <a:t>：最常用的电子邮件传输协议</a:t>
            </a:r>
          </a:p>
          <a:p>
            <a:r>
              <a:rPr lang="en-US" altLang="zh-CN">
                <a:solidFill>
                  <a:schemeClr val="accent2"/>
                </a:solidFill>
              </a:rPr>
              <a:t>POP3</a:t>
            </a:r>
            <a:r>
              <a:rPr lang="zh-CN" altLang="en-US">
                <a:solidFill>
                  <a:schemeClr val="accent2"/>
                </a:solidFill>
              </a:rPr>
              <a:t>（邮局协议）</a:t>
            </a:r>
            <a:r>
              <a:rPr lang="zh-CN" altLang="en-US"/>
              <a:t>：最常用的电子邮件接收协议</a:t>
            </a:r>
          </a:p>
          <a:p>
            <a:r>
              <a:rPr lang="en-US" altLang="zh-CN">
                <a:solidFill>
                  <a:schemeClr val="accent2"/>
                </a:solidFill>
              </a:rPr>
              <a:t>IMAP4</a:t>
            </a:r>
            <a:r>
              <a:rPr lang="zh-CN" altLang="en-US">
                <a:solidFill>
                  <a:schemeClr val="accent2"/>
                </a:solidFill>
              </a:rPr>
              <a:t>（网络邮局访问协议）</a:t>
            </a:r>
            <a:r>
              <a:rPr lang="zh-CN" altLang="en-US"/>
              <a:t>：</a:t>
            </a:r>
            <a:r>
              <a:rPr lang="en-US" altLang="zh-CN"/>
              <a:t>POP3</a:t>
            </a:r>
            <a:r>
              <a:rPr lang="zh-CN" altLang="en-US"/>
              <a:t>的替代协议，提供邮件处理新功能</a:t>
            </a:r>
          </a:p>
          <a:p>
            <a:r>
              <a:rPr lang="zh-CN" altLang="en-US"/>
              <a:t>另：</a:t>
            </a:r>
            <a:r>
              <a:rPr lang="en-US" altLang="zh-CN"/>
              <a:t>HTTP</a:t>
            </a:r>
            <a:r>
              <a:rPr lang="zh-CN" altLang="en-US"/>
              <a:t>协议也用于电子邮件，网页访问邮箱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4C9D7ACB-7BA9-41CB-9871-2B1B50186FA6}"/>
              </a:ext>
            </a:extLst>
          </p:cNvPr>
          <p:cNvSpPr>
            <a:spLocks noGrp="1"/>
          </p:cNvSpPr>
          <p:nvPr>
            <p:ph type="sldNum" sz="quarter" idx="10"/>
          </p:nvPr>
        </p:nvSpPr>
        <p:spPr/>
        <p:txBody>
          <a:bodyPr/>
          <a:lstStyle/>
          <a:p>
            <a:fld id="{5B39BD0B-1137-4FAB-B274-79ED0F20A695}" type="slidenum">
              <a:rPr lang="en-US" altLang="ko-KR"/>
              <a:pPr/>
              <a:t>6</a:t>
            </a:fld>
            <a:endParaRPr lang="en-US" altLang="ko-KR"/>
          </a:p>
        </p:txBody>
      </p:sp>
      <p:sp>
        <p:nvSpPr>
          <p:cNvPr id="25605" name="Rectangle 3">
            <a:extLst>
              <a:ext uri="{FF2B5EF4-FFF2-40B4-BE49-F238E27FC236}">
                <a16:creationId xmlns:a16="http://schemas.microsoft.com/office/drawing/2014/main" id="{9A74C72B-B367-4784-8F4D-0F918616CA4A}"/>
              </a:ext>
            </a:extLst>
          </p:cNvPr>
          <p:cNvSpPr>
            <a:spLocks noGrp="1" noChangeArrowheads="1"/>
          </p:cNvSpPr>
          <p:nvPr>
            <p:ph type="body" sz="half" idx="4294967295"/>
          </p:nvPr>
        </p:nvSpPr>
        <p:spPr>
          <a:xfrm>
            <a:off x="1028700" y="1473200"/>
            <a:ext cx="7399338" cy="4114800"/>
          </a:xfrm>
        </p:spPr>
        <p:txBody>
          <a:bodyPr/>
          <a:lstStyle/>
          <a:p>
            <a:r>
              <a:rPr lang="en-US" altLang="zh-CN" b="1">
                <a:solidFill>
                  <a:srgbClr val="FF0000"/>
                </a:solidFill>
              </a:rPr>
              <a:t>2.1 </a:t>
            </a:r>
            <a:r>
              <a:rPr lang="zh-CN" altLang="en-US" b="1">
                <a:solidFill>
                  <a:srgbClr val="FF0000"/>
                </a:solidFill>
              </a:rPr>
              <a:t>应用层协议原理</a:t>
            </a:r>
          </a:p>
          <a:p>
            <a:r>
              <a:rPr lang="en-US" altLang="zh-CN"/>
              <a:t>2.2 Web</a:t>
            </a:r>
            <a:r>
              <a:rPr lang="zh-CN" altLang="en-US"/>
              <a:t>应用和</a:t>
            </a:r>
            <a:r>
              <a:rPr lang="en-US" altLang="zh-CN"/>
              <a:t>HTTP</a:t>
            </a:r>
            <a:r>
              <a:rPr lang="zh-CN" altLang="en-US"/>
              <a:t>协议</a:t>
            </a:r>
          </a:p>
          <a:p>
            <a:r>
              <a:rPr lang="en-US" altLang="zh-CN"/>
              <a:t>2.3 </a:t>
            </a:r>
            <a:r>
              <a:rPr lang="zh-CN" altLang="en-US"/>
              <a:t>文件传输协议：</a:t>
            </a:r>
            <a:r>
              <a:rPr lang="en-US" altLang="zh-CN"/>
              <a:t>FTP </a:t>
            </a:r>
            <a:endParaRPr lang="en-US" altLang="zh-CN">
              <a:solidFill>
                <a:srgbClr val="FF0000"/>
              </a:solidFill>
            </a:endParaRPr>
          </a:p>
          <a:p>
            <a:r>
              <a:rPr lang="en-US" altLang="zh-CN"/>
              <a:t>2.4 </a:t>
            </a:r>
            <a:r>
              <a:rPr lang="zh-CN" altLang="en-US"/>
              <a:t>电子邮件</a:t>
            </a:r>
          </a:p>
          <a:p>
            <a:r>
              <a:rPr lang="en-US" altLang="zh-CN"/>
              <a:t>2.5 </a:t>
            </a:r>
            <a:r>
              <a:rPr lang="zh-CN" altLang="en-US"/>
              <a:t>域名系统</a:t>
            </a:r>
            <a:r>
              <a:rPr lang="en-US" altLang="zh-CN"/>
              <a:t>DNS</a:t>
            </a:r>
          </a:p>
          <a:p>
            <a:r>
              <a:rPr lang="en-US" altLang="zh-CN"/>
              <a:t>2.6 P2P </a:t>
            </a:r>
            <a:r>
              <a:rPr lang="zh-CN" altLang="en-US"/>
              <a:t>应用</a:t>
            </a:r>
            <a:endParaRPr lang="en-US" altLang="zh-CN"/>
          </a:p>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3580545E-D770-415C-BA8F-0682786D150F}"/>
              </a:ext>
            </a:extLst>
          </p:cNvPr>
          <p:cNvSpPr>
            <a:spLocks noGrp="1"/>
          </p:cNvSpPr>
          <p:nvPr>
            <p:ph type="sldNum" sz="quarter" idx="10"/>
          </p:nvPr>
        </p:nvSpPr>
        <p:spPr/>
        <p:txBody>
          <a:bodyPr/>
          <a:lstStyle/>
          <a:p>
            <a:fld id="{EDEA0933-4CE9-4AD0-862E-F089B35A00C4}" type="slidenum">
              <a:rPr lang="en-US" altLang="ko-KR"/>
              <a:pPr/>
              <a:t>60</a:t>
            </a:fld>
            <a:endParaRPr lang="en-US" altLang="ko-KR"/>
          </a:p>
        </p:txBody>
      </p:sp>
      <p:sp>
        <p:nvSpPr>
          <p:cNvPr id="249858" name="Rectangle 3">
            <a:extLst>
              <a:ext uri="{FF2B5EF4-FFF2-40B4-BE49-F238E27FC236}">
                <a16:creationId xmlns:a16="http://schemas.microsoft.com/office/drawing/2014/main" id="{89473A6E-51A1-4845-889B-F89832F0A520}"/>
              </a:ext>
            </a:extLst>
          </p:cNvPr>
          <p:cNvSpPr>
            <a:spLocks noGrp="1" noChangeArrowheads="1"/>
          </p:cNvSpPr>
          <p:nvPr>
            <p:ph type="body" sz="half" idx="4294967295"/>
          </p:nvPr>
        </p:nvSpPr>
        <p:spPr>
          <a:xfrm>
            <a:off x="533400" y="1166813"/>
            <a:ext cx="8096250" cy="4987925"/>
          </a:xfrm>
        </p:spPr>
        <p:txBody>
          <a:bodyPr/>
          <a:lstStyle/>
          <a:p>
            <a:r>
              <a:rPr lang="en-US" altLang="zh-CN"/>
              <a:t>SMTP</a:t>
            </a:r>
            <a:r>
              <a:rPr lang="zh-CN" altLang="en-US"/>
              <a:t>是一个相对简单的基于文本的协议</a:t>
            </a:r>
          </a:p>
          <a:p>
            <a:pPr lvl="1"/>
            <a:r>
              <a:rPr lang="zh-CN" altLang="en-US"/>
              <a:t>报文必须以</a:t>
            </a:r>
            <a:r>
              <a:rPr lang="en-US" altLang="zh-CN"/>
              <a:t>7</a:t>
            </a:r>
            <a:r>
              <a:rPr lang="zh-CN" altLang="en-US"/>
              <a:t>比特</a:t>
            </a:r>
            <a:r>
              <a:rPr lang="en-US" altLang="zh-CN"/>
              <a:t>ASCII</a:t>
            </a:r>
            <a:r>
              <a:rPr lang="zh-CN" altLang="en-US"/>
              <a:t>格式</a:t>
            </a:r>
            <a:endParaRPr lang="en-US" altLang="zh-CN"/>
          </a:p>
          <a:p>
            <a:pPr lvl="1"/>
            <a:r>
              <a:rPr lang="zh-CN" altLang="en-US"/>
              <a:t>二进值文件可通过</a:t>
            </a:r>
            <a:r>
              <a:rPr lang="en-US" altLang="zh-CN"/>
              <a:t>MIME</a:t>
            </a:r>
            <a:r>
              <a:rPr lang="zh-CN" altLang="en-US"/>
              <a:t>编码后再传</a:t>
            </a:r>
          </a:p>
          <a:p>
            <a:r>
              <a:rPr lang="en-US" altLang="zh-CN"/>
              <a:t>SMTP</a:t>
            </a:r>
            <a:r>
              <a:rPr lang="zh-CN" altLang="en-US"/>
              <a:t>服务器端使用端口号</a:t>
            </a:r>
            <a:r>
              <a:rPr lang="en-US" altLang="zh-CN"/>
              <a:t>25</a:t>
            </a:r>
          </a:p>
          <a:p>
            <a:r>
              <a:rPr lang="zh-CN" altLang="en-US"/>
              <a:t>采用命令</a:t>
            </a:r>
            <a:r>
              <a:rPr lang="en-US" altLang="zh-CN"/>
              <a:t>/</a:t>
            </a:r>
            <a:r>
              <a:rPr lang="zh-CN" altLang="en-US"/>
              <a:t>响应交互</a:t>
            </a:r>
          </a:p>
          <a:p>
            <a:pPr lvl="1"/>
            <a:r>
              <a:rPr lang="zh-CN" altLang="en-US">
                <a:solidFill>
                  <a:schemeClr val="accent2"/>
                </a:solidFill>
              </a:rPr>
              <a:t>命令</a:t>
            </a:r>
            <a:r>
              <a:rPr lang="zh-CN" altLang="en-US"/>
              <a:t>：</a:t>
            </a:r>
            <a:r>
              <a:rPr lang="en-US" altLang="zh-CN"/>
              <a:t>HELO</a:t>
            </a:r>
            <a:r>
              <a:rPr lang="zh-CN" altLang="en-US"/>
              <a:t>，</a:t>
            </a:r>
            <a:r>
              <a:rPr lang="en-US" altLang="zh-CN"/>
              <a:t>MAIL FROM, RCPT TO, DATA, QUIT</a:t>
            </a:r>
          </a:p>
          <a:p>
            <a:pPr lvl="1"/>
            <a:r>
              <a:rPr lang="zh-CN" altLang="en-US">
                <a:solidFill>
                  <a:schemeClr val="accent2"/>
                </a:solidFill>
              </a:rPr>
              <a:t>响应</a:t>
            </a:r>
            <a:r>
              <a:rPr lang="zh-CN" altLang="en-US"/>
              <a:t>：状态码及短语</a:t>
            </a:r>
          </a:p>
          <a:p>
            <a:r>
              <a:rPr lang="zh-CN" altLang="en-US"/>
              <a:t>传输的三个阶段</a:t>
            </a:r>
          </a:p>
          <a:p>
            <a:pPr lvl="1"/>
            <a:r>
              <a:rPr lang="zh-CN" altLang="en-US"/>
              <a:t>握手，传输，关闭</a:t>
            </a:r>
          </a:p>
        </p:txBody>
      </p:sp>
      <p:sp>
        <p:nvSpPr>
          <p:cNvPr id="249859" name="Rectangle 2">
            <a:extLst>
              <a:ext uri="{FF2B5EF4-FFF2-40B4-BE49-F238E27FC236}">
                <a16:creationId xmlns:a16="http://schemas.microsoft.com/office/drawing/2014/main" id="{BB45F98B-B7BD-416A-B929-5E6CDE7E8A7E}"/>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en-US" altLang="zh-CN" sz="4000"/>
              <a:t> SMTP</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89D191CF-85EC-40EB-A4D2-F90C48C1856F}"/>
              </a:ext>
            </a:extLst>
          </p:cNvPr>
          <p:cNvSpPr>
            <a:spLocks noGrp="1"/>
          </p:cNvSpPr>
          <p:nvPr>
            <p:ph type="sldNum" sz="quarter" idx="10"/>
          </p:nvPr>
        </p:nvSpPr>
        <p:spPr/>
        <p:txBody>
          <a:bodyPr/>
          <a:lstStyle/>
          <a:p>
            <a:fld id="{902B6F1E-F6BD-4BF5-BEAA-7F727F73648A}" type="slidenum">
              <a:rPr lang="en-US" altLang="ko-KR"/>
              <a:pPr/>
              <a:t>61</a:t>
            </a:fld>
            <a:endParaRPr lang="en-US" altLang="ko-KR"/>
          </a:p>
        </p:txBody>
      </p:sp>
      <p:sp>
        <p:nvSpPr>
          <p:cNvPr id="62469" name="Rectangle 3">
            <a:extLst>
              <a:ext uri="{FF2B5EF4-FFF2-40B4-BE49-F238E27FC236}">
                <a16:creationId xmlns:a16="http://schemas.microsoft.com/office/drawing/2014/main" id="{02598D08-8D1B-43B0-895E-E8459C040D13}"/>
              </a:ext>
            </a:extLst>
          </p:cNvPr>
          <p:cNvSpPr>
            <a:spLocks noChangeArrowheads="1"/>
          </p:cNvSpPr>
          <p:nvPr/>
        </p:nvSpPr>
        <p:spPr bwMode="auto">
          <a:xfrm>
            <a:off x="0" y="1273175"/>
            <a:ext cx="88709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spcBef>
                <a:spcPct val="0"/>
              </a:spcBef>
              <a:buClrTx/>
              <a:buSzTx/>
              <a:buFontTx/>
              <a:buNone/>
            </a:pP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S: 220 hamburger.edu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HELO crepes.fr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250  Hello crepes.fr, pleased to meet you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MAIL FROM: &lt;alice@crepes.fr&gt;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250 alice@crepes.fr... Sender ok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RCPT TO: &lt;bob@hamburger.edu&gt;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250 bob@hamburger.edu ... Recipient ok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DATA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354 Enter mail, end with "." on a line by itself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Do you like ketchup?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How about pickles?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250 Message accepted for delivery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C: QUIT </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S: 221 hamburger.edu closing connection</a:t>
            </a:r>
            <a:endParaRPr lang="en-US" altLang="zh-CN" sz="2000">
              <a:latin typeface="Times New Roman" panose="02020603050405020304" pitchFamily="18" charset="0"/>
              <a:ea typeface="宋体" panose="02010600030101010101" pitchFamily="2" charset="-122"/>
            </a:endParaRPr>
          </a:p>
        </p:txBody>
      </p:sp>
      <p:sp>
        <p:nvSpPr>
          <p:cNvPr id="62471" name="Rectangle 2">
            <a:extLst>
              <a:ext uri="{FF2B5EF4-FFF2-40B4-BE49-F238E27FC236}">
                <a16:creationId xmlns:a16="http://schemas.microsoft.com/office/drawing/2014/main" id="{B8797C05-2A8C-4207-8DF7-9FAEB52EF9DF}"/>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SMTP</a:t>
            </a:r>
            <a:r>
              <a:rPr lang="zh-CN" altLang="en-US" sz="4000"/>
              <a:t>交互的示例</a:t>
            </a:r>
            <a:endParaRPr lang="en-US" altLang="zh-CN" sz="4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E2AE901B-77E8-43B7-8AC8-C68AB947DA6A}"/>
              </a:ext>
            </a:extLst>
          </p:cNvPr>
          <p:cNvSpPr>
            <a:spLocks noGrp="1"/>
          </p:cNvSpPr>
          <p:nvPr>
            <p:ph type="sldNum" sz="quarter" idx="10"/>
          </p:nvPr>
        </p:nvSpPr>
        <p:spPr/>
        <p:txBody>
          <a:bodyPr/>
          <a:lstStyle/>
          <a:p>
            <a:fld id="{60948BD7-0502-4260-AE2A-440C53BA5A91}" type="slidenum">
              <a:rPr lang="en-US" altLang="ko-KR"/>
              <a:pPr/>
              <a:t>62</a:t>
            </a:fld>
            <a:endParaRPr lang="en-US" altLang="ko-KR"/>
          </a:p>
        </p:txBody>
      </p:sp>
      <p:sp>
        <p:nvSpPr>
          <p:cNvPr id="63493" name="Rectangle 3">
            <a:extLst>
              <a:ext uri="{FF2B5EF4-FFF2-40B4-BE49-F238E27FC236}">
                <a16:creationId xmlns:a16="http://schemas.microsoft.com/office/drawing/2014/main" id="{4169CE6E-867F-4A4D-A8A7-B5A9E7D766C9}"/>
              </a:ext>
            </a:extLst>
          </p:cNvPr>
          <p:cNvSpPr>
            <a:spLocks noGrp="1" noChangeArrowheads="1"/>
          </p:cNvSpPr>
          <p:nvPr>
            <p:ph type="body" idx="4294967295"/>
          </p:nvPr>
        </p:nvSpPr>
        <p:spPr>
          <a:xfrm>
            <a:off x="533400" y="1066800"/>
            <a:ext cx="8023225" cy="4902200"/>
          </a:xfrm>
        </p:spPr>
        <p:txBody>
          <a:bodyPr/>
          <a:lstStyle/>
          <a:p>
            <a:r>
              <a:rPr lang="zh-CN" altLang="en-US" b="1">
                <a:latin typeface="Courier New" panose="02070309020205020404" pitchFamily="49" charset="0"/>
              </a:rPr>
              <a:t>利用工具</a:t>
            </a:r>
            <a:r>
              <a:rPr lang="en-US" altLang="zh-CN" b="1">
                <a:latin typeface="Courier New" panose="02070309020205020404" pitchFamily="49" charset="0"/>
              </a:rPr>
              <a:t>SecureCRT</a:t>
            </a:r>
            <a:r>
              <a:rPr lang="zh-CN" altLang="en-US" b="1">
                <a:latin typeface="Courier New" panose="02070309020205020404" pitchFamily="49" charset="0"/>
              </a:rPr>
              <a:t>，</a:t>
            </a:r>
            <a:r>
              <a:rPr lang="en-US" altLang="zh-CN" b="1">
                <a:latin typeface="Courier New" panose="02070309020205020404" pitchFamily="49" charset="0"/>
              </a:rPr>
              <a:t>telnet</a:t>
            </a:r>
            <a:r>
              <a:rPr lang="zh-CN" altLang="en-US" b="1">
                <a:latin typeface="Courier New" panose="02070309020205020404" pitchFamily="49" charset="0"/>
              </a:rPr>
              <a:t>上邮件服务器</a:t>
            </a:r>
          </a:p>
          <a:p>
            <a:pPr lvl="1"/>
            <a:r>
              <a:rPr lang="en-US" altLang="zh-CN"/>
              <a:t>telnet smtp.126.com    </a:t>
            </a:r>
            <a:r>
              <a:rPr lang="zh-CN" altLang="en-US"/>
              <a:t>端口 </a:t>
            </a:r>
            <a:r>
              <a:rPr lang="en-US" altLang="zh-CN"/>
              <a:t>25</a:t>
            </a:r>
          </a:p>
          <a:p>
            <a:pPr lvl="1"/>
            <a:r>
              <a:rPr lang="en-US" altLang="zh-CN"/>
              <a:t>HELO</a:t>
            </a:r>
          </a:p>
          <a:p>
            <a:pPr lvl="1"/>
            <a:r>
              <a:rPr lang="en-US" altLang="zh-CN"/>
              <a:t>AUTH LOGIN</a:t>
            </a:r>
          </a:p>
          <a:p>
            <a:pPr lvl="1"/>
            <a:r>
              <a:rPr lang="zh-CN" altLang="en-US"/>
              <a:t>输入账号</a:t>
            </a:r>
            <a:r>
              <a:rPr lang="en-US" altLang="zh-CN"/>
              <a:t>,</a:t>
            </a:r>
            <a:r>
              <a:rPr lang="zh-CN" altLang="en-US"/>
              <a:t>回车</a:t>
            </a:r>
            <a:r>
              <a:rPr lang="en-US" altLang="zh-CN"/>
              <a:t>,</a:t>
            </a:r>
            <a:r>
              <a:rPr lang="zh-CN" altLang="en-US"/>
              <a:t>输入密码</a:t>
            </a:r>
          </a:p>
          <a:p>
            <a:pPr lvl="1"/>
            <a:r>
              <a:rPr lang="en-US" altLang="zh-CN"/>
              <a:t>MAIL FROM</a:t>
            </a:r>
          </a:p>
          <a:p>
            <a:pPr lvl="1"/>
            <a:r>
              <a:rPr lang="en-US" altLang="zh-CN"/>
              <a:t>RCPT TO</a:t>
            </a:r>
          </a:p>
          <a:p>
            <a:pPr lvl="1"/>
            <a:r>
              <a:rPr lang="en-US" altLang="zh-CN"/>
              <a:t>DATA</a:t>
            </a:r>
          </a:p>
          <a:p>
            <a:pPr lvl="1"/>
            <a:r>
              <a:rPr lang="zh-CN" altLang="en-US"/>
              <a:t>内容，</a:t>
            </a:r>
            <a:r>
              <a:rPr lang="en-US" altLang="zh-CN"/>
              <a:t>CRLF.CRLF</a:t>
            </a:r>
          </a:p>
        </p:txBody>
      </p:sp>
      <p:sp>
        <p:nvSpPr>
          <p:cNvPr id="63495" name="Rectangle 2">
            <a:extLst>
              <a:ext uri="{FF2B5EF4-FFF2-40B4-BE49-F238E27FC236}">
                <a16:creationId xmlns:a16="http://schemas.microsoft.com/office/drawing/2014/main" id="{B1FFDDBC-9B99-43C0-AED0-CBE73EBB2A2D}"/>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练习：通过</a:t>
            </a:r>
            <a:r>
              <a:rPr lang="en-US" altLang="zh-CN" sz="4000"/>
              <a:t>SMTP</a:t>
            </a:r>
            <a:r>
              <a:rPr lang="zh-CN" altLang="en-US" sz="4000"/>
              <a:t>命令发电子邮件</a:t>
            </a:r>
            <a:endParaRPr lang="en-US" altLang="zh-CN" sz="4000"/>
          </a:p>
        </p:txBody>
      </p:sp>
      <p:sp>
        <p:nvSpPr>
          <p:cNvPr id="63496" name="Text Box 8">
            <a:extLst>
              <a:ext uri="{FF2B5EF4-FFF2-40B4-BE49-F238E27FC236}">
                <a16:creationId xmlns:a16="http://schemas.microsoft.com/office/drawing/2014/main" id="{AD9B6770-DA84-4D5F-8C8A-2FDDC308688A}"/>
              </a:ext>
            </a:extLst>
          </p:cNvPr>
          <p:cNvSpPr txBox="1">
            <a:spLocks noChangeArrowheads="1"/>
          </p:cNvSpPr>
          <p:nvPr/>
        </p:nvSpPr>
        <p:spPr bwMode="auto">
          <a:xfrm>
            <a:off x="5005388" y="2290763"/>
            <a:ext cx="4054475" cy="3943350"/>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helo jsjwl</a:t>
            </a:r>
          </a:p>
          <a:p>
            <a:r>
              <a:rPr lang="en-US" altLang="zh-CN"/>
              <a:t>auth login</a:t>
            </a:r>
          </a:p>
          <a:p>
            <a:r>
              <a:rPr lang="en-US" altLang="zh-CN"/>
              <a:t>bmV0d29ya3MyMDEy</a:t>
            </a:r>
          </a:p>
          <a:p>
            <a:r>
              <a:rPr lang="en-US" altLang="zh-CN"/>
              <a:t>bmV0d29ya3M=</a:t>
            </a:r>
          </a:p>
          <a:p>
            <a:r>
              <a:rPr lang="en-US" altLang="zh-CN"/>
              <a:t>mail from: &lt;networks2012@126.com&gt;</a:t>
            </a:r>
          </a:p>
          <a:p>
            <a:r>
              <a:rPr lang="en-US" altLang="zh-CN"/>
              <a:t>rcpt to: &lt;soldier_wu@163.com&gt;</a:t>
            </a:r>
          </a:p>
          <a:p>
            <a:r>
              <a:rPr lang="en-US" altLang="zh-CN"/>
              <a:t>data</a:t>
            </a:r>
          </a:p>
          <a:p>
            <a:r>
              <a:rPr lang="en-US" altLang="zh-CN"/>
              <a:t>form:networks21012@126.com</a:t>
            </a:r>
          </a:p>
          <a:p>
            <a:r>
              <a:rPr lang="en-US" altLang="zh-CN"/>
              <a:t>to:soldier_wu@163.com</a:t>
            </a:r>
          </a:p>
          <a:p>
            <a:r>
              <a:rPr lang="en-US" altLang="zh-CN"/>
              <a:t>subject:MY-hello</a:t>
            </a:r>
          </a:p>
          <a:p>
            <a:endParaRPr lang="en-US" altLang="zh-CN"/>
          </a:p>
          <a:p>
            <a:r>
              <a:rPr lang="en-US" altLang="zh-CN"/>
              <a:t>hello, my name is XYZ.</a:t>
            </a:r>
          </a:p>
          <a:p>
            <a:r>
              <a:rPr lang="en-US" altLang="zh-CN"/>
              <a:t>.</a:t>
            </a:r>
          </a:p>
          <a:p>
            <a:endParaRPr lang="zh-CN" altLang="en-US"/>
          </a:p>
        </p:txBody>
      </p:sp>
      <p:sp>
        <p:nvSpPr>
          <p:cNvPr id="63497" name="Rectangle 9">
            <a:extLst>
              <a:ext uri="{FF2B5EF4-FFF2-40B4-BE49-F238E27FC236}">
                <a16:creationId xmlns:a16="http://schemas.microsoft.com/office/drawing/2014/main" id="{0AF556DC-3FE0-4316-B787-6A7EC86E7318}"/>
              </a:ext>
            </a:extLst>
          </p:cNvPr>
          <p:cNvSpPr>
            <a:spLocks noChangeArrowheads="1"/>
          </p:cNvSpPr>
          <p:nvPr/>
        </p:nvSpPr>
        <p:spPr bwMode="auto">
          <a:xfrm>
            <a:off x="5526088" y="1574800"/>
            <a:ext cx="312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accent2"/>
                </a:solidFill>
              </a:rPr>
              <a:t>networks2012@126.com</a:t>
            </a:r>
          </a:p>
          <a:p>
            <a:r>
              <a:rPr kumimoji="1" lang="zh-CN" altLang="en-US" sz="2000" b="1">
                <a:solidFill>
                  <a:schemeClr val="accent2"/>
                </a:solidFill>
              </a:rPr>
              <a:t>密码：</a:t>
            </a:r>
            <a:r>
              <a:rPr kumimoji="1" lang="en-US" altLang="zh-CN" sz="2000" b="1">
                <a:solidFill>
                  <a:schemeClr val="accent2"/>
                </a:solidFill>
              </a:rPr>
              <a:t>networks</a:t>
            </a:r>
          </a:p>
        </p:txBody>
      </p:sp>
      <p:sp>
        <p:nvSpPr>
          <p:cNvPr id="63498" name="Rectangle 10">
            <a:extLst>
              <a:ext uri="{FF2B5EF4-FFF2-40B4-BE49-F238E27FC236}">
                <a16:creationId xmlns:a16="http://schemas.microsoft.com/office/drawing/2014/main" id="{7819D665-F771-4738-A964-F40C3ABB05A3}"/>
              </a:ext>
            </a:extLst>
          </p:cNvPr>
          <p:cNvSpPr>
            <a:spLocks noChangeArrowheads="1"/>
          </p:cNvSpPr>
          <p:nvPr/>
        </p:nvSpPr>
        <p:spPr bwMode="auto">
          <a:xfrm>
            <a:off x="250825" y="5905500"/>
            <a:ext cx="5508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chemeClr val="accent2"/>
                </a:solidFill>
              </a:rPr>
              <a:t>networks2012:</a:t>
            </a:r>
            <a:r>
              <a:rPr kumimoji="1" lang="en-US" altLang="zh-CN" b="1"/>
              <a:t>bmV0d29ya3MyMDEy(base64</a:t>
            </a:r>
            <a:r>
              <a:rPr kumimoji="1" lang="zh-CN" altLang="en-US" b="1"/>
              <a:t>编码</a:t>
            </a:r>
            <a:r>
              <a:rPr kumimoji="1" lang="en-US" altLang="zh-CN" b="1"/>
              <a:t>)</a:t>
            </a:r>
            <a:endParaRPr kumimoji="1" lang="zh-CN" altLang="en-US" b="1"/>
          </a:p>
          <a:p>
            <a:r>
              <a:rPr kumimoji="1" lang="en-US" altLang="zh-CN" b="1">
                <a:solidFill>
                  <a:schemeClr val="accent2"/>
                </a:solidFill>
              </a:rPr>
              <a:t>Networks:</a:t>
            </a:r>
            <a:r>
              <a:rPr kumimoji="1" lang="en-US" altLang="zh-CN" b="1"/>
              <a:t>bmV0d29ya3M=(base64</a:t>
            </a:r>
            <a:r>
              <a:rPr kumimoji="1" lang="zh-CN" altLang="en-US" b="1"/>
              <a:t>编码</a:t>
            </a:r>
            <a:r>
              <a:rPr kumimoji="1" lang="en-US" altLang="zh-CN" b="1"/>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38DAFE59-F08C-4A0A-9345-BADF295DE2A6}"/>
              </a:ext>
            </a:extLst>
          </p:cNvPr>
          <p:cNvSpPr>
            <a:spLocks noGrp="1"/>
          </p:cNvSpPr>
          <p:nvPr>
            <p:ph type="sldNum" sz="quarter" idx="10"/>
          </p:nvPr>
        </p:nvSpPr>
        <p:spPr/>
        <p:txBody>
          <a:bodyPr/>
          <a:lstStyle/>
          <a:p>
            <a:fld id="{0D8711D4-7EC9-42DB-9B9A-386B0D1147C1}" type="slidenum">
              <a:rPr lang="en-US" altLang="ko-KR"/>
              <a:pPr/>
              <a:t>63</a:t>
            </a:fld>
            <a:endParaRPr lang="en-US" altLang="ko-KR"/>
          </a:p>
        </p:txBody>
      </p:sp>
      <p:sp>
        <p:nvSpPr>
          <p:cNvPr id="253955" name="Rectangle 3">
            <a:extLst>
              <a:ext uri="{FF2B5EF4-FFF2-40B4-BE49-F238E27FC236}">
                <a16:creationId xmlns:a16="http://schemas.microsoft.com/office/drawing/2014/main" id="{CA56540C-9F8C-4022-B1D2-0F6CC0A8B790}"/>
              </a:ext>
            </a:extLst>
          </p:cNvPr>
          <p:cNvSpPr>
            <a:spLocks noGrp="1" noChangeArrowheads="1"/>
          </p:cNvSpPr>
          <p:nvPr>
            <p:ph type="body" idx="1"/>
          </p:nvPr>
        </p:nvSpPr>
        <p:spPr/>
        <p:txBody>
          <a:bodyPr/>
          <a:lstStyle/>
          <a:p>
            <a:endParaRPr lang="zh-CN" altLang="en-US"/>
          </a:p>
        </p:txBody>
      </p:sp>
      <p:pic>
        <p:nvPicPr>
          <p:cNvPr id="253956" name="Picture 4">
            <a:extLst>
              <a:ext uri="{FF2B5EF4-FFF2-40B4-BE49-F238E27FC236}">
                <a16:creationId xmlns:a16="http://schemas.microsoft.com/office/drawing/2014/main" id="{E648E1F6-C454-42F5-A547-0F808DFBE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990600"/>
            <a:ext cx="7512050"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3958" name="Rectangle 2">
            <a:extLst>
              <a:ext uri="{FF2B5EF4-FFF2-40B4-BE49-F238E27FC236}">
                <a16:creationId xmlns:a16="http://schemas.microsoft.com/office/drawing/2014/main" id="{F758CADC-8A35-4199-9209-06F8B8DA8696}"/>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练习：通过</a:t>
            </a:r>
            <a:r>
              <a:rPr lang="en-US" altLang="zh-CN" sz="4000"/>
              <a:t>SMTP</a:t>
            </a:r>
            <a:r>
              <a:rPr lang="zh-CN" altLang="en-US" sz="4000"/>
              <a:t>命令发电子邮件</a:t>
            </a:r>
            <a:endParaRPr lang="en-US" altLang="zh-CN" sz="4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6BE9B5BE-8D96-4C2E-A221-34D5B0C49BE0}"/>
              </a:ext>
            </a:extLst>
          </p:cNvPr>
          <p:cNvSpPr>
            <a:spLocks noGrp="1"/>
          </p:cNvSpPr>
          <p:nvPr>
            <p:ph type="sldNum" sz="quarter" idx="10"/>
          </p:nvPr>
        </p:nvSpPr>
        <p:spPr/>
        <p:txBody>
          <a:bodyPr/>
          <a:lstStyle/>
          <a:p>
            <a:fld id="{A8DF4C98-EB10-4514-B1CF-78343A82CC7A}" type="slidenum">
              <a:rPr lang="en-US" altLang="ko-KR"/>
              <a:pPr/>
              <a:t>64</a:t>
            </a:fld>
            <a:endParaRPr lang="en-US" altLang="ko-KR"/>
          </a:p>
        </p:txBody>
      </p:sp>
      <p:sp>
        <p:nvSpPr>
          <p:cNvPr id="65541" name="Rectangle 3">
            <a:extLst>
              <a:ext uri="{FF2B5EF4-FFF2-40B4-BE49-F238E27FC236}">
                <a16:creationId xmlns:a16="http://schemas.microsoft.com/office/drawing/2014/main" id="{E9E93E19-D1C6-475A-97C3-2E2E4D8F7775}"/>
              </a:ext>
            </a:extLst>
          </p:cNvPr>
          <p:cNvSpPr>
            <a:spLocks noGrp="1" noChangeArrowheads="1"/>
          </p:cNvSpPr>
          <p:nvPr>
            <p:ph type="body" sz="half" idx="4294967295"/>
          </p:nvPr>
        </p:nvSpPr>
        <p:spPr>
          <a:xfrm>
            <a:off x="533400" y="1423988"/>
            <a:ext cx="3932238" cy="5267325"/>
          </a:xfrm>
        </p:spPr>
        <p:txBody>
          <a:bodyPr/>
          <a:lstStyle/>
          <a:p>
            <a:pPr>
              <a:lnSpc>
                <a:spcPct val="90000"/>
              </a:lnSpc>
            </a:pPr>
            <a:r>
              <a:rPr lang="zh-CN" altLang="en-US"/>
              <a:t>首部行</a:t>
            </a:r>
            <a:r>
              <a:rPr lang="en-US" altLang="zh-CN"/>
              <a:t>,</a:t>
            </a:r>
            <a:r>
              <a:rPr lang="zh-CN" altLang="en-US"/>
              <a:t>如</a:t>
            </a:r>
            <a:endParaRPr lang="en-US" altLang="zh-CN"/>
          </a:p>
          <a:p>
            <a:pPr lvl="1">
              <a:lnSpc>
                <a:spcPct val="90000"/>
              </a:lnSpc>
            </a:pPr>
            <a:r>
              <a:rPr lang="en-US" altLang="zh-CN"/>
              <a:t>To:</a:t>
            </a:r>
          </a:p>
          <a:p>
            <a:pPr lvl="1">
              <a:lnSpc>
                <a:spcPct val="90000"/>
              </a:lnSpc>
            </a:pPr>
            <a:r>
              <a:rPr lang="en-US" altLang="zh-CN"/>
              <a:t>From:</a:t>
            </a:r>
          </a:p>
          <a:p>
            <a:pPr lvl="1">
              <a:lnSpc>
                <a:spcPct val="90000"/>
              </a:lnSpc>
            </a:pPr>
            <a:r>
              <a:rPr lang="en-US" altLang="zh-CN"/>
              <a:t>Subject:</a:t>
            </a:r>
          </a:p>
          <a:p>
            <a:pPr lvl="1">
              <a:lnSpc>
                <a:spcPct val="90000"/>
              </a:lnSpc>
              <a:buFont typeface="Wingdings" panose="05000000000000000000" pitchFamily="2" charset="2"/>
              <a:buNone/>
            </a:pPr>
            <a:r>
              <a:rPr lang="zh-CN" altLang="en-US" i="1">
                <a:solidFill>
                  <a:srgbClr val="FF0000"/>
                </a:solidFill>
              </a:rPr>
              <a:t>不同</a:t>
            </a:r>
            <a:r>
              <a:rPr lang="zh-CN" altLang="en-US" sz="2800" i="1"/>
              <a:t>于</a:t>
            </a:r>
            <a:r>
              <a:rPr lang="en-US" altLang="zh-CN" i="1"/>
              <a:t>SMTP</a:t>
            </a:r>
            <a:r>
              <a:rPr lang="zh-CN" altLang="en-US" i="1"/>
              <a:t>命令</a:t>
            </a:r>
            <a:r>
              <a:rPr lang="en-US" altLang="zh-CN"/>
              <a:t>!</a:t>
            </a:r>
          </a:p>
          <a:p>
            <a:pPr>
              <a:lnSpc>
                <a:spcPct val="90000"/>
              </a:lnSpc>
            </a:pPr>
            <a:r>
              <a:rPr lang="zh-CN" altLang="en-US"/>
              <a:t>主体</a:t>
            </a:r>
          </a:p>
          <a:p>
            <a:pPr lvl="1">
              <a:lnSpc>
                <a:spcPct val="90000"/>
              </a:lnSpc>
            </a:pPr>
            <a:r>
              <a:rPr lang="en-US" altLang="zh-CN">
                <a:latin typeface="Comic Sans MS" panose="030F0702030302020204" pitchFamily="66" charset="0"/>
              </a:rPr>
              <a:t>“</a:t>
            </a:r>
            <a:r>
              <a:rPr lang="zh-CN" altLang="en-US"/>
              <a:t>报文</a:t>
            </a:r>
            <a:r>
              <a:rPr lang="en-US" altLang="zh-CN">
                <a:latin typeface="Comic Sans MS" panose="030F0702030302020204" pitchFamily="66" charset="0"/>
              </a:rPr>
              <a:t>”</a:t>
            </a:r>
            <a:r>
              <a:rPr lang="en-US" altLang="zh-CN"/>
              <a:t>, </a:t>
            </a:r>
            <a:r>
              <a:rPr lang="zh-CN" altLang="en-US"/>
              <a:t>均为</a:t>
            </a:r>
            <a:r>
              <a:rPr lang="en-US" altLang="zh-CN"/>
              <a:t>ASCII </a:t>
            </a:r>
            <a:r>
              <a:rPr lang="zh-CN" altLang="en-US"/>
              <a:t>字符</a:t>
            </a:r>
          </a:p>
          <a:p>
            <a:pPr>
              <a:lnSpc>
                <a:spcPct val="90000"/>
              </a:lnSpc>
            </a:pPr>
            <a:r>
              <a:rPr lang="en-US" altLang="zh-CN"/>
              <a:t>CRLF.CRLF</a:t>
            </a:r>
            <a:r>
              <a:rPr lang="zh-CN" altLang="en-US"/>
              <a:t>结束</a:t>
            </a:r>
          </a:p>
        </p:txBody>
      </p:sp>
      <p:sp>
        <p:nvSpPr>
          <p:cNvPr id="65542" name="Rectangle 5">
            <a:extLst>
              <a:ext uri="{FF2B5EF4-FFF2-40B4-BE49-F238E27FC236}">
                <a16:creationId xmlns:a16="http://schemas.microsoft.com/office/drawing/2014/main" id="{391FF864-3255-4383-A88B-A2ABB758DCB2}"/>
              </a:ext>
            </a:extLst>
          </p:cNvPr>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a:solidFill>
                  <a:schemeClr val="bg1"/>
                </a:solidFill>
                <a:ea typeface="宋体" panose="02010600030101010101" pitchFamily="2" charset="-122"/>
              </a:rPr>
              <a:t>首部</a:t>
            </a:r>
          </a:p>
        </p:txBody>
      </p:sp>
      <p:sp>
        <p:nvSpPr>
          <p:cNvPr id="65543" name="Rectangle 7">
            <a:extLst>
              <a:ext uri="{FF2B5EF4-FFF2-40B4-BE49-F238E27FC236}">
                <a16:creationId xmlns:a16="http://schemas.microsoft.com/office/drawing/2014/main" id="{52E6DF2D-23E0-4FC2-8E18-7AB38A54417C}"/>
              </a:ext>
            </a:extLst>
          </p:cNvPr>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a:solidFill>
                  <a:schemeClr val="bg1"/>
                </a:solidFill>
                <a:ea typeface="宋体" panose="02010600030101010101" pitchFamily="2" charset="-122"/>
              </a:rPr>
              <a:t>主体</a:t>
            </a:r>
          </a:p>
        </p:txBody>
      </p:sp>
      <p:sp>
        <p:nvSpPr>
          <p:cNvPr id="65544" name="Rectangle 9">
            <a:extLst>
              <a:ext uri="{FF2B5EF4-FFF2-40B4-BE49-F238E27FC236}">
                <a16:creationId xmlns:a16="http://schemas.microsoft.com/office/drawing/2014/main" id="{9ACF211F-7042-4975-9258-97C1D18166BF}"/>
              </a:ext>
            </a:extLst>
          </p:cNvPr>
          <p:cNvSpPr>
            <a:spLocks noChangeArrowheads="1"/>
          </p:cNvSpPr>
          <p:nvPr/>
        </p:nvSpPr>
        <p:spPr bwMode="auto">
          <a:xfrm>
            <a:off x="4775200" y="1778000"/>
            <a:ext cx="3238500" cy="307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65545" name="Line 10">
            <a:extLst>
              <a:ext uri="{FF2B5EF4-FFF2-40B4-BE49-F238E27FC236}">
                <a16:creationId xmlns:a16="http://schemas.microsoft.com/office/drawing/2014/main" id="{6BFD9675-758F-4661-BE39-20796305F1EF}"/>
              </a:ext>
            </a:extLst>
          </p:cNvPr>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6" name="Line 11">
            <a:extLst>
              <a:ext uri="{FF2B5EF4-FFF2-40B4-BE49-F238E27FC236}">
                <a16:creationId xmlns:a16="http://schemas.microsoft.com/office/drawing/2014/main" id="{78FB5D61-85FB-4038-9653-6BF6F38887D0}"/>
              </a:ext>
            </a:extLst>
          </p:cNvPr>
          <p:cNvSpPr>
            <a:spLocks noChangeShapeType="1"/>
          </p:cNvSpPr>
          <p:nvPr/>
        </p:nvSpPr>
        <p:spPr bwMode="auto">
          <a:xfrm flipV="1">
            <a:off x="3629025" y="3327400"/>
            <a:ext cx="1285875" cy="6826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7" name="Text Box 13">
            <a:extLst>
              <a:ext uri="{FF2B5EF4-FFF2-40B4-BE49-F238E27FC236}">
                <a16:creationId xmlns:a16="http://schemas.microsoft.com/office/drawing/2014/main" id="{12A42074-49FC-476D-A4E1-F873C11655ED}"/>
              </a:ext>
            </a:extLst>
          </p:cNvPr>
          <p:cNvSpPr txBox="1">
            <a:spLocks noChangeArrowheads="1"/>
          </p:cNvSpPr>
          <p:nvPr/>
        </p:nvSpPr>
        <p:spPr bwMode="auto">
          <a:xfrm>
            <a:off x="8188325" y="20923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2000">
                <a:ea typeface="宋体" panose="02010600030101010101" pitchFamily="2" charset="-122"/>
              </a:rPr>
              <a:t>空行</a:t>
            </a:r>
          </a:p>
        </p:txBody>
      </p:sp>
      <p:sp>
        <p:nvSpPr>
          <p:cNvPr id="65548" name="Line 14">
            <a:extLst>
              <a:ext uri="{FF2B5EF4-FFF2-40B4-BE49-F238E27FC236}">
                <a16:creationId xmlns:a16="http://schemas.microsoft.com/office/drawing/2014/main" id="{4AA7A229-EC9D-45A0-A832-298F9930022C}"/>
              </a:ext>
            </a:extLst>
          </p:cNvPr>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Rectangle 2">
            <a:extLst>
              <a:ext uri="{FF2B5EF4-FFF2-40B4-BE49-F238E27FC236}">
                <a16:creationId xmlns:a16="http://schemas.microsoft.com/office/drawing/2014/main" id="{E4365D7D-07EC-410D-97D5-41A673AF960B}"/>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邮件报文格式</a:t>
            </a:r>
            <a:endParaRPr lang="en-US" altLang="zh-CN" sz="4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F7184DF5-CD7A-48FB-873B-EE6290AFAB92}"/>
              </a:ext>
            </a:extLst>
          </p:cNvPr>
          <p:cNvSpPr>
            <a:spLocks noGrp="1"/>
          </p:cNvSpPr>
          <p:nvPr>
            <p:ph type="sldNum" sz="quarter" idx="10"/>
          </p:nvPr>
        </p:nvSpPr>
        <p:spPr/>
        <p:txBody>
          <a:bodyPr/>
          <a:lstStyle/>
          <a:p>
            <a:fld id="{126AD28E-4D62-4A7C-B7FB-FD1FAF7F6C99}" type="slidenum">
              <a:rPr lang="en-US" altLang="ko-KR"/>
              <a:pPr/>
              <a:t>65</a:t>
            </a:fld>
            <a:endParaRPr lang="en-US" altLang="ko-KR"/>
          </a:p>
        </p:txBody>
      </p:sp>
      <p:sp>
        <p:nvSpPr>
          <p:cNvPr id="66565" name="Rectangle 7">
            <a:extLst>
              <a:ext uri="{FF2B5EF4-FFF2-40B4-BE49-F238E27FC236}">
                <a16:creationId xmlns:a16="http://schemas.microsoft.com/office/drawing/2014/main" id="{17035E9D-0841-4AAC-8749-65BCA9C85D41}"/>
              </a:ext>
            </a:extLst>
          </p:cNvPr>
          <p:cNvSpPr>
            <a:spLocks noGrp="1" noChangeArrowheads="1"/>
          </p:cNvSpPr>
          <p:nvPr>
            <p:ph type="body" sz="half" idx="4294967295"/>
          </p:nvPr>
        </p:nvSpPr>
        <p:spPr>
          <a:xfrm>
            <a:off x="495300" y="1384300"/>
            <a:ext cx="7327900" cy="4648200"/>
          </a:xfrm>
        </p:spPr>
        <p:txBody>
          <a:bodyPr/>
          <a:lstStyle/>
          <a:p>
            <a:r>
              <a:rPr lang="en-US" altLang="zh-CN" sz="2400">
                <a:ea typeface="宋体" panose="02010600030101010101" pitchFamily="2" charset="-122"/>
              </a:rPr>
              <a:t>MIME: </a:t>
            </a:r>
            <a:r>
              <a:rPr lang="en-US" altLang="zh-CN" sz="2400" b="1">
                <a:solidFill>
                  <a:srgbClr val="FF0000"/>
                </a:solidFill>
                <a:ea typeface="宋体" panose="02010600030101010101" pitchFamily="2" charset="-122"/>
              </a:rPr>
              <a:t>M</a:t>
            </a:r>
            <a:r>
              <a:rPr lang="en-US" altLang="zh-CN" sz="2400">
                <a:ea typeface="宋体" panose="02010600030101010101" pitchFamily="2" charset="-122"/>
              </a:rPr>
              <a:t>ultipurpose</a:t>
            </a:r>
            <a:r>
              <a:rPr lang="en-US" altLang="zh-CN" sz="2400" b="1">
                <a:solidFill>
                  <a:srgbClr val="FF0000"/>
                </a:solidFill>
                <a:ea typeface="宋体" panose="02010600030101010101" pitchFamily="2" charset="-122"/>
              </a:rPr>
              <a:t> I</a:t>
            </a:r>
            <a:r>
              <a:rPr lang="en-US" altLang="zh-CN" sz="2400">
                <a:ea typeface="宋体" panose="02010600030101010101" pitchFamily="2" charset="-122"/>
              </a:rPr>
              <a:t>nternet </a:t>
            </a:r>
            <a:r>
              <a:rPr lang="en-US" altLang="zh-CN" sz="2400" b="1">
                <a:solidFill>
                  <a:srgbClr val="FF0000"/>
                </a:solidFill>
                <a:ea typeface="宋体" panose="02010600030101010101" pitchFamily="2" charset="-122"/>
              </a:rPr>
              <a:t>M</a:t>
            </a:r>
            <a:r>
              <a:rPr lang="en-US" altLang="zh-CN" sz="2400">
                <a:ea typeface="宋体" panose="02010600030101010101" pitchFamily="2" charset="-122"/>
              </a:rPr>
              <a:t>ail</a:t>
            </a:r>
            <a:r>
              <a:rPr lang="en-US" altLang="zh-CN" sz="2400" b="1">
                <a:solidFill>
                  <a:srgbClr val="FF0000"/>
                </a:solidFill>
                <a:ea typeface="宋体" panose="02010600030101010101" pitchFamily="2" charset="-122"/>
              </a:rPr>
              <a:t> E</a:t>
            </a:r>
            <a:r>
              <a:rPr lang="en-US" altLang="zh-CN" sz="2400">
                <a:ea typeface="宋体" panose="02010600030101010101" pitchFamily="2" charset="-122"/>
              </a:rPr>
              <a:t>xtension</a:t>
            </a:r>
            <a:r>
              <a:rPr lang="zh-CN" altLang="en-US" sz="2400">
                <a:ea typeface="宋体" panose="02010600030101010101" pitchFamily="2" charset="-122"/>
              </a:rPr>
              <a:t>（</a:t>
            </a:r>
            <a:r>
              <a:rPr lang="zh-CN" altLang="en-US" sz="2400">
                <a:latin typeface="黑体" panose="02010609060101010101" pitchFamily="49" charset="-122"/>
              </a:rPr>
              <a:t>多用途因特网邮件扩展</a:t>
            </a:r>
            <a:r>
              <a:rPr lang="zh-CN" altLang="en-US" sz="2400">
                <a:ea typeface="宋体" panose="02010600030101010101" pitchFamily="2" charset="-122"/>
              </a:rPr>
              <a:t>）</a:t>
            </a:r>
            <a:endParaRPr lang="en-US" altLang="zh-CN" sz="2400"/>
          </a:p>
          <a:p>
            <a:r>
              <a:rPr lang="zh-CN" altLang="en-US" sz="2400"/>
              <a:t>在报文首部的附加行声明</a:t>
            </a:r>
            <a:r>
              <a:rPr lang="en-US" altLang="zh-CN" sz="2400"/>
              <a:t>MIME</a:t>
            </a:r>
            <a:r>
              <a:rPr lang="zh-CN" altLang="en-US" sz="2400"/>
              <a:t>内容类型</a:t>
            </a:r>
            <a:endParaRPr lang="en-US" altLang="zh-CN" sz="2400"/>
          </a:p>
        </p:txBody>
      </p:sp>
      <p:sp>
        <p:nvSpPr>
          <p:cNvPr id="66579" name="Rectangle 2">
            <a:extLst>
              <a:ext uri="{FF2B5EF4-FFF2-40B4-BE49-F238E27FC236}">
                <a16:creationId xmlns:a16="http://schemas.microsoft.com/office/drawing/2014/main" id="{281F5F1D-2749-46FD-A51B-44B82974170D}"/>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报文格式</a:t>
            </a:r>
            <a:r>
              <a:rPr lang="en-US" altLang="zh-CN" sz="4000"/>
              <a:t>: </a:t>
            </a:r>
            <a:r>
              <a:rPr lang="zh-CN" altLang="en-US" sz="4000"/>
              <a:t>多媒体扩展</a:t>
            </a:r>
            <a:endParaRPr lang="en-US" altLang="zh-CN" sz="4000"/>
          </a:p>
        </p:txBody>
      </p:sp>
      <p:pic>
        <p:nvPicPr>
          <p:cNvPr id="66580" name="Picture 20">
            <a:extLst>
              <a:ext uri="{FF2B5EF4-FFF2-40B4-BE49-F238E27FC236}">
                <a16:creationId xmlns:a16="http://schemas.microsoft.com/office/drawing/2014/main" id="{ACFC45F6-54E9-4593-B481-FB536305F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3436938"/>
            <a:ext cx="7697788"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1">
            <a:extLst>
              <a:ext uri="{FF2B5EF4-FFF2-40B4-BE49-F238E27FC236}">
                <a16:creationId xmlns:a16="http://schemas.microsoft.com/office/drawing/2014/main" id="{442BB92A-F828-400E-85A5-B79D735348E8}"/>
              </a:ext>
            </a:extLst>
          </p:cNvPr>
          <p:cNvSpPr>
            <a:spLocks noGrp="1"/>
          </p:cNvSpPr>
          <p:nvPr>
            <p:ph type="sldNum" sz="quarter" idx="10"/>
          </p:nvPr>
        </p:nvSpPr>
        <p:spPr/>
        <p:txBody>
          <a:bodyPr/>
          <a:lstStyle/>
          <a:p>
            <a:fld id="{0D1DADF5-44E0-407D-BD69-EBDB72A21D6D}" type="slidenum">
              <a:rPr lang="en-US" altLang="ko-KR"/>
              <a:pPr/>
              <a:t>66</a:t>
            </a:fld>
            <a:endParaRPr lang="en-US" altLang="ko-KR"/>
          </a:p>
        </p:txBody>
      </p:sp>
      <p:sp>
        <p:nvSpPr>
          <p:cNvPr id="16393" name="Rectangle 3">
            <a:extLst>
              <a:ext uri="{FF2B5EF4-FFF2-40B4-BE49-F238E27FC236}">
                <a16:creationId xmlns:a16="http://schemas.microsoft.com/office/drawing/2014/main" id="{32D72562-A8E9-4E7E-9283-3200244474F9}"/>
              </a:ext>
            </a:extLst>
          </p:cNvPr>
          <p:cNvSpPr>
            <a:spLocks noGrp="1" noChangeArrowheads="1"/>
          </p:cNvSpPr>
          <p:nvPr>
            <p:ph type="body" sz="half" idx="4294967295"/>
          </p:nvPr>
        </p:nvSpPr>
        <p:spPr>
          <a:xfrm>
            <a:off x="582613" y="2928938"/>
            <a:ext cx="7620000" cy="1955800"/>
          </a:xfrm>
        </p:spPr>
        <p:txBody>
          <a:bodyPr/>
          <a:lstStyle/>
          <a:p>
            <a:r>
              <a:rPr lang="zh-CN" altLang="en-US" sz="2400"/>
              <a:t>邮件访问协议：从服务器获取邮件</a:t>
            </a:r>
            <a:endParaRPr lang="en-US" altLang="zh-CN" sz="2400"/>
          </a:p>
          <a:p>
            <a:pPr lvl="1"/>
            <a:r>
              <a:rPr lang="en-US" altLang="zh-CN"/>
              <a:t>POP3: </a:t>
            </a:r>
            <a:r>
              <a:rPr lang="zh-CN" altLang="en-US"/>
              <a:t>邮局协议</a:t>
            </a:r>
            <a:r>
              <a:rPr lang="en-US" altLang="zh-CN"/>
              <a:t> </a:t>
            </a:r>
            <a:r>
              <a:rPr lang="zh-CN" altLang="en-US"/>
              <a:t>（ </a:t>
            </a:r>
            <a:r>
              <a:rPr lang="en-US" altLang="zh-CN">
                <a:ea typeface="宋体" panose="02010600030101010101" pitchFamily="2" charset="-122"/>
              </a:rPr>
              <a:t>Post Office Protocol </a:t>
            </a:r>
            <a:r>
              <a:rPr lang="zh-CN" altLang="en-US"/>
              <a:t>）</a:t>
            </a:r>
          </a:p>
          <a:p>
            <a:pPr lvl="2"/>
            <a:r>
              <a:rPr lang="zh-CN" altLang="en-US" sz="2400"/>
              <a:t>授权 </a:t>
            </a:r>
            <a:r>
              <a:rPr lang="en-US" altLang="zh-CN" sz="2400"/>
              <a:t>(</a:t>
            </a:r>
            <a:r>
              <a:rPr lang="zh-CN" altLang="en-US" sz="2400"/>
              <a:t>代理 </a:t>
            </a:r>
            <a:r>
              <a:rPr lang="en-US" altLang="zh-CN" sz="2400"/>
              <a:t>&lt;--&gt;</a:t>
            </a:r>
            <a:r>
              <a:rPr lang="zh-CN" altLang="en-US" sz="2400"/>
              <a:t>服务器</a:t>
            </a:r>
            <a:r>
              <a:rPr lang="en-US" altLang="zh-CN" sz="2400"/>
              <a:t>) </a:t>
            </a:r>
            <a:r>
              <a:rPr lang="zh-CN" altLang="en-US" sz="2400"/>
              <a:t>并下载</a:t>
            </a:r>
            <a:endParaRPr lang="en-US" altLang="zh-CN" sz="2400"/>
          </a:p>
          <a:p>
            <a:pPr lvl="1"/>
            <a:r>
              <a:rPr lang="en-US" altLang="zh-CN"/>
              <a:t>IMAP4: </a:t>
            </a:r>
            <a:r>
              <a:rPr lang="zh-CN" altLang="en-US"/>
              <a:t>因特网邮件访问协议</a:t>
            </a:r>
            <a:r>
              <a:rPr lang="en-US" altLang="zh-CN"/>
              <a:t> </a:t>
            </a:r>
          </a:p>
          <a:p>
            <a:pPr lvl="2"/>
            <a:r>
              <a:rPr lang="zh-CN" altLang="en-US" sz="2400"/>
              <a:t>更多功能</a:t>
            </a:r>
            <a:endParaRPr lang="en-US" altLang="zh-CN" sz="2400"/>
          </a:p>
          <a:p>
            <a:pPr lvl="2"/>
            <a:r>
              <a:rPr lang="zh-CN" altLang="en-US" sz="2400"/>
              <a:t>操作存储在服务器上的报文</a:t>
            </a:r>
            <a:endParaRPr lang="zh-CN" altLang="en-US"/>
          </a:p>
        </p:txBody>
      </p:sp>
      <p:sp>
        <p:nvSpPr>
          <p:cNvPr id="16394" name="Line 6">
            <a:extLst>
              <a:ext uri="{FF2B5EF4-FFF2-40B4-BE49-F238E27FC236}">
                <a16:creationId xmlns:a16="http://schemas.microsoft.com/office/drawing/2014/main" id="{6194EF28-7DDE-4EB4-A683-AAA87DC03D74}"/>
              </a:ext>
            </a:extLst>
          </p:cNvPr>
          <p:cNvSpPr>
            <a:spLocks noChangeShapeType="1"/>
          </p:cNvSpPr>
          <p:nvPr/>
        </p:nvSpPr>
        <p:spPr bwMode="auto">
          <a:xfrm>
            <a:off x="2238375" y="1847850"/>
            <a:ext cx="847725"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395" name="Group 32">
            <a:extLst>
              <a:ext uri="{FF2B5EF4-FFF2-40B4-BE49-F238E27FC236}">
                <a16:creationId xmlns:a16="http://schemas.microsoft.com/office/drawing/2014/main" id="{E643740E-D1DA-44DC-8FFF-BF619F15DAB1}"/>
              </a:ext>
            </a:extLst>
          </p:cNvPr>
          <p:cNvGrpSpPr>
            <a:grpSpLocks/>
          </p:cNvGrpSpPr>
          <p:nvPr/>
        </p:nvGrpSpPr>
        <p:grpSpPr bwMode="auto">
          <a:xfrm>
            <a:off x="7019925" y="1536700"/>
            <a:ext cx="650875" cy="692150"/>
            <a:chOff x="4338" y="290"/>
            <a:chExt cx="410" cy="436"/>
          </a:xfrm>
        </p:grpSpPr>
        <p:graphicFrame>
          <p:nvGraphicFramePr>
            <p:cNvPr id="16389" name="Object 33">
              <a:extLst>
                <a:ext uri="{FF2B5EF4-FFF2-40B4-BE49-F238E27FC236}">
                  <a16:creationId xmlns:a16="http://schemas.microsoft.com/office/drawing/2014/main" id="{2B541DE7-D46F-459D-BD5D-A41CBD09082C}"/>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479" name="Clip" r:id="rId4" imgW="1305000" imgH="1085760" progId="MS_ClipArt_Gallery.2">
                    <p:embed/>
                  </p:oleObj>
                </mc:Choice>
                <mc:Fallback>
                  <p:oleObj name="Clip" r:id="rId4" imgW="1305000" imgH="1085760"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62" name="Group 34">
              <a:extLst>
                <a:ext uri="{FF2B5EF4-FFF2-40B4-BE49-F238E27FC236}">
                  <a16:creationId xmlns:a16="http://schemas.microsoft.com/office/drawing/2014/main" id="{0C8CE34F-C3E1-44AB-8032-8204AF674BE1}"/>
                </a:ext>
              </a:extLst>
            </p:cNvPr>
            <p:cNvGrpSpPr>
              <a:grpSpLocks/>
            </p:cNvGrpSpPr>
            <p:nvPr/>
          </p:nvGrpSpPr>
          <p:grpSpPr bwMode="auto">
            <a:xfrm>
              <a:off x="4367" y="357"/>
              <a:ext cx="381" cy="369"/>
              <a:chOff x="4224" y="807"/>
              <a:chExt cx="444" cy="369"/>
            </a:xfrm>
          </p:grpSpPr>
          <p:sp>
            <p:nvSpPr>
              <p:cNvPr id="16463" name="Rectangle 35">
                <a:extLst>
                  <a:ext uri="{FF2B5EF4-FFF2-40B4-BE49-F238E27FC236}">
                    <a16:creationId xmlns:a16="http://schemas.microsoft.com/office/drawing/2014/main" id="{05A11F78-CAB9-4F7C-AE92-1FF0F6741415}"/>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64" name="Text Box 36">
                <a:extLst>
                  <a:ext uri="{FF2B5EF4-FFF2-40B4-BE49-F238E27FC236}">
                    <a16:creationId xmlns:a16="http://schemas.microsoft.com/office/drawing/2014/main" id="{2F3CB3EF-FE0D-4161-ABCA-FA126D37819D}"/>
                  </a:ext>
                </a:extLst>
              </p:cNvPr>
              <p:cNvSpPr txBox="1">
                <a:spLocks noChangeArrowheads="1"/>
              </p:cNvSpPr>
              <p:nvPr/>
            </p:nvSpPr>
            <p:spPr bwMode="auto">
              <a:xfrm>
                <a:off x="4232" y="807"/>
                <a:ext cx="4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endParaRPr lang="zh-CN" altLang="en-US">
                  <a:latin typeface="Times New Roman" panose="02020603050405020304" pitchFamily="18" charset="0"/>
                  <a:ea typeface="宋体" panose="02010600030101010101" pitchFamily="2" charset="-122"/>
                </a:endParaRPr>
              </a:p>
            </p:txBody>
          </p:sp>
        </p:grpSp>
      </p:grpSp>
      <p:grpSp>
        <p:nvGrpSpPr>
          <p:cNvPr id="16396" name="Group 84">
            <a:extLst>
              <a:ext uri="{FF2B5EF4-FFF2-40B4-BE49-F238E27FC236}">
                <a16:creationId xmlns:a16="http://schemas.microsoft.com/office/drawing/2014/main" id="{0EAC3885-EDD0-438B-B06F-AEEA5C8A3BD5}"/>
              </a:ext>
            </a:extLst>
          </p:cNvPr>
          <p:cNvGrpSpPr>
            <a:grpSpLocks/>
          </p:cNvGrpSpPr>
          <p:nvPr/>
        </p:nvGrpSpPr>
        <p:grpSpPr bwMode="auto">
          <a:xfrm>
            <a:off x="3135313" y="1631950"/>
            <a:ext cx="355600" cy="933450"/>
            <a:chOff x="4180" y="783"/>
            <a:chExt cx="150" cy="307"/>
          </a:xfrm>
        </p:grpSpPr>
        <p:sp>
          <p:nvSpPr>
            <p:cNvPr id="16454" name="AutoShape 85">
              <a:extLst>
                <a:ext uri="{FF2B5EF4-FFF2-40B4-BE49-F238E27FC236}">
                  <a16:creationId xmlns:a16="http://schemas.microsoft.com/office/drawing/2014/main" id="{8A6BE027-4B96-4501-8DAC-45D7373E032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5" name="Rectangle 86">
              <a:extLst>
                <a:ext uri="{FF2B5EF4-FFF2-40B4-BE49-F238E27FC236}">
                  <a16:creationId xmlns:a16="http://schemas.microsoft.com/office/drawing/2014/main" id="{DD129010-482B-4A93-B781-C940830517E5}"/>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6" name="Rectangle 87">
              <a:extLst>
                <a:ext uri="{FF2B5EF4-FFF2-40B4-BE49-F238E27FC236}">
                  <a16:creationId xmlns:a16="http://schemas.microsoft.com/office/drawing/2014/main" id="{06B7C4BF-3D6D-49D7-BB1E-02251023916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7" name="AutoShape 88">
              <a:extLst>
                <a:ext uri="{FF2B5EF4-FFF2-40B4-BE49-F238E27FC236}">
                  <a16:creationId xmlns:a16="http://schemas.microsoft.com/office/drawing/2014/main" id="{8F9746BB-876A-4787-B41A-7EE18534763E}"/>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8" name="Line 89">
              <a:extLst>
                <a:ext uri="{FF2B5EF4-FFF2-40B4-BE49-F238E27FC236}">
                  <a16:creationId xmlns:a16="http://schemas.microsoft.com/office/drawing/2014/main" id="{A8D1B7A4-E4C3-461A-8A9D-9F1040612A5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9" name="Line 90">
              <a:extLst>
                <a:ext uri="{FF2B5EF4-FFF2-40B4-BE49-F238E27FC236}">
                  <a16:creationId xmlns:a16="http://schemas.microsoft.com/office/drawing/2014/main" id="{E10F4525-DA99-44EB-B65E-D46D5AFD872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0" name="Rectangle 91">
              <a:extLst>
                <a:ext uri="{FF2B5EF4-FFF2-40B4-BE49-F238E27FC236}">
                  <a16:creationId xmlns:a16="http://schemas.microsoft.com/office/drawing/2014/main" id="{DE0F5416-E924-4E59-B783-3557057C8B9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61" name="Rectangle 92">
              <a:extLst>
                <a:ext uri="{FF2B5EF4-FFF2-40B4-BE49-F238E27FC236}">
                  <a16:creationId xmlns:a16="http://schemas.microsoft.com/office/drawing/2014/main" id="{11A11A21-609A-4E92-A996-17E2C9343E98}"/>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6397" name="Group 158">
            <a:extLst>
              <a:ext uri="{FF2B5EF4-FFF2-40B4-BE49-F238E27FC236}">
                <a16:creationId xmlns:a16="http://schemas.microsoft.com/office/drawing/2014/main" id="{F7EF34F5-0E9F-45F3-9E57-9145B1B8DAE1}"/>
              </a:ext>
            </a:extLst>
          </p:cNvPr>
          <p:cNvGrpSpPr>
            <a:grpSpLocks/>
          </p:cNvGrpSpPr>
          <p:nvPr/>
        </p:nvGrpSpPr>
        <p:grpSpPr bwMode="auto">
          <a:xfrm>
            <a:off x="2387600" y="2009775"/>
            <a:ext cx="1809750" cy="919163"/>
            <a:chOff x="1678" y="1206"/>
            <a:chExt cx="1140" cy="579"/>
          </a:xfrm>
        </p:grpSpPr>
        <p:sp>
          <p:nvSpPr>
            <p:cNvPr id="16438" name="Text Box 95">
              <a:extLst>
                <a:ext uri="{FF2B5EF4-FFF2-40B4-BE49-F238E27FC236}">
                  <a16:creationId xmlns:a16="http://schemas.microsoft.com/office/drawing/2014/main" id="{156FDA58-3DA2-4A36-B9D7-3DA228E95BE6}"/>
                </a:ext>
              </a:extLst>
            </p:cNvPr>
            <p:cNvSpPr txBox="1">
              <a:spLocks noChangeArrowheads="1"/>
            </p:cNvSpPr>
            <p:nvPr/>
          </p:nvSpPr>
          <p:spPr bwMode="auto">
            <a:xfrm>
              <a:off x="1678" y="1573"/>
              <a:ext cx="11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发送方邮件服务器</a:t>
              </a:r>
              <a:endParaRPr lang="en-US" altLang="zh-CN">
                <a:latin typeface="Times New Roman" panose="02020603050405020304" pitchFamily="18" charset="0"/>
                <a:ea typeface="宋体" panose="02010600030101010101" pitchFamily="2" charset="-122"/>
              </a:endParaRPr>
            </a:p>
          </p:txBody>
        </p:sp>
        <p:grpSp>
          <p:nvGrpSpPr>
            <p:cNvPr id="16439" name="Group 157">
              <a:extLst>
                <a:ext uri="{FF2B5EF4-FFF2-40B4-BE49-F238E27FC236}">
                  <a16:creationId xmlns:a16="http://schemas.microsoft.com/office/drawing/2014/main" id="{E69366A6-5812-4201-A61A-C0E9BFD89854}"/>
                </a:ext>
              </a:extLst>
            </p:cNvPr>
            <p:cNvGrpSpPr>
              <a:grpSpLocks/>
            </p:cNvGrpSpPr>
            <p:nvPr/>
          </p:nvGrpSpPr>
          <p:grpSpPr bwMode="auto">
            <a:xfrm>
              <a:off x="1992" y="1206"/>
              <a:ext cx="510" cy="354"/>
              <a:chOff x="2070" y="2004"/>
              <a:chExt cx="510" cy="354"/>
            </a:xfrm>
          </p:grpSpPr>
          <p:sp>
            <p:nvSpPr>
              <p:cNvPr id="16440" name="Rectangle 94">
                <a:extLst>
                  <a:ext uri="{FF2B5EF4-FFF2-40B4-BE49-F238E27FC236}">
                    <a16:creationId xmlns:a16="http://schemas.microsoft.com/office/drawing/2014/main" id="{16F6D31A-731E-469B-B302-FE461FC146A3}"/>
                  </a:ext>
                </a:extLst>
              </p:cNvPr>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41" name="Rectangle 96">
                <a:extLst>
                  <a:ext uri="{FF2B5EF4-FFF2-40B4-BE49-F238E27FC236}">
                    <a16:creationId xmlns:a16="http://schemas.microsoft.com/office/drawing/2014/main" id="{90E11445-6360-429C-A6ED-F4050BB4A199}"/>
                  </a:ext>
                </a:extLst>
              </p:cNvPr>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42" name="Line 97">
                <a:extLst>
                  <a:ext uri="{FF2B5EF4-FFF2-40B4-BE49-F238E27FC236}">
                    <a16:creationId xmlns:a16="http://schemas.microsoft.com/office/drawing/2014/main" id="{8231D2D1-E92C-4C65-8D23-0DC0B9CBF380}"/>
                  </a:ext>
                </a:extLst>
              </p:cNvPr>
              <p:cNvSpPr>
                <a:spLocks noChangeShapeType="1"/>
              </p:cNvSpPr>
              <p:nvPr/>
            </p:nvSpPr>
            <p:spPr bwMode="auto">
              <a:xfrm>
                <a:off x="2143"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98">
                <a:extLst>
                  <a:ext uri="{FF2B5EF4-FFF2-40B4-BE49-F238E27FC236}">
                    <a16:creationId xmlns:a16="http://schemas.microsoft.com/office/drawing/2014/main" id="{7AB7CF46-92F7-432E-AD5A-A9A2284B7D74}"/>
                  </a:ext>
                </a:extLst>
              </p:cNvPr>
              <p:cNvSpPr>
                <a:spLocks noChangeShapeType="1"/>
              </p:cNvSpPr>
              <p:nvPr/>
            </p:nvSpPr>
            <p:spPr bwMode="auto">
              <a:xfrm>
                <a:off x="2252"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4" name="Line 99">
                <a:extLst>
                  <a:ext uri="{FF2B5EF4-FFF2-40B4-BE49-F238E27FC236}">
                    <a16:creationId xmlns:a16="http://schemas.microsoft.com/office/drawing/2014/main" id="{696750A4-871B-4BAA-A365-A1F517E1BA49}"/>
                  </a:ext>
                </a:extLst>
              </p:cNvPr>
              <p:cNvSpPr>
                <a:spLocks noChangeShapeType="1"/>
              </p:cNvSpPr>
              <p:nvPr/>
            </p:nvSpPr>
            <p:spPr bwMode="auto">
              <a:xfrm>
                <a:off x="2307" y="210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Line 100">
                <a:extLst>
                  <a:ext uri="{FF2B5EF4-FFF2-40B4-BE49-F238E27FC236}">
                    <a16:creationId xmlns:a16="http://schemas.microsoft.com/office/drawing/2014/main" id="{299A3476-BBF7-47FB-9386-18E14FB7FD3C}"/>
                  </a:ext>
                </a:extLst>
              </p:cNvPr>
              <p:cNvSpPr>
                <a:spLocks noChangeShapeType="1"/>
              </p:cNvSpPr>
              <p:nvPr/>
            </p:nvSpPr>
            <p:spPr bwMode="auto">
              <a:xfrm>
                <a:off x="2364"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6" name="Line 101">
                <a:extLst>
                  <a:ext uri="{FF2B5EF4-FFF2-40B4-BE49-F238E27FC236}">
                    <a16:creationId xmlns:a16="http://schemas.microsoft.com/office/drawing/2014/main" id="{9DB5C76A-B288-4732-9D93-C63C5D7E2DBF}"/>
                  </a:ext>
                </a:extLst>
              </p:cNvPr>
              <p:cNvSpPr>
                <a:spLocks noChangeShapeType="1"/>
              </p:cNvSpPr>
              <p:nvPr/>
            </p:nvSpPr>
            <p:spPr bwMode="auto">
              <a:xfrm>
                <a:off x="2425"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7" name="Line 102">
                <a:extLst>
                  <a:ext uri="{FF2B5EF4-FFF2-40B4-BE49-F238E27FC236}">
                    <a16:creationId xmlns:a16="http://schemas.microsoft.com/office/drawing/2014/main" id="{B52087D5-3778-4A37-A28B-1E35D419419E}"/>
                  </a:ext>
                </a:extLst>
              </p:cNvPr>
              <p:cNvSpPr>
                <a:spLocks noChangeShapeType="1"/>
              </p:cNvSpPr>
              <p:nvPr/>
            </p:nvSpPr>
            <p:spPr bwMode="auto">
              <a:xfrm>
                <a:off x="2481"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8" name="Line 103">
                <a:extLst>
                  <a:ext uri="{FF2B5EF4-FFF2-40B4-BE49-F238E27FC236}">
                    <a16:creationId xmlns:a16="http://schemas.microsoft.com/office/drawing/2014/main" id="{545FFDE9-797E-4F2F-AFC9-8876C2A81A4F}"/>
                  </a:ext>
                </a:extLst>
              </p:cNvPr>
              <p:cNvSpPr>
                <a:spLocks noChangeShapeType="1"/>
              </p:cNvSpPr>
              <p:nvPr/>
            </p:nvSpPr>
            <p:spPr bwMode="auto">
              <a:xfrm>
                <a:off x="2196"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9" name="Rectangle 104">
                <a:extLst>
                  <a:ext uri="{FF2B5EF4-FFF2-40B4-BE49-F238E27FC236}">
                    <a16:creationId xmlns:a16="http://schemas.microsoft.com/office/drawing/2014/main" id="{33A92BF1-E2C4-43AE-B18F-A52AD6E23E62}"/>
                  </a:ext>
                </a:extLst>
              </p:cNvPr>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0" name="Rectangle 105">
                <a:extLst>
                  <a:ext uri="{FF2B5EF4-FFF2-40B4-BE49-F238E27FC236}">
                    <a16:creationId xmlns:a16="http://schemas.microsoft.com/office/drawing/2014/main" id="{9F91916E-054D-4ED9-B218-E69E4D0C2685}"/>
                  </a:ext>
                </a:extLst>
              </p:cNvPr>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1" name="Rectangle 106">
                <a:extLst>
                  <a:ext uri="{FF2B5EF4-FFF2-40B4-BE49-F238E27FC236}">
                    <a16:creationId xmlns:a16="http://schemas.microsoft.com/office/drawing/2014/main" id="{1B419BB0-57DC-4522-989F-3B4CA45AA22A}"/>
                  </a:ext>
                </a:extLst>
              </p:cNvPr>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2" name="Rectangle 107">
                <a:extLst>
                  <a:ext uri="{FF2B5EF4-FFF2-40B4-BE49-F238E27FC236}">
                    <a16:creationId xmlns:a16="http://schemas.microsoft.com/office/drawing/2014/main" id="{30768239-76CA-4921-B522-4EC22FF6C5E9}"/>
                  </a:ext>
                </a:extLst>
              </p:cNvPr>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53" name="Rectangle 108">
                <a:extLst>
                  <a:ext uri="{FF2B5EF4-FFF2-40B4-BE49-F238E27FC236}">
                    <a16:creationId xmlns:a16="http://schemas.microsoft.com/office/drawing/2014/main" id="{4AE7171C-ABA0-4538-A7A4-2E57695DE8F9}"/>
                  </a:ext>
                </a:extLst>
              </p:cNvPr>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grpSp>
        <p:nvGrpSpPr>
          <p:cNvPr id="16398" name="Group 109">
            <a:extLst>
              <a:ext uri="{FF2B5EF4-FFF2-40B4-BE49-F238E27FC236}">
                <a16:creationId xmlns:a16="http://schemas.microsoft.com/office/drawing/2014/main" id="{A19E5BCF-B46C-4BD6-9671-CC5CC9EA593C}"/>
              </a:ext>
            </a:extLst>
          </p:cNvPr>
          <p:cNvGrpSpPr>
            <a:grpSpLocks/>
          </p:cNvGrpSpPr>
          <p:nvPr/>
        </p:nvGrpSpPr>
        <p:grpSpPr bwMode="auto">
          <a:xfrm>
            <a:off x="1571625" y="1641475"/>
            <a:ext cx="650875" cy="692150"/>
            <a:chOff x="4338" y="290"/>
            <a:chExt cx="410" cy="436"/>
          </a:xfrm>
        </p:grpSpPr>
        <p:graphicFrame>
          <p:nvGraphicFramePr>
            <p:cNvPr id="16388" name="Object 110">
              <a:extLst>
                <a:ext uri="{FF2B5EF4-FFF2-40B4-BE49-F238E27FC236}">
                  <a16:creationId xmlns:a16="http://schemas.microsoft.com/office/drawing/2014/main" id="{66276A1E-6456-4EB2-82AF-45E0763ABE14}"/>
                </a:ext>
              </a:extLst>
            </p:cNvPr>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6480" name="Clip" r:id="rId6" imgW="1305000" imgH="1085760" progId="MS_ClipArt_Gallery.2">
                    <p:embed/>
                  </p:oleObj>
                </mc:Choice>
                <mc:Fallback>
                  <p:oleObj name="Clip" r:id="rId6" imgW="1305000" imgH="1085760" progId="MS_ClipArt_Gallery.2">
                    <p:embed/>
                    <p:pic>
                      <p:nvPicPr>
                        <p:cNvPr id="0" name="Object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35" name="Group 111">
              <a:extLst>
                <a:ext uri="{FF2B5EF4-FFF2-40B4-BE49-F238E27FC236}">
                  <a16:creationId xmlns:a16="http://schemas.microsoft.com/office/drawing/2014/main" id="{5CD818C1-461B-41C3-8449-BE4F686EBFB3}"/>
                </a:ext>
              </a:extLst>
            </p:cNvPr>
            <p:cNvGrpSpPr>
              <a:grpSpLocks/>
            </p:cNvGrpSpPr>
            <p:nvPr/>
          </p:nvGrpSpPr>
          <p:grpSpPr bwMode="auto">
            <a:xfrm>
              <a:off x="4367" y="357"/>
              <a:ext cx="381" cy="369"/>
              <a:chOff x="4224" y="807"/>
              <a:chExt cx="444" cy="369"/>
            </a:xfrm>
          </p:grpSpPr>
          <p:sp>
            <p:nvSpPr>
              <p:cNvPr id="16436" name="Rectangle 112">
                <a:extLst>
                  <a:ext uri="{FF2B5EF4-FFF2-40B4-BE49-F238E27FC236}">
                    <a16:creationId xmlns:a16="http://schemas.microsoft.com/office/drawing/2014/main" id="{F6BD4F6C-2EDC-4DC7-A811-D2CD6FD9FD67}"/>
                  </a:ext>
                </a:extLst>
              </p:cNvPr>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37" name="Text Box 113">
                <a:extLst>
                  <a:ext uri="{FF2B5EF4-FFF2-40B4-BE49-F238E27FC236}">
                    <a16:creationId xmlns:a16="http://schemas.microsoft.com/office/drawing/2014/main" id="{1EFC18EF-BFF8-4F5B-94EC-5D3B78A1F1FC}"/>
                  </a:ext>
                </a:extLst>
              </p:cNvPr>
              <p:cNvSpPr txBox="1">
                <a:spLocks noChangeArrowheads="1"/>
              </p:cNvSpPr>
              <p:nvPr/>
            </p:nvSpPr>
            <p:spPr bwMode="auto">
              <a:xfrm>
                <a:off x="4232" y="807"/>
                <a:ext cx="4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用户</a:t>
                </a:r>
              </a:p>
              <a:p>
                <a:pPr algn="ctr">
                  <a:spcBef>
                    <a:spcPct val="0"/>
                  </a:spcBef>
                  <a:buClrTx/>
                  <a:buSzTx/>
                  <a:buFontTx/>
                  <a:buNone/>
                </a:pPr>
                <a:r>
                  <a:rPr lang="zh-CN" altLang="en-US" sz="1600">
                    <a:ea typeface="宋体" panose="02010600030101010101" pitchFamily="2" charset="-122"/>
                  </a:rPr>
                  <a:t>代理</a:t>
                </a:r>
                <a:endParaRPr lang="zh-CN" altLang="en-US">
                  <a:latin typeface="Times New Roman" panose="02020603050405020304" pitchFamily="18" charset="0"/>
                  <a:ea typeface="宋体" panose="02010600030101010101" pitchFamily="2" charset="-122"/>
                </a:endParaRPr>
              </a:p>
            </p:txBody>
          </p:sp>
        </p:grpSp>
      </p:grpSp>
      <p:grpSp>
        <p:nvGrpSpPr>
          <p:cNvPr id="16399" name="Group 119">
            <a:extLst>
              <a:ext uri="{FF2B5EF4-FFF2-40B4-BE49-F238E27FC236}">
                <a16:creationId xmlns:a16="http://schemas.microsoft.com/office/drawing/2014/main" id="{C636095A-069A-486D-8D99-E77DEC1DED2D}"/>
              </a:ext>
            </a:extLst>
          </p:cNvPr>
          <p:cNvGrpSpPr>
            <a:grpSpLocks/>
          </p:cNvGrpSpPr>
          <p:nvPr/>
        </p:nvGrpSpPr>
        <p:grpSpPr bwMode="auto">
          <a:xfrm>
            <a:off x="2173288" y="1389063"/>
            <a:ext cx="1031875" cy="457200"/>
            <a:chOff x="3745" y="2537"/>
            <a:chExt cx="650" cy="288"/>
          </a:xfrm>
        </p:grpSpPr>
        <p:sp>
          <p:nvSpPr>
            <p:cNvPr id="16433" name="Rectangle 120">
              <a:extLst>
                <a:ext uri="{FF2B5EF4-FFF2-40B4-BE49-F238E27FC236}">
                  <a16:creationId xmlns:a16="http://schemas.microsoft.com/office/drawing/2014/main" id="{4CFB27D4-F9D5-4B30-9CC6-0B3449AD3538}"/>
                </a:ext>
              </a:extLst>
            </p:cNvPr>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34" name="Text Box 121">
              <a:extLst>
                <a:ext uri="{FF2B5EF4-FFF2-40B4-BE49-F238E27FC236}">
                  <a16:creationId xmlns:a16="http://schemas.microsoft.com/office/drawing/2014/main" id="{873B6E01-4BD9-454B-AC24-2E09CFD7B4DA}"/>
                </a:ext>
              </a:extLst>
            </p:cNvPr>
            <p:cNvSpPr txBox="1">
              <a:spLocks noChangeArrowheads="1"/>
            </p:cNvSpPr>
            <p:nvPr/>
          </p:nvSpPr>
          <p:spPr bwMode="auto">
            <a:xfrm>
              <a:off x="3745" y="2537"/>
              <a:ext cx="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rgbClr val="FF0000"/>
                  </a:solidFill>
                  <a:ea typeface="宋体" panose="02010600030101010101" pitchFamily="2" charset="-122"/>
                </a:rPr>
                <a:t>SMTP</a:t>
              </a:r>
              <a:endParaRPr lang="en-US" altLang="zh-CN">
                <a:latin typeface="Times New Roman" panose="02020603050405020304" pitchFamily="18" charset="0"/>
                <a:ea typeface="宋体" panose="02010600030101010101" pitchFamily="2" charset="-122"/>
              </a:endParaRPr>
            </a:p>
          </p:txBody>
        </p:sp>
      </p:grpSp>
      <p:grpSp>
        <p:nvGrpSpPr>
          <p:cNvPr id="16400" name="Group 126">
            <a:extLst>
              <a:ext uri="{FF2B5EF4-FFF2-40B4-BE49-F238E27FC236}">
                <a16:creationId xmlns:a16="http://schemas.microsoft.com/office/drawing/2014/main" id="{725764D2-09FD-4D4B-97F4-E47FC4B4469D}"/>
              </a:ext>
            </a:extLst>
          </p:cNvPr>
          <p:cNvGrpSpPr>
            <a:grpSpLocks/>
          </p:cNvGrpSpPr>
          <p:nvPr/>
        </p:nvGrpSpPr>
        <p:grpSpPr bwMode="auto">
          <a:xfrm>
            <a:off x="5002213" y="1631950"/>
            <a:ext cx="355600" cy="933450"/>
            <a:chOff x="4180" y="783"/>
            <a:chExt cx="150" cy="307"/>
          </a:xfrm>
        </p:grpSpPr>
        <p:sp>
          <p:nvSpPr>
            <p:cNvPr id="16425" name="AutoShape 127">
              <a:extLst>
                <a:ext uri="{FF2B5EF4-FFF2-40B4-BE49-F238E27FC236}">
                  <a16:creationId xmlns:a16="http://schemas.microsoft.com/office/drawing/2014/main" id="{C5757BC4-196F-49A1-B52D-C11E2612521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6" name="Rectangle 128">
              <a:extLst>
                <a:ext uri="{FF2B5EF4-FFF2-40B4-BE49-F238E27FC236}">
                  <a16:creationId xmlns:a16="http://schemas.microsoft.com/office/drawing/2014/main" id="{E70EF345-D68E-4665-8248-738074B4826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7" name="Rectangle 129">
              <a:extLst>
                <a:ext uri="{FF2B5EF4-FFF2-40B4-BE49-F238E27FC236}">
                  <a16:creationId xmlns:a16="http://schemas.microsoft.com/office/drawing/2014/main" id="{0BA4992D-9B57-4C4B-BAD3-1722D73F1FD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8" name="AutoShape 130">
              <a:extLst>
                <a:ext uri="{FF2B5EF4-FFF2-40B4-BE49-F238E27FC236}">
                  <a16:creationId xmlns:a16="http://schemas.microsoft.com/office/drawing/2014/main" id="{000AAE7B-D4DE-4305-8DCF-3BC6AE41451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9" name="Line 131">
              <a:extLst>
                <a:ext uri="{FF2B5EF4-FFF2-40B4-BE49-F238E27FC236}">
                  <a16:creationId xmlns:a16="http://schemas.microsoft.com/office/drawing/2014/main" id="{86219F82-889B-4DEC-BDB0-C3275C16159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0" name="Line 132">
              <a:extLst>
                <a:ext uri="{FF2B5EF4-FFF2-40B4-BE49-F238E27FC236}">
                  <a16:creationId xmlns:a16="http://schemas.microsoft.com/office/drawing/2014/main" id="{3D952864-DA43-45F4-BD50-1F571DDAFD4D}"/>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1" name="Rectangle 133">
              <a:extLst>
                <a:ext uri="{FF2B5EF4-FFF2-40B4-BE49-F238E27FC236}">
                  <a16:creationId xmlns:a16="http://schemas.microsoft.com/office/drawing/2014/main" id="{7CBA3B60-DD86-4C74-90EA-4E428E990D9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32" name="Rectangle 134">
              <a:extLst>
                <a:ext uri="{FF2B5EF4-FFF2-40B4-BE49-F238E27FC236}">
                  <a16:creationId xmlns:a16="http://schemas.microsoft.com/office/drawing/2014/main" id="{93DE2736-0069-458B-9579-E990C94DD49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6401" name="Line 151">
            <a:extLst>
              <a:ext uri="{FF2B5EF4-FFF2-40B4-BE49-F238E27FC236}">
                <a16:creationId xmlns:a16="http://schemas.microsoft.com/office/drawing/2014/main" id="{138D1CBE-1D55-46ED-BEDE-8DB85DC9B2EE}"/>
              </a:ext>
            </a:extLst>
          </p:cNvPr>
          <p:cNvSpPr>
            <a:spLocks noChangeShapeType="1"/>
          </p:cNvSpPr>
          <p:nvPr/>
        </p:nvSpPr>
        <p:spPr bwMode="auto">
          <a:xfrm>
            <a:off x="3524250" y="1866900"/>
            <a:ext cx="1390650"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Rectangle 153">
            <a:extLst>
              <a:ext uri="{FF2B5EF4-FFF2-40B4-BE49-F238E27FC236}">
                <a16:creationId xmlns:a16="http://schemas.microsoft.com/office/drawing/2014/main" id="{18C55CD6-601F-4149-AAD4-6B7430788FC7}"/>
              </a:ext>
            </a:extLst>
          </p:cNvPr>
          <p:cNvSpPr>
            <a:spLocks noChangeArrowheads="1"/>
          </p:cNvSpPr>
          <p:nvPr/>
        </p:nvSpPr>
        <p:spPr bwMode="auto">
          <a:xfrm>
            <a:off x="3781425" y="1457325"/>
            <a:ext cx="85725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03" name="Text Box 154">
            <a:extLst>
              <a:ext uri="{FF2B5EF4-FFF2-40B4-BE49-F238E27FC236}">
                <a16:creationId xmlns:a16="http://schemas.microsoft.com/office/drawing/2014/main" id="{9B9171B7-E6FF-4CD0-981A-8D6C567EC727}"/>
              </a:ext>
            </a:extLst>
          </p:cNvPr>
          <p:cNvSpPr txBox="1">
            <a:spLocks noChangeArrowheads="1"/>
          </p:cNvSpPr>
          <p:nvPr/>
        </p:nvSpPr>
        <p:spPr bwMode="auto">
          <a:xfrm>
            <a:off x="3697288" y="1389063"/>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a:solidFill>
                  <a:srgbClr val="FF0000"/>
                </a:solidFill>
                <a:ea typeface="宋体" panose="02010600030101010101" pitchFamily="2" charset="-122"/>
              </a:rPr>
              <a:t>SMTP</a:t>
            </a:r>
            <a:endParaRPr lang="en-US" altLang="zh-CN">
              <a:latin typeface="Times New Roman" panose="02020603050405020304" pitchFamily="18" charset="0"/>
              <a:ea typeface="宋体" panose="02010600030101010101" pitchFamily="2" charset="-122"/>
            </a:endParaRPr>
          </a:p>
        </p:txBody>
      </p:sp>
      <p:sp>
        <p:nvSpPr>
          <p:cNvPr id="16404" name="Line 155">
            <a:extLst>
              <a:ext uri="{FF2B5EF4-FFF2-40B4-BE49-F238E27FC236}">
                <a16:creationId xmlns:a16="http://schemas.microsoft.com/office/drawing/2014/main" id="{45D47449-A6D7-4A53-B3B8-CB76D248668C}"/>
              </a:ext>
            </a:extLst>
          </p:cNvPr>
          <p:cNvSpPr>
            <a:spLocks noChangeShapeType="1"/>
          </p:cNvSpPr>
          <p:nvPr/>
        </p:nvSpPr>
        <p:spPr bwMode="auto">
          <a:xfrm>
            <a:off x="5400675" y="1857375"/>
            <a:ext cx="16478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Text Box 156">
            <a:extLst>
              <a:ext uri="{FF2B5EF4-FFF2-40B4-BE49-F238E27FC236}">
                <a16:creationId xmlns:a16="http://schemas.microsoft.com/office/drawing/2014/main" id="{B3EFF838-77FD-4D4D-BBF2-FD885CFDAB4A}"/>
              </a:ext>
            </a:extLst>
          </p:cNvPr>
          <p:cNvSpPr txBox="1">
            <a:spLocks noChangeArrowheads="1"/>
          </p:cNvSpPr>
          <p:nvPr/>
        </p:nvSpPr>
        <p:spPr bwMode="auto">
          <a:xfrm>
            <a:off x="5588000" y="14493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a:solidFill>
                  <a:srgbClr val="FF0000"/>
                </a:solidFill>
                <a:ea typeface="宋体" panose="02010600030101010101" pitchFamily="2" charset="-122"/>
              </a:rPr>
              <a:t>访问协议</a:t>
            </a:r>
            <a:endParaRPr lang="zh-CN" altLang="en-US">
              <a:latin typeface="Times New Roman" panose="02020603050405020304" pitchFamily="18" charset="0"/>
              <a:ea typeface="宋体" panose="02010600030101010101" pitchFamily="2" charset="-122"/>
            </a:endParaRPr>
          </a:p>
        </p:txBody>
      </p:sp>
      <p:sp>
        <p:nvSpPr>
          <p:cNvPr id="16406" name="Text Box 160">
            <a:extLst>
              <a:ext uri="{FF2B5EF4-FFF2-40B4-BE49-F238E27FC236}">
                <a16:creationId xmlns:a16="http://schemas.microsoft.com/office/drawing/2014/main" id="{2556268C-1A1B-41C6-BDF2-7DA492F43878}"/>
              </a:ext>
            </a:extLst>
          </p:cNvPr>
          <p:cNvSpPr txBox="1">
            <a:spLocks noChangeArrowheads="1"/>
          </p:cNvSpPr>
          <p:nvPr/>
        </p:nvSpPr>
        <p:spPr bwMode="auto">
          <a:xfrm>
            <a:off x="4235450" y="2582863"/>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接收方邮件服务器</a:t>
            </a:r>
            <a:endParaRPr lang="zh-CN" altLang="en-US">
              <a:latin typeface="Times New Roman" panose="02020603050405020304" pitchFamily="18" charset="0"/>
              <a:ea typeface="宋体" panose="02010600030101010101" pitchFamily="2" charset="-122"/>
            </a:endParaRPr>
          </a:p>
        </p:txBody>
      </p:sp>
      <p:grpSp>
        <p:nvGrpSpPr>
          <p:cNvPr id="16407" name="Group 161">
            <a:extLst>
              <a:ext uri="{FF2B5EF4-FFF2-40B4-BE49-F238E27FC236}">
                <a16:creationId xmlns:a16="http://schemas.microsoft.com/office/drawing/2014/main" id="{12B6BDAA-BC19-45D1-A63B-F6BC0AB92368}"/>
              </a:ext>
            </a:extLst>
          </p:cNvPr>
          <p:cNvGrpSpPr>
            <a:grpSpLocks/>
          </p:cNvGrpSpPr>
          <p:nvPr/>
        </p:nvGrpSpPr>
        <p:grpSpPr bwMode="auto">
          <a:xfrm>
            <a:off x="4733925" y="2000250"/>
            <a:ext cx="809625" cy="561975"/>
            <a:chOff x="2070" y="2004"/>
            <a:chExt cx="510" cy="354"/>
          </a:xfrm>
        </p:grpSpPr>
        <p:sp>
          <p:nvSpPr>
            <p:cNvPr id="16411" name="Rectangle 162">
              <a:extLst>
                <a:ext uri="{FF2B5EF4-FFF2-40B4-BE49-F238E27FC236}">
                  <a16:creationId xmlns:a16="http://schemas.microsoft.com/office/drawing/2014/main" id="{BF5F93CB-7574-492B-B6C9-51C990BFD057}"/>
                </a:ext>
              </a:extLst>
            </p:cNvPr>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12" name="Rectangle 163">
              <a:extLst>
                <a:ext uri="{FF2B5EF4-FFF2-40B4-BE49-F238E27FC236}">
                  <a16:creationId xmlns:a16="http://schemas.microsoft.com/office/drawing/2014/main" id="{74B93344-20F1-4953-B023-83376C0AF42C}"/>
                </a:ext>
              </a:extLst>
            </p:cNvPr>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13" name="Line 164">
              <a:extLst>
                <a:ext uri="{FF2B5EF4-FFF2-40B4-BE49-F238E27FC236}">
                  <a16:creationId xmlns:a16="http://schemas.microsoft.com/office/drawing/2014/main" id="{4DC72790-BF3F-4BDF-A022-CFC9973166CB}"/>
                </a:ext>
              </a:extLst>
            </p:cNvPr>
            <p:cNvSpPr>
              <a:spLocks noChangeShapeType="1"/>
            </p:cNvSpPr>
            <p:nvPr/>
          </p:nvSpPr>
          <p:spPr bwMode="auto">
            <a:xfrm>
              <a:off x="2143"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165">
              <a:extLst>
                <a:ext uri="{FF2B5EF4-FFF2-40B4-BE49-F238E27FC236}">
                  <a16:creationId xmlns:a16="http://schemas.microsoft.com/office/drawing/2014/main" id="{96BC9660-F193-4D54-BAEC-CD26A290B154}"/>
                </a:ext>
              </a:extLst>
            </p:cNvPr>
            <p:cNvSpPr>
              <a:spLocks noChangeShapeType="1"/>
            </p:cNvSpPr>
            <p:nvPr/>
          </p:nvSpPr>
          <p:spPr bwMode="auto">
            <a:xfrm>
              <a:off x="2252"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166">
              <a:extLst>
                <a:ext uri="{FF2B5EF4-FFF2-40B4-BE49-F238E27FC236}">
                  <a16:creationId xmlns:a16="http://schemas.microsoft.com/office/drawing/2014/main" id="{6C7CC756-F925-4154-8470-53E2191C1DCB}"/>
                </a:ext>
              </a:extLst>
            </p:cNvPr>
            <p:cNvSpPr>
              <a:spLocks noChangeShapeType="1"/>
            </p:cNvSpPr>
            <p:nvPr/>
          </p:nvSpPr>
          <p:spPr bwMode="auto">
            <a:xfrm>
              <a:off x="2307" y="2105"/>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167">
              <a:extLst>
                <a:ext uri="{FF2B5EF4-FFF2-40B4-BE49-F238E27FC236}">
                  <a16:creationId xmlns:a16="http://schemas.microsoft.com/office/drawing/2014/main" id="{0BDBDA87-E110-4AD8-828A-12F1DD85CC96}"/>
                </a:ext>
              </a:extLst>
            </p:cNvPr>
            <p:cNvSpPr>
              <a:spLocks noChangeShapeType="1"/>
            </p:cNvSpPr>
            <p:nvPr/>
          </p:nvSpPr>
          <p:spPr bwMode="auto">
            <a:xfrm>
              <a:off x="2364"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168">
              <a:extLst>
                <a:ext uri="{FF2B5EF4-FFF2-40B4-BE49-F238E27FC236}">
                  <a16:creationId xmlns:a16="http://schemas.microsoft.com/office/drawing/2014/main" id="{2AFFBBDB-24F0-42A3-8AB1-F4ED0571B73E}"/>
                </a:ext>
              </a:extLst>
            </p:cNvPr>
            <p:cNvSpPr>
              <a:spLocks noChangeShapeType="1"/>
            </p:cNvSpPr>
            <p:nvPr/>
          </p:nvSpPr>
          <p:spPr bwMode="auto">
            <a:xfrm>
              <a:off x="2425"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169">
              <a:extLst>
                <a:ext uri="{FF2B5EF4-FFF2-40B4-BE49-F238E27FC236}">
                  <a16:creationId xmlns:a16="http://schemas.microsoft.com/office/drawing/2014/main" id="{402D70AE-CCF5-4E20-95C7-C748D5F16498}"/>
                </a:ext>
              </a:extLst>
            </p:cNvPr>
            <p:cNvSpPr>
              <a:spLocks noChangeShapeType="1"/>
            </p:cNvSpPr>
            <p:nvPr/>
          </p:nvSpPr>
          <p:spPr bwMode="auto">
            <a:xfrm>
              <a:off x="2481" y="2103"/>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9" name="Line 170">
              <a:extLst>
                <a:ext uri="{FF2B5EF4-FFF2-40B4-BE49-F238E27FC236}">
                  <a16:creationId xmlns:a16="http://schemas.microsoft.com/office/drawing/2014/main" id="{615F1050-39CF-414C-8CB8-00A68F99CCB6}"/>
                </a:ext>
              </a:extLst>
            </p:cNvPr>
            <p:cNvSpPr>
              <a:spLocks noChangeShapeType="1"/>
            </p:cNvSpPr>
            <p:nvPr/>
          </p:nvSpPr>
          <p:spPr bwMode="auto">
            <a:xfrm>
              <a:off x="2196" y="2104"/>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0" name="Rectangle 171">
              <a:extLst>
                <a:ext uri="{FF2B5EF4-FFF2-40B4-BE49-F238E27FC236}">
                  <a16:creationId xmlns:a16="http://schemas.microsoft.com/office/drawing/2014/main" id="{1968E9CA-C799-4F8F-BB9A-E9E971B9D67A}"/>
                </a:ext>
              </a:extLst>
            </p:cNvPr>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1" name="Rectangle 172">
              <a:extLst>
                <a:ext uri="{FF2B5EF4-FFF2-40B4-BE49-F238E27FC236}">
                  <a16:creationId xmlns:a16="http://schemas.microsoft.com/office/drawing/2014/main" id="{B10C55AB-E5F4-4AA2-8817-7950E55E1262}"/>
                </a:ext>
              </a:extLst>
            </p:cNvPr>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2" name="Rectangle 173">
              <a:extLst>
                <a:ext uri="{FF2B5EF4-FFF2-40B4-BE49-F238E27FC236}">
                  <a16:creationId xmlns:a16="http://schemas.microsoft.com/office/drawing/2014/main" id="{7BF426F9-4C0F-4BEC-8780-D30DF3773A26}"/>
                </a:ext>
              </a:extLst>
            </p:cNvPr>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3" name="Rectangle 174">
              <a:extLst>
                <a:ext uri="{FF2B5EF4-FFF2-40B4-BE49-F238E27FC236}">
                  <a16:creationId xmlns:a16="http://schemas.microsoft.com/office/drawing/2014/main" id="{753ACB49-EE0D-4192-A18D-99CF46B81C7C}"/>
                </a:ext>
              </a:extLst>
            </p:cNvPr>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6424" name="Rectangle 175">
              <a:extLst>
                <a:ext uri="{FF2B5EF4-FFF2-40B4-BE49-F238E27FC236}">
                  <a16:creationId xmlns:a16="http://schemas.microsoft.com/office/drawing/2014/main" id="{6E2BEA49-CFF5-4137-B830-A3706575CC09}"/>
                </a:ext>
              </a:extLst>
            </p:cNvPr>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pic>
        <p:nvPicPr>
          <p:cNvPr id="16408" name="Picture 176" descr="Alice">
            <a:extLst>
              <a:ext uri="{FF2B5EF4-FFF2-40B4-BE49-F238E27FC236}">
                <a16:creationId xmlns:a16="http://schemas.microsoft.com/office/drawing/2014/main" id="{A9AAEBB9-CD3C-4A86-8068-8F27DB87A2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88" y="1633538"/>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Rectangle 177">
            <a:extLst>
              <a:ext uri="{FF2B5EF4-FFF2-40B4-BE49-F238E27FC236}">
                <a16:creationId xmlns:a16="http://schemas.microsoft.com/office/drawing/2014/main" id="{2D24C4FC-E0AA-418A-828B-08943064A5A3}"/>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6481" name="Clip" r:id="rId8" imgW="0" imgH="0" progId="MS_ClipArt_Gallery.2">
                  <p:embed/>
                </p:oleObj>
              </mc:Choice>
              <mc:Fallback>
                <p:oleObj name="Clip" r:id="rId8" imgW="0" imgH="0" progId="MS_ClipArt_Gallery.2">
                  <p:embed/>
                  <p:pic>
                    <p:nvPicPr>
                      <p:cNvPr id="0" name="Rectangle 177"/>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Rectangle 178">
            <a:extLst>
              <a:ext uri="{FF2B5EF4-FFF2-40B4-BE49-F238E27FC236}">
                <a16:creationId xmlns:a16="http://schemas.microsoft.com/office/drawing/2014/main" id="{613B8830-979D-4949-8BB5-3CD5D20AC5E6}"/>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6482" name="Clip" r:id="rId9" imgW="0" imgH="0" progId="MS_ClipArt_Gallery.2">
                  <p:embed/>
                </p:oleObj>
              </mc:Choice>
              <mc:Fallback>
                <p:oleObj name="Clip" r:id="rId9" imgW="0" imgH="0" progId="MS_ClipArt_Gallery.2">
                  <p:embed/>
                  <p:pic>
                    <p:nvPicPr>
                      <p:cNvPr id="0" name="Rectangle 17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409" name="Picture 179" descr="Bob">
            <a:extLst>
              <a:ext uri="{FF2B5EF4-FFF2-40B4-BE49-F238E27FC236}">
                <a16:creationId xmlns:a16="http://schemas.microsoft.com/office/drawing/2014/main" id="{86A9869B-3C93-421E-9292-5B6EFB7B02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1463" y="1571625"/>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66" name="Rectangle 2">
            <a:extLst>
              <a:ext uri="{FF2B5EF4-FFF2-40B4-BE49-F238E27FC236}">
                <a16:creationId xmlns:a16="http://schemas.microsoft.com/office/drawing/2014/main" id="{A9F3D287-E9D4-4E2B-A467-B4EB5F8D9A62}"/>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邮件访问协议</a:t>
            </a:r>
            <a:r>
              <a:rPr lang="en-US" altLang="zh-CN" sz="4000"/>
              <a:t>(POP3&amp;IMAP4)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0DF1610E-1EAC-4EF1-8656-9E1B934FCA0E}"/>
              </a:ext>
            </a:extLst>
          </p:cNvPr>
          <p:cNvSpPr>
            <a:spLocks noGrp="1"/>
          </p:cNvSpPr>
          <p:nvPr>
            <p:ph type="sldNum" sz="quarter" idx="10"/>
          </p:nvPr>
        </p:nvSpPr>
        <p:spPr/>
        <p:txBody>
          <a:bodyPr/>
          <a:lstStyle/>
          <a:p>
            <a:fld id="{650D9C92-B51D-4F75-88B0-90EADEF6AC75}" type="slidenum">
              <a:rPr lang="en-US" altLang="ko-KR"/>
              <a:pPr/>
              <a:t>67</a:t>
            </a:fld>
            <a:endParaRPr lang="en-US" altLang="ko-KR"/>
          </a:p>
        </p:txBody>
      </p:sp>
      <p:sp>
        <p:nvSpPr>
          <p:cNvPr id="69637" name="Rectangle 5">
            <a:extLst>
              <a:ext uri="{FF2B5EF4-FFF2-40B4-BE49-F238E27FC236}">
                <a16:creationId xmlns:a16="http://schemas.microsoft.com/office/drawing/2014/main" id="{3B92C857-2394-4541-8A6F-F0CCE403DB63}"/>
              </a:ext>
            </a:extLst>
          </p:cNvPr>
          <p:cNvSpPr>
            <a:spLocks noGrp="1" noChangeArrowheads="1"/>
          </p:cNvSpPr>
          <p:nvPr>
            <p:ph type="body" idx="4294967295"/>
          </p:nvPr>
        </p:nvSpPr>
        <p:spPr>
          <a:xfrm>
            <a:off x="457200" y="1719263"/>
            <a:ext cx="8229600" cy="4411662"/>
          </a:xfrm>
          <a:noFill/>
        </p:spPr>
        <p:txBody>
          <a:bodyPr/>
          <a:lstStyle/>
          <a:p>
            <a:r>
              <a:rPr lang="zh-CN" altLang="en-US" b="1">
                <a:latin typeface="黑体" panose="02010609060101010101" pitchFamily="49" charset="-122"/>
              </a:rPr>
              <a:t>今天越来越多的用户使用基于</a:t>
            </a:r>
            <a:r>
              <a:rPr lang="en-US" altLang="zh-CN" b="1">
                <a:latin typeface="黑体" panose="02010609060101010101" pitchFamily="49" charset="-122"/>
              </a:rPr>
              <a:t>Web</a:t>
            </a:r>
            <a:r>
              <a:rPr lang="zh-CN" altLang="en-US" b="1">
                <a:latin typeface="黑体" panose="02010609060101010101" pitchFamily="49" charset="-122"/>
              </a:rPr>
              <a:t>的电子邮件</a:t>
            </a:r>
            <a:endParaRPr lang="en-US" altLang="zh-CN">
              <a:latin typeface="黑体" panose="02010609060101010101" pitchFamily="49" charset="-122"/>
            </a:endParaRPr>
          </a:p>
          <a:p>
            <a:pPr lvl="1"/>
            <a:r>
              <a:rPr lang="en-US" altLang="zh-CN">
                <a:latin typeface="黑体" panose="02010609060101010101" pitchFamily="49" charset="-122"/>
              </a:rPr>
              <a:t>Hotmail</a:t>
            </a:r>
            <a:r>
              <a:rPr lang="zh-CN" altLang="en-US">
                <a:latin typeface="黑体" panose="02010609060101010101" pitchFamily="49" charset="-122"/>
              </a:rPr>
              <a:t>，</a:t>
            </a:r>
            <a:r>
              <a:rPr lang="en-US" altLang="zh-CN">
                <a:latin typeface="黑体" panose="02010609060101010101" pitchFamily="49" charset="-122"/>
              </a:rPr>
              <a:t>163</a:t>
            </a:r>
            <a:r>
              <a:rPr lang="zh-CN" altLang="en-US">
                <a:latin typeface="黑体" panose="02010609060101010101" pitchFamily="49" charset="-122"/>
              </a:rPr>
              <a:t>邮箱等等</a:t>
            </a:r>
          </a:p>
          <a:p>
            <a:r>
              <a:rPr lang="zh-CN" altLang="en-US" b="1">
                <a:latin typeface="黑体" panose="02010609060101010101" pitchFamily="49" charset="-122"/>
              </a:rPr>
              <a:t>基于</a:t>
            </a:r>
            <a:r>
              <a:rPr lang="en-US" altLang="zh-CN" b="1">
                <a:latin typeface="黑体" panose="02010609060101010101" pitchFamily="49" charset="-122"/>
              </a:rPr>
              <a:t>Web</a:t>
            </a:r>
            <a:r>
              <a:rPr lang="zh-CN" altLang="en-US" b="1">
                <a:latin typeface="黑体" panose="02010609060101010101" pitchFamily="49" charset="-122"/>
              </a:rPr>
              <a:t>的电子邮件</a:t>
            </a:r>
            <a:endParaRPr lang="en-US" altLang="zh-CN">
              <a:latin typeface="黑体" panose="02010609060101010101" pitchFamily="49" charset="-122"/>
            </a:endParaRPr>
          </a:p>
          <a:p>
            <a:pPr lvl="1"/>
            <a:r>
              <a:rPr lang="en-US" altLang="zh-CN">
                <a:latin typeface="黑体" panose="02010609060101010101" pitchFamily="49" charset="-122"/>
              </a:rPr>
              <a:t>UA</a:t>
            </a:r>
            <a:r>
              <a:rPr lang="zh-CN" altLang="en-US">
                <a:latin typeface="黑体" panose="02010609060101010101" pitchFamily="49" charset="-122"/>
              </a:rPr>
              <a:t>是 浏览器</a:t>
            </a:r>
          </a:p>
          <a:p>
            <a:pPr lvl="1"/>
            <a:r>
              <a:rPr lang="zh-CN" altLang="en-US">
                <a:latin typeface="黑体" panose="02010609060101010101" pitchFamily="49" charset="-122"/>
              </a:rPr>
              <a:t>使用 </a:t>
            </a:r>
            <a:r>
              <a:rPr lang="en-US" altLang="zh-CN">
                <a:latin typeface="黑体" panose="02010609060101010101" pitchFamily="49" charset="-122"/>
              </a:rPr>
              <a:t>HTTP</a:t>
            </a:r>
            <a:r>
              <a:rPr lang="zh-CN" altLang="en-US">
                <a:latin typeface="黑体" panose="02010609060101010101" pitchFamily="49" charset="-122"/>
              </a:rPr>
              <a:t>而不是</a:t>
            </a:r>
            <a:r>
              <a:rPr lang="en-US" altLang="zh-CN">
                <a:latin typeface="黑体" panose="02010609060101010101" pitchFamily="49" charset="-122"/>
              </a:rPr>
              <a:t>SMTP</a:t>
            </a:r>
            <a:r>
              <a:rPr lang="zh-CN" altLang="en-US">
                <a:latin typeface="黑体" panose="02010609060101010101" pitchFamily="49" charset="-122"/>
              </a:rPr>
              <a:t>发送到源邮件服务器</a:t>
            </a:r>
          </a:p>
          <a:p>
            <a:pPr lvl="1"/>
            <a:r>
              <a:rPr lang="zh-CN" altLang="en-US">
                <a:latin typeface="黑体" panose="02010609060101010101" pitchFamily="49" charset="-122"/>
              </a:rPr>
              <a:t>使用</a:t>
            </a:r>
            <a:r>
              <a:rPr lang="en-US" altLang="zh-CN">
                <a:latin typeface="黑体" panose="02010609060101010101" pitchFamily="49" charset="-122"/>
              </a:rPr>
              <a:t>SMTP </a:t>
            </a:r>
            <a:r>
              <a:rPr lang="zh-CN" altLang="en-US">
                <a:latin typeface="黑体" panose="02010609060101010101" pitchFamily="49" charset="-122"/>
              </a:rPr>
              <a:t>发送邮件到目的邮件服务器</a:t>
            </a:r>
            <a:r>
              <a:rPr lang="zh-CN" altLang="en-US" sz="2800">
                <a:latin typeface="黑体" panose="02010609060101010101" pitchFamily="49" charset="-122"/>
              </a:rPr>
              <a:t> </a:t>
            </a:r>
          </a:p>
        </p:txBody>
      </p:sp>
      <p:sp>
        <p:nvSpPr>
          <p:cNvPr id="69639" name="Rectangle 2">
            <a:extLst>
              <a:ext uri="{FF2B5EF4-FFF2-40B4-BE49-F238E27FC236}">
                <a16:creationId xmlns:a16="http://schemas.microsoft.com/office/drawing/2014/main" id="{8D7C408B-481C-484A-8829-E8910D9FD48B}"/>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zh-CN" altLang="en-US" sz="4000" b="1">
                <a:ea typeface="宋体" panose="02010600030101010101" pitchFamily="2" charset="-122"/>
              </a:rPr>
              <a:t>基于</a:t>
            </a:r>
            <a:r>
              <a:rPr lang="en-US" altLang="zh-CN" sz="4000" b="1">
                <a:ea typeface="宋体" panose="02010600030101010101" pitchFamily="2" charset="-122"/>
              </a:rPr>
              <a:t>Web</a:t>
            </a:r>
            <a:r>
              <a:rPr lang="zh-CN" altLang="en-US" sz="4000" b="1">
                <a:ea typeface="宋体" panose="02010600030101010101" pitchFamily="2" charset="-122"/>
              </a:rPr>
              <a:t>的电子邮件</a:t>
            </a:r>
            <a:endParaRPr lang="en-US" altLang="zh-CN" sz="4000" b="1">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44F0FD56-0345-4567-87B6-F2D037DDBBDE}"/>
              </a:ext>
            </a:extLst>
          </p:cNvPr>
          <p:cNvSpPr>
            <a:spLocks noGrp="1"/>
          </p:cNvSpPr>
          <p:nvPr>
            <p:ph type="sldNum" sz="quarter" idx="10"/>
          </p:nvPr>
        </p:nvSpPr>
        <p:spPr/>
        <p:txBody>
          <a:bodyPr/>
          <a:lstStyle/>
          <a:p>
            <a:fld id="{75A4CD21-16E3-45F2-A45A-677D7FC66AD3}" type="slidenum">
              <a:rPr lang="en-US" altLang="ko-KR"/>
              <a:pPr/>
              <a:t>68</a:t>
            </a:fld>
            <a:endParaRPr lang="en-US" altLang="ko-KR"/>
          </a:p>
        </p:txBody>
      </p:sp>
      <p:sp>
        <p:nvSpPr>
          <p:cNvPr id="226306" name="Rectangle 3">
            <a:extLst>
              <a:ext uri="{FF2B5EF4-FFF2-40B4-BE49-F238E27FC236}">
                <a16:creationId xmlns:a16="http://schemas.microsoft.com/office/drawing/2014/main" id="{63B6504E-116F-42A1-A760-A1E08A84DA0D}"/>
              </a:ext>
            </a:extLst>
          </p:cNvPr>
          <p:cNvSpPr>
            <a:spLocks noGrp="1" noChangeArrowheads="1"/>
          </p:cNvSpPr>
          <p:nvPr>
            <p:ph type="body" sz="half" idx="4294967295"/>
          </p:nvPr>
        </p:nvSpPr>
        <p:spPr>
          <a:xfrm>
            <a:off x="1028700" y="1473200"/>
            <a:ext cx="7399338" cy="4114800"/>
          </a:xfrm>
        </p:spPr>
        <p:txBody>
          <a:bodyPr/>
          <a:lstStyle/>
          <a:p>
            <a:r>
              <a:rPr lang="en-US" altLang="zh-CN"/>
              <a:t>2.1 </a:t>
            </a:r>
            <a:r>
              <a:rPr lang="zh-CN" altLang="en-US"/>
              <a:t>应用层协议原理</a:t>
            </a:r>
          </a:p>
          <a:p>
            <a:r>
              <a:rPr lang="en-US" altLang="zh-CN"/>
              <a:t>2.2 Web</a:t>
            </a:r>
            <a:r>
              <a:rPr lang="zh-CN" altLang="en-US"/>
              <a:t>应用和</a:t>
            </a:r>
            <a:r>
              <a:rPr lang="en-US" altLang="zh-CN"/>
              <a:t>HTTP</a:t>
            </a:r>
            <a:r>
              <a:rPr lang="zh-CN" altLang="en-US"/>
              <a:t>协议</a:t>
            </a:r>
          </a:p>
          <a:p>
            <a:r>
              <a:rPr lang="en-US" altLang="zh-CN"/>
              <a:t>2.3 </a:t>
            </a:r>
            <a:r>
              <a:rPr lang="zh-CN" altLang="en-US"/>
              <a:t>文件传输协议：</a:t>
            </a:r>
            <a:r>
              <a:rPr lang="en-US" altLang="zh-CN"/>
              <a:t>FTP </a:t>
            </a:r>
            <a:endParaRPr lang="en-US" altLang="zh-CN">
              <a:solidFill>
                <a:srgbClr val="FF0000"/>
              </a:solidFill>
            </a:endParaRPr>
          </a:p>
          <a:p>
            <a:r>
              <a:rPr lang="en-US" altLang="zh-CN"/>
              <a:t>2.4 </a:t>
            </a:r>
            <a:r>
              <a:rPr lang="zh-CN" altLang="en-US"/>
              <a:t>电子邮件</a:t>
            </a:r>
          </a:p>
          <a:p>
            <a:r>
              <a:rPr lang="en-US" altLang="zh-CN" b="1">
                <a:solidFill>
                  <a:srgbClr val="FF0000"/>
                </a:solidFill>
              </a:rPr>
              <a:t>2.5 </a:t>
            </a:r>
            <a:r>
              <a:rPr lang="zh-CN" altLang="en-US" b="1">
                <a:solidFill>
                  <a:srgbClr val="FF0000"/>
                </a:solidFill>
              </a:rPr>
              <a:t>域名系统</a:t>
            </a:r>
            <a:r>
              <a:rPr lang="en-US" altLang="zh-CN" b="1">
                <a:solidFill>
                  <a:srgbClr val="FF0000"/>
                </a:solidFill>
              </a:rPr>
              <a:t>DNS</a:t>
            </a:r>
          </a:p>
          <a:p>
            <a:r>
              <a:rPr lang="en-US" altLang="zh-CN"/>
              <a:t>2.6 P2P </a:t>
            </a:r>
            <a:r>
              <a:rPr lang="zh-CN" altLang="en-US"/>
              <a:t>应用</a:t>
            </a:r>
            <a:endParaRPr lang="en-US" altLang="zh-CN"/>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98C626E7-461F-4742-8754-8B379AAF2BF9}"/>
              </a:ext>
            </a:extLst>
          </p:cNvPr>
          <p:cNvSpPr>
            <a:spLocks noGrp="1"/>
          </p:cNvSpPr>
          <p:nvPr>
            <p:ph type="sldNum" sz="quarter" idx="10"/>
          </p:nvPr>
        </p:nvSpPr>
        <p:spPr/>
        <p:txBody>
          <a:bodyPr/>
          <a:lstStyle/>
          <a:p>
            <a:fld id="{55CD3A9F-46CB-4387-AAD7-2941E7293858}" type="slidenum">
              <a:rPr lang="en-US" altLang="ko-KR"/>
              <a:pPr/>
              <a:t>69</a:t>
            </a:fld>
            <a:endParaRPr lang="en-US" altLang="ko-KR"/>
          </a:p>
        </p:txBody>
      </p:sp>
      <p:sp>
        <p:nvSpPr>
          <p:cNvPr id="71685" name="Rectangle 3">
            <a:extLst>
              <a:ext uri="{FF2B5EF4-FFF2-40B4-BE49-F238E27FC236}">
                <a16:creationId xmlns:a16="http://schemas.microsoft.com/office/drawing/2014/main" id="{E88CDA2A-9EA1-4BB6-8348-5955955F8303}"/>
              </a:ext>
            </a:extLst>
          </p:cNvPr>
          <p:cNvSpPr>
            <a:spLocks noGrp="1" noChangeArrowheads="1"/>
          </p:cNvSpPr>
          <p:nvPr>
            <p:ph type="body" sz="half" idx="4294967295"/>
          </p:nvPr>
        </p:nvSpPr>
        <p:spPr>
          <a:xfrm>
            <a:off x="736600" y="2843213"/>
            <a:ext cx="7493000" cy="3194050"/>
          </a:xfrm>
        </p:spPr>
        <p:txBody>
          <a:bodyPr/>
          <a:lstStyle/>
          <a:p>
            <a:pPr>
              <a:buFont typeface="Wingdings" panose="05000000000000000000" pitchFamily="2" charset="2"/>
              <a:buNone/>
            </a:pPr>
            <a:r>
              <a:rPr lang="zh-CN" altLang="en-US">
                <a:solidFill>
                  <a:srgbClr val="FF0000"/>
                </a:solidFill>
              </a:rPr>
              <a:t>人</a:t>
            </a:r>
            <a:r>
              <a:rPr lang="en-US" altLang="zh-CN">
                <a:solidFill>
                  <a:srgbClr val="FF0000"/>
                </a:solidFill>
              </a:rPr>
              <a:t>:</a:t>
            </a:r>
            <a:r>
              <a:rPr lang="en-US" altLang="zh-CN"/>
              <a:t> </a:t>
            </a:r>
            <a:r>
              <a:rPr lang="zh-CN" altLang="en-US"/>
              <a:t>许多标识符</a:t>
            </a:r>
          </a:p>
          <a:p>
            <a:pPr lvl="1"/>
            <a:r>
              <a:rPr lang="zh-CN" altLang="en-US"/>
              <a:t>名字</a:t>
            </a:r>
            <a:r>
              <a:rPr lang="en-US" altLang="zh-CN"/>
              <a:t>,</a:t>
            </a:r>
            <a:r>
              <a:rPr lang="zh-CN" altLang="en-US"/>
              <a:t>身份证号</a:t>
            </a:r>
            <a:r>
              <a:rPr lang="en-US" altLang="zh-CN"/>
              <a:t>,</a:t>
            </a:r>
            <a:r>
              <a:rPr lang="zh-CN" altLang="en-US"/>
              <a:t>学号</a:t>
            </a:r>
            <a:r>
              <a:rPr lang="en-US" altLang="zh-CN"/>
              <a:t>, </a:t>
            </a:r>
            <a:r>
              <a:rPr lang="zh-CN" altLang="en-US"/>
              <a:t>护照号</a:t>
            </a:r>
          </a:p>
          <a:p>
            <a:pPr>
              <a:buFont typeface="Wingdings" panose="05000000000000000000" pitchFamily="2" charset="2"/>
              <a:buNone/>
            </a:pPr>
            <a:r>
              <a:rPr lang="zh-CN" altLang="en-US">
                <a:solidFill>
                  <a:srgbClr val="FF0000"/>
                </a:solidFill>
              </a:rPr>
              <a:t>因特网主机、路由器</a:t>
            </a:r>
            <a:r>
              <a:rPr lang="en-US" altLang="zh-CN">
                <a:solidFill>
                  <a:srgbClr val="FF0000"/>
                </a:solidFill>
              </a:rPr>
              <a:t>:</a:t>
            </a:r>
            <a:endParaRPr lang="en-US" altLang="zh-CN"/>
          </a:p>
          <a:p>
            <a:pPr lvl="1"/>
            <a:r>
              <a:rPr lang="zh-CN" altLang="en-US"/>
              <a:t>主机名：</a:t>
            </a:r>
            <a:r>
              <a:rPr lang="en-US" altLang="zh-CN"/>
              <a:t>www.swust.edu.cn</a:t>
            </a:r>
          </a:p>
          <a:p>
            <a:pPr lvl="1"/>
            <a:r>
              <a:rPr lang="en-US" altLang="zh-CN"/>
              <a:t>IP</a:t>
            </a:r>
            <a:r>
              <a:rPr lang="zh-CN" altLang="en-US"/>
              <a:t>地址</a:t>
            </a:r>
            <a:r>
              <a:rPr lang="en-US" altLang="zh-CN"/>
              <a:t>(32 bit) </a:t>
            </a:r>
            <a:r>
              <a:rPr lang="zh-CN" altLang="en-US"/>
              <a:t>：</a:t>
            </a:r>
            <a:r>
              <a:rPr lang="en-US" altLang="zh-CN"/>
              <a:t>220.166.52.4</a:t>
            </a:r>
          </a:p>
          <a:p>
            <a:pPr>
              <a:buFont typeface="Wingdings" panose="05000000000000000000" pitchFamily="2" charset="2"/>
              <a:buNone/>
            </a:pPr>
            <a:r>
              <a:rPr lang="zh-CN" altLang="en-US" u="sng">
                <a:solidFill>
                  <a:srgbClr val="FF0000"/>
                </a:solidFill>
              </a:rPr>
              <a:t>问题</a:t>
            </a:r>
            <a:r>
              <a:rPr lang="en-US" altLang="zh-CN" u="sng">
                <a:solidFill>
                  <a:srgbClr val="FF0000"/>
                </a:solidFill>
              </a:rPr>
              <a:t>:</a:t>
            </a:r>
            <a:r>
              <a:rPr lang="en-US" altLang="zh-CN"/>
              <a:t> IP</a:t>
            </a:r>
            <a:r>
              <a:rPr lang="zh-CN" altLang="en-US"/>
              <a:t>地址和名字之间的映射？</a:t>
            </a:r>
            <a:endParaRPr lang="en-US" altLang="zh-CN"/>
          </a:p>
        </p:txBody>
      </p:sp>
      <p:sp>
        <p:nvSpPr>
          <p:cNvPr id="71688" name="Rectangle 2">
            <a:extLst>
              <a:ext uri="{FF2B5EF4-FFF2-40B4-BE49-F238E27FC236}">
                <a16:creationId xmlns:a16="http://schemas.microsoft.com/office/drawing/2014/main" id="{FBCC33A1-4101-4CA6-9DE8-44BBDDDC4A26}"/>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DNS: </a:t>
            </a:r>
            <a:r>
              <a:rPr lang="zh-CN" altLang="en-US" sz="4000"/>
              <a:t>域名系统</a:t>
            </a:r>
            <a:endParaRPr lang="en-US" altLang="zh-CN" sz="4000"/>
          </a:p>
        </p:txBody>
      </p:sp>
      <p:sp>
        <p:nvSpPr>
          <p:cNvPr id="71689" name="Rectangle 3">
            <a:extLst>
              <a:ext uri="{FF2B5EF4-FFF2-40B4-BE49-F238E27FC236}">
                <a16:creationId xmlns:a16="http://schemas.microsoft.com/office/drawing/2014/main" id="{DBE8254F-3E11-4464-8D52-D1FCC0538063}"/>
              </a:ext>
            </a:extLst>
          </p:cNvPr>
          <p:cNvSpPr>
            <a:spLocks noChangeArrowheads="1"/>
          </p:cNvSpPr>
          <p:nvPr/>
        </p:nvSpPr>
        <p:spPr bwMode="auto">
          <a:xfrm>
            <a:off x="533400" y="1066800"/>
            <a:ext cx="80232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r>
              <a:rPr lang="en-US" altLang="zh-CN">
                <a:solidFill>
                  <a:schemeClr val="accent2"/>
                </a:solidFill>
              </a:rPr>
              <a:t>DNS: Domain Name System</a:t>
            </a:r>
            <a:r>
              <a:rPr lang="zh-CN" altLang="en-US">
                <a:solidFill>
                  <a:schemeClr val="accent2"/>
                </a:solidFill>
              </a:rPr>
              <a:t>域名系统</a:t>
            </a:r>
          </a:p>
          <a:p>
            <a:pPr lvl="1"/>
            <a:r>
              <a:rPr lang="zh-CN" altLang="en-US"/>
              <a:t>同时</a:t>
            </a:r>
            <a:r>
              <a:rPr lang="en-US" altLang="zh-CN"/>
              <a:t>: Domain Name Server</a:t>
            </a:r>
            <a:r>
              <a:rPr lang="zh-CN" altLang="en-US"/>
              <a:t>域名服务器</a:t>
            </a:r>
            <a:r>
              <a:rPr lang="en-US" altLang="zh-CN"/>
              <a:t>, DNS</a:t>
            </a:r>
            <a:r>
              <a:rPr lang="zh-CN" altLang="en-US"/>
              <a:t>协议</a:t>
            </a:r>
          </a:p>
          <a:p>
            <a:pPr lvl="1"/>
            <a:r>
              <a:rPr lang="zh-CN" altLang="en-US"/>
              <a:t>分布式数据库，提供名字服务</a:t>
            </a:r>
          </a:p>
        </p:txBody>
      </p:sp>
      <p:sp>
        <p:nvSpPr>
          <p:cNvPr id="71690" name="AutoShape 10">
            <a:extLst>
              <a:ext uri="{FF2B5EF4-FFF2-40B4-BE49-F238E27FC236}">
                <a16:creationId xmlns:a16="http://schemas.microsoft.com/office/drawing/2014/main" id="{531F8DE9-715D-44D2-B1E2-BD3E54F34C0B}"/>
              </a:ext>
            </a:extLst>
          </p:cNvPr>
          <p:cNvSpPr>
            <a:spLocks noChangeArrowheads="1"/>
          </p:cNvSpPr>
          <p:nvPr/>
        </p:nvSpPr>
        <p:spPr bwMode="auto">
          <a:xfrm>
            <a:off x="6188075" y="5208588"/>
            <a:ext cx="2759075" cy="1166812"/>
          </a:xfrm>
          <a:prstGeom prst="roundRect">
            <a:avLst>
              <a:gd name="adj" fmla="val 16667"/>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latin typeface="黑体" panose="02010609060101010101" pitchFamily="49" charset="-122"/>
                <a:ea typeface="黑体" panose="02010609060101010101" pitchFamily="49" charset="-122"/>
              </a:rPr>
              <a:t>DNS</a:t>
            </a:r>
            <a:r>
              <a:rPr kumimoji="1" lang="zh-CN" altLang="en-US" sz="2800">
                <a:latin typeface="黑体" panose="02010609060101010101" pitchFamily="49" charset="-122"/>
                <a:ea typeface="黑体" panose="02010609060101010101" pitchFamily="49" charset="-122"/>
              </a:rPr>
              <a:t>完成主机名</a:t>
            </a:r>
          </a:p>
          <a:p>
            <a:r>
              <a:rPr kumimoji="1" lang="zh-CN" altLang="en-US" sz="2800">
                <a:latin typeface="黑体" panose="02010609060101010101" pitchFamily="49" charset="-122"/>
                <a:ea typeface="黑体" panose="02010609060101010101" pitchFamily="49" charset="-122"/>
              </a:rPr>
              <a:t>到</a:t>
            </a:r>
            <a:r>
              <a:rPr kumimoji="1" lang="en-US" altLang="zh-CN" sz="2800">
                <a:latin typeface="黑体" panose="02010609060101010101" pitchFamily="49" charset="-122"/>
                <a:ea typeface="黑体" panose="02010609060101010101" pitchFamily="49" charset="-122"/>
              </a:rPr>
              <a:t>IP</a:t>
            </a:r>
            <a:r>
              <a:rPr kumimoji="1" lang="zh-CN" altLang="en-US" sz="2800">
                <a:latin typeface="黑体" panose="02010609060101010101" pitchFamily="49" charset="-122"/>
                <a:ea typeface="黑体" panose="02010609060101010101" pitchFamily="49" charset="-122"/>
              </a:rPr>
              <a:t>地址的解析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8617C42F-5E81-400C-BBB8-BBC0A08EF2F9}"/>
              </a:ext>
            </a:extLst>
          </p:cNvPr>
          <p:cNvSpPr>
            <a:spLocks noGrp="1"/>
          </p:cNvSpPr>
          <p:nvPr>
            <p:ph type="sldNum" sz="quarter" idx="10"/>
          </p:nvPr>
        </p:nvSpPr>
        <p:spPr/>
        <p:txBody>
          <a:bodyPr/>
          <a:lstStyle/>
          <a:p>
            <a:fld id="{64F82425-AF31-40CD-A78E-60D079280C59}" type="slidenum">
              <a:rPr lang="en-US" altLang="ko-KR"/>
              <a:pPr/>
              <a:t>7</a:t>
            </a:fld>
            <a:endParaRPr lang="en-US" altLang="ko-KR"/>
          </a:p>
        </p:txBody>
      </p:sp>
      <p:sp>
        <p:nvSpPr>
          <p:cNvPr id="26629" name="Rectangle 3">
            <a:extLst>
              <a:ext uri="{FF2B5EF4-FFF2-40B4-BE49-F238E27FC236}">
                <a16:creationId xmlns:a16="http://schemas.microsoft.com/office/drawing/2014/main" id="{AB640810-2700-4267-8694-9FCBA41EEC1B}"/>
              </a:ext>
            </a:extLst>
          </p:cNvPr>
          <p:cNvSpPr>
            <a:spLocks noGrp="1" noChangeArrowheads="1"/>
          </p:cNvSpPr>
          <p:nvPr>
            <p:ph type="body" idx="4294967295"/>
          </p:nvPr>
        </p:nvSpPr>
        <p:spPr>
          <a:xfrm>
            <a:off x="533400" y="1223963"/>
            <a:ext cx="8023225" cy="4114800"/>
          </a:xfrm>
        </p:spPr>
        <p:txBody>
          <a:bodyPr/>
          <a:lstStyle/>
          <a:p>
            <a:pPr>
              <a:lnSpc>
                <a:spcPct val="140000"/>
              </a:lnSpc>
            </a:pPr>
            <a:r>
              <a:rPr lang="zh-CN" altLang="en-US"/>
              <a:t>客户机</a:t>
            </a:r>
            <a:r>
              <a:rPr lang="en-US" altLang="zh-CN"/>
              <a:t>/</a:t>
            </a:r>
            <a:r>
              <a:rPr lang="zh-CN" altLang="en-US"/>
              <a:t>服务器</a:t>
            </a:r>
          </a:p>
          <a:p>
            <a:pPr>
              <a:lnSpc>
                <a:spcPct val="140000"/>
              </a:lnSpc>
            </a:pPr>
            <a:r>
              <a:rPr lang="zh-CN" altLang="en-US"/>
              <a:t>对等 </a:t>
            </a:r>
            <a:r>
              <a:rPr lang="en-US" altLang="zh-CN"/>
              <a:t>(P2P)</a:t>
            </a:r>
          </a:p>
          <a:p>
            <a:pPr>
              <a:lnSpc>
                <a:spcPct val="140000"/>
              </a:lnSpc>
            </a:pPr>
            <a:r>
              <a:rPr lang="zh-CN" altLang="en-US"/>
              <a:t>客户机</a:t>
            </a:r>
            <a:r>
              <a:rPr lang="en-US" altLang="zh-CN"/>
              <a:t>/</a:t>
            </a:r>
            <a:r>
              <a:rPr lang="zh-CN" altLang="en-US"/>
              <a:t>服务器与</a:t>
            </a:r>
            <a:r>
              <a:rPr lang="en-US" altLang="zh-CN"/>
              <a:t>P2P</a:t>
            </a:r>
            <a:r>
              <a:rPr lang="zh-CN" altLang="en-US"/>
              <a:t>的混合</a:t>
            </a:r>
          </a:p>
        </p:txBody>
      </p:sp>
      <p:sp>
        <p:nvSpPr>
          <p:cNvPr id="26632" name="Rectangle 2">
            <a:extLst>
              <a:ext uri="{FF2B5EF4-FFF2-40B4-BE49-F238E27FC236}">
                <a16:creationId xmlns:a16="http://schemas.microsoft.com/office/drawing/2014/main" id="{4B466079-F948-4CA3-A06A-2AE2F71401D5}"/>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网络应用程序体系结构</a:t>
            </a:r>
            <a:endParaRPr lang="en-US" altLang="zh-CN" sz="4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9EE8F05B-ABFC-43AB-8D46-571C0199DA44}"/>
              </a:ext>
            </a:extLst>
          </p:cNvPr>
          <p:cNvSpPr>
            <a:spLocks noGrp="1"/>
          </p:cNvSpPr>
          <p:nvPr>
            <p:ph type="sldNum" sz="quarter" idx="10"/>
          </p:nvPr>
        </p:nvSpPr>
        <p:spPr/>
        <p:txBody>
          <a:bodyPr/>
          <a:lstStyle/>
          <a:p>
            <a:fld id="{6DBAF077-D124-45FC-9B4C-5104D008F2E2}" type="slidenum">
              <a:rPr lang="en-US" altLang="ko-KR"/>
              <a:pPr/>
              <a:t>70</a:t>
            </a:fld>
            <a:endParaRPr lang="en-US" altLang="ko-KR"/>
          </a:p>
        </p:txBody>
      </p:sp>
      <p:sp>
        <p:nvSpPr>
          <p:cNvPr id="72709" name="Rectangle 4">
            <a:extLst>
              <a:ext uri="{FF2B5EF4-FFF2-40B4-BE49-F238E27FC236}">
                <a16:creationId xmlns:a16="http://schemas.microsoft.com/office/drawing/2014/main" id="{4C7E13D4-6A54-4286-B8DA-1C44E736A885}"/>
              </a:ext>
            </a:extLst>
          </p:cNvPr>
          <p:cNvSpPr>
            <a:spLocks noGrp="1" noChangeArrowheads="1"/>
          </p:cNvSpPr>
          <p:nvPr>
            <p:ph type="body" sz="half" idx="4294967295"/>
          </p:nvPr>
        </p:nvSpPr>
        <p:spPr>
          <a:xfrm>
            <a:off x="4405313" y="1455738"/>
            <a:ext cx="4191000" cy="4648200"/>
          </a:xfrm>
        </p:spPr>
        <p:txBody>
          <a:bodyPr/>
          <a:lstStyle/>
          <a:p>
            <a:pPr>
              <a:buFont typeface="Wingdings" panose="05000000000000000000" pitchFamily="2" charset="2"/>
              <a:buNone/>
            </a:pPr>
            <a:r>
              <a:rPr lang="zh-CN" altLang="en-US" u="sng">
                <a:solidFill>
                  <a:srgbClr val="FF0000"/>
                </a:solidFill>
              </a:rPr>
              <a:t>为何不用集中式</a:t>
            </a:r>
            <a:r>
              <a:rPr lang="en-US" altLang="zh-CN" u="sng">
                <a:solidFill>
                  <a:srgbClr val="FF0000"/>
                </a:solidFill>
              </a:rPr>
              <a:t>DNS?</a:t>
            </a:r>
          </a:p>
          <a:p>
            <a:r>
              <a:rPr lang="zh-CN" altLang="en-US"/>
              <a:t>单点故障</a:t>
            </a:r>
          </a:p>
          <a:p>
            <a:r>
              <a:rPr lang="zh-CN" altLang="en-US"/>
              <a:t>通信量</a:t>
            </a:r>
          </a:p>
          <a:p>
            <a:r>
              <a:rPr lang="zh-CN" altLang="en-US"/>
              <a:t>远程集中式数据库</a:t>
            </a:r>
          </a:p>
          <a:p>
            <a:r>
              <a:rPr lang="zh-CN" altLang="en-US"/>
              <a:t>维护</a:t>
            </a:r>
          </a:p>
          <a:p>
            <a:endParaRPr lang="en-US" altLang="zh-CN"/>
          </a:p>
        </p:txBody>
      </p:sp>
      <p:sp>
        <p:nvSpPr>
          <p:cNvPr id="72710" name="Rectangle 5">
            <a:extLst>
              <a:ext uri="{FF2B5EF4-FFF2-40B4-BE49-F238E27FC236}">
                <a16:creationId xmlns:a16="http://schemas.microsoft.com/office/drawing/2014/main" id="{D66F79C7-1EE4-42F6-812E-DA0D85774DEE}"/>
              </a:ext>
            </a:extLst>
          </p:cNvPr>
          <p:cNvSpPr>
            <a:spLocks noGrp="1" noChangeArrowheads="1"/>
          </p:cNvSpPr>
          <p:nvPr>
            <p:ph type="body" sz="half" idx="4294967295"/>
          </p:nvPr>
        </p:nvSpPr>
        <p:spPr>
          <a:xfrm>
            <a:off x="365125" y="1471613"/>
            <a:ext cx="3810000" cy="4648200"/>
          </a:xfrm>
        </p:spPr>
        <p:txBody>
          <a:bodyPr/>
          <a:lstStyle/>
          <a:p>
            <a:pPr>
              <a:buFont typeface="Wingdings" panose="05000000000000000000" pitchFamily="2" charset="2"/>
              <a:buNone/>
            </a:pPr>
            <a:r>
              <a:rPr lang="en-US" altLang="zh-CN" u="sng">
                <a:solidFill>
                  <a:srgbClr val="FF0000"/>
                </a:solidFill>
              </a:rPr>
              <a:t>DNS</a:t>
            </a:r>
            <a:r>
              <a:rPr lang="zh-CN" altLang="en-US" u="sng">
                <a:solidFill>
                  <a:srgbClr val="FF0000"/>
                </a:solidFill>
              </a:rPr>
              <a:t>服务</a:t>
            </a:r>
          </a:p>
          <a:p>
            <a:r>
              <a:rPr lang="zh-CN" altLang="en-US"/>
              <a:t>主机名到</a:t>
            </a:r>
            <a:r>
              <a:rPr lang="en-US" altLang="zh-CN"/>
              <a:t>IP</a:t>
            </a:r>
            <a:r>
              <a:rPr lang="zh-CN" altLang="en-US"/>
              <a:t>地址的转换</a:t>
            </a:r>
            <a:endParaRPr lang="en-US" altLang="zh-CN"/>
          </a:p>
          <a:p>
            <a:r>
              <a:rPr lang="zh-CN" altLang="en-US"/>
              <a:t>主机别名</a:t>
            </a:r>
          </a:p>
          <a:p>
            <a:r>
              <a:rPr lang="zh-CN" altLang="en-US"/>
              <a:t>负载分配</a:t>
            </a:r>
            <a:endParaRPr lang="en-US" altLang="zh-CN"/>
          </a:p>
          <a:p>
            <a:pPr lvl="1"/>
            <a:r>
              <a:rPr lang="zh-CN" altLang="en-US"/>
              <a:t>复制的</a:t>
            </a:r>
            <a:r>
              <a:rPr lang="en-US" altLang="zh-CN"/>
              <a:t>Web</a:t>
            </a:r>
            <a:r>
              <a:rPr lang="zh-CN" altLang="en-US"/>
              <a:t>服务器：对一个规范名的</a:t>
            </a:r>
            <a:r>
              <a:rPr lang="en-US" altLang="zh-CN"/>
              <a:t>IP</a:t>
            </a:r>
            <a:r>
              <a:rPr lang="zh-CN" altLang="en-US"/>
              <a:t>地址集合</a:t>
            </a:r>
          </a:p>
        </p:txBody>
      </p:sp>
      <p:sp>
        <p:nvSpPr>
          <p:cNvPr id="72712" name="Rectangle 2">
            <a:extLst>
              <a:ext uri="{FF2B5EF4-FFF2-40B4-BE49-F238E27FC236}">
                <a16:creationId xmlns:a16="http://schemas.microsoft.com/office/drawing/2014/main" id="{BE153073-32D9-4417-A56F-37A73CFAE0C5}"/>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en-US" altLang="zh-CN" sz="4000"/>
              <a:t> DNS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id="{2DD5CE50-7C35-4902-9630-98CEA8A643D8}"/>
              </a:ext>
            </a:extLst>
          </p:cNvPr>
          <p:cNvSpPr>
            <a:spLocks noGrp="1"/>
          </p:cNvSpPr>
          <p:nvPr>
            <p:ph type="sldNum" sz="quarter" idx="10"/>
          </p:nvPr>
        </p:nvSpPr>
        <p:spPr/>
        <p:txBody>
          <a:bodyPr/>
          <a:lstStyle/>
          <a:p>
            <a:fld id="{057EE063-5E53-46CA-9AB6-5924048C3F33}" type="slidenum">
              <a:rPr lang="en-US" altLang="ko-KR"/>
              <a:pPr/>
              <a:t>71</a:t>
            </a:fld>
            <a:endParaRPr lang="en-US" altLang="ko-KR"/>
          </a:p>
        </p:txBody>
      </p:sp>
      <p:grpSp>
        <p:nvGrpSpPr>
          <p:cNvPr id="73732" name="Group 23">
            <a:extLst>
              <a:ext uri="{FF2B5EF4-FFF2-40B4-BE49-F238E27FC236}">
                <a16:creationId xmlns:a16="http://schemas.microsoft.com/office/drawing/2014/main" id="{8B4BA315-B7CB-492D-B260-0192FB4564B5}"/>
              </a:ext>
            </a:extLst>
          </p:cNvPr>
          <p:cNvGrpSpPr>
            <a:grpSpLocks/>
          </p:cNvGrpSpPr>
          <p:nvPr/>
        </p:nvGrpSpPr>
        <p:grpSpPr bwMode="auto">
          <a:xfrm>
            <a:off x="438150" y="1093788"/>
            <a:ext cx="8142288" cy="2444750"/>
            <a:chOff x="230" y="576"/>
            <a:chExt cx="5462" cy="1757"/>
          </a:xfrm>
        </p:grpSpPr>
        <p:sp>
          <p:nvSpPr>
            <p:cNvPr id="73735" name="Text Box 2">
              <a:extLst>
                <a:ext uri="{FF2B5EF4-FFF2-40B4-BE49-F238E27FC236}">
                  <a16:creationId xmlns:a16="http://schemas.microsoft.com/office/drawing/2014/main" id="{34578574-2115-458C-9B8E-1FAB0CB0E118}"/>
                </a:ext>
              </a:extLst>
            </p:cNvPr>
            <p:cNvSpPr txBox="1">
              <a:spLocks noChangeArrowheads="1"/>
            </p:cNvSpPr>
            <p:nvPr/>
          </p:nvSpPr>
          <p:spPr bwMode="auto">
            <a:xfrm>
              <a:off x="2256" y="576"/>
              <a:ext cx="106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zh-CN" altLang="en-US" sz="1800">
                  <a:latin typeface="Arial" panose="020B0604020202020204" pitchFamily="34" charset="0"/>
                  <a:ea typeface="宋体" panose="02010600030101010101" pitchFamily="2" charset="-122"/>
                </a:rPr>
                <a:t>根</a:t>
              </a:r>
              <a:r>
                <a:rPr lang="en-US" altLang="zh-CN" sz="1800">
                  <a:latin typeface="Arial" panose="020B0604020202020204" pitchFamily="34" charset="0"/>
                  <a:ea typeface="宋体" panose="02010600030101010101" pitchFamily="2" charset="-122"/>
                </a:rPr>
                <a:t>DNS</a:t>
              </a:r>
              <a:r>
                <a:rPr lang="zh-CN" altLang="en-US" sz="1800">
                  <a:latin typeface="Arial" panose="020B0604020202020204" pitchFamily="34" charset="0"/>
                  <a:ea typeface="宋体" panose="02010600030101010101" pitchFamily="2" charset="-122"/>
                </a:rPr>
                <a:t>服务器</a:t>
              </a:r>
            </a:p>
          </p:txBody>
        </p:sp>
        <p:sp>
          <p:nvSpPr>
            <p:cNvPr id="73736" name="Text Box 4">
              <a:extLst>
                <a:ext uri="{FF2B5EF4-FFF2-40B4-BE49-F238E27FC236}">
                  <a16:creationId xmlns:a16="http://schemas.microsoft.com/office/drawing/2014/main" id="{31503AD6-1B59-4B15-827D-49D80AEA1563}"/>
                </a:ext>
              </a:extLst>
            </p:cNvPr>
            <p:cNvSpPr txBox="1">
              <a:spLocks noChangeArrowheads="1"/>
            </p:cNvSpPr>
            <p:nvPr/>
          </p:nvSpPr>
          <p:spPr bwMode="auto">
            <a:xfrm>
              <a:off x="528" y="1344"/>
              <a:ext cx="12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com DNS </a:t>
              </a:r>
              <a:r>
                <a:rPr lang="zh-CN" altLang="en-US" sz="1800">
                  <a:latin typeface="Arial" panose="020B0604020202020204" pitchFamily="34" charset="0"/>
                  <a:ea typeface="宋体" panose="02010600030101010101" pitchFamily="2" charset="-122"/>
                </a:rPr>
                <a:t>服务器</a:t>
              </a:r>
            </a:p>
          </p:txBody>
        </p:sp>
        <p:sp>
          <p:nvSpPr>
            <p:cNvPr id="73737" name="Text Box 5">
              <a:extLst>
                <a:ext uri="{FF2B5EF4-FFF2-40B4-BE49-F238E27FC236}">
                  <a16:creationId xmlns:a16="http://schemas.microsoft.com/office/drawing/2014/main" id="{6CEF1325-DE27-417D-8F7D-46E7C0440328}"/>
                </a:ext>
              </a:extLst>
            </p:cNvPr>
            <p:cNvSpPr txBox="1">
              <a:spLocks noChangeArrowheads="1"/>
            </p:cNvSpPr>
            <p:nvPr/>
          </p:nvSpPr>
          <p:spPr bwMode="auto">
            <a:xfrm>
              <a:off x="2304" y="1296"/>
              <a:ext cx="121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org DNS </a:t>
              </a:r>
              <a:r>
                <a:rPr lang="zh-CN" altLang="en-US" sz="1800">
                  <a:latin typeface="Arial" panose="020B0604020202020204" pitchFamily="34" charset="0"/>
                  <a:ea typeface="宋体" panose="02010600030101010101" pitchFamily="2" charset="-122"/>
                </a:rPr>
                <a:t>服务器</a:t>
              </a:r>
            </a:p>
          </p:txBody>
        </p:sp>
        <p:sp>
          <p:nvSpPr>
            <p:cNvPr id="73738" name="Text Box 6">
              <a:extLst>
                <a:ext uri="{FF2B5EF4-FFF2-40B4-BE49-F238E27FC236}">
                  <a16:creationId xmlns:a16="http://schemas.microsoft.com/office/drawing/2014/main" id="{771BC2D9-BF65-4A0B-BA3B-48AA40913BD3}"/>
                </a:ext>
              </a:extLst>
            </p:cNvPr>
            <p:cNvSpPr txBox="1">
              <a:spLocks noChangeArrowheads="1"/>
            </p:cNvSpPr>
            <p:nvPr/>
          </p:nvSpPr>
          <p:spPr bwMode="auto">
            <a:xfrm>
              <a:off x="4032" y="1296"/>
              <a:ext cx="124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edu DNS </a:t>
              </a:r>
              <a:r>
                <a:rPr lang="zh-CN" altLang="en-US" sz="1800">
                  <a:latin typeface="Arial" panose="020B0604020202020204" pitchFamily="34" charset="0"/>
                  <a:ea typeface="宋体" panose="02010600030101010101" pitchFamily="2" charset="-122"/>
                </a:rPr>
                <a:t>服务器</a:t>
              </a:r>
            </a:p>
          </p:txBody>
        </p:sp>
        <p:sp>
          <p:nvSpPr>
            <p:cNvPr id="73739" name="Line 7">
              <a:extLst>
                <a:ext uri="{FF2B5EF4-FFF2-40B4-BE49-F238E27FC236}">
                  <a16:creationId xmlns:a16="http://schemas.microsoft.com/office/drawing/2014/main" id="{3129D30E-9F3C-47FE-AA14-43D3C75EC375}"/>
                </a:ext>
              </a:extLst>
            </p:cNvPr>
            <p:cNvSpPr>
              <a:spLocks noChangeShapeType="1"/>
            </p:cNvSpPr>
            <p:nvPr/>
          </p:nvSpPr>
          <p:spPr bwMode="auto">
            <a:xfrm flipH="1">
              <a:off x="1344" y="864"/>
              <a:ext cx="1392" cy="43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8">
              <a:extLst>
                <a:ext uri="{FF2B5EF4-FFF2-40B4-BE49-F238E27FC236}">
                  <a16:creationId xmlns:a16="http://schemas.microsoft.com/office/drawing/2014/main" id="{14AF0B48-3EC0-4853-8647-344907D6222B}"/>
                </a:ext>
              </a:extLst>
            </p:cNvPr>
            <p:cNvSpPr>
              <a:spLocks noChangeShapeType="1"/>
            </p:cNvSpPr>
            <p:nvPr/>
          </p:nvSpPr>
          <p:spPr bwMode="auto">
            <a:xfrm>
              <a:off x="2928" y="816"/>
              <a:ext cx="0" cy="4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Line 9">
              <a:extLst>
                <a:ext uri="{FF2B5EF4-FFF2-40B4-BE49-F238E27FC236}">
                  <a16:creationId xmlns:a16="http://schemas.microsoft.com/office/drawing/2014/main" id="{E11289CB-500C-48E5-8666-A644E37FE4CA}"/>
                </a:ext>
              </a:extLst>
            </p:cNvPr>
            <p:cNvSpPr>
              <a:spLocks noChangeShapeType="1"/>
            </p:cNvSpPr>
            <p:nvPr/>
          </p:nvSpPr>
          <p:spPr bwMode="auto">
            <a:xfrm>
              <a:off x="3168" y="864"/>
              <a:ext cx="1440" cy="4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2" name="Text Box 10">
              <a:extLst>
                <a:ext uri="{FF2B5EF4-FFF2-40B4-BE49-F238E27FC236}">
                  <a16:creationId xmlns:a16="http://schemas.microsoft.com/office/drawing/2014/main" id="{06B31170-6413-4B88-88CE-3D5AE96B47EB}"/>
                </a:ext>
              </a:extLst>
            </p:cNvPr>
            <p:cNvSpPr txBox="1">
              <a:spLocks noChangeArrowheads="1"/>
            </p:cNvSpPr>
            <p:nvPr/>
          </p:nvSpPr>
          <p:spPr bwMode="auto">
            <a:xfrm>
              <a:off x="3878" y="1752"/>
              <a:ext cx="95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poly.edu</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DNS </a:t>
              </a:r>
              <a:r>
                <a:rPr lang="zh-CN" altLang="en-US" sz="1800">
                  <a:latin typeface="Arial" panose="020B0604020202020204" pitchFamily="34" charset="0"/>
                  <a:ea typeface="宋体" panose="02010600030101010101" pitchFamily="2" charset="-122"/>
                </a:rPr>
                <a:t>服务器</a:t>
              </a:r>
            </a:p>
          </p:txBody>
        </p:sp>
        <p:sp>
          <p:nvSpPr>
            <p:cNvPr id="73743" name="Text Box 11">
              <a:extLst>
                <a:ext uri="{FF2B5EF4-FFF2-40B4-BE49-F238E27FC236}">
                  <a16:creationId xmlns:a16="http://schemas.microsoft.com/office/drawing/2014/main" id="{6B250A19-D67E-496D-9F33-6B4E7195F975}"/>
                </a:ext>
              </a:extLst>
            </p:cNvPr>
            <p:cNvSpPr txBox="1">
              <a:spLocks noChangeArrowheads="1"/>
            </p:cNvSpPr>
            <p:nvPr/>
          </p:nvSpPr>
          <p:spPr bwMode="auto">
            <a:xfrm>
              <a:off x="4742" y="1752"/>
              <a:ext cx="95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umass.edu</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DNS </a:t>
              </a:r>
              <a:r>
                <a:rPr lang="zh-CN" altLang="en-US" sz="1800">
                  <a:latin typeface="Arial" panose="020B0604020202020204" pitchFamily="34" charset="0"/>
                  <a:ea typeface="宋体" panose="02010600030101010101" pitchFamily="2" charset="-122"/>
                </a:rPr>
                <a:t>服务器</a:t>
              </a:r>
            </a:p>
          </p:txBody>
        </p:sp>
        <p:sp>
          <p:nvSpPr>
            <p:cNvPr id="73744" name="Line 12">
              <a:extLst>
                <a:ext uri="{FF2B5EF4-FFF2-40B4-BE49-F238E27FC236}">
                  <a16:creationId xmlns:a16="http://schemas.microsoft.com/office/drawing/2014/main" id="{3EDF8F2A-6F27-4C27-838D-FE34967E0474}"/>
                </a:ext>
              </a:extLst>
            </p:cNvPr>
            <p:cNvSpPr>
              <a:spLocks noChangeShapeType="1"/>
            </p:cNvSpPr>
            <p:nvPr/>
          </p:nvSpPr>
          <p:spPr bwMode="auto">
            <a:xfrm flipH="1">
              <a:off x="4224" y="1536"/>
              <a:ext cx="33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13">
              <a:extLst>
                <a:ext uri="{FF2B5EF4-FFF2-40B4-BE49-F238E27FC236}">
                  <a16:creationId xmlns:a16="http://schemas.microsoft.com/office/drawing/2014/main" id="{A98C62FF-1204-4226-BFD2-5CFF1D2EBD3E}"/>
                </a:ext>
              </a:extLst>
            </p:cNvPr>
            <p:cNvSpPr>
              <a:spLocks noChangeShapeType="1"/>
            </p:cNvSpPr>
            <p:nvPr/>
          </p:nvSpPr>
          <p:spPr bwMode="auto">
            <a:xfrm>
              <a:off x="4848" y="15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Text Box 14">
              <a:extLst>
                <a:ext uri="{FF2B5EF4-FFF2-40B4-BE49-F238E27FC236}">
                  <a16:creationId xmlns:a16="http://schemas.microsoft.com/office/drawing/2014/main" id="{2A0C7FEC-1FCB-43C5-BC11-D89077D8E58D}"/>
                </a:ext>
              </a:extLst>
            </p:cNvPr>
            <p:cNvSpPr txBox="1">
              <a:spLocks noChangeArrowheads="1"/>
            </p:cNvSpPr>
            <p:nvPr/>
          </p:nvSpPr>
          <p:spPr bwMode="auto">
            <a:xfrm>
              <a:off x="230" y="1848"/>
              <a:ext cx="95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yahoo.com</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DNS </a:t>
              </a:r>
              <a:r>
                <a:rPr lang="zh-CN" altLang="en-US" sz="1800">
                  <a:latin typeface="Arial" panose="020B0604020202020204" pitchFamily="34" charset="0"/>
                  <a:ea typeface="宋体" panose="02010600030101010101" pitchFamily="2" charset="-122"/>
                </a:rPr>
                <a:t>服务器</a:t>
              </a:r>
            </a:p>
          </p:txBody>
        </p:sp>
        <p:sp>
          <p:nvSpPr>
            <p:cNvPr id="73747" name="Text Box 15">
              <a:extLst>
                <a:ext uri="{FF2B5EF4-FFF2-40B4-BE49-F238E27FC236}">
                  <a16:creationId xmlns:a16="http://schemas.microsoft.com/office/drawing/2014/main" id="{7197EE33-527D-4082-B2FC-4A3127CB18CD}"/>
                </a:ext>
              </a:extLst>
            </p:cNvPr>
            <p:cNvSpPr txBox="1">
              <a:spLocks noChangeArrowheads="1"/>
            </p:cNvSpPr>
            <p:nvPr/>
          </p:nvSpPr>
          <p:spPr bwMode="auto">
            <a:xfrm>
              <a:off x="1248" y="1872"/>
              <a:ext cx="100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amazon.com</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DNS </a:t>
              </a:r>
              <a:r>
                <a:rPr lang="zh-CN" altLang="en-US" sz="1800">
                  <a:latin typeface="Arial" panose="020B0604020202020204" pitchFamily="34" charset="0"/>
                  <a:ea typeface="宋体" panose="02010600030101010101" pitchFamily="2" charset="-122"/>
                </a:rPr>
                <a:t>服务器</a:t>
              </a:r>
            </a:p>
          </p:txBody>
        </p:sp>
        <p:sp>
          <p:nvSpPr>
            <p:cNvPr id="73748" name="Line 16">
              <a:extLst>
                <a:ext uri="{FF2B5EF4-FFF2-40B4-BE49-F238E27FC236}">
                  <a16:creationId xmlns:a16="http://schemas.microsoft.com/office/drawing/2014/main" id="{D676D2AE-25EF-4285-855A-2314FA263BD0}"/>
                </a:ext>
              </a:extLst>
            </p:cNvPr>
            <p:cNvSpPr>
              <a:spLocks noChangeShapeType="1"/>
            </p:cNvSpPr>
            <p:nvPr/>
          </p:nvSpPr>
          <p:spPr bwMode="auto">
            <a:xfrm flipH="1">
              <a:off x="768" y="1584"/>
              <a:ext cx="192"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17">
              <a:extLst>
                <a:ext uri="{FF2B5EF4-FFF2-40B4-BE49-F238E27FC236}">
                  <a16:creationId xmlns:a16="http://schemas.microsoft.com/office/drawing/2014/main" id="{D217FD5F-0729-4BA9-99DB-CBE845A8E4A1}"/>
                </a:ext>
              </a:extLst>
            </p:cNvPr>
            <p:cNvSpPr>
              <a:spLocks noChangeShapeType="1"/>
            </p:cNvSpPr>
            <p:nvPr/>
          </p:nvSpPr>
          <p:spPr bwMode="auto">
            <a:xfrm>
              <a:off x="1392" y="1584"/>
              <a:ext cx="24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Text Box 18">
              <a:extLst>
                <a:ext uri="{FF2B5EF4-FFF2-40B4-BE49-F238E27FC236}">
                  <a16:creationId xmlns:a16="http://schemas.microsoft.com/office/drawing/2014/main" id="{0BDB5440-33B2-4757-9F84-B7B7DEBE6AC8}"/>
                </a:ext>
              </a:extLst>
            </p:cNvPr>
            <p:cNvSpPr txBox="1">
              <a:spLocks noChangeArrowheads="1"/>
            </p:cNvSpPr>
            <p:nvPr/>
          </p:nvSpPr>
          <p:spPr bwMode="auto">
            <a:xfrm>
              <a:off x="2534" y="1799"/>
              <a:ext cx="95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pbs.org</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DNS </a:t>
              </a:r>
              <a:r>
                <a:rPr lang="zh-CN" altLang="en-US" sz="1800">
                  <a:latin typeface="Arial" panose="020B0604020202020204" pitchFamily="34" charset="0"/>
                  <a:ea typeface="宋体" panose="02010600030101010101" pitchFamily="2" charset="-122"/>
                </a:rPr>
                <a:t>服务器</a:t>
              </a:r>
            </a:p>
          </p:txBody>
        </p:sp>
        <p:sp>
          <p:nvSpPr>
            <p:cNvPr id="73751" name="Line 19">
              <a:extLst>
                <a:ext uri="{FF2B5EF4-FFF2-40B4-BE49-F238E27FC236}">
                  <a16:creationId xmlns:a16="http://schemas.microsoft.com/office/drawing/2014/main" id="{E26ACB0B-98F6-4139-97C6-CFA12A4CE8A0}"/>
                </a:ext>
              </a:extLst>
            </p:cNvPr>
            <p:cNvSpPr>
              <a:spLocks noChangeShapeType="1"/>
            </p:cNvSpPr>
            <p:nvPr/>
          </p:nvSpPr>
          <p:spPr bwMode="auto">
            <a:xfrm>
              <a:off x="2928" y="153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34" name="Rectangle 22">
            <a:extLst>
              <a:ext uri="{FF2B5EF4-FFF2-40B4-BE49-F238E27FC236}">
                <a16:creationId xmlns:a16="http://schemas.microsoft.com/office/drawing/2014/main" id="{C5A69A56-1363-4860-B47B-212D5C0054C6}"/>
              </a:ext>
            </a:extLst>
          </p:cNvPr>
          <p:cNvSpPr>
            <a:spLocks noGrp="1" noChangeArrowheads="1"/>
          </p:cNvSpPr>
          <p:nvPr>
            <p:ph type="body" sz="half" idx="4294967295"/>
          </p:nvPr>
        </p:nvSpPr>
        <p:spPr>
          <a:xfrm>
            <a:off x="508000" y="3667125"/>
            <a:ext cx="4227513" cy="2813050"/>
          </a:xfrm>
        </p:spPr>
        <p:txBody>
          <a:bodyPr/>
          <a:lstStyle/>
          <a:p>
            <a:r>
              <a:rPr lang="zh-CN" altLang="en-US"/>
              <a:t>三类</a:t>
            </a:r>
            <a:r>
              <a:rPr lang="en-US" altLang="zh-CN"/>
              <a:t>DNS</a:t>
            </a:r>
            <a:r>
              <a:rPr lang="zh-CN" altLang="en-US"/>
              <a:t>服务器</a:t>
            </a:r>
          </a:p>
          <a:p>
            <a:pPr lvl="1"/>
            <a:r>
              <a:rPr lang="zh-CN" altLang="en-US"/>
              <a:t>根</a:t>
            </a:r>
            <a:r>
              <a:rPr lang="en-US" altLang="zh-CN"/>
              <a:t>DNS</a:t>
            </a:r>
            <a:r>
              <a:rPr lang="zh-CN" altLang="en-US"/>
              <a:t>服务器</a:t>
            </a:r>
          </a:p>
          <a:p>
            <a:pPr lvl="1"/>
            <a:r>
              <a:rPr lang="zh-CN" altLang="en-US"/>
              <a:t>顶级域</a:t>
            </a:r>
            <a:r>
              <a:rPr lang="en-US" altLang="zh-CN"/>
              <a:t>(TLD)</a:t>
            </a:r>
            <a:r>
              <a:rPr lang="zh-CN" altLang="en-US"/>
              <a:t>服务器</a:t>
            </a:r>
          </a:p>
          <a:p>
            <a:pPr lvl="1"/>
            <a:r>
              <a:rPr lang="zh-CN" altLang="en-US"/>
              <a:t>权威</a:t>
            </a:r>
            <a:r>
              <a:rPr lang="en-US" altLang="zh-CN"/>
              <a:t>DNS</a:t>
            </a:r>
            <a:r>
              <a:rPr lang="zh-CN" altLang="en-US"/>
              <a:t>服务器</a:t>
            </a:r>
          </a:p>
          <a:p>
            <a:r>
              <a:rPr lang="zh-CN" altLang="en-US"/>
              <a:t>本地</a:t>
            </a:r>
            <a:r>
              <a:rPr lang="en-US" altLang="zh-CN"/>
              <a:t>DNS</a:t>
            </a:r>
            <a:r>
              <a:rPr lang="zh-CN" altLang="en-US"/>
              <a:t>服务器：代理</a:t>
            </a:r>
          </a:p>
        </p:txBody>
      </p:sp>
      <p:sp>
        <p:nvSpPr>
          <p:cNvPr id="73753" name="Rectangle 2">
            <a:extLst>
              <a:ext uri="{FF2B5EF4-FFF2-40B4-BE49-F238E27FC236}">
                <a16:creationId xmlns:a16="http://schemas.microsoft.com/office/drawing/2014/main" id="{56E08089-2E9A-498A-BD50-19DA0C2E8938}"/>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分布式、等级制数据库</a:t>
            </a:r>
            <a:endParaRPr lang="en-US" altLang="zh-CN" sz="4000"/>
          </a:p>
        </p:txBody>
      </p:sp>
      <p:sp>
        <p:nvSpPr>
          <p:cNvPr id="73754" name="Rectangle 22">
            <a:extLst>
              <a:ext uri="{FF2B5EF4-FFF2-40B4-BE49-F238E27FC236}">
                <a16:creationId xmlns:a16="http://schemas.microsoft.com/office/drawing/2014/main" id="{AE851318-814A-48BD-A66E-E983D2E8CB32}"/>
              </a:ext>
            </a:extLst>
          </p:cNvPr>
          <p:cNvSpPr>
            <a:spLocks noChangeArrowheads="1"/>
          </p:cNvSpPr>
          <p:nvPr/>
        </p:nvSpPr>
        <p:spPr bwMode="auto">
          <a:xfrm>
            <a:off x="4745038" y="3663950"/>
            <a:ext cx="45085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r>
              <a:rPr lang="zh-CN" altLang="en-US" sz="2800"/>
              <a:t>域名结构</a:t>
            </a:r>
          </a:p>
          <a:p>
            <a:pPr lvl="1"/>
            <a:r>
              <a:rPr lang="zh-CN" altLang="en-US"/>
              <a:t>根域：（</a:t>
            </a:r>
            <a:r>
              <a:rPr lang="en-US" altLang="zh-CN"/>
              <a:t>.</a:t>
            </a:r>
            <a:r>
              <a:rPr lang="zh-CN" altLang="en-US"/>
              <a:t>）</a:t>
            </a:r>
          </a:p>
          <a:p>
            <a:pPr lvl="1"/>
            <a:r>
              <a:rPr lang="zh-CN" altLang="en-US"/>
              <a:t>顶级域：</a:t>
            </a:r>
            <a:r>
              <a:rPr lang="en-US" altLang="zh-CN"/>
              <a:t>.com, .cn</a:t>
            </a:r>
            <a:endParaRPr lang="zh-CN" altLang="en-US"/>
          </a:p>
          <a:p>
            <a:pPr lvl="1"/>
            <a:r>
              <a:rPr lang="zh-CN" altLang="en-US"/>
              <a:t>二级域：</a:t>
            </a:r>
            <a:r>
              <a:rPr lang="en-US" altLang="zh-CN"/>
              <a:t>edu.cn</a:t>
            </a:r>
          </a:p>
          <a:p>
            <a:pPr lvl="1"/>
            <a:r>
              <a:rPr lang="zh-CN" altLang="en-US"/>
              <a:t>三级域：</a:t>
            </a:r>
            <a:r>
              <a:rPr lang="en-US" altLang="zh-CN"/>
              <a:t>swust.edu.cn</a:t>
            </a:r>
          </a:p>
          <a:p>
            <a:pPr lvl="1"/>
            <a:r>
              <a:rPr lang="zh-CN" altLang="en-US"/>
              <a:t>更多级别：</a:t>
            </a:r>
            <a:r>
              <a:rPr lang="en-US" altLang="zh-CN"/>
              <a:t>www.nd.swust.edu.cn</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B7CE5D64-C8BC-4029-9505-AE22D2E78BAC}"/>
              </a:ext>
            </a:extLst>
          </p:cNvPr>
          <p:cNvSpPr>
            <a:spLocks noGrp="1"/>
          </p:cNvSpPr>
          <p:nvPr>
            <p:ph type="sldNum" sz="quarter" idx="10"/>
          </p:nvPr>
        </p:nvSpPr>
        <p:spPr/>
        <p:txBody>
          <a:bodyPr/>
          <a:lstStyle/>
          <a:p>
            <a:fld id="{117AEE7D-2A77-4F10-8E4B-453306363E5D}" type="slidenum">
              <a:rPr lang="en-US" altLang="ko-KR"/>
              <a:pPr/>
              <a:t>72</a:t>
            </a:fld>
            <a:endParaRPr lang="en-US" altLang="ko-KR"/>
          </a:p>
        </p:txBody>
      </p:sp>
      <p:sp>
        <p:nvSpPr>
          <p:cNvPr id="75781" name="Rectangle 3">
            <a:extLst>
              <a:ext uri="{FF2B5EF4-FFF2-40B4-BE49-F238E27FC236}">
                <a16:creationId xmlns:a16="http://schemas.microsoft.com/office/drawing/2014/main" id="{5FE1B6FB-2180-435E-A590-51DFA85953E6}"/>
              </a:ext>
            </a:extLst>
          </p:cNvPr>
          <p:cNvSpPr>
            <a:spLocks noGrp="1" noChangeArrowheads="1"/>
          </p:cNvSpPr>
          <p:nvPr>
            <p:ph type="body" idx="4294967295"/>
          </p:nvPr>
        </p:nvSpPr>
        <p:spPr>
          <a:xfrm>
            <a:off x="533400" y="1585913"/>
            <a:ext cx="8159750" cy="4648200"/>
          </a:xfrm>
        </p:spPr>
        <p:txBody>
          <a:bodyPr/>
          <a:lstStyle/>
          <a:p>
            <a:pPr>
              <a:lnSpc>
                <a:spcPct val="110000"/>
              </a:lnSpc>
            </a:pPr>
            <a:r>
              <a:rPr lang="zh-CN" altLang="en-US">
                <a:solidFill>
                  <a:srgbClr val="FF0000"/>
                </a:solidFill>
              </a:rPr>
              <a:t>根</a:t>
            </a:r>
            <a:r>
              <a:rPr lang="en-US" altLang="zh-CN">
                <a:solidFill>
                  <a:srgbClr val="FF0000"/>
                </a:solidFill>
              </a:rPr>
              <a:t>DNS</a:t>
            </a:r>
            <a:r>
              <a:rPr lang="zh-CN" altLang="en-US">
                <a:solidFill>
                  <a:srgbClr val="FF0000"/>
                </a:solidFill>
              </a:rPr>
              <a:t>服务器</a:t>
            </a:r>
            <a:r>
              <a:rPr lang="en-US" altLang="zh-CN">
                <a:solidFill>
                  <a:srgbClr val="FF0000"/>
                </a:solidFill>
              </a:rPr>
              <a:t>: </a:t>
            </a:r>
            <a:r>
              <a:rPr lang="zh-CN" altLang="en-US"/>
              <a:t>（逻辑）全球</a:t>
            </a:r>
            <a:r>
              <a:rPr lang="en-US" altLang="zh-CN"/>
              <a:t>13</a:t>
            </a:r>
            <a:r>
              <a:rPr lang="zh-CN" altLang="en-US"/>
              <a:t>个，美国</a:t>
            </a:r>
            <a:r>
              <a:rPr lang="en-US" altLang="zh-CN"/>
              <a:t>10</a:t>
            </a:r>
            <a:r>
              <a:rPr lang="zh-CN" altLang="en-US"/>
              <a:t>个，欧洲</a:t>
            </a:r>
            <a:r>
              <a:rPr lang="en-US" altLang="zh-CN"/>
              <a:t>1</a:t>
            </a:r>
            <a:r>
              <a:rPr lang="zh-CN" altLang="en-US"/>
              <a:t>个，亚洲</a:t>
            </a:r>
            <a:r>
              <a:rPr lang="en-US" altLang="zh-CN"/>
              <a:t>1</a:t>
            </a:r>
            <a:r>
              <a:rPr lang="zh-CN" altLang="en-US"/>
              <a:t>个</a:t>
            </a:r>
          </a:p>
          <a:p>
            <a:pPr>
              <a:lnSpc>
                <a:spcPct val="110000"/>
              </a:lnSpc>
            </a:pPr>
            <a:r>
              <a:rPr lang="zh-CN" altLang="en-US">
                <a:solidFill>
                  <a:srgbClr val="FF0000"/>
                </a:solidFill>
              </a:rPr>
              <a:t>顶级域</a:t>
            </a:r>
            <a:r>
              <a:rPr lang="en-US" altLang="zh-CN">
                <a:solidFill>
                  <a:srgbClr val="FF0000"/>
                </a:solidFill>
              </a:rPr>
              <a:t>(TLD)</a:t>
            </a:r>
            <a:r>
              <a:rPr lang="zh-CN" altLang="en-US">
                <a:solidFill>
                  <a:srgbClr val="FF0000"/>
                </a:solidFill>
              </a:rPr>
              <a:t>服务器</a:t>
            </a:r>
            <a:r>
              <a:rPr lang="en-US" altLang="zh-CN">
                <a:solidFill>
                  <a:srgbClr val="FF0000"/>
                </a:solidFill>
              </a:rPr>
              <a:t>:</a:t>
            </a:r>
            <a:r>
              <a:rPr lang="en-US" altLang="zh-CN"/>
              <a:t> </a:t>
            </a:r>
            <a:r>
              <a:rPr lang="zh-CN" altLang="en-US"/>
              <a:t>负责</a:t>
            </a:r>
            <a:r>
              <a:rPr lang="en-US" altLang="zh-CN"/>
              <a:t>com, org, net, edu</a:t>
            </a:r>
            <a:r>
              <a:rPr lang="zh-CN" altLang="en-US"/>
              <a:t>等，以及所有顶级国家域</a:t>
            </a:r>
            <a:r>
              <a:rPr lang="en-US" altLang="zh-CN"/>
              <a:t>cn, uk, fr, ca, jp.</a:t>
            </a:r>
          </a:p>
          <a:p>
            <a:pPr>
              <a:lnSpc>
                <a:spcPct val="110000"/>
              </a:lnSpc>
            </a:pPr>
            <a:r>
              <a:rPr lang="zh-CN" altLang="en-US">
                <a:solidFill>
                  <a:srgbClr val="FF0000"/>
                </a:solidFill>
              </a:rPr>
              <a:t>权威</a:t>
            </a:r>
            <a:r>
              <a:rPr lang="en-US" altLang="zh-CN">
                <a:solidFill>
                  <a:srgbClr val="FF0000"/>
                </a:solidFill>
              </a:rPr>
              <a:t>DNS</a:t>
            </a:r>
            <a:r>
              <a:rPr lang="zh-CN" altLang="en-US">
                <a:solidFill>
                  <a:srgbClr val="FF0000"/>
                </a:solidFill>
              </a:rPr>
              <a:t>服务器</a:t>
            </a:r>
            <a:r>
              <a:rPr lang="en-US" altLang="zh-CN">
                <a:solidFill>
                  <a:srgbClr val="FF0000"/>
                </a:solidFill>
              </a:rPr>
              <a:t>:</a:t>
            </a:r>
            <a:r>
              <a:rPr lang="en-US" altLang="zh-CN"/>
              <a:t> </a:t>
            </a:r>
            <a:r>
              <a:rPr lang="zh-CN" altLang="en-US"/>
              <a:t>组织的</a:t>
            </a:r>
            <a:r>
              <a:rPr lang="en-US" altLang="zh-CN"/>
              <a:t>DNS </a:t>
            </a:r>
            <a:r>
              <a:rPr lang="zh-CN" altLang="en-US"/>
              <a:t>服务器为组织的服务器</a:t>
            </a:r>
            <a:r>
              <a:rPr lang="en-US" altLang="zh-CN"/>
              <a:t>(</a:t>
            </a:r>
            <a:r>
              <a:rPr lang="zh-CN" altLang="en-US"/>
              <a:t>如</a:t>
            </a:r>
            <a:r>
              <a:rPr lang="en-US" altLang="zh-CN"/>
              <a:t>Web</a:t>
            </a:r>
            <a:r>
              <a:rPr lang="zh-CN" altLang="en-US"/>
              <a:t>和电子邮件</a:t>
            </a:r>
            <a:r>
              <a:rPr lang="en-US" altLang="zh-CN"/>
              <a:t>)</a:t>
            </a:r>
            <a:r>
              <a:rPr lang="zh-CN" altLang="en-US"/>
              <a:t>提供对</a:t>
            </a:r>
            <a:r>
              <a:rPr lang="en-US" altLang="zh-CN"/>
              <a:t>IP</a:t>
            </a:r>
            <a:r>
              <a:rPr lang="zh-CN" altLang="en-US"/>
              <a:t>映射的权威主机名：国内</a:t>
            </a:r>
            <a:r>
              <a:rPr lang="en-US" altLang="zh-CN"/>
              <a:t>10</a:t>
            </a:r>
            <a:r>
              <a:rPr lang="zh-CN" altLang="en-US"/>
              <a:t>万余台</a:t>
            </a:r>
          </a:p>
        </p:txBody>
      </p:sp>
      <p:sp>
        <p:nvSpPr>
          <p:cNvPr id="75783" name="Rectangle 2">
            <a:extLst>
              <a:ext uri="{FF2B5EF4-FFF2-40B4-BE49-F238E27FC236}">
                <a16:creationId xmlns:a16="http://schemas.microsoft.com/office/drawing/2014/main" id="{6CDB1065-C37A-4588-8713-3F154F70368C}"/>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DNS</a:t>
            </a:r>
            <a:r>
              <a:rPr lang="zh-CN" altLang="en-US" sz="4000"/>
              <a:t>服务器</a:t>
            </a:r>
            <a:endParaRPr lang="en-US" altLang="zh-CN" sz="4000"/>
          </a:p>
        </p:txBody>
      </p:sp>
      <p:sp>
        <p:nvSpPr>
          <p:cNvPr id="75784" name="AutoShape 8">
            <a:extLst>
              <a:ext uri="{FF2B5EF4-FFF2-40B4-BE49-F238E27FC236}">
                <a16:creationId xmlns:a16="http://schemas.microsoft.com/office/drawing/2014/main" id="{EE370131-739D-48CB-8174-BDD8EC3FF32C}"/>
              </a:ext>
            </a:extLst>
          </p:cNvPr>
          <p:cNvSpPr>
            <a:spLocks noChangeArrowheads="1"/>
          </p:cNvSpPr>
          <p:nvPr/>
        </p:nvSpPr>
        <p:spPr bwMode="auto">
          <a:xfrm>
            <a:off x="1477963" y="5256213"/>
            <a:ext cx="5938837" cy="785812"/>
          </a:xfrm>
          <a:prstGeom prst="roundRect">
            <a:avLst>
              <a:gd name="adj" fmla="val 16667"/>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a:latin typeface="黑体" panose="02010609060101010101" pitchFamily="49" charset="-122"/>
                <a:ea typeface="黑体" panose="02010609060101010101" pitchFamily="49" charset="-122"/>
              </a:rPr>
              <a:t>查询方式：逐级查询（递归或迭代）</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1">
            <a:extLst>
              <a:ext uri="{FF2B5EF4-FFF2-40B4-BE49-F238E27FC236}">
                <a16:creationId xmlns:a16="http://schemas.microsoft.com/office/drawing/2014/main" id="{087EE195-D5F5-4096-8A7C-84FBC01241A8}"/>
              </a:ext>
            </a:extLst>
          </p:cNvPr>
          <p:cNvSpPr>
            <a:spLocks noGrp="1"/>
          </p:cNvSpPr>
          <p:nvPr>
            <p:ph type="sldNum" sz="quarter" idx="10"/>
          </p:nvPr>
        </p:nvSpPr>
        <p:spPr/>
        <p:txBody>
          <a:bodyPr/>
          <a:lstStyle/>
          <a:p>
            <a:fld id="{83EE8472-C746-4414-B755-F8C5A44BA46A}" type="slidenum">
              <a:rPr lang="en-US" altLang="ko-KR"/>
              <a:pPr/>
              <a:t>73</a:t>
            </a:fld>
            <a:endParaRPr lang="en-US" altLang="ko-KR"/>
          </a:p>
        </p:txBody>
      </p:sp>
      <p:graphicFrame>
        <p:nvGraphicFramePr>
          <p:cNvPr id="17410" name="Object 4">
            <a:extLst>
              <a:ext uri="{FF2B5EF4-FFF2-40B4-BE49-F238E27FC236}">
                <a16:creationId xmlns:a16="http://schemas.microsoft.com/office/drawing/2014/main" id="{42450249-7053-445F-BB3B-D54AB9B79A2D}"/>
              </a:ext>
            </a:extLst>
          </p:cNvPr>
          <p:cNvGraphicFramePr>
            <a:graphicFrameLocks noChangeAspect="1"/>
          </p:cNvGraphicFramePr>
          <p:nvPr/>
        </p:nvGraphicFramePr>
        <p:xfrm>
          <a:off x="4989513" y="4760913"/>
          <a:ext cx="833437" cy="638175"/>
        </p:xfrm>
        <a:graphic>
          <a:graphicData uri="http://schemas.openxmlformats.org/presentationml/2006/ole">
            <mc:AlternateContent xmlns:mc="http://schemas.openxmlformats.org/markup-compatibility/2006">
              <mc:Choice xmlns:v="urn:schemas-microsoft-com:vml" Requires="v">
                <p:oleObj spid="_x0000_s17485" name="Clip" r:id="rId4" imgW="1305000" imgH="1085760" progId="MS_ClipArt_Gallery.2">
                  <p:embed/>
                </p:oleObj>
              </mc:Choice>
              <mc:Fallback>
                <p:oleObj name="Clip" r:id="rId4" imgW="1305000" imgH="10857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513" y="4760913"/>
                        <a:ext cx="833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5">
            <a:extLst>
              <a:ext uri="{FF2B5EF4-FFF2-40B4-BE49-F238E27FC236}">
                <a16:creationId xmlns:a16="http://schemas.microsoft.com/office/drawing/2014/main" id="{BB24E477-D6B7-40CA-B51D-8B8B19D436F7}"/>
              </a:ext>
            </a:extLst>
          </p:cNvPr>
          <p:cNvSpPr txBox="1">
            <a:spLocks noChangeArrowheads="1"/>
          </p:cNvSpPr>
          <p:nvPr/>
        </p:nvSpPr>
        <p:spPr bwMode="auto">
          <a:xfrm>
            <a:off x="4254500" y="5319713"/>
            <a:ext cx="1651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请求主机</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cis.poly.edu</a:t>
            </a:r>
            <a:endParaRPr lang="en-US" altLang="zh-CN" sz="1600">
              <a:latin typeface="Times New Roman" panose="02020603050405020304" pitchFamily="18" charset="0"/>
              <a:ea typeface="宋体" panose="02010600030101010101" pitchFamily="2" charset="-122"/>
            </a:endParaRPr>
          </a:p>
        </p:txBody>
      </p:sp>
      <p:sp>
        <p:nvSpPr>
          <p:cNvPr id="17415" name="Text Box 6">
            <a:extLst>
              <a:ext uri="{FF2B5EF4-FFF2-40B4-BE49-F238E27FC236}">
                <a16:creationId xmlns:a16="http://schemas.microsoft.com/office/drawing/2014/main" id="{13701A1F-5240-4DF4-A551-AE629E2A4468}"/>
              </a:ext>
            </a:extLst>
          </p:cNvPr>
          <p:cNvSpPr txBox="1">
            <a:spLocks noChangeArrowheads="1"/>
          </p:cNvSpPr>
          <p:nvPr/>
        </p:nvSpPr>
        <p:spPr bwMode="auto">
          <a:xfrm>
            <a:off x="6483350" y="6127750"/>
            <a:ext cx="2262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b="1">
                <a:latin typeface="Courier New" panose="02070309020205020404" pitchFamily="49" charset="0"/>
                <a:ea typeface="宋体" panose="02010600030101010101" pitchFamily="2" charset="-122"/>
              </a:rPr>
              <a:t>gaia.cs.umass.edu</a:t>
            </a:r>
            <a:endParaRPr lang="en-US" altLang="zh-CN" sz="1600">
              <a:latin typeface="Times New Roman" panose="02020603050405020304" pitchFamily="18" charset="0"/>
              <a:ea typeface="宋体" panose="02010600030101010101" pitchFamily="2" charset="-122"/>
            </a:endParaRPr>
          </a:p>
        </p:txBody>
      </p:sp>
      <p:graphicFrame>
        <p:nvGraphicFramePr>
          <p:cNvPr id="17411" name="Object 7">
            <a:extLst>
              <a:ext uri="{FF2B5EF4-FFF2-40B4-BE49-F238E27FC236}">
                <a16:creationId xmlns:a16="http://schemas.microsoft.com/office/drawing/2014/main" id="{57BC124D-AA6B-4794-A9F1-A43570938158}"/>
              </a:ext>
            </a:extLst>
          </p:cNvPr>
          <p:cNvGraphicFramePr>
            <a:graphicFrameLocks noChangeAspect="1"/>
          </p:cNvGraphicFramePr>
          <p:nvPr/>
        </p:nvGraphicFramePr>
        <p:xfrm>
          <a:off x="7113588" y="5561013"/>
          <a:ext cx="833437" cy="638175"/>
        </p:xfrm>
        <a:graphic>
          <a:graphicData uri="http://schemas.openxmlformats.org/presentationml/2006/ole">
            <mc:AlternateContent xmlns:mc="http://schemas.openxmlformats.org/markup-compatibility/2006">
              <mc:Choice xmlns:v="urn:schemas-microsoft-com:vml" Requires="v">
                <p:oleObj spid="_x0000_s17486" name="Clip" r:id="rId6" imgW="1305000" imgH="1085760" progId="MS_ClipArt_Gallery.2">
                  <p:embed/>
                </p:oleObj>
              </mc:Choice>
              <mc:Fallback>
                <p:oleObj name="Clip" r:id="rId6" imgW="1305000" imgH="108576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588" y="5561013"/>
                        <a:ext cx="833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6" name="Group 8">
            <a:extLst>
              <a:ext uri="{FF2B5EF4-FFF2-40B4-BE49-F238E27FC236}">
                <a16:creationId xmlns:a16="http://schemas.microsoft.com/office/drawing/2014/main" id="{145E3CA6-B16D-4FAB-97F4-1FEC7C285B86}"/>
              </a:ext>
            </a:extLst>
          </p:cNvPr>
          <p:cNvGrpSpPr>
            <a:grpSpLocks/>
          </p:cNvGrpSpPr>
          <p:nvPr/>
        </p:nvGrpSpPr>
        <p:grpSpPr bwMode="auto">
          <a:xfrm>
            <a:off x="5237163" y="2686050"/>
            <a:ext cx="369887" cy="657225"/>
            <a:chOff x="4180" y="783"/>
            <a:chExt cx="150" cy="307"/>
          </a:xfrm>
        </p:grpSpPr>
        <p:sp>
          <p:nvSpPr>
            <p:cNvPr id="17468" name="AutoShape 9">
              <a:extLst>
                <a:ext uri="{FF2B5EF4-FFF2-40B4-BE49-F238E27FC236}">
                  <a16:creationId xmlns:a16="http://schemas.microsoft.com/office/drawing/2014/main" id="{DF4BD9D2-BFD8-4D94-BA22-44470B827520}"/>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9" name="Rectangle 10">
              <a:extLst>
                <a:ext uri="{FF2B5EF4-FFF2-40B4-BE49-F238E27FC236}">
                  <a16:creationId xmlns:a16="http://schemas.microsoft.com/office/drawing/2014/main" id="{C8D8B126-0FF7-4023-8415-73737B35FD6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70" name="Rectangle 11">
              <a:extLst>
                <a:ext uri="{FF2B5EF4-FFF2-40B4-BE49-F238E27FC236}">
                  <a16:creationId xmlns:a16="http://schemas.microsoft.com/office/drawing/2014/main" id="{C9E96E66-2C3D-4C27-9521-F6CD8F6E849E}"/>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71" name="AutoShape 12">
              <a:extLst>
                <a:ext uri="{FF2B5EF4-FFF2-40B4-BE49-F238E27FC236}">
                  <a16:creationId xmlns:a16="http://schemas.microsoft.com/office/drawing/2014/main" id="{DED7EBA0-095F-4AFC-BF87-4D8244B24CB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72" name="Line 13">
              <a:extLst>
                <a:ext uri="{FF2B5EF4-FFF2-40B4-BE49-F238E27FC236}">
                  <a16:creationId xmlns:a16="http://schemas.microsoft.com/office/drawing/2014/main" id="{F65020DC-82FF-473F-A914-83FBD8FDF5B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3" name="Line 14">
              <a:extLst>
                <a:ext uri="{FF2B5EF4-FFF2-40B4-BE49-F238E27FC236}">
                  <a16:creationId xmlns:a16="http://schemas.microsoft.com/office/drawing/2014/main" id="{130CD997-0DE4-4C52-A8CD-577E309888D6}"/>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4" name="Rectangle 15">
              <a:extLst>
                <a:ext uri="{FF2B5EF4-FFF2-40B4-BE49-F238E27FC236}">
                  <a16:creationId xmlns:a16="http://schemas.microsoft.com/office/drawing/2014/main" id="{33371F06-BDE1-4F6D-9186-E85621317A1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75" name="Rectangle 16">
              <a:extLst>
                <a:ext uri="{FF2B5EF4-FFF2-40B4-BE49-F238E27FC236}">
                  <a16:creationId xmlns:a16="http://schemas.microsoft.com/office/drawing/2014/main" id="{7E87A62D-DFC3-4023-BAF9-2EB710F82F0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7417" name="Text Box 17">
            <a:extLst>
              <a:ext uri="{FF2B5EF4-FFF2-40B4-BE49-F238E27FC236}">
                <a16:creationId xmlns:a16="http://schemas.microsoft.com/office/drawing/2014/main" id="{06D08671-0BE2-4476-A9F0-74535D09EAAB}"/>
              </a:ext>
            </a:extLst>
          </p:cNvPr>
          <p:cNvSpPr txBox="1">
            <a:spLocks noChangeArrowheads="1"/>
          </p:cNvSpPr>
          <p:nvPr/>
        </p:nvSpPr>
        <p:spPr bwMode="auto">
          <a:xfrm>
            <a:off x="5791200" y="938213"/>
            <a:ext cx="2011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根</a:t>
            </a:r>
            <a:r>
              <a:rPr lang="en-US" altLang="zh-CN" sz="1800">
                <a:ea typeface="宋体" panose="02010600030101010101" pitchFamily="2" charset="-122"/>
              </a:rPr>
              <a:t>DNS </a:t>
            </a:r>
            <a:r>
              <a:rPr lang="zh-CN" altLang="en-US" sz="1800">
                <a:ea typeface="宋体" panose="02010600030101010101" pitchFamily="2" charset="-122"/>
              </a:rPr>
              <a:t>服务器</a:t>
            </a:r>
            <a:endParaRPr lang="zh-CN" altLang="en-US" sz="1600">
              <a:latin typeface="Times New Roman" panose="02020603050405020304" pitchFamily="18" charset="0"/>
              <a:ea typeface="宋体" panose="02010600030101010101" pitchFamily="2" charset="-122"/>
            </a:endParaRPr>
          </a:p>
        </p:txBody>
      </p:sp>
      <p:sp>
        <p:nvSpPr>
          <p:cNvPr id="202770" name="Line 18">
            <a:extLst>
              <a:ext uri="{FF2B5EF4-FFF2-40B4-BE49-F238E27FC236}">
                <a16:creationId xmlns:a16="http://schemas.microsoft.com/office/drawing/2014/main" id="{272E20B1-A7D9-4014-8F2B-8C5F5306EDB6}"/>
              </a:ext>
            </a:extLst>
          </p:cNvPr>
          <p:cNvSpPr>
            <a:spLocks noChangeShapeType="1"/>
          </p:cNvSpPr>
          <p:nvPr/>
        </p:nvSpPr>
        <p:spPr bwMode="auto">
          <a:xfrm flipH="1" flipV="1">
            <a:off x="5286375" y="3373438"/>
            <a:ext cx="0" cy="1314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71" name="Line 19">
            <a:extLst>
              <a:ext uri="{FF2B5EF4-FFF2-40B4-BE49-F238E27FC236}">
                <a16:creationId xmlns:a16="http://schemas.microsoft.com/office/drawing/2014/main" id="{E409228D-217D-41F3-9C09-46F73DA97A54}"/>
              </a:ext>
            </a:extLst>
          </p:cNvPr>
          <p:cNvSpPr>
            <a:spLocks noChangeShapeType="1"/>
          </p:cNvSpPr>
          <p:nvPr/>
        </p:nvSpPr>
        <p:spPr bwMode="auto">
          <a:xfrm flipV="1">
            <a:off x="5400675" y="1677988"/>
            <a:ext cx="914400" cy="9715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72" name="Line 20">
            <a:extLst>
              <a:ext uri="{FF2B5EF4-FFF2-40B4-BE49-F238E27FC236}">
                <a16:creationId xmlns:a16="http://schemas.microsoft.com/office/drawing/2014/main" id="{8A9238AF-2DA5-4A28-9DC6-B7DF78050BCB}"/>
              </a:ext>
            </a:extLst>
          </p:cNvPr>
          <p:cNvSpPr>
            <a:spLocks noChangeShapeType="1"/>
          </p:cNvSpPr>
          <p:nvPr/>
        </p:nvSpPr>
        <p:spPr bwMode="auto">
          <a:xfrm flipV="1">
            <a:off x="5686425" y="2840038"/>
            <a:ext cx="1485900"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73" name="Line 21">
            <a:extLst>
              <a:ext uri="{FF2B5EF4-FFF2-40B4-BE49-F238E27FC236}">
                <a16:creationId xmlns:a16="http://schemas.microsoft.com/office/drawing/2014/main" id="{A1216295-73E3-4445-AF2D-E2EB82A1AFF0}"/>
              </a:ext>
            </a:extLst>
          </p:cNvPr>
          <p:cNvSpPr>
            <a:spLocks noChangeShapeType="1"/>
          </p:cNvSpPr>
          <p:nvPr/>
        </p:nvSpPr>
        <p:spPr bwMode="auto">
          <a:xfrm flipH="1" flipV="1">
            <a:off x="5686425" y="3011488"/>
            <a:ext cx="14192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74" name="Line 22">
            <a:extLst>
              <a:ext uri="{FF2B5EF4-FFF2-40B4-BE49-F238E27FC236}">
                <a16:creationId xmlns:a16="http://schemas.microsoft.com/office/drawing/2014/main" id="{38D71974-FE1B-4510-9FFC-E14BC5E9D6BE}"/>
              </a:ext>
            </a:extLst>
          </p:cNvPr>
          <p:cNvSpPr>
            <a:spLocks noChangeShapeType="1"/>
          </p:cNvSpPr>
          <p:nvPr/>
        </p:nvSpPr>
        <p:spPr bwMode="auto">
          <a:xfrm flipH="1">
            <a:off x="5610225" y="1906588"/>
            <a:ext cx="733425"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75" name="Line 23">
            <a:extLst>
              <a:ext uri="{FF2B5EF4-FFF2-40B4-BE49-F238E27FC236}">
                <a16:creationId xmlns:a16="http://schemas.microsoft.com/office/drawing/2014/main" id="{A24D59B2-C42F-40F7-9891-544E84FFA4DF}"/>
              </a:ext>
            </a:extLst>
          </p:cNvPr>
          <p:cNvSpPr>
            <a:spLocks noChangeShapeType="1"/>
          </p:cNvSpPr>
          <p:nvPr/>
        </p:nvSpPr>
        <p:spPr bwMode="auto">
          <a:xfrm>
            <a:off x="5476875" y="3402013"/>
            <a:ext cx="9525" cy="1323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24" name="Group 24">
            <a:extLst>
              <a:ext uri="{FF2B5EF4-FFF2-40B4-BE49-F238E27FC236}">
                <a16:creationId xmlns:a16="http://schemas.microsoft.com/office/drawing/2014/main" id="{43E750B7-E451-491E-926A-5D02340A2A9D}"/>
              </a:ext>
            </a:extLst>
          </p:cNvPr>
          <p:cNvGrpSpPr>
            <a:grpSpLocks/>
          </p:cNvGrpSpPr>
          <p:nvPr/>
        </p:nvGrpSpPr>
        <p:grpSpPr bwMode="auto">
          <a:xfrm>
            <a:off x="4178300" y="3519488"/>
            <a:ext cx="1901825" cy="611187"/>
            <a:chOff x="2830" y="2132"/>
            <a:chExt cx="1198" cy="385"/>
          </a:xfrm>
        </p:grpSpPr>
        <p:sp>
          <p:nvSpPr>
            <p:cNvPr id="17466" name="Rectangle 25">
              <a:extLst>
                <a:ext uri="{FF2B5EF4-FFF2-40B4-BE49-F238E27FC236}">
                  <a16:creationId xmlns:a16="http://schemas.microsoft.com/office/drawing/2014/main" id="{10E3BD09-B7B2-498B-AF73-0D11BF5C80FF}"/>
                </a:ext>
              </a:extLst>
            </p:cNvPr>
            <p:cNvSpPr>
              <a:spLocks noChangeArrowheads="1"/>
            </p:cNvSpPr>
            <p:nvPr/>
          </p:nvSpPr>
          <p:spPr bwMode="auto">
            <a:xfrm>
              <a:off x="2838" y="217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7" name="Text Box 26">
              <a:extLst>
                <a:ext uri="{FF2B5EF4-FFF2-40B4-BE49-F238E27FC236}">
                  <a16:creationId xmlns:a16="http://schemas.microsoft.com/office/drawing/2014/main" id="{109BFB49-79F7-41B8-92EF-EA1A3ED212F1}"/>
                </a:ext>
              </a:extLst>
            </p:cNvPr>
            <p:cNvSpPr txBox="1">
              <a:spLocks noChangeArrowheads="1"/>
            </p:cNvSpPr>
            <p:nvPr/>
          </p:nvSpPr>
          <p:spPr bwMode="auto">
            <a:xfrm>
              <a:off x="2830" y="2132"/>
              <a:ext cx="119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本地</a:t>
              </a:r>
              <a:r>
                <a:rPr lang="en-US" altLang="zh-CN" sz="1800">
                  <a:ea typeface="宋体" panose="02010600030101010101" pitchFamily="2" charset="-122"/>
                </a:rPr>
                <a:t>DNS </a:t>
              </a:r>
              <a:r>
                <a:rPr lang="zh-CN" altLang="en-US" sz="18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dns.poly.edu</a:t>
              </a:r>
              <a:endParaRPr lang="en-US" altLang="zh-CN" sz="1600">
                <a:latin typeface="Times New Roman" panose="02020603050405020304" pitchFamily="18" charset="0"/>
                <a:ea typeface="宋体" panose="02010600030101010101" pitchFamily="2" charset="-122"/>
              </a:endParaRPr>
            </a:p>
          </p:txBody>
        </p:sp>
      </p:grpSp>
      <p:sp>
        <p:nvSpPr>
          <p:cNvPr id="202779" name="Text Box 27">
            <a:extLst>
              <a:ext uri="{FF2B5EF4-FFF2-40B4-BE49-F238E27FC236}">
                <a16:creationId xmlns:a16="http://schemas.microsoft.com/office/drawing/2014/main" id="{7473CFA7-C31D-4788-B1A4-7CDEE9D2DFAD}"/>
              </a:ext>
            </a:extLst>
          </p:cNvPr>
          <p:cNvSpPr txBox="1">
            <a:spLocks noChangeArrowheads="1"/>
          </p:cNvSpPr>
          <p:nvPr/>
        </p:nvSpPr>
        <p:spPr bwMode="auto">
          <a:xfrm>
            <a:off x="4997450" y="4229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202780" name="Text Box 28">
            <a:extLst>
              <a:ext uri="{FF2B5EF4-FFF2-40B4-BE49-F238E27FC236}">
                <a16:creationId xmlns:a16="http://schemas.microsoft.com/office/drawing/2014/main" id="{13ACB6BF-FA35-4100-B154-581355D6A6CE}"/>
              </a:ext>
            </a:extLst>
          </p:cNvPr>
          <p:cNvSpPr txBox="1">
            <a:spLocks noChangeArrowheads="1"/>
          </p:cNvSpPr>
          <p:nvPr/>
        </p:nvSpPr>
        <p:spPr bwMode="auto">
          <a:xfrm>
            <a:off x="5540375" y="18954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202781" name="Text Box 29">
            <a:extLst>
              <a:ext uri="{FF2B5EF4-FFF2-40B4-BE49-F238E27FC236}">
                <a16:creationId xmlns:a16="http://schemas.microsoft.com/office/drawing/2014/main" id="{A287EE16-2CDD-4252-9115-06277589F830}"/>
              </a:ext>
            </a:extLst>
          </p:cNvPr>
          <p:cNvSpPr txBox="1">
            <a:spLocks noChangeArrowheads="1"/>
          </p:cNvSpPr>
          <p:nvPr/>
        </p:nvSpPr>
        <p:spPr bwMode="auto">
          <a:xfrm>
            <a:off x="5978525" y="2133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202782" name="Text Box 30">
            <a:extLst>
              <a:ext uri="{FF2B5EF4-FFF2-40B4-BE49-F238E27FC236}">
                <a16:creationId xmlns:a16="http://schemas.microsoft.com/office/drawing/2014/main" id="{768A0844-4940-42EF-965E-99A5CBC32172}"/>
              </a:ext>
            </a:extLst>
          </p:cNvPr>
          <p:cNvSpPr txBox="1">
            <a:spLocks noChangeArrowheads="1"/>
          </p:cNvSpPr>
          <p:nvPr/>
        </p:nvSpPr>
        <p:spPr bwMode="auto">
          <a:xfrm>
            <a:off x="6292850" y="2543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4</a:t>
            </a:r>
            <a:endParaRPr lang="en-US" altLang="zh-CN">
              <a:latin typeface="Times New Roman" panose="02020603050405020304" pitchFamily="18" charset="0"/>
              <a:ea typeface="宋体" panose="02010600030101010101" pitchFamily="2" charset="-122"/>
            </a:endParaRPr>
          </a:p>
        </p:txBody>
      </p:sp>
      <p:sp>
        <p:nvSpPr>
          <p:cNvPr id="202783" name="Text Box 31">
            <a:extLst>
              <a:ext uri="{FF2B5EF4-FFF2-40B4-BE49-F238E27FC236}">
                <a16:creationId xmlns:a16="http://schemas.microsoft.com/office/drawing/2014/main" id="{6AF4A4A4-B4F6-4DF9-B9A4-C3AF5B50B063}"/>
              </a:ext>
            </a:extLst>
          </p:cNvPr>
          <p:cNvSpPr txBox="1">
            <a:spLocks noChangeArrowheads="1"/>
          </p:cNvSpPr>
          <p:nvPr/>
        </p:nvSpPr>
        <p:spPr bwMode="auto">
          <a:xfrm>
            <a:off x="6323013" y="3030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5</a:t>
            </a:r>
            <a:endParaRPr lang="en-US" altLang="zh-CN">
              <a:latin typeface="Times New Roman" panose="02020603050405020304" pitchFamily="18" charset="0"/>
              <a:ea typeface="宋体" panose="02010600030101010101" pitchFamily="2" charset="-122"/>
            </a:endParaRPr>
          </a:p>
        </p:txBody>
      </p:sp>
      <p:sp>
        <p:nvSpPr>
          <p:cNvPr id="202784" name="Text Box 32">
            <a:extLst>
              <a:ext uri="{FF2B5EF4-FFF2-40B4-BE49-F238E27FC236}">
                <a16:creationId xmlns:a16="http://schemas.microsoft.com/office/drawing/2014/main" id="{FF05DB57-9FA8-43A9-9862-4A4E8DF7D8A2}"/>
              </a:ext>
            </a:extLst>
          </p:cNvPr>
          <p:cNvSpPr txBox="1">
            <a:spLocks noChangeArrowheads="1"/>
          </p:cNvSpPr>
          <p:nvPr/>
        </p:nvSpPr>
        <p:spPr bwMode="auto">
          <a:xfrm>
            <a:off x="6919913" y="40703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6</a:t>
            </a:r>
            <a:endParaRPr lang="en-US" altLang="zh-CN">
              <a:latin typeface="Times New Roman" panose="02020603050405020304" pitchFamily="18" charset="0"/>
              <a:ea typeface="宋体" panose="02010600030101010101" pitchFamily="2" charset="-122"/>
            </a:endParaRPr>
          </a:p>
        </p:txBody>
      </p:sp>
      <p:grpSp>
        <p:nvGrpSpPr>
          <p:cNvPr id="17431" name="Group 33">
            <a:extLst>
              <a:ext uri="{FF2B5EF4-FFF2-40B4-BE49-F238E27FC236}">
                <a16:creationId xmlns:a16="http://schemas.microsoft.com/office/drawing/2014/main" id="{E31B657C-0B84-4000-A9D5-1B3E3EABCE70}"/>
              </a:ext>
            </a:extLst>
          </p:cNvPr>
          <p:cNvGrpSpPr>
            <a:grpSpLocks/>
          </p:cNvGrpSpPr>
          <p:nvPr/>
        </p:nvGrpSpPr>
        <p:grpSpPr bwMode="auto">
          <a:xfrm>
            <a:off x="6351588" y="1266825"/>
            <a:ext cx="369887" cy="657225"/>
            <a:chOff x="4180" y="783"/>
            <a:chExt cx="150" cy="307"/>
          </a:xfrm>
        </p:grpSpPr>
        <p:sp>
          <p:nvSpPr>
            <p:cNvPr id="17458" name="AutoShape 34">
              <a:extLst>
                <a:ext uri="{FF2B5EF4-FFF2-40B4-BE49-F238E27FC236}">
                  <a16:creationId xmlns:a16="http://schemas.microsoft.com/office/drawing/2014/main" id="{67A85FA8-AC44-4C0A-8871-B0D5440A386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9" name="Rectangle 35">
              <a:extLst>
                <a:ext uri="{FF2B5EF4-FFF2-40B4-BE49-F238E27FC236}">
                  <a16:creationId xmlns:a16="http://schemas.microsoft.com/office/drawing/2014/main" id="{C4CFB2DE-DEB0-4137-B232-4E6033EA7823}"/>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0" name="Rectangle 36">
              <a:extLst>
                <a:ext uri="{FF2B5EF4-FFF2-40B4-BE49-F238E27FC236}">
                  <a16:creationId xmlns:a16="http://schemas.microsoft.com/office/drawing/2014/main" id="{55D8FF9C-78D8-4CDA-88B1-AF186E91C43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1" name="AutoShape 37">
              <a:extLst>
                <a:ext uri="{FF2B5EF4-FFF2-40B4-BE49-F238E27FC236}">
                  <a16:creationId xmlns:a16="http://schemas.microsoft.com/office/drawing/2014/main" id="{855EDF94-8665-498F-89D4-7893F9B3891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2" name="Line 38">
              <a:extLst>
                <a:ext uri="{FF2B5EF4-FFF2-40B4-BE49-F238E27FC236}">
                  <a16:creationId xmlns:a16="http://schemas.microsoft.com/office/drawing/2014/main" id="{98D46365-5064-4A0A-AFDF-F7D46A6CF07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3" name="Line 39">
              <a:extLst>
                <a:ext uri="{FF2B5EF4-FFF2-40B4-BE49-F238E27FC236}">
                  <a16:creationId xmlns:a16="http://schemas.microsoft.com/office/drawing/2014/main" id="{B6EDAAA5-2F09-4DB3-9443-57EB5CF9874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4" name="Rectangle 40">
              <a:extLst>
                <a:ext uri="{FF2B5EF4-FFF2-40B4-BE49-F238E27FC236}">
                  <a16:creationId xmlns:a16="http://schemas.microsoft.com/office/drawing/2014/main" id="{A175489F-4F37-4FA8-8A17-09C5E66DFC5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65" name="Rectangle 41">
              <a:extLst>
                <a:ext uri="{FF2B5EF4-FFF2-40B4-BE49-F238E27FC236}">
                  <a16:creationId xmlns:a16="http://schemas.microsoft.com/office/drawing/2014/main" id="{E6CF8E5C-52F0-470E-9FB0-CE9182D6E9E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7432" name="Group 42">
            <a:extLst>
              <a:ext uri="{FF2B5EF4-FFF2-40B4-BE49-F238E27FC236}">
                <a16:creationId xmlns:a16="http://schemas.microsoft.com/office/drawing/2014/main" id="{DF661F38-FAA2-4798-AF41-CF6FFAA397F4}"/>
              </a:ext>
            </a:extLst>
          </p:cNvPr>
          <p:cNvGrpSpPr>
            <a:grpSpLocks/>
          </p:cNvGrpSpPr>
          <p:nvPr/>
        </p:nvGrpSpPr>
        <p:grpSpPr bwMode="auto">
          <a:xfrm>
            <a:off x="7180263" y="2695575"/>
            <a:ext cx="369887" cy="657225"/>
            <a:chOff x="4180" y="783"/>
            <a:chExt cx="150" cy="307"/>
          </a:xfrm>
        </p:grpSpPr>
        <p:sp>
          <p:nvSpPr>
            <p:cNvPr id="17450" name="AutoShape 43">
              <a:extLst>
                <a:ext uri="{FF2B5EF4-FFF2-40B4-BE49-F238E27FC236}">
                  <a16:creationId xmlns:a16="http://schemas.microsoft.com/office/drawing/2014/main" id="{1236E2C6-EFE2-47A8-9282-6D89D986FE4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1" name="Rectangle 44">
              <a:extLst>
                <a:ext uri="{FF2B5EF4-FFF2-40B4-BE49-F238E27FC236}">
                  <a16:creationId xmlns:a16="http://schemas.microsoft.com/office/drawing/2014/main" id="{85EDAF3E-B1F2-4B87-8E01-51492C4B254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2" name="Rectangle 45">
              <a:extLst>
                <a:ext uri="{FF2B5EF4-FFF2-40B4-BE49-F238E27FC236}">
                  <a16:creationId xmlns:a16="http://schemas.microsoft.com/office/drawing/2014/main" id="{FC22E18E-8392-493C-82D9-C7B25550F2A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3" name="AutoShape 46">
              <a:extLst>
                <a:ext uri="{FF2B5EF4-FFF2-40B4-BE49-F238E27FC236}">
                  <a16:creationId xmlns:a16="http://schemas.microsoft.com/office/drawing/2014/main" id="{E3025D99-625B-4B88-A950-EAE29448F0A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4" name="Line 47">
              <a:extLst>
                <a:ext uri="{FF2B5EF4-FFF2-40B4-BE49-F238E27FC236}">
                  <a16:creationId xmlns:a16="http://schemas.microsoft.com/office/drawing/2014/main" id="{30D5AEB2-1518-4712-BCEA-237B9D560FD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48">
              <a:extLst>
                <a:ext uri="{FF2B5EF4-FFF2-40B4-BE49-F238E27FC236}">
                  <a16:creationId xmlns:a16="http://schemas.microsoft.com/office/drawing/2014/main" id="{9F7C882C-B9C1-4D9C-9BC4-91AEE77CB99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Rectangle 49">
              <a:extLst>
                <a:ext uri="{FF2B5EF4-FFF2-40B4-BE49-F238E27FC236}">
                  <a16:creationId xmlns:a16="http://schemas.microsoft.com/office/drawing/2014/main" id="{31D0B025-6985-42B2-B58B-E3D763CA178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57" name="Rectangle 50">
              <a:extLst>
                <a:ext uri="{FF2B5EF4-FFF2-40B4-BE49-F238E27FC236}">
                  <a16:creationId xmlns:a16="http://schemas.microsoft.com/office/drawing/2014/main" id="{D5DF7C72-48EB-4006-820A-6A02D99090B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7433" name="Group 51">
            <a:extLst>
              <a:ext uri="{FF2B5EF4-FFF2-40B4-BE49-F238E27FC236}">
                <a16:creationId xmlns:a16="http://schemas.microsoft.com/office/drawing/2014/main" id="{2317B1DE-2E28-47C1-A7B8-2ED1F0AD428C}"/>
              </a:ext>
            </a:extLst>
          </p:cNvPr>
          <p:cNvGrpSpPr>
            <a:grpSpLocks/>
          </p:cNvGrpSpPr>
          <p:nvPr/>
        </p:nvGrpSpPr>
        <p:grpSpPr bwMode="auto">
          <a:xfrm>
            <a:off x="7161213" y="4314825"/>
            <a:ext cx="369887" cy="657225"/>
            <a:chOff x="4180" y="783"/>
            <a:chExt cx="150" cy="307"/>
          </a:xfrm>
        </p:grpSpPr>
        <p:sp>
          <p:nvSpPr>
            <p:cNvPr id="17442" name="AutoShape 52">
              <a:extLst>
                <a:ext uri="{FF2B5EF4-FFF2-40B4-BE49-F238E27FC236}">
                  <a16:creationId xmlns:a16="http://schemas.microsoft.com/office/drawing/2014/main" id="{D853B65A-B50A-4D3A-AF1E-232FB379C79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43" name="Rectangle 53">
              <a:extLst>
                <a:ext uri="{FF2B5EF4-FFF2-40B4-BE49-F238E27FC236}">
                  <a16:creationId xmlns:a16="http://schemas.microsoft.com/office/drawing/2014/main" id="{A50EEA0D-0720-4D38-A12E-12053E9BBA9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44" name="Rectangle 54">
              <a:extLst>
                <a:ext uri="{FF2B5EF4-FFF2-40B4-BE49-F238E27FC236}">
                  <a16:creationId xmlns:a16="http://schemas.microsoft.com/office/drawing/2014/main" id="{BBE46D65-E14E-4F75-A4DE-2F132D4CCDA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45" name="AutoShape 55">
              <a:extLst>
                <a:ext uri="{FF2B5EF4-FFF2-40B4-BE49-F238E27FC236}">
                  <a16:creationId xmlns:a16="http://schemas.microsoft.com/office/drawing/2014/main" id="{C18712C8-57AD-4711-B7BB-F00CF7DD172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46" name="Line 56">
              <a:extLst>
                <a:ext uri="{FF2B5EF4-FFF2-40B4-BE49-F238E27FC236}">
                  <a16:creationId xmlns:a16="http://schemas.microsoft.com/office/drawing/2014/main" id="{3BBE1C19-9839-40E3-BA62-95FFDB7C42CF}"/>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7" name="Line 57">
              <a:extLst>
                <a:ext uri="{FF2B5EF4-FFF2-40B4-BE49-F238E27FC236}">
                  <a16:creationId xmlns:a16="http://schemas.microsoft.com/office/drawing/2014/main" id="{6731D29A-00DA-4F18-91B5-C1B33F55885E}"/>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8" name="Rectangle 58">
              <a:extLst>
                <a:ext uri="{FF2B5EF4-FFF2-40B4-BE49-F238E27FC236}">
                  <a16:creationId xmlns:a16="http://schemas.microsoft.com/office/drawing/2014/main" id="{B29AFF1B-BA38-4BD1-9BB8-A25D8033E31E}"/>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7449" name="Rectangle 59">
              <a:extLst>
                <a:ext uri="{FF2B5EF4-FFF2-40B4-BE49-F238E27FC236}">
                  <a16:creationId xmlns:a16="http://schemas.microsoft.com/office/drawing/2014/main" id="{3F759E8C-3358-4AAF-9BED-B159A7F917B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7434" name="Text Box 60">
            <a:extLst>
              <a:ext uri="{FF2B5EF4-FFF2-40B4-BE49-F238E27FC236}">
                <a16:creationId xmlns:a16="http://schemas.microsoft.com/office/drawing/2014/main" id="{E46A0F22-598B-4144-8D7B-D38BD0678AB9}"/>
              </a:ext>
            </a:extLst>
          </p:cNvPr>
          <p:cNvSpPr txBox="1">
            <a:spLocks noChangeArrowheads="1"/>
          </p:cNvSpPr>
          <p:nvPr/>
        </p:nvSpPr>
        <p:spPr bwMode="auto">
          <a:xfrm>
            <a:off x="6481763" y="4886325"/>
            <a:ext cx="213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权威 </a:t>
            </a:r>
            <a:r>
              <a:rPr lang="en-US" altLang="zh-CN" sz="1600">
                <a:ea typeface="宋体" panose="02010600030101010101" pitchFamily="2" charset="-122"/>
              </a:rPr>
              <a:t>DNS </a:t>
            </a: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dns.cs.umass.edu</a:t>
            </a:r>
            <a:endParaRPr lang="en-US" altLang="zh-CN" sz="1600">
              <a:latin typeface="Times New Roman" panose="02020603050405020304" pitchFamily="18" charset="0"/>
              <a:ea typeface="宋体" panose="02010600030101010101" pitchFamily="2" charset="-122"/>
            </a:endParaRPr>
          </a:p>
        </p:txBody>
      </p:sp>
      <p:sp>
        <p:nvSpPr>
          <p:cNvPr id="202813" name="Text Box 61">
            <a:extLst>
              <a:ext uri="{FF2B5EF4-FFF2-40B4-BE49-F238E27FC236}">
                <a16:creationId xmlns:a16="http://schemas.microsoft.com/office/drawing/2014/main" id="{8C7E4950-2DDE-49AA-9C01-BBD70968FCB5}"/>
              </a:ext>
            </a:extLst>
          </p:cNvPr>
          <p:cNvSpPr txBox="1">
            <a:spLocks noChangeArrowheads="1"/>
          </p:cNvSpPr>
          <p:nvPr/>
        </p:nvSpPr>
        <p:spPr bwMode="auto">
          <a:xfrm>
            <a:off x="6292850" y="4100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7</a:t>
            </a:r>
            <a:endParaRPr lang="en-US" altLang="zh-CN">
              <a:latin typeface="Times New Roman" panose="02020603050405020304" pitchFamily="18" charset="0"/>
              <a:ea typeface="宋体" panose="02010600030101010101" pitchFamily="2" charset="-122"/>
            </a:endParaRPr>
          </a:p>
        </p:txBody>
      </p:sp>
      <p:sp>
        <p:nvSpPr>
          <p:cNvPr id="202814" name="Text Box 62">
            <a:extLst>
              <a:ext uri="{FF2B5EF4-FFF2-40B4-BE49-F238E27FC236}">
                <a16:creationId xmlns:a16="http://schemas.microsoft.com/office/drawing/2014/main" id="{C056AC2F-BA16-424B-BAB9-F332363C41AD}"/>
              </a:ext>
            </a:extLst>
          </p:cNvPr>
          <p:cNvSpPr txBox="1">
            <a:spLocks noChangeArrowheads="1"/>
          </p:cNvSpPr>
          <p:nvPr/>
        </p:nvSpPr>
        <p:spPr bwMode="auto">
          <a:xfrm>
            <a:off x="5549900" y="4248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8</a:t>
            </a:r>
            <a:endParaRPr lang="en-US" altLang="zh-CN">
              <a:latin typeface="Times New Roman" panose="02020603050405020304" pitchFamily="18" charset="0"/>
              <a:ea typeface="宋体" panose="02010600030101010101" pitchFamily="2" charset="-122"/>
            </a:endParaRPr>
          </a:p>
        </p:txBody>
      </p:sp>
      <p:sp>
        <p:nvSpPr>
          <p:cNvPr id="202815" name="Line 63">
            <a:extLst>
              <a:ext uri="{FF2B5EF4-FFF2-40B4-BE49-F238E27FC236}">
                <a16:creationId xmlns:a16="http://schemas.microsoft.com/office/drawing/2014/main" id="{34AB33C2-D2C3-42AD-B493-672A00372459}"/>
              </a:ext>
            </a:extLst>
          </p:cNvPr>
          <p:cNvSpPr>
            <a:spLocks noChangeShapeType="1"/>
          </p:cNvSpPr>
          <p:nvPr/>
        </p:nvSpPr>
        <p:spPr bwMode="auto">
          <a:xfrm>
            <a:off x="5619750" y="3171825"/>
            <a:ext cx="1493838" cy="13144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816" name="Line 64">
            <a:extLst>
              <a:ext uri="{FF2B5EF4-FFF2-40B4-BE49-F238E27FC236}">
                <a16:creationId xmlns:a16="http://schemas.microsoft.com/office/drawing/2014/main" id="{1AC7C26E-5198-4AA3-B3F7-2F5391AB7694}"/>
              </a:ext>
            </a:extLst>
          </p:cNvPr>
          <p:cNvSpPr>
            <a:spLocks noChangeShapeType="1"/>
          </p:cNvSpPr>
          <p:nvPr/>
        </p:nvSpPr>
        <p:spPr bwMode="auto">
          <a:xfrm flipH="1" flipV="1">
            <a:off x="5580063" y="3287713"/>
            <a:ext cx="1493837" cy="13017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9" name="Text Box 65">
            <a:extLst>
              <a:ext uri="{FF2B5EF4-FFF2-40B4-BE49-F238E27FC236}">
                <a16:creationId xmlns:a16="http://schemas.microsoft.com/office/drawing/2014/main" id="{A12CED90-8233-4211-AD5A-AADAF513777E}"/>
              </a:ext>
            </a:extLst>
          </p:cNvPr>
          <p:cNvSpPr txBox="1">
            <a:spLocks noChangeArrowheads="1"/>
          </p:cNvSpPr>
          <p:nvPr/>
        </p:nvSpPr>
        <p:spPr bwMode="auto">
          <a:xfrm>
            <a:off x="6551613" y="2309813"/>
            <a:ext cx="2174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顶级域</a:t>
            </a:r>
            <a:r>
              <a:rPr lang="en-US" altLang="zh-CN" sz="1800">
                <a:ea typeface="宋体" panose="02010600030101010101" pitchFamily="2" charset="-122"/>
              </a:rPr>
              <a:t>DNS </a:t>
            </a:r>
            <a:r>
              <a:rPr lang="zh-CN" altLang="en-US" sz="1800">
                <a:ea typeface="宋体" panose="02010600030101010101" pitchFamily="2" charset="-122"/>
              </a:rPr>
              <a:t>服务器</a:t>
            </a:r>
            <a:endParaRPr lang="zh-CN" altLang="en-US" sz="1600">
              <a:latin typeface="Times New Roman" panose="02020603050405020304" pitchFamily="18" charset="0"/>
              <a:ea typeface="宋体" panose="02010600030101010101" pitchFamily="2" charset="-122"/>
            </a:endParaRPr>
          </a:p>
        </p:txBody>
      </p:sp>
      <p:sp>
        <p:nvSpPr>
          <p:cNvPr id="17441" name="Rectangle 67">
            <a:extLst>
              <a:ext uri="{FF2B5EF4-FFF2-40B4-BE49-F238E27FC236}">
                <a16:creationId xmlns:a16="http://schemas.microsoft.com/office/drawing/2014/main" id="{A3D264BF-8300-46F4-8FDD-A411BC5557D5}"/>
              </a:ext>
            </a:extLst>
          </p:cNvPr>
          <p:cNvSpPr>
            <a:spLocks noGrp="1" noChangeArrowheads="1"/>
          </p:cNvSpPr>
          <p:nvPr>
            <p:ph type="body" sz="half" idx="4294967295"/>
          </p:nvPr>
        </p:nvSpPr>
        <p:spPr>
          <a:xfrm>
            <a:off x="444500" y="1216025"/>
            <a:ext cx="4424363" cy="1085850"/>
          </a:xfrm>
        </p:spPr>
        <p:txBody>
          <a:bodyPr/>
          <a:lstStyle/>
          <a:p>
            <a:r>
              <a:rPr lang="zh-CN" altLang="en-US" sz="2400"/>
              <a:t>位于</a:t>
            </a:r>
            <a:r>
              <a:rPr lang="en-US" altLang="zh-CN" sz="2400"/>
              <a:t>cis.poly.edu</a:t>
            </a:r>
            <a:r>
              <a:rPr lang="zh-CN" altLang="en-US" sz="2400"/>
              <a:t>的主机为</a:t>
            </a:r>
            <a:r>
              <a:rPr lang="en-US" altLang="zh-CN" sz="2400"/>
              <a:t>gaia.cs.umass.edu</a:t>
            </a:r>
            <a:r>
              <a:rPr lang="zh-CN" altLang="en-US" sz="2400"/>
              <a:t> 要求</a:t>
            </a:r>
            <a:r>
              <a:rPr lang="en-US" altLang="zh-CN" sz="2400"/>
              <a:t>IP</a:t>
            </a:r>
            <a:r>
              <a:rPr lang="zh-CN" altLang="en-US" sz="2400"/>
              <a:t>地址</a:t>
            </a:r>
            <a:endParaRPr lang="en-US" altLang="zh-CN" sz="2400"/>
          </a:p>
        </p:txBody>
      </p:sp>
      <p:sp>
        <p:nvSpPr>
          <p:cNvPr id="17477" name="Rectangle 2">
            <a:extLst>
              <a:ext uri="{FF2B5EF4-FFF2-40B4-BE49-F238E27FC236}">
                <a16:creationId xmlns:a16="http://schemas.microsoft.com/office/drawing/2014/main" id="{538B8C71-B14C-405E-8470-72E9FE4767D0}"/>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例子：迭代查询</a:t>
            </a:r>
            <a:endParaRPr lang="en-US" altLang="zh-CN" sz="4000"/>
          </a:p>
        </p:txBody>
      </p:sp>
      <p:sp>
        <p:nvSpPr>
          <p:cNvPr id="17478" name="Rectangle 67">
            <a:extLst>
              <a:ext uri="{FF2B5EF4-FFF2-40B4-BE49-F238E27FC236}">
                <a16:creationId xmlns:a16="http://schemas.microsoft.com/office/drawing/2014/main" id="{7A63D35F-1099-44DA-B3C1-0C68DB3771A7}"/>
              </a:ext>
            </a:extLst>
          </p:cNvPr>
          <p:cNvSpPr>
            <a:spLocks noChangeArrowheads="1"/>
          </p:cNvSpPr>
          <p:nvPr/>
        </p:nvSpPr>
        <p:spPr bwMode="auto">
          <a:xfrm>
            <a:off x="287338" y="2282825"/>
            <a:ext cx="3903662"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838200" indent="-38100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257300" indent="-3429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76400" indent="-3048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76450" indent="-24765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336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908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480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9052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pPr>
              <a:lnSpc>
                <a:spcPct val="100000"/>
              </a:lnSpc>
              <a:buFont typeface="Wingdings" panose="05000000000000000000" pitchFamily="2" charset="2"/>
              <a:buAutoNum type="arabicPeriod"/>
            </a:pPr>
            <a:r>
              <a:rPr lang="zh-CN" altLang="en-US" sz="2000"/>
              <a:t>客户端向本地</a:t>
            </a:r>
            <a:r>
              <a:rPr lang="en-US" altLang="zh-CN" sz="2000"/>
              <a:t>DNS</a:t>
            </a:r>
            <a:r>
              <a:rPr lang="zh-CN" altLang="en-US" sz="2000"/>
              <a:t>服务器发起查询</a:t>
            </a:r>
            <a:r>
              <a:rPr lang="en-US" altLang="zh-CN" sz="2000"/>
              <a:t>:</a:t>
            </a:r>
            <a:r>
              <a:rPr lang="zh-CN" altLang="en-US" sz="2000"/>
              <a:t>请求</a:t>
            </a:r>
            <a:r>
              <a:rPr lang="en-US" altLang="zh-CN" sz="2000"/>
              <a:t>gaia.cs.umass.edu</a:t>
            </a:r>
            <a:r>
              <a:rPr lang="zh-CN" altLang="en-US" sz="2000"/>
              <a:t>的</a:t>
            </a:r>
            <a:r>
              <a:rPr lang="en-US" altLang="zh-CN" sz="2000"/>
              <a:t>IP</a:t>
            </a:r>
          </a:p>
          <a:p>
            <a:pPr>
              <a:lnSpc>
                <a:spcPct val="100000"/>
              </a:lnSpc>
              <a:buFont typeface="Wingdings" panose="05000000000000000000" pitchFamily="2" charset="2"/>
              <a:buAutoNum type="arabicPeriod"/>
            </a:pPr>
            <a:r>
              <a:rPr lang="zh-CN" altLang="en-US" sz="2000"/>
              <a:t>本地</a:t>
            </a:r>
            <a:r>
              <a:rPr lang="en-US" altLang="zh-CN" sz="2000"/>
              <a:t>DNS</a:t>
            </a:r>
            <a:r>
              <a:rPr lang="zh-CN" altLang="en-US" sz="2000"/>
              <a:t>向根</a:t>
            </a:r>
            <a:r>
              <a:rPr lang="en-US" altLang="zh-CN" sz="2000"/>
              <a:t>DNS</a:t>
            </a:r>
            <a:r>
              <a:rPr lang="zh-CN" altLang="en-US" sz="2000"/>
              <a:t>查询：</a:t>
            </a:r>
            <a:r>
              <a:rPr lang="en-US" altLang="zh-CN" sz="2000"/>
              <a:t>.edu</a:t>
            </a:r>
            <a:r>
              <a:rPr lang="zh-CN" altLang="en-US" sz="2000"/>
              <a:t>顶级域</a:t>
            </a:r>
            <a:r>
              <a:rPr lang="en-US" altLang="zh-CN" sz="2000"/>
              <a:t>DNS</a:t>
            </a:r>
            <a:r>
              <a:rPr lang="zh-CN" altLang="en-US" sz="2000"/>
              <a:t>服务器地址</a:t>
            </a:r>
            <a:endParaRPr lang="en-US" altLang="zh-CN" sz="2000"/>
          </a:p>
          <a:p>
            <a:pPr>
              <a:lnSpc>
                <a:spcPct val="100000"/>
              </a:lnSpc>
              <a:buFont typeface="Wingdings" panose="05000000000000000000" pitchFamily="2" charset="2"/>
              <a:buAutoNum type="arabicPeriod"/>
            </a:pPr>
            <a:r>
              <a:rPr lang="zh-CN" altLang="en-US" sz="2000"/>
              <a:t>根</a:t>
            </a:r>
            <a:r>
              <a:rPr lang="en-US" altLang="zh-CN" sz="2000"/>
              <a:t>DNS</a:t>
            </a:r>
            <a:r>
              <a:rPr lang="zh-CN" altLang="en-US" sz="2000"/>
              <a:t>回应</a:t>
            </a:r>
            <a:r>
              <a:rPr lang="en-US" altLang="zh-CN" sz="2000"/>
              <a:t>.edu</a:t>
            </a:r>
            <a:r>
              <a:rPr lang="zh-CN" altLang="en-US" sz="2000"/>
              <a:t>顶级域</a:t>
            </a:r>
            <a:r>
              <a:rPr lang="en-US" altLang="zh-CN" sz="2000"/>
              <a:t>DNS</a:t>
            </a:r>
            <a:r>
              <a:rPr lang="zh-CN" altLang="en-US" sz="2000"/>
              <a:t>服务器地址</a:t>
            </a:r>
          </a:p>
          <a:p>
            <a:pPr>
              <a:lnSpc>
                <a:spcPct val="100000"/>
              </a:lnSpc>
              <a:buFont typeface="Wingdings" panose="05000000000000000000" pitchFamily="2" charset="2"/>
              <a:buAutoNum type="arabicPeriod"/>
            </a:pPr>
            <a:r>
              <a:rPr lang="zh-CN" altLang="en-US" sz="2000"/>
              <a:t>本地</a:t>
            </a:r>
            <a:r>
              <a:rPr lang="en-US" altLang="zh-CN" sz="2000"/>
              <a:t>DNS</a:t>
            </a:r>
            <a:r>
              <a:rPr lang="zh-CN" altLang="en-US" sz="2000"/>
              <a:t>向</a:t>
            </a:r>
            <a:r>
              <a:rPr lang="en-US" altLang="zh-CN" sz="2000"/>
              <a:t>.edu</a:t>
            </a:r>
            <a:r>
              <a:rPr lang="zh-CN" altLang="en-US" sz="2000"/>
              <a:t>顶级域</a:t>
            </a:r>
            <a:r>
              <a:rPr lang="en-US" altLang="zh-CN" sz="2000"/>
              <a:t>DNS</a:t>
            </a:r>
            <a:r>
              <a:rPr lang="zh-CN" altLang="en-US" sz="2000"/>
              <a:t>查询</a:t>
            </a:r>
            <a:r>
              <a:rPr lang="en-US" altLang="zh-CN" sz="2000"/>
              <a:t>.umass.edu</a:t>
            </a:r>
            <a:r>
              <a:rPr lang="zh-CN" altLang="en-US" sz="2000"/>
              <a:t>的权威</a:t>
            </a:r>
            <a:r>
              <a:rPr lang="en-US" altLang="zh-CN" sz="2000"/>
              <a:t>DNS</a:t>
            </a:r>
            <a:r>
              <a:rPr lang="zh-CN" altLang="en-US" sz="2000"/>
              <a:t>服务器地址</a:t>
            </a:r>
          </a:p>
          <a:p>
            <a:pPr>
              <a:lnSpc>
                <a:spcPct val="100000"/>
              </a:lnSpc>
              <a:buFont typeface="Wingdings" panose="05000000000000000000" pitchFamily="2" charset="2"/>
              <a:buAutoNum type="arabicPeriod"/>
            </a:pPr>
            <a:r>
              <a:rPr lang="en-US" altLang="zh-CN" sz="2000"/>
              <a:t>~8 ...</a:t>
            </a:r>
            <a:endParaRPr lang="zh-CN" altLang="en-US" sz="2000"/>
          </a:p>
          <a:p>
            <a:pPr>
              <a:lnSpc>
                <a:spcPct val="100000"/>
              </a:lnSpc>
              <a:buFont typeface="Wingdings" panose="05000000000000000000" pitchFamily="2" charset="2"/>
              <a:buAutoNum type="arabicPeriod"/>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7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27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7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27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7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028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7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28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8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02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0" grpId="0"/>
      <p:bldP spid="202781" grpId="0"/>
      <p:bldP spid="202782" grpId="0"/>
      <p:bldP spid="202783" grpId="0"/>
      <p:bldP spid="202784" grpId="0"/>
      <p:bldP spid="202813" grpId="0"/>
      <p:bldP spid="2028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1">
            <a:extLst>
              <a:ext uri="{FF2B5EF4-FFF2-40B4-BE49-F238E27FC236}">
                <a16:creationId xmlns:a16="http://schemas.microsoft.com/office/drawing/2014/main" id="{1A7F6367-30EB-4B4E-A369-768F065B3673}"/>
              </a:ext>
            </a:extLst>
          </p:cNvPr>
          <p:cNvSpPr>
            <a:spLocks noGrp="1"/>
          </p:cNvSpPr>
          <p:nvPr>
            <p:ph type="sldNum" sz="quarter" idx="10"/>
          </p:nvPr>
        </p:nvSpPr>
        <p:spPr/>
        <p:txBody>
          <a:bodyPr/>
          <a:lstStyle/>
          <a:p>
            <a:fld id="{D40D45D9-9281-48A1-8C2D-A7B3EAE48279}" type="slidenum">
              <a:rPr lang="en-US" altLang="ko-KR"/>
              <a:pPr/>
              <a:t>74</a:t>
            </a:fld>
            <a:endParaRPr lang="en-US" altLang="ko-KR"/>
          </a:p>
        </p:txBody>
      </p:sp>
      <p:grpSp>
        <p:nvGrpSpPr>
          <p:cNvPr id="18505" name="Group 73">
            <a:extLst>
              <a:ext uri="{FF2B5EF4-FFF2-40B4-BE49-F238E27FC236}">
                <a16:creationId xmlns:a16="http://schemas.microsoft.com/office/drawing/2014/main" id="{22DA19E6-B238-43DA-AEEE-20927CFE3D1D}"/>
              </a:ext>
            </a:extLst>
          </p:cNvPr>
          <p:cNvGrpSpPr>
            <a:grpSpLocks/>
          </p:cNvGrpSpPr>
          <p:nvPr/>
        </p:nvGrpSpPr>
        <p:grpSpPr bwMode="auto">
          <a:xfrm>
            <a:off x="4457700" y="1004888"/>
            <a:ext cx="4554538" cy="5526087"/>
            <a:chOff x="2223" y="633"/>
            <a:chExt cx="2869" cy="3481"/>
          </a:xfrm>
        </p:grpSpPr>
        <p:graphicFrame>
          <p:nvGraphicFramePr>
            <p:cNvPr id="18434" name="Object 2">
              <a:extLst>
                <a:ext uri="{FF2B5EF4-FFF2-40B4-BE49-F238E27FC236}">
                  <a16:creationId xmlns:a16="http://schemas.microsoft.com/office/drawing/2014/main" id="{57F0F71C-4D2E-4377-8E20-633E85BC812B}"/>
                </a:ext>
              </a:extLst>
            </p:cNvPr>
            <p:cNvGraphicFramePr>
              <a:graphicFrameLocks noChangeAspect="1"/>
            </p:cNvGraphicFramePr>
            <p:nvPr/>
          </p:nvGraphicFramePr>
          <p:xfrm>
            <a:off x="2726" y="3041"/>
            <a:ext cx="525" cy="402"/>
          </p:xfrm>
          <a:graphic>
            <a:graphicData uri="http://schemas.openxmlformats.org/presentationml/2006/ole">
              <mc:AlternateContent xmlns:mc="http://schemas.openxmlformats.org/markup-compatibility/2006">
                <mc:Choice xmlns:v="urn:schemas-microsoft-com:vml" Requires="v">
                  <p:oleObj spid="_x0000_s18512" name="Clip" r:id="rId4" imgW="1305000" imgH="1085760" progId="MS_ClipArt_Gallery.2">
                    <p:embed/>
                  </p:oleObj>
                </mc:Choice>
                <mc:Fallback>
                  <p:oleObj name="Clip" r:id="rId4" imgW="1305000" imgH="108576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6" y="3041"/>
                          <a:ext cx="52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3">
              <a:extLst>
                <a:ext uri="{FF2B5EF4-FFF2-40B4-BE49-F238E27FC236}">
                  <a16:creationId xmlns:a16="http://schemas.microsoft.com/office/drawing/2014/main" id="{73338592-F48E-4C54-B2E8-549D5CFB8EDC}"/>
                </a:ext>
              </a:extLst>
            </p:cNvPr>
            <p:cNvSpPr txBox="1">
              <a:spLocks noChangeArrowheads="1"/>
            </p:cNvSpPr>
            <p:nvPr/>
          </p:nvSpPr>
          <p:spPr bwMode="auto">
            <a:xfrm>
              <a:off x="2263" y="3393"/>
              <a:ext cx="104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请求主机</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cis.poly.edu</a:t>
              </a:r>
              <a:endParaRPr lang="en-US" altLang="zh-CN" sz="1600">
                <a:latin typeface="Times New Roman" panose="02020603050405020304" pitchFamily="18" charset="0"/>
                <a:ea typeface="宋体" panose="02010600030101010101" pitchFamily="2" charset="-122"/>
              </a:endParaRPr>
            </a:p>
          </p:txBody>
        </p:sp>
        <p:sp>
          <p:nvSpPr>
            <p:cNvPr id="18442" name="Text Box 4">
              <a:extLst>
                <a:ext uri="{FF2B5EF4-FFF2-40B4-BE49-F238E27FC236}">
                  <a16:creationId xmlns:a16="http://schemas.microsoft.com/office/drawing/2014/main" id="{073E5522-67E2-46D9-8A03-ED85A8466A60}"/>
                </a:ext>
              </a:extLst>
            </p:cNvPr>
            <p:cNvSpPr txBox="1">
              <a:spLocks noChangeArrowheads="1"/>
            </p:cNvSpPr>
            <p:nvPr/>
          </p:nvSpPr>
          <p:spPr bwMode="auto">
            <a:xfrm>
              <a:off x="3667" y="3902"/>
              <a:ext cx="1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600" b="1">
                  <a:latin typeface="Courier New" panose="02070309020205020404" pitchFamily="49" charset="0"/>
                  <a:ea typeface="宋体" panose="02010600030101010101" pitchFamily="2" charset="-122"/>
                </a:rPr>
                <a:t>gaia.cs.umass.edu</a:t>
              </a:r>
              <a:endParaRPr lang="en-US" altLang="zh-CN" sz="1600">
                <a:latin typeface="Times New Roman" panose="02020603050405020304" pitchFamily="18" charset="0"/>
                <a:ea typeface="宋体" panose="02010600030101010101" pitchFamily="2" charset="-122"/>
              </a:endParaRPr>
            </a:p>
          </p:txBody>
        </p:sp>
        <p:graphicFrame>
          <p:nvGraphicFramePr>
            <p:cNvPr id="18435" name="Object 5">
              <a:extLst>
                <a:ext uri="{FF2B5EF4-FFF2-40B4-BE49-F238E27FC236}">
                  <a16:creationId xmlns:a16="http://schemas.microsoft.com/office/drawing/2014/main" id="{C7EC8E66-29A9-4832-97AF-14FB5A1243CA}"/>
                </a:ext>
              </a:extLst>
            </p:cNvPr>
            <p:cNvGraphicFramePr>
              <a:graphicFrameLocks noChangeAspect="1"/>
            </p:cNvGraphicFramePr>
            <p:nvPr/>
          </p:nvGraphicFramePr>
          <p:xfrm>
            <a:off x="4064" y="3545"/>
            <a:ext cx="525" cy="402"/>
          </p:xfrm>
          <a:graphic>
            <a:graphicData uri="http://schemas.openxmlformats.org/presentationml/2006/ole">
              <mc:AlternateContent xmlns:mc="http://schemas.openxmlformats.org/markup-compatibility/2006">
                <mc:Choice xmlns:v="urn:schemas-microsoft-com:vml" Requires="v">
                  <p:oleObj spid="_x0000_s18513" name="Clip" r:id="rId6" imgW="1305000" imgH="1085760" progId="MS_ClipArt_Gallery.2">
                    <p:embed/>
                  </p:oleObj>
                </mc:Choice>
                <mc:Fallback>
                  <p:oleObj name="Clip" r:id="rId6"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 y="3545"/>
                          <a:ext cx="52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3" name="Group 6">
              <a:extLst>
                <a:ext uri="{FF2B5EF4-FFF2-40B4-BE49-F238E27FC236}">
                  <a16:creationId xmlns:a16="http://schemas.microsoft.com/office/drawing/2014/main" id="{04CE11F9-50B6-4902-A07F-077869049DB0}"/>
                </a:ext>
              </a:extLst>
            </p:cNvPr>
            <p:cNvGrpSpPr>
              <a:grpSpLocks/>
            </p:cNvGrpSpPr>
            <p:nvPr/>
          </p:nvGrpSpPr>
          <p:grpSpPr bwMode="auto">
            <a:xfrm>
              <a:off x="2882" y="1734"/>
              <a:ext cx="233" cy="414"/>
              <a:chOff x="4180" y="783"/>
              <a:chExt cx="150" cy="307"/>
            </a:xfrm>
          </p:grpSpPr>
          <p:sp>
            <p:nvSpPr>
              <p:cNvPr id="18493" name="AutoShape 7">
                <a:extLst>
                  <a:ext uri="{FF2B5EF4-FFF2-40B4-BE49-F238E27FC236}">
                    <a16:creationId xmlns:a16="http://schemas.microsoft.com/office/drawing/2014/main" id="{790E2A1C-061D-4992-AD21-741CE943032E}"/>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4" name="Rectangle 8">
                <a:extLst>
                  <a:ext uri="{FF2B5EF4-FFF2-40B4-BE49-F238E27FC236}">
                    <a16:creationId xmlns:a16="http://schemas.microsoft.com/office/drawing/2014/main" id="{BD466398-87E9-42E7-A278-8DBAAAA19AC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5" name="Rectangle 9">
                <a:extLst>
                  <a:ext uri="{FF2B5EF4-FFF2-40B4-BE49-F238E27FC236}">
                    <a16:creationId xmlns:a16="http://schemas.microsoft.com/office/drawing/2014/main" id="{ADC6A549-7506-4E52-8E94-551AD0CA5DF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6" name="AutoShape 10">
                <a:extLst>
                  <a:ext uri="{FF2B5EF4-FFF2-40B4-BE49-F238E27FC236}">
                    <a16:creationId xmlns:a16="http://schemas.microsoft.com/office/drawing/2014/main" id="{4FA717F1-8AF4-43EC-8055-09D198C7216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7" name="Line 11">
                <a:extLst>
                  <a:ext uri="{FF2B5EF4-FFF2-40B4-BE49-F238E27FC236}">
                    <a16:creationId xmlns:a16="http://schemas.microsoft.com/office/drawing/2014/main" id="{32CA8F4B-1DB6-4D59-9618-9F257506453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8" name="Line 12">
                <a:extLst>
                  <a:ext uri="{FF2B5EF4-FFF2-40B4-BE49-F238E27FC236}">
                    <a16:creationId xmlns:a16="http://schemas.microsoft.com/office/drawing/2014/main" id="{6353775B-4796-4E64-8850-F7C993B63AF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9" name="Rectangle 13">
                <a:extLst>
                  <a:ext uri="{FF2B5EF4-FFF2-40B4-BE49-F238E27FC236}">
                    <a16:creationId xmlns:a16="http://schemas.microsoft.com/office/drawing/2014/main" id="{F6C55648-88C9-4919-9C6C-8D7AA874A06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500" name="Rectangle 14">
                <a:extLst>
                  <a:ext uri="{FF2B5EF4-FFF2-40B4-BE49-F238E27FC236}">
                    <a16:creationId xmlns:a16="http://schemas.microsoft.com/office/drawing/2014/main" id="{B445E358-ABBE-446D-8999-68578F02F29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8444" name="Text Box 15">
              <a:extLst>
                <a:ext uri="{FF2B5EF4-FFF2-40B4-BE49-F238E27FC236}">
                  <a16:creationId xmlns:a16="http://schemas.microsoft.com/office/drawing/2014/main" id="{ACA3506A-AC82-4AC5-B1B1-0D58F8331F25}"/>
                </a:ext>
              </a:extLst>
            </p:cNvPr>
            <p:cNvSpPr txBox="1">
              <a:spLocks noChangeArrowheads="1"/>
            </p:cNvSpPr>
            <p:nvPr/>
          </p:nvSpPr>
          <p:spPr bwMode="auto">
            <a:xfrm>
              <a:off x="3231" y="633"/>
              <a:ext cx="1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根</a:t>
              </a:r>
              <a:r>
                <a:rPr lang="en-US" altLang="zh-CN" sz="1800">
                  <a:ea typeface="宋体" panose="02010600030101010101" pitchFamily="2" charset="-122"/>
                </a:rPr>
                <a:t>DNS</a:t>
              </a:r>
              <a:r>
                <a:rPr lang="zh-CN" altLang="en-US" sz="1800">
                  <a:ea typeface="宋体" panose="02010600030101010101" pitchFamily="2" charset="-122"/>
                </a:rPr>
                <a:t>服务器</a:t>
              </a:r>
              <a:endParaRPr lang="zh-CN" altLang="en-US" sz="1600">
                <a:latin typeface="Times New Roman" panose="02020603050405020304" pitchFamily="18" charset="0"/>
                <a:ea typeface="宋体" panose="02010600030101010101" pitchFamily="2" charset="-122"/>
              </a:endParaRPr>
            </a:p>
          </p:txBody>
        </p:sp>
        <p:sp>
          <p:nvSpPr>
            <p:cNvPr id="18445" name="Line 16">
              <a:extLst>
                <a:ext uri="{FF2B5EF4-FFF2-40B4-BE49-F238E27FC236}">
                  <a16:creationId xmlns:a16="http://schemas.microsoft.com/office/drawing/2014/main" id="{75AA757B-BD5A-470F-8304-7CA3A6529C7D}"/>
                </a:ext>
              </a:extLst>
            </p:cNvPr>
            <p:cNvSpPr>
              <a:spLocks noChangeShapeType="1"/>
            </p:cNvSpPr>
            <p:nvPr/>
          </p:nvSpPr>
          <p:spPr bwMode="auto">
            <a:xfrm flipH="1" flipV="1">
              <a:off x="2913" y="2167"/>
              <a:ext cx="0" cy="8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7">
              <a:extLst>
                <a:ext uri="{FF2B5EF4-FFF2-40B4-BE49-F238E27FC236}">
                  <a16:creationId xmlns:a16="http://schemas.microsoft.com/office/drawing/2014/main" id="{C3337840-C30F-4CFC-8CC2-C67F57217FB1}"/>
                </a:ext>
              </a:extLst>
            </p:cNvPr>
            <p:cNvSpPr>
              <a:spLocks noChangeShapeType="1"/>
            </p:cNvSpPr>
            <p:nvPr/>
          </p:nvSpPr>
          <p:spPr bwMode="auto">
            <a:xfrm flipV="1">
              <a:off x="2985" y="1099"/>
              <a:ext cx="576" cy="6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8">
              <a:extLst>
                <a:ext uri="{FF2B5EF4-FFF2-40B4-BE49-F238E27FC236}">
                  <a16:creationId xmlns:a16="http://schemas.microsoft.com/office/drawing/2014/main" id="{E9F5A8D4-7885-49C2-9408-7E39F5AA5A22}"/>
                </a:ext>
              </a:extLst>
            </p:cNvPr>
            <p:cNvSpPr>
              <a:spLocks noChangeShapeType="1"/>
            </p:cNvSpPr>
            <p:nvPr/>
          </p:nvSpPr>
          <p:spPr bwMode="auto">
            <a:xfrm>
              <a:off x="3033" y="2185"/>
              <a:ext cx="6" cy="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48" name="Group 19">
              <a:extLst>
                <a:ext uri="{FF2B5EF4-FFF2-40B4-BE49-F238E27FC236}">
                  <a16:creationId xmlns:a16="http://schemas.microsoft.com/office/drawing/2014/main" id="{A9AC0C54-540C-4FD6-912B-D90C99D781AB}"/>
                </a:ext>
              </a:extLst>
            </p:cNvPr>
            <p:cNvGrpSpPr>
              <a:grpSpLocks/>
            </p:cNvGrpSpPr>
            <p:nvPr/>
          </p:nvGrpSpPr>
          <p:grpSpPr bwMode="auto">
            <a:xfrm>
              <a:off x="2223" y="2259"/>
              <a:ext cx="1182" cy="385"/>
              <a:chOff x="2838" y="2132"/>
              <a:chExt cx="1182" cy="385"/>
            </a:xfrm>
          </p:grpSpPr>
          <p:sp>
            <p:nvSpPr>
              <p:cNvPr id="18491" name="Rectangle 20">
                <a:extLst>
                  <a:ext uri="{FF2B5EF4-FFF2-40B4-BE49-F238E27FC236}">
                    <a16:creationId xmlns:a16="http://schemas.microsoft.com/office/drawing/2014/main" id="{E639E627-7B6B-4590-A5ED-249DE9E0ACA6}"/>
                  </a:ext>
                </a:extLst>
              </p:cNvPr>
              <p:cNvSpPr>
                <a:spLocks noChangeArrowheads="1"/>
              </p:cNvSpPr>
              <p:nvPr/>
            </p:nvSpPr>
            <p:spPr bwMode="auto">
              <a:xfrm>
                <a:off x="2838" y="217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2" name="Text Box 21">
                <a:extLst>
                  <a:ext uri="{FF2B5EF4-FFF2-40B4-BE49-F238E27FC236}">
                    <a16:creationId xmlns:a16="http://schemas.microsoft.com/office/drawing/2014/main" id="{71006CD3-D9E6-4B51-86D1-42FBA6AE1E05}"/>
                  </a:ext>
                </a:extLst>
              </p:cNvPr>
              <p:cNvSpPr txBox="1">
                <a:spLocks noChangeArrowheads="1"/>
              </p:cNvSpPr>
              <p:nvPr/>
            </p:nvSpPr>
            <p:spPr bwMode="auto">
              <a:xfrm>
                <a:off x="2852" y="2132"/>
                <a:ext cx="115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800">
                    <a:ea typeface="宋体" panose="02010600030101010101" pitchFamily="2" charset="-122"/>
                  </a:rPr>
                  <a:t>本地</a:t>
                </a:r>
                <a:r>
                  <a:rPr lang="en-US" altLang="zh-CN" sz="1800">
                    <a:ea typeface="宋体" panose="02010600030101010101" pitchFamily="2" charset="-122"/>
                  </a:rPr>
                  <a:t>DNS</a:t>
                </a:r>
                <a:r>
                  <a:rPr lang="zh-CN" altLang="en-US" sz="18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dns.poly.edu</a:t>
                </a:r>
                <a:endParaRPr lang="en-US" altLang="zh-CN" sz="1600">
                  <a:latin typeface="Times New Roman" panose="02020603050405020304" pitchFamily="18" charset="0"/>
                  <a:ea typeface="宋体" panose="02010600030101010101" pitchFamily="2" charset="-122"/>
                </a:endParaRPr>
              </a:p>
            </p:txBody>
          </p:sp>
        </p:grpSp>
        <p:sp>
          <p:nvSpPr>
            <p:cNvPr id="18449" name="Text Box 22">
              <a:extLst>
                <a:ext uri="{FF2B5EF4-FFF2-40B4-BE49-F238E27FC236}">
                  <a16:creationId xmlns:a16="http://schemas.microsoft.com/office/drawing/2014/main" id="{9693C976-4E92-47BD-96AE-63DE90EBA3A7}"/>
                </a:ext>
              </a:extLst>
            </p:cNvPr>
            <p:cNvSpPr txBox="1">
              <a:spLocks noChangeArrowheads="1"/>
            </p:cNvSpPr>
            <p:nvPr/>
          </p:nvSpPr>
          <p:spPr bwMode="auto">
            <a:xfrm>
              <a:off x="2731" y="27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18450" name="Text Box 23">
              <a:extLst>
                <a:ext uri="{FF2B5EF4-FFF2-40B4-BE49-F238E27FC236}">
                  <a16:creationId xmlns:a16="http://schemas.microsoft.com/office/drawing/2014/main" id="{289378B9-9E7B-461E-8E1E-839C79CECFA6}"/>
                </a:ext>
              </a:extLst>
            </p:cNvPr>
            <p:cNvSpPr txBox="1">
              <a:spLocks noChangeArrowheads="1"/>
            </p:cNvSpPr>
            <p:nvPr/>
          </p:nvSpPr>
          <p:spPr bwMode="auto">
            <a:xfrm>
              <a:off x="3073" y="123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18451" name="Text Box 24">
              <a:extLst>
                <a:ext uri="{FF2B5EF4-FFF2-40B4-BE49-F238E27FC236}">
                  <a16:creationId xmlns:a16="http://schemas.microsoft.com/office/drawing/2014/main" id="{051D20A4-A84D-418C-91F3-5AD4E72BAB56}"/>
                </a:ext>
              </a:extLst>
            </p:cNvPr>
            <p:cNvSpPr txBox="1">
              <a:spLocks noChangeArrowheads="1"/>
            </p:cNvSpPr>
            <p:nvPr/>
          </p:nvSpPr>
          <p:spPr bwMode="auto">
            <a:xfrm>
              <a:off x="428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4</a:t>
              </a:r>
              <a:endParaRPr lang="en-US" altLang="zh-CN">
                <a:latin typeface="Times New Roman" panose="02020603050405020304" pitchFamily="18" charset="0"/>
                <a:ea typeface="宋体" panose="02010600030101010101" pitchFamily="2" charset="-122"/>
              </a:endParaRPr>
            </a:p>
          </p:txBody>
        </p:sp>
        <p:sp>
          <p:nvSpPr>
            <p:cNvPr id="18452" name="Text Box 25">
              <a:extLst>
                <a:ext uri="{FF2B5EF4-FFF2-40B4-BE49-F238E27FC236}">
                  <a16:creationId xmlns:a16="http://schemas.microsoft.com/office/drawing/2014/main" id="{90A85411-0E3F-48DC-B748-BD78AEAD763F}"/>
                </a:ext>
              </a:extLst>
            </p:cNvPr>
            <p:cNvSpPr txBox="1">
              <a:spLocks noChangeArrowheads="1"/>
            </p:cNvSpPr>
            <p:nvPr/>
          </p:nvSpPr>
          <p:spPr bwMode="auto">
            <a:xfrm>
              <a:off x="3998" y="24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5</a:t>
              </a:r>
              <a:endParaRPr lang="en-US" altLang="zh-CN">
                <a:latin typeface="Times New Roman" panose="02020603050405020304" pitchFamily="18" charset="0"/>
                <a:ea typeface="宋体" panose="02010600030101010101" pitchFamily="2" charset="-122"/>
              </a:endParaRPr>
            </a:p>
          </p:txBody>
        </p:sp>
        <p:sp>
          <p:nvSpPr>
            <p:cNvPr id="18453" name="Text Box 26">
              <a:extLst>
                <a:ext uri="{FF2B5EF4-FFF2-40B4-BE49-F238E27FC236}">
                  <a16:creationId xmlns:a16="http://schemas.microsoft.com/office/drawing/2014/main" id="{108E5B6C-DF61-4434-B7A0-BB7CEA38B325}"/>
                </a:ext>
              </a:extLst>
            </p:cNvPr>
            <p:cNvSpPr txBox="1">
              <a:spLocks noChangeArrowheads="1"/>
            </p:cNvSpPr>
            <p:nvPr/>
          </p:nvSpPr>
          <p:spPr bwMode="auto">
            <a:xfrm>
              <a:off x="380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6</a:t>
              </a:r>
              <a:endParaRPr lang="en-US" altLang="zh-CN">
                <a:latin typeface="Times New Roman" panose="02020603050405020304" pitchFamily="18" charset="0"/>
                <a:ea typeface="宋体" panose="02010600030101010101" pitchFamily="2" charset="-122"/>
              </a:endParaRPr>
            </a:p>
          </p:txBody>
        </p:sp>
        <p:grpSp>
          <p:nvGrpSpPr>
            <p:cNvPr id="18454" name="Group 27">
              <a:extLst>
                <a:ext uri="{FF2B5EF4-FFF2-40B4-BE49-F238E27FC236}">
                  <a16:creationId xmlns:a16="http://schemas.microsoft.com/office/drawing/2014/main" id="{B9B2CEF5-6CE2-4DC8-A37A-B093BCF835AC}"/>
                </a:ext>
              </a:extLst>
            </p:cNvPr>
            <p:cNvGrpSpPr>
              <a:grpSpLocks/>
            </p:cNvGrpSpPr>
            <p:nvPr/>
          </p:nvGrpSpPr>
          <p:grpSpPr bwMode="auto">
            <a:xfrm>
              <a:off x="3584" y="840"/>
              <a:ext cx="233" cy="414"/>
              <a:chOff x="4180" y="783"/>
              <a:chExt cx="150" cy="307"/>
            </a:xfrm>
          </p:grpSpPr>
          <p:sp>
            <p:nvSpPr>
              <p:cNvPr id="18483" name="AutoShape 28">
                <a:extLst>
                  <a:ext uri="{FF2B5EF4-FFF2-40B4-BE49-F238E27FC236}">
                    <a16:creationId xmlns:a16="http://schemas.microsoft.com/office/drawing/2014/main" id="{039A4500-95C7-420F-9C22-63852701C16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84" name="Rectangle 29">
                <a:extLst>
                  <a:ext uri="{FF2B5EF4-FFF2-40B4-BE49-F238E27FC236}">
                    <a16:creationId xmlns:a16="http://schemas.microsoft.com/office/drawing/2014/main" id="{E58F508A-AB2D-481A-90A1-E545C3338D48}"/>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85" name="Rectangle 30">
                <a:extLst>
                  <a:ext uri="{FF2B5EF4-FFF2-40B4-BE49-F238E27FC236}">
                    <a16:creationId xmlns:a16="http://schemas.microsoft.com/office/drawing/2014/main" id="{08589C6B-ADB1-486B-8BA0-E656EBF48FF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86" name="AutoShape 31">
                <a:extLst>
                  <a:ext uri="{FF2B5EF4-FFF2-40B4-BE49-F238E27FC236}">
                    <a16:creationId xmlns:a16="http://schemas.microsoft.com/office/drawing/2014/main" id="{292A374B-E49F-4223-9721-54F05980B2BE}"/>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87" name="Line 32">
                <a:extLst>
                  <a:ext uri="{FF2B5EF4-FFF2-40B4-BE49-F238E27FC236}">
                    <a16:creationId xmlns:a16="http://schemas.microsoft.com/office/drawing/2014/main" id="{6A326F17-738A-45E7-BF77-DBA8A17DAABB}"/>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8" name="Line 33">
                <a:extLst>
                  <a:ext uri="{FF2B5EF4-FFF2-40B4-BE49-F238E27FC236}">
                    <a16:creationId xmlns:a16="http://schemas.microsoft.com/office/drawing/2014/main" id="{7320A5B5-6F0D-4DAB-8CCD-A681CDE06B4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9" name="Rectangle 34">
                <a:extLst>
                  <a:ext uri="{FF2B5EF4-FFF2-40B4-BE49-F238E27FC236}">
                    <a16:creationId xmlns:a16="http://schemas.microsoft.com/office/drawing/2014/main" id="{C3A6852B-D583-4CE1-A6F7-D939A3216A4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90" name="Rectangle 35">
                <a:extLst>
                  <a:ext uri="{FF2B5EF4-FFF2-40B4-BE49-F238E27FC236}">
                    <a16:creationId xmlns:a16="http://schemas.microsoft.com/office/drawing/2014/main" id="{181DFECE-F78B-4E61-AFBB-91F6C96D2E24}"/>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8455" name="Group 36">
              <a:extLst>
                <a:ext uri="{FF2B5EF4-FFF2-40B4-BE49-F238E27FC236}">
                  <a16:creationId xmlns:a16="http://schemas.microsoft.com/office/drawing/2014/main" id="{C1F046E9-03C0-4967-96E0-2FC7801467DD}"/>
                </a:ext>
              </a:extLst>
            </p:cNvPr>
            <p:cNvGrpSpPr>
              <a:grpSpLocks/>
            </p:cNvGrpSpPr>
            <p:nvPr/>
          </p:nvGrpSpPr>
          <p:grpSpPr bwMode="auto">
            <a:xfrm>
              <a:off x="4106" y="1740"/>
              <a:ext cx="233" cy="414"/>
              <a:chOff x="4180" y="783"/>
              <a:chExt cx="150" cy="307"/>
            </a:xfrm>
          </p:grpSpPr>
          <p:sp>
            <p:nvSpPr>
              <p:cNvPr id="18475" name="AutoShape 37">
                <a:extLst>
                  <a:ext uri="{FF2B5EF4-FFF2-40B4-BE49-F238E27FC236}">
                    <a16:creationId xmlns:a16="http://schemas.microsoft.com/office/drawing/2014/main" id="{553561DC-98DA-4443-B744-85BF3A3E80C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6" name="Rectangle 38">
                <a:extLst>
                  <a:ext uri="{FF2B5EF4-FFF2-40B4-BE49-F238E27FC236}">
                    <a16:creationId xmlns:a16="http://schemas.microsoft.com/office/drawing/2014/main" id="{5F60FEED-4A7A-495C-A710-65B78A2031CE}"/>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7" name="Rectangle 39">
                <a:extLst>
                  <a:ext uri="{FF2B5EF4-FFF2-40B4-BE49-F238E27FC236}">
                    <a16:creationId xmlns:a16="http://schemas.microsoft.com/office/drawing/2014/main" id="{2E9D4E2E-FC37-4789-A1F5-E5B26E5ACE1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8" name="AutoShape 40">
                <a:extLst>
                  <a:ext uri="{FF2B5EF4-FFF2-40B4-BE49-F238E27FC236}">
                    <a16:creationId xmlns:a16="http://schemas.microsoft.com/office/drawing/2014/main" id="{64E7194E-1FCE-4CA5-9002-26CD85CC488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9" name="Line 41">
                <a:extLst>
                  <a:ext uri="{FF2B5EF4-FFF2-40B4-BE49-F238E27FC236}">
                    <a16:creationId xmlns:a16="http://schemas.microsoft.com/office/drawing/2014/main" id="{97838DFF-276D-437A-82B2-1431A181AB53}"/>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0" name="Line 42">
                <a:extLst>
                  <a:ext uri="{FF2B5EF4-FFF2-40B4-BE49-F238E27FC236}">
                    <a16:creationId xmlns:a16="http://schemas.microsoft.com/office/drawing/2014/main" id="{C23B7443-CD16-4665-AC60-23C1F829443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1" name="Rectangle 43">
                <a:extLst>
                  <a:ext uri="{FF2B5EF4-FFF2-40B4-BE49-F238E27FC236}">
                    <a16:creationId xmlns:a16="http://schemas.microsoft.com/office/drawing/2014/main" id="{103BD2A8-FDCF-471B-8588-6864AA524C7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82" name="Rectangle 44">
                <a:extLst>
                  <a:ext uri="{FF2B5EF4-FFF2-40B4-BE49-F238E27FC236}">
                    <a16:creationId xmlns:a16="http://schemas.microsoft.com/office/drawing/2014/main" id="{BAB4A086-E363-4C3D-B89A-A0E7E07EABD4}"/>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18456" name="Group 45">
              <a:extLst>
                <a:ext uri="{FF2B5EF4-FFF2-40B4-BE49-F238E27FC236}">
                  <a16:creationId xmlns:a16="http://schemas.microsoft.com/office/drawing/2014/main" id="{C036ED8F-F76C-49BF-AE85-60A715A1A51A}"/>
                </a:ext>
              </a:extLst>
            </p:cNvPr>
            <p:cNvGrpSpPr>
              <a:grpSpLocks/>
            </p:cNvGrpSpPr>
            <p:nvPr/>
          </p:nvGrpSpPr>
          <p:grpSpPr bwMode="auto">
            <a:xfrm>
              <a:off x="4094" y="2760"/>
              <a:ext cx="233" cy="414"/>
              <a:chOff x="4180" y="783"/>
              <a:chExt cx="150" cy="307"/>
            </a:xfrm>
          </p:grpSpPr>
          <p:sp>
            <p:nvSpPr>
              <p:cNvPr id="18467" name="AutoShape 46">
                <a:extLst>
                  <a:ext uri="{FF2B5EF4-FFF2-40B4-BE49-F238E27FC236}">
                    <a16:creationId xmlns:a16="http://schemas.microsoft.com/office/drawing/2014/main" id="{52270E5A-7446-43DA-A915-80156A7A08F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68" name="Rectangle 47">
                <a:extLst>
                  <a:ext uri="{FF2B5EF4-FFF2-40B4-BE49-F238E27FC236}">
                    <a16:creationId xmlns:a16="http://schemas.microsoft.com/office/drawing/2014/main" id="{A7FBCF66-3A5F-4FA8-9941-B13F2EA46C8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69" name="Rectangle 48">
                <a:extLst>
                  <a:ext uri="{FF2B5EF4-FFF2-40B4-BE49-F238E27FC236}">
                    <a16:creationId xmlns:a16="http://schemas.microsoft.com/office/drawing/2014/main" id="{28096D9B-AA94-43CC-B883-8DF57E4665C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0" name="AutoShape 49">
                <a:extLst>
                  <a:ext uri="{FF2B5EF4-FFF2-40B4-BE49-F238E27FC236}">
                    <a16:creationId xmlns:a16="http://schemas.microsoft.com/office/drawing/2014/main" id="{F59B312E-4AA3-40CE-B456-D280422B3BF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1" name="Line 50">
                <a:extLst>
                  <a:ext uri="{FF2B5EF4-FFF2-40B4-BE49-F238E27FC236}">
                    <a16:creationId xmlns:a16="http://schemas.microsoft.com/office/drawing/2014/main" id="{A68CF979-C287-46F9-97B7-BC5E1579D8DD}"/>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2" name="Line 51">
                <a:extLst>
                  <a:ext uri="{FF2B5EF4-FFF2-40B4-BE49-F238E27FC236}">
                    <a16:creationId xmlns:a16="http://schemas.microsoft.com/office/drawing/2014/main" id="{7979D8DA-2347-4683-AAF3-F3023BEF81B2}"/>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Rectangle 52">
                <a:extLst>
                  <a:ext uri="{FF2B5EF4-FFF2-40B4-BE49-F238E27FC236}">
                    <a16:creationId xmlns:a16="http://schemas.microsoft.com/office/drawing/2014/main" id="{6B71E5F1-3D40-4DB5-A3EA-D33F0376275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18474" name="Rectangle 53">
                <a:extLst>
                  <a:ext uri="{FF2B5EF4-FFF2-40B4-BE49-F238E27FC236}">
                    <a16:creationId xmlns:a16="http://schemas.microsoft.com/office/drawing/2014/main" id="{53562BE4-291E-4926-B6E6-88ACBFE88609}"/>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18457" name="Text Box 54">
              <a:extLst>
                <a:ext uri="{FF2B5EF4-FFF2-40B4-BE49-F238E27FC236}">
                  <a16:creationId xmlns:a16="http://schemas.microsoft.com/office/drawing/2014/main" id="{F98BD9E2-7452-4583-8E33-41C07F79ED89}"/>
                </a:ext>
              </a:extLst>
            </p:cNvPr>
            <p:cNvSpPr txBox="1">
              <a:spLocks noChangeArrowheads="1"/>
            </p:cNvSpPr>
            <p:nvPr/>
          </p:nvSpPr>
          <p:spPr bwMode="auto">
            <a:xfrm>
              <a:off x="3666" y="3120"/>
              <a:ext cx="13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zh-CN" altLang="en-US" sz="1600">
                  <a:ea typeface="宋体" panose="02010600030101010101" pitchFamily="2" charset="-122"/>
                </a:rPr>
                <a:t>权威</a:t>
              </a:r>
              <a:r>
                <a:rPr lang="en-US" altLang="zh-CN" sz="1600">
                  <a:ea typeface="宋体" panose="02010600030101010101" pitchFamily="2" charset="-122"/>
                </a:rPr>
                <a:t>DNS </a:t>
              </a:r>
              <a:r>
                <a:rPr lang="zh-CN" altLang="en-US" sz="1600">
                  <a:ea typeface="宋体" panose="02010600030101010101" pitchFamily="2" charset="-122"/>
                </a:rPr>
                <a:t>服务器</a:t>
              </a:r>
              <a:endParaRPr lang="zh-CN" altLang="en-US">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1600" b="1">
                  <a:latin typeface="Courier New" panose="02070309020205020404" pitchFamily="49" charset="0"/>
                  <a:ea typeface="宋体" panose="02010600030101010101" pitchFamily="2" charset="-122"/>
                </a:rPr>
                <a:t>dns.cs.umass.edu</a:t>
              </a:r>
              <a:endParaRPr lang="en-US" altLang="zh-CN" sz="1600">
                <a:latin typeface="Times New Roman" panose="02020603050405020304" pitchFamily="18" charset="0"/>
                <a:ea typeface="宋体" panose="02010600030101010101" pitchFamily="2" charset="-122"/>
              </a:endParaRPr>
            </a:p>
          </p:txBody>
        </p:sp>
        <p:sp>
          <p:nvSpPr>
            <p:cNvPr id="18458" name="Text Box 55">
              <a:extLst>
                <a:ext uri="{FF2B5EF4-FFF2-40B4-BE49-F238E27FC236}">
                  <a16:creationId xmlns:a16="http://schemas.microsoft.com/office/drawing/2014/main" id="{2596AD87-75A3-4D0E-9D4D-F6CDB2D68D78}"/>
                </a:ext>
              </a:extLst>
            </p:cNvPr>
            <p:cNvSpPr txBox="1">
              <a:spLocks noChangeArrowheads="1"/>
            </p:cNvSpPr>
            <p:nvPr/>
          </p:nvSpPr>
          <p:spPr bwMode="auto">
            <a:xfrm>
              <a:off x="3278" y="15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7</a:t>
              </a:r>
              <a:endParaRPr lang="en-US" altLang="zh-CN">
                <a:latin typeface="Times New Roman" panose="02020603050405020304" pitchFamily="18" charset="0"/>
                <a:ea typeface="宋体" panose="02010600030101010101" pitchFamily="2" charset="-122"/>
              </a:endParaRPr>
            </a:p>
          </p:txBody>
        </p:sp>
        <p:sp>
          <p:nvSpPr>
            <p:cNvPr id="18459" name="Text Box 56">
              <a:extLst>
                <a:ext uri="{FF2B5EF4-FFF2-40B4-BE49-F238E27FC236}">
                  <a16:creationId xmlns:a16="http://schemas.microsoft.com/office/drawing/2014/main" id="{DA979F42-E0FA-43C9-BE3B-A42CBCAE3786}"/>
                </a:ext>
              </a:extLst>
            </p:cNvPr>
            <p:cNvSpPr txBox="1">
              <a:spLocks noChangeArrowheads="1"/>
            </p:cNvSpPr>
            <p:nvPr/>
          </p:nvSpPr>
          <p:spPr bwMode="auto">
            <a:xfrm>
              <a:off x="3079" y="271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8</a:t>
              </a:r>
              <a:endParaRPr lang="en-US" altLang="zh-CN">
                <a:latin typeface="Times New Roman" panose="02020603050405020304" pitchFamily="18" charset="0"/>
                <a:ea typeface="宋体" panose="02010600030101010101" pitchFamily="2" charset="-122"/>
              </a:endParaRPr>
            </a:p>
          </p:txBody>
        </p:sp>
        <p:sp>
          <p:nvSpPr>
            <p:cNvPr id="18460" name="Line 57">
              <a:extLst>
                <a:ext uri="{FF2B5EF4-FFF2-40B4-BE49-F238E27FC236}">
                  <a16:creationId xmlns:a16="http://schemas.microsoft.com/office/drawing/2014/main" id="{82B36757-CBE8-40BE-9BE7-F8F103600ED7}"/>
                </a:ext>
              </a:extLst>
            </p:cNvPr>
            <p:cNvSpPr>
              <a:spLocks noChangeShapeType="1"/>
            </p:cNvSpPr>
            <p:nvPr/>
          </p:nvSpPr>
          <p:spPr bwMode="auto">
            <a:xfrm>
              <a:off x="3806" y="1017"/>
              <a:ext cx="432" cy="72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1" name="Text Box 59">
              <a:extLst>
                <a:ext uri="{FF2B5EF4-FFF2-40B4-BE49-F238E27FC236}">
                  <a16:creationId xmlns:a16="http://schemas.microsoft.com/office/drawing/2014/main" id="{E65D4D43-3739-4B65-A221-5AB215D22681}"/>
                </a:ext>
              </a:extLst>
            </p:cNvPr>
            <p:cNvSpPr txBox="1">
              <a:spLocks noChangeArrowheads="1"/>
            </p:cNvSpPr>
            <p:nvPr/>
          </p:nvSpPr>
          <p:spPr bwMode="auto">
            <a:xfrm>
              <a:off x="3640" y="1413"/>
              <a:ext cx="1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ea typeface="宋体" panose="02010600030101010101" pitchFamily="2" charset="-122"/>
                </a:rPr>
                <a:t>TLD DNS </a:t>
              </a:r>
              <a:r>
                <a:rPr lang="zh-CN" altLang="en-US" sz="1800">
                  <a:ea typeface="宋体" panose="02010600030101010101" pitchFamily="2" charset="-122"/>
                </a:rPr>
                <a:t>服务器</a:t>
              </a:r>
              <a:endParaRPr lang="zh-CN" altLang="en-US" sz="1600">
                <a:latin typeface="Times New Roman" panose="02020603050405020304" pitchFamily="18" charset="0"/>
                <a:ea typeface="宋体" panose="02010600030101010101" pitchFamily="2" charset="-122"/>
              </a:endParaRPr>
            </a:p>
          </p:txBody>
        </p:sp>
        <p:sp>
          <p:nvSpPr>
            <p:cNvPr id="18462" name="Line 60">
              <a:extLst>
                <a:ext uri="{FF2B5EF4-FFF2-40B4-BE49-F238E27FC236}">
                  <a16:creationId xmlns:a16="http://schemas.microsoft.com/office/drawing/2014/main" id="{35983088-E633-4994-BEF4-0B61EF9CC058}"/>
                </a:ext>
              </a:extLst>
            </p:cNvPr>
            <p:cNvSpPr>
              <a:spLocks noChangeShapeType="1"/>
            </p:cNvSpPr>
            <p:nvPr/>
          </p:nvSpPr>
          <p:spPr bwMode="auto">
            <a:xfrm>
              <a:off x="4286" y="2121"/>
              <a:ext cx="0" cy="62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61">
              <a:extLst>
                <a:ext uri="{FF2B5EF4-FFF2-40B4-BE49-F238E27FC236}">
                  <a16:creationId xmlns:a16="http://schemas.microsoft.com/office/drawing/2014/main" id="{65D94CBA-3005-4D04-BC7E-D9D7A7DC9F94}"/>
                </a:ext>
              </a:extLst>
            </p:cNvPr>
            <p:cNvSpPr>
              <a:spLocks noChangeShapeType="1"/>
            </p:cNvSpPr>
            <p:nvPr/>
          </p:nvSpPr>
          <p:spPr bwMode="auto">
            <a:xfrm flipH="1" flipV="1">
              <a:off x="4190" y="2169"/>
              <a:ext cx="0" cy="5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62">
              <a:extLst>
                <a:ext uri="{FF2B5EF4-FFF2-40B4-BE49-F238E27FC236}">
                  <a16:creationId xmlns:a16="http://schemas.microsoft.com/office/drawing/2014/main" id="{5A6516E0-0FD1-4F79-8C26-E3A3BA7653AB}"/>
                </a:ext>
              </a:extLst>
            </p:cNvPr>
            <p:cNvSpPr>
              <a:spLocks noChangeShapeType="1"/>
            </p:cNvSpPr>
            <p:nvPr/>
          </p:nvSpPr>
          <p:spPr bwMode="auto">
            <a:xfrm flipH="1" flipV="1">
              <a:off x="3758" y="1257"/>
              <a:ext cx="336" cy="5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Text Box 63">
              <a:extLst>
                <a:ext uri="{FF2B5EF4-FFF2-40B4-BE49-F238E27FC236}">
                  <a16:creationId xmlns:a16="http://schemas.microsoft.com/office/drawing/2014/main" id="{B5ECA149-1427-4BB7-ADD8-A02C53C6230B}"/>
                </a:ext>
              </a:extLst>
            </p:cNvPr>
            <p:cNvSpPr txBox="1">
              <a:spLocks noChangeArrowheads="1"/>
            </p:cNvSpPr>
            <p:nvPr/>
          </p:nvSpPr>
          <p:spPr bwMode="auto">
            <a:xfrm>
              <a:off x="4094" y="12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18466" name="Line 64">
              <a:extLst>
                <a:ext uri="{FF2B5EF4-FFF2-40B4-BE49-F238E27FC236}">
                  <a16:creationId xmlns:a16="http://schemas.microsoft.com/office/drawing/2014/main" id="{57BC96E8-4779-46C2-A569-26F2C4B5A31A}"/>
                </a:ext>
              </a:extLst>
            </p:cNvPr>
            <p:cNvSpPr>
              <a:spLocks noChangeShapeType="1"/>
            </p:cNvSpPr>
            <p:nvPr/>
          </p:nvSpPr>
          <p:spPr bwMode="auto">
            <a:xfrm flipH="1">
              <a:off x="3134" y="1257"/>
              <a:ext cx="480"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502" name="Rectangle 2">
            <a:extLst>
              <a:ext uri="{FF2B5EF4-FFF2-40B4-BE49-F238E27FC236}">
                <a16:creationId xmlns:a16="http://schemas.microsoft.com/office/drawing/2014/main" id="{08EADDB0-2A82-42B8-B172-EAD1F4B54457}"/>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例子：递归查询</a:t>
            </a:r>
            <a:endParaRPr lang="en-US" altLang="zh-CN" sz="4000"/>
          </a:p>
        </p:txBody>
      </p:sp>
      <p:sp>
        <p:nvSpPr>
          <p:cNvPr id="18503" name="Rectangle 67">
            <a:extLst>
              <a:ext uri="{FF2B5EF4-FFF2-40B4-BE49-F238E27FC236}">
                <a16:creationId xmlns:a16="http://schemas.microsoft.com/office/drawing/2014/main" id="{10D96414-2BF7-41B9-8DBD-40A8F61DA76C}"/>
              </a:ext>
            </a:extLst>
          </p:cNvPr>
          <p:cNvSpPr>
            <a:spLocks noChangeArrowheads="1"/>
          </p:cNvSpPr>
          <p:nvPr/>
        </p:nvSpPr>
        <p:spPr bwMode="auto">
          <a:xfrm>
            <a:off x="444500" y="1216025"/>
            <a:ext cx="442436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r>
              <a:rPr lang="zh-CN" altLang="en-US"/>
              <a:t>位于</a:t>
            </a:r>
            <a:r>
              <a:rPr lang="en-US" altLang="zh-CN"/>
              <a:t>cis.poly.edu</a:t>
            </a:r>
            <a:r>
              <a:rPr lang="zh-CN" altLang="en-US"/>
              <a:t>的主机为</a:t>
            </a:r>
            <a:r>
              <a:rPr lang="en-US" altLang="zh-CN"/>
              <a:t>gaia.cs.umass.edu</a:t>
            </a:r>
            <a:r>
              <a:rPr lang="zh-CN" altLang="en-US"/>
              <a:t> 要求</a:t>
            </a:r>
            <a:r>
              <a:rPr lang="en-US" altLang="zh-CN"/>
              <a:t>IP</a:t>
            </a:r>
            <a:r>
              <a:rPr lang="zh-CN" altLang="en-US"/>
              <a:t>地址</a:t>
            </a:r>
            <a:endParaRPr lang="en-US" altLang="zh-CN"/>
          </a:p>
        </p:txBody>
      </p:sp>
      <p:sp>
        <p:nvSpPr>
          <p:cNvPr id="18504" name="Rectangle 67">
            <a:extLst>
              <a:ext uri="{FF2B5EF4-FFF2-40B4-BE49-F238E27FC236}">
                <a16:creationId xmlns:a16="http://schemas.microsoft.com/office/drawing/2014/main" id="{441631F6-CD83-4BB9-AF62-4655FE88E5E7}"/>
              </a:ext>
            </a:extLst>
          </p:cNvPr>
          <p:cNvSpPr>
            <a:spLocks noChangeArrowheads="1"/>
          </p:cNvSpPr>
          <p:nvPr/>
        </p:nvSpPr>
        <p:spPr bwMode="auto">
          <a:xfrm>
            <a:off x="287338" y="2282825"/>
            <a:ext cx="3903662"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838200" indent="-38100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257300" indent="-3429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76400" indent="-3048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76450" indent="-24765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336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908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480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905250" indent="-24765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pPr>
              <a:lnSpc>
                <a:spcPct val="100000"/>
              </a:lnSpc>
              <a:buFont typeface="Wingdings" panose="05000000000000000000" pitchFamily="2" charset="2"/>
              <a:buAutoNum type="arabicPeriod"/>
            </a:pPr>
            <a:r>
              <a:rPr lang="zh-CN" altLang="en-US" sz="2000"/>
              <a:t>客户端向本地</a:t>
            </a:r>
            <a:r>
              <a:rPr lang="en-US" altLang="zh-CN" sz="2000"/>
              <a:t>DNS</a:t>
            </a:r>
            <a:r>
              <a:rPr lang="zh-CN" altLang="en-US" sz="2000"/>
              <a:t>服务器发起查询</a:t>
            </a:r>
            <a:r>
              <a:rPr lang="en-US" altLang="zh-CN" sz="2000"/>
              <a:t>:</a:t>
            </a:r>
            <a:r>
              <a:rPr lang="zh-CN" altLang="en-US" sz="2000"/>
              <a:t>请求</a:t>
            </a:r>
            <a:r>
              <a:rPr lang="en-US" altLang="zh-CN" sz="2000"/>
              <a:t>gaia.cs.umass.edu</a:t>
            </a:r>
            <a:r>
              <a:rPr lang="zh-CN" altLang="en-US" sz="2000"/>
              <a:t>的</a:t>
            </a:r>
            <a:r>
              <a:rPr lang="en-US" altLang="zh-CN" sz="2000"/>
              <a:t>IP</a:t>
            </a:r>
          </a:p>
          <a:p>
            <a:pPr>
              <a:lnSpc>
                <a:spcPct val="100000"/>
              </a:lnSpc>
              <a:buFont typeface="Wingdings" panose="05000000000000000000" pitchFamily="2" charset="2"/>
              <a:buAutoNum type="arabicPeriod"/>
            </a:pPr>
            <a:r>
              <a:rPr lang="zh-CN" altLang="en-US" sz="2000"/>
              <a:t>本地</a:t>
            </a:r>
            <a:r>
              <a:rPr lang="en-US" altLang="zh-CN" sz="2000"/>
              <a:t>DNS</a:t>
            </a:r>
            <a:r>
              <a:rPr lang="zh-CN" altLang="en-US" sz="2000"/>
              <a:t>向根</a:t>
            </a:r>
            <a:r>
              <a:rPr lang="en-US" altLang="zh-CN" sz="2000"/>
              <a:t>DNS</a:t>
            </a:r>
            <a:r>
              <a:rPr lang="zh-CN" altLang="en-US" sz="2000"/>
              <a:t>查询：请求</a:t>
            </a:r>
            <a:r>
              <a:rPr lang="en-US" altLang="zh-CN" sz="2000"/>
              <a:t>gaia.cs.umass.edu</a:t>
            </a:r>
            <a:r>
              <a:rPr lang="zh-CN" altLang="en-US" sz="2000"/>
              <a:t>的</a:t>
            </a:r>
            <a:r>
              <a:rPr lang="en-US" altLang="zh-CN" sz="2000"/>
              <a:t>IP</a:t>
            </a:r>
          </a:p>
          <a:p>
            <a:pPr>
              <a:lnSpc>
                <a:spcPct val="100000"/>
              </a:lnSpc>
              <a:buFont typeface="Wingdings" panose="05000000000000000000" pitchFamily="2" charset="2"/>
              <a:buAutoNum type="arabicPeriod"/>
            </a:pPr>
            <a:r>
              <a:rPr lang="zh-CN" altLang="en-US" sz="2000"/>
              <a:t>根</a:t>
            </a:r>
            <a:r>
              <a:rPr lang="en-US" altLang="zh-CN" sz="2000"/>
              <a:t>DNS</a:t>
            </a:r>
            <a:r>
              <a:rPr lang="zh-CN" altLang="en-US" sz="2000"/>
              <a:t>向</a:t>
            </a:r>
            <a:r>
              <a:rPr lang="en-US" altLang="zh-CN" sz="2000"/>
              <a:t>.edu</a:t>
            </a:r>
            <a:r>
              <a:rPr lang="zh-CN" altLang="en-US" sz="2000"/>
              <a:t>顶级域</a:t>
            </a:r>
            <a:r>
              <a:rPr lang="en-US" altLang="zh-CN" sz="2000"/>
              <a:t>DNS</a:t>
            </a:r>
            <a:r>
              <a:rPr lang="zh-CN" altLang="en-US" sz="2000"/>
              <a:t>服务器查询：请求</a:t>
            </a:r>
            <a:r>
              <a:rPr lang="en-US" altLang="zh-CN" sz="2000"/>
              <a:t>gaia.cs.umass.edu</a:t>
            </a:r>
            <a:r>
              <a:rPr lang="zh-CN" altLang="en-US" sz="2000"/>
              <a:t>的</a:t>
            </a:r>
            <a:r>
              <a:rPr lang="en-US" altLang="zh-CN" sz="2000"/>
              <a:t>IP</a:t>
            </a:r>
          </a:p>
          <a:p>
            <a:pPr>
              <a:lnSpc>
                <a:spcPct val="100000"/>
              </a:lnSpc>
              <a:buFont typeface="Wingdings" panose="05000000000000000000" pitchFamily="2" charset="2"/>
              <a:buAutoNum type="arabicPeriod"/>
            </a:pPr>
            <a:r>
              <a:rPr lang="en-US" altLang="zh-CN" sz="2000"/>
              <a:t>.edu</a:t>
            </a:r>
            <a:r>
              <a:rPr lang="zh-CN" altLang="en-US" sz="2000"/>
              <a:t>顶级域</a:t>
            </a:r>
            <a:r>
              <a:rPr lang="en-US" altLang="zh-CN" sz="2000"/>
              <a:t>DNS</a:t>
            </a:r>
            <a:r>
              <a:rPr lang="zh-CN" altLang="en-US" sz="2000"/>
              <a:t>向</a:t>
            </a:r>
            <a:r>
              <a:rPr lang="en-US" altLang="zh-CN" sz="2000"/>
              <a:t>.umass.edu</a:t>
            </a:r>
            <a:r>
              <a:rPr lang="zh-CN" altLang="en-US" sz="2000"/>
              <a:t>的权威</a:t>
            </a:r>
            <a:r>
              <a:rPr lang="en-US" altLang="zh-CN" sz="2000"/>
              <a:t>DNS</a:t>
            </a:r>
            <a:r>
              <a:rPr lang="zh-CN" altLang="en-US" sz="2000"/>
              <a:t>查询：</a:t>
            </a:r>
          </a:p>
          <a:p>
            <a:pPr>
              <a:lnSpc>
                <a:spcPct val="100000"/>
              </a:lnSpc>
              <a:buFont typeface="Wingdings" panose="05000000000000000000" pitchFamily="2" charset="2"/>
              <a:buAutoNum type="arabicPeriod"/>
            </a:pPr>
            <a:r>
              <a:rPr lang="en-US" altLang="zh-CN" sz="2000"/>
              <a:t>~8 ...</a:t>
            </a:r>
            <a:endParaRPr lang="zh-CN" altLang="en-US" sz="2000"/>
          </a:p>
          <a:p>
            <a:pPr>
              <a:lnSpc>
                <a:spcPct val="100000"/>
              </a:lnSpc>
              <a:buFont typeface="Wingdings" panose="05000000000000000000" pitchFamily="2" charset="2"/>
              <a:buAutoNum type="arabicPeriod"/>
            </a:pP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7CCB29E5-C444-49D0-949C-90E6490EA844}"/>
              </a:ext>
            </a:extLst>
          </p:cNvPr>
          <p:cNvSpPr>
            <a:spLocks noGrp="1"/>
          </p:cNvSpPr>
          <p:nvPr>
            <p:ph type="sldNum" sz="quarter" idx="10"/>
          </p:nvPr>
        </p:nvSpPr>
        <p:spPr/>
        <p:txBody>
          <a:bodyPr/>
          <a:lstStyle/>
          <a:p>
            <a:fld id="{752AC833-2AD6-4616-9ACA-1266319C642A}" type="slidenum">
              <a:rPr lang="en-US" altLang="ko-KR"/>
              <a:pPr/>
              <a:t>75</a:t>
            </a:fld>
            <a:endParaRPr lang="en-US" altLang="ko-KR"/>
          </a:p>
        </p:txBody>
      </p:sp>
      <p:sp>
        <p:nvSpPr>
          <p:cNvPr id="83973" name="Rectangle 3">
            <a:extLst>
              <a:ext uri="{FF2B5EF4-FFF2-40B4-BE49-F238E27FC236}">
                <a16:creationId xmlns:a16="http://schemas.microsoft.com/office/drawing/2014/main" id="{1991EF8D-83BA-41D2-94A3-9AA383EDD1E8}"/>
              </a:ext>
            </a:extLst>
          </p:cNvPr>
          <p:cNvSpPr>
            <a:spLocks noGrp="1" noChangeArrowheads="1"/>
          </p:cNvSpPr>
          <p:nvPr>
            <p:ph type="body" sz="half" idx="4294967295"/>
          </p:nvPr>
        </p:nvSpPr>
        <p:spPr>
          <a:xfrm>
            <a:off x="533400" y="1182688"/>
            <a:ext cx="8104188" cy="2811462"/>
          </a:xfrm>
        </p:spPr>
        <p:txBody>
          <a:bodyPr/>
          <a:lstStyle/>
          <a:p>
            <a:pPr>
              <a:buFont typeface="Wingdings" panose="05000000000000000000" pitchFamily="2" charset="2"/>
              <a:buNone/>
            </a:pPr>
            <a:r>
              <a:rPr lang="zh-CN" altLang="en-US">
                <a:solidFill>
                  <a:schemeClr val="accent2"/>
                </a:solidFill>
              </a:rPr>
              <a:t>重要内容：</a:t>
            </a:r>
            <a:endParaRPr lang="zh-CN" altLang="en-US"/>
          </a:p>
          <a:p>
            <a:r>
              <a:rPr lang="zh-CN" altLang="en-US" sz="2400"/>
              <a:t>网络应用程序体系结构。</a:t>
            </a:r>
          </a:p>
          <a:p>
            <a:r>
              <a:rPr lang="zh-CN" altLang="en-US" sz="2400"/>
              <a:t>各个应用层协议（</a:t>
            </a:r>
            <a:r>
              <a:rPr lang="en-US" altLang="zh-CN" sz="2400"/>
              <a:t>HTTP,FTP,SMTP</a:t>
            </a:r>
            <a:r>
              <a:rPr lang="zh-CN" altLang="en-US" sz="2400"/>
              <a:t>）的作用及端口。</a:t>
            </a:r>
          </a:p>
          <a:p>
            <a:r>
              <a:rPr lang="en-US" altLang="zh-CN" sz="2400"/>
              <a:t>HTTP</a:t>
            </a:r>
            <a:r>
              <a:rPr lang="zh-CN" altLang="en-US" sz="2400"/>
              <a:t>的持久连接与非持久连接。</a:t>
            </a:r>
          </a:p>
          <a:p>
            <a:r>
              <a:rPr lang="en-US" altLang="zh-CN" sz="2400"/>
              <a:t>DNS</a:t>
            </a:r>
            <a:r>
              <a:rPr lang="zh-CN" altLang="en-US" sz="2400"/>
              <a:t>的作用，层次，域名解析过程。</a:t>
            </a:r>
          </a:p>
          <a:p>
            <a:r>
              <a:rPr lang="zh-CN" altLang="en-US" sz="2400"/>
              <a:t>访问网站的步骤。</a:t>
            </a:r>
          </a:p>
          <a:p>
            <a:endParaRPr lang="zh-CN" altLang="en-US" sz="2400"/>
          </a:p>
        </p:txBody>
      </p:sp>
      <p:sp>
        <p:nvSpPr>
          <p:cNvPr id="83977" name="Rectangle 2">
            <a:extLst>
              <a:ext uri="{FF2B5EF4-FFF2-40B4-BE49-F238E27FC236}">
                <a16:creationId xmlns:a16="http://schemas.microsoft.com/office/drawing/2014/main" id="{6A98BD55-7497-484D-B801-1D958528C67E}"/>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本章小结与作业</a:t>
            </a:r>
            <a:endParaRPr lang="en-US" altLang="zh-CN" sz="4000"/>
          </a:p>
        </p:txBody>
      </p:sp>
      <p:sp>
        <p:nvSpPr>
          <p:cNvPr id="83978" name="Rectangle 10">
            <a:extLst>
              <a:ext uri="{FF2B5EF4-FFF2-40B4-BE49-F238E27FC236}">
                <a16:creationId xmlns:a16="http://schemas.microsoft.com/office/drawing/2014/main" id="{BD98CE17-D9DC-4D27-8DB9-FCF186417499}"/>
              </a:ext>
            </a:extLst>
          </p:cNvPr>
          <p:cNvSpPr>
            <a:spLocks noChangeArrowheads="1"/>
          </p:cNvSpPr>
          <p:nvPr/>
        </p:nvSpPr>
        <p:spPr bwMode="auto">
          <a:xfrm>
            <a:off x="533400" y="4394200"/>
            <a:ext cx="802322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8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500">
                <a:solidFill>
                  <a:schemeClr val="tx1"/>
                </a:solidFill>
                <a:latin typeface="黑体" panose="02010609060101010101" pitchFamily="49" charset="-122"/>
                <a:ea typeface="黑体" panose="02010609060101010101" pitchFamily="49" charset="-122"/>
              </a:defRPr>
            </a:lvl9pPr>
          </a:lstStyle>
          <a:p>
            <a:pPr>
              <a:buClr>
                <a:srgbClr val="0033CC"/>
              </a:buClr>
              <a:buFont typeface="Wingdings" panose="05000000000000000000" pitchFamily="2" charset="2"/>
              <a:buNone/>
            </a:pPr>
            <a:r>
              <a:rPr lang="zh-CN" altLang="en-US" sz="2700">
                <a:solidFill>
                  <a:schemeClr val="accent2"/>
                </a:solidFill>
              </a:rPr>
              <a:t>作业：</a:t>
            </a:r>
          </a:p>
          <a:p>
            <a:pPr>
              <a:buClr>
                <a:srgbClr val="0033CC"/>
              </a:buClr>
            </a:pPr>
            <a:r>
              <a:rPr lang="zh-CN" altLang="en-US" sz="2300"/>
              <a:t>对上述</a:t>
            </a:r>
            <a:r>
              <a:rPr lang="en-US" altLang="zh-CN" sz="2300"/>
              <a:t>5</a:t>
            </a:r>
            <a:r>
              <a:rPr lang="zh-CN" altLang="en-US" sz="2300"/>
              <a:t>点重要内容进行简答</a:t>
            </a:r>
            <a:endParaRPr lang="zh-CN" altLang="zh-CN" sz="2300"/>
          </a:p>
          <a:p>
            <a:pPr>
              <a:buClr>
                <a:srgbClr val="0033CC"/>
              </a:buClr>
            </a:pPr>
            <a:r>
              <a:rPr lang="zh-CN" altLang="en-US" sz="2300"/>
              <a:t>P</a:t>
            </a:r>
            <a:r>
              <a:rPr lang="en-US" altLang="zh-CN" sz="2300"/>
              <a:t>115</a:t>
            </a:r>
            <a:r>
              <a:rPr lang="zh-CN" altLang="en-US" sz="2300"/>
              <a:t>：</a:t>
            </a:r>
            <a:r>
              <a:rPr lang="en-US" altLang="zh-CN" sz="2300"/>
              <a:t>1</a:t>
            </a:r>
            <a:r>
              <a:rPr lang="zh-CN" altLang="en-US" sz="2300"/>
              <a:t>题；</a:t>
            </a:r>
            <a:r>
              <a:rPr lang="en-US" altLang="zh-CN" sz="2300"/>
              <a:t>P118</a:t>
            </a:r>
            <a:r>
              <a:rPr lang="zh-CN" altLang="en-US" sz="2300"/>
              <a:t>，</a:t>
            </a:r>
            <a:r>
              <a:rPr lang="en-US" altLang="zh-CN" sz="2300"/>
              <a:t>10</a:t>
            </a:r>
            <a:r>
              <a:rPr lang="zh-CN" altLang="en-US" sz="2300"/>
              <a:t>题</a:t>
            </a:r>
            <a:endParaRPr lang="zh-CN" altLang="zh-CN" sz="2300"/>
          </a:p>
          <a:p>
            <a:pPr>
              <a:buClr>
                <a:srgbClr val="0033CC"/>
              </a:buClr>
            </a:pPr>
            <a:endParaRPr lang="zh-CN" altLang="en-US"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灯片编号占位符 1">
            <a:extLst>
              <a:ext uri="{FF2B5EF4-FFF2-40B4-BE49-F238E27FC236}">
                <a16:creationId xmlns:a16="http://schemas.microsoft.com/office/drawing/2014/main" id="{B7BF5430-22DD-43F2-9547-F4A15433BFCD}"/>
              </a:ext>
            </a:extLst>
          </p:cNvPr>
          <p:cNvSpPr>
            <a:spLocks noGrp="1"/>
          </p:cNvSpPr>
          <p:nvPr>
            <p:ph type="sldNum" sz="quarter" idx="10"/>
          </p:nvPr>
        </p:nvSpPr>
        <p:spPr/>
        <p:txBody>
          <a:bodyPr/>
          <a:lstStyle/>
          <a:p>
            <a:fld id="{D66D5156-88C2-40DC-A4BC-0E421441FA33}" type="slidenum">
              <a:rPr lang="en-US" altLang="ko-KR"/>
              <a:pPr/>
              <a:t>8</a:t>
            </a:fld>
            <a:endParaRPr lang="en-US" altLang="ko-KR"/>
          </a:p>
        </p:txBody>
      </p:sp>
      <p:graphicFrame>
        <p:nvGraphicFramePr>
          <p:cNvPr id="2050" name="Object 59">
            <a:extLst>
              <a:ext uri="{FF2B5EF4-FFF2-40B4-BE49-F238E27FC236}">
                <a16:creationId xmlns:a16="http://schemas.microsoft.com/office/drawing/2014/main" id="{9B7D4F4E-6F3D-4B43-9B6E-BC692BB2FC96}"/>
              </a:ext>
            </a:extLst>
          </p:cNvPr>
          <p:cNvGraphicFramePr>
            <a:graphicFrameLocks noGrp="1" noChangeAspect="1"/>
          </p:cNvGraphicFramePr>
          <p:nvPr>
            <p:ph sz="half" idx="4294967295"/>
          </p:nvPr>
        </p:nvGraphicFramePr>
        <p:xfrm>
          <a:off x="1825625" y="2514600"/>
          <a:ext cx="1347788" cy="962025"/>
        </p:xfrm>
        <a:graphic>
          <a:graphicData uri="http://schemas.openxmlformats.org/presentationml/2006/ole">
            <mc:AlternateContent xmlns:mc="http://schemas.openxmlformats.org/markup-compatibility/2006">
              <mc:Choice xmlns:v="urn:schemas-microsoft-com:vml" Requires="v">
                <p:oleObj spid="_x0000_s2330" name="Clip" r:id="rId4" imgW="1305000" imgH="1085760" progId="MS_ClipArt_Gallery.2">
                  <p:embed/>
                </p:oleObj>
              </mc:Choice>
              <mc:Fallback>
                <p:oleObj name="Clip" r:id="rId4" imgW="1305000" imgH="1085760"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25" y="2514600"/>
                        <a:ext cx="13477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Rectangle 460">
            <a:extLst>
              <a:ext uri="{FF2B5EF4-FFF2-40B4-BE49-F238E27FC236}">
                <a16:creationId xmlns:a16="http://schemas.microsoft.com/office/drawing/2014/main" id="{559E1331-893A-42FF-A481-F23DE1AB4EF7}"/>
              </a:ext>
            </a:extLst>
          </p:cNvPr>
          <p:cNvSpPr>
            <a:spLocks noGrp="1" noChangeArrowheads="1"/>
          </p:cNvSpPr>
          <p:nvPr>
            <p:ph type="body" sz="half" idx="4294967295"/>
          </p:nvPr>
        </p:nvSpPr>
        <p:spPr>
          <a:xfrm>
            <a:off x="4664075" y="1287463"/>
            <a:ext cx="3998913" cy="4648200"/>
          </a:xfrm>
        </p:spPr>
        <p:txBody>
          <a:bodyPr/>
          <a:lstStyle/>
          <a:p>
            <a:pPr>
              <a:buFont typeface="Wingdings" panose="05000000000000000000" pitchFamily="2" charset="2"/>
              <a:buNone/>
            </a:pPr>
            <a:r>
              <a:rPr lang="en-US" altLang="zh-CN">
                <a:solidFill>
                  <a:schemeClr val="accent2"/>
                </a:solidFill>
              </a:rPr>
              <a:t>C/S</a:t>
            </a:r>
            <a:r>
              <a:rPr lang="zh-CN" altLang="en-US">
                <a:solidFill>
                  <a:schemeClr val="accent2"/>
                </a:solidFill>
              </a:rPr>
              <a:t>模式 </a:t>
            </a:r>
          </a:p>
          <a:p>
            <a:pPr lvl="1"/>
            <a:r>
              <a:rPr lang="zh-CN" altLang="en-US"/>
              <a:t>集中结构，一对多</a:t>
            </a:r>
            <a:endParaRPr lang="en-US" altLang="zh-CN"/>
          </a:p>
          <a:p>
            <a:pPr lvl="1"/>
            <a:r>
              <a:rPr lang="zh-CN" altLang="en-US"/>
              <a:t>服务器共享资源，客户机资源不共享</a:t>
            </a:r>
          </a:p>
          <a:p>
            <a:pPr lvl="1"/>
            <a:r>
              <a:rPr lang="zh-CN" altLang="en-US"/>
              <a:t>服务器可能负载过重</a:t>
            </a:r>
          </a:p>
          <a:p>
            <a:pPr lvl="1"/>
            <a:r>
              <a:rPr lang="zh-CN" altLang="en-US"/>
              <a:t>网络带宽限制</a:t>
            </a:r>
          </a:p>
          <a:p>
            <a:pPr>
              <a:buFont typeface="Wingdings" panose="05000000000000000000" pitchFamily="2" charset="2"/>
              <a:buNone/>
            </a:pPr>
            <a:endParaRPr lang="zh-CN" altLang="en-US"/>
          </a:p>
        </p:txBody>
      </p:sp>
      <p:sp>
        <p:nvSpPr>
          <p:cNvPr id="2069" name="Freeform 6">
            <a:extLst>
              <a:ext uri="{FF2B5EF4-FFF2-40B4-BE49-F238E27FC236}">
                <a16:creationId xmlns:a16="http://schemas.microsoft.com/office/drawing/2014/main" id="{3B80BF4E-A3C4-4F8D-80A2-9E382C6A105E}"/>
              </a:ext>
            </a:extLst>
          </p:cNvPr>
          <p:cNvSpPr>
            <a:spLocks/>
          </p:cNvSpPr>
          <p:nvPr/>
        </p:nvSpPr>
        <p:spPr bwMode="auto">
          <a:xfrm>
            <a:off x="2641600" y="1614488"/>
            <a:ext cx="1798638" cy="1674812"/>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070" name="Freeform 7">
            <a:extLst>
              <a:ext uri="{FF2B5EF4-FFF2-40B4-BE49-F238E27FC236}">
                <a16:creationId xmlns:a16="http://schemas.microsoft.com/office/drawing/2014/main" id="{03EAD860-CA26-4A75-AD4A-971C8BBEB1F0}"/>
              </a:ext>
            </a:extLst>
          </p:cNvPr>
          <p:cNvSpPr>
            <a:spLocks/>
          </p:cNvSpPr>
          <p:nvPr/>
        </p:nvSpPr>
        <p:spPr bwMode="auto">
          <a:xfrm>
            <a:off x="762000" y="1471613"/>
            <a:ext cx="1866900" cy="1589087"/>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071" name="Freeform 8">
            <a:extLst>
              <a:ext uri="{FF2B5EF4-FFF2-40B4-BE49-F238E27FC236}">
                <a16:creationId xmlns:a16="http://schemas.microsoft.com/office/drawing/2014/main" id="{344E75FE-364B-468F-BB74-271205B3B612}"/>
              </a:ext>
            </a:extLst>
          </p:cNvPr>
          <p:cNvSpPr>
            <a:spLocks/>
          </p:cNvSpPr>
          <p:nvPr/>
        </p:nvSpPr>
        <p:spPr bwMode="auto">
          <a:xfrm>
            <a:off x="1130300" y="2922588"/>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072" name="Group 9">
            <a:extLst>
              <a:ext uri="{FF2B5EF4-FFF2-40B4-BE49-F238E27FC236}">
                <a16:creationId xmlns:a16="http://schemas.microsoft.com/office/drawing/2014/main" id="{5C812F4E-BA90-43ED-A598-CADBA042BC2D}"/>
              </a:ext>
            </a:extLst>
          </p:cNvPr>
          <p:cNvGrpSpPr>
            <a:grpSpLocks/>
          </p:cNvGrpSpPr>
          <p:nvPr/>
        </p:nvGrpSpPr>
        <p:grpSpPr bwMode="auto">
          <a:xfrm>
            <a:off x="879475" y="1606550"/>
            <a:ext cx="733425" cy="319088"/>
            <a:chOff x="3552" y="246"/>
            <a:chExt cx="527" cy="248"/>
          </a:xfrm>
        </p:grpSpPr>
        <p:graphicFrame>
          <p:nvGraphicFramePr>
            <p:cNvPr id="2063" name="Object 10">
              <a:extLst>
                <a:ext uri="{FF2B5EF4-FFF2-40B4-BE49-F238E27FC236}">
                  <a16:creationId xmlns:a16="http://schemas.microsoft.com/office/drawing/2014/main" id="{E05BC15F-1587-4438-937D-E39359A905F6}"/>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331" name="Clip" r:id="rId6" imgW="1305000" imgH="1085760" progId="MS_ClipArt_Gallery.2">
                    <p:embed/>
                  </p:oleObj>
                </mc:Choice>
                <mc:Fallback>
                  <p:oleObj name="Clip" r:id="rId6" imgW="1305000" imgH="1085760"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11">
              <a:extLst>
                <a:ext uri="{FF2B5EF4-FFF2-40B4-BE49-F238E27FC236}">
                  <a16:creationId xmlns:a16="http://schemas.microsoft.com/office/drawing/2014/main" id="{DDE009AD-0A6E-49F0-9D1B-757154BEA08F}"/>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332" name="Clip" r:id="rId7" imgW="676440" imgH="485640" progId="MS_ClipArt_Gallery.2">
                    <p:embed/>
                  </p:oleObj>
                </mc:Choice>
                <mc:Fallback>
                  <p:oleObj name="Clip" r:id="rId7" imgW="676440" imgH="48564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8" name="Line 12">
              <a:extLst>
                <a:ext uri="{FF2B5EF4-FFF2-40B4-BE49-F238E27FC236}">
                  <a16:creationId xmlns:a16="http://schemas.microsoft.com/office/drawing/2014/main" id="{A33654E7-1B4B-4198-A26C-F2974786CEBB}"/>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73" name="Group 13">
            <a:extLst>
              <a:ext uri="{FF2B5EF4-FFF2-40B4-BE49-F238E27FC236}">
                <a16:creationId xmlns:a16="http://schemas.microsoft.com/office/drawing/2014/main" id="{63317652-C083-4CF7-9F04-45C09EEC1C22}"/>
              </a:ext>
            </a:extLst>
          </p:cNvPr>
          <p:cNvGrpSpPr>
            <a:grpSpLocks/>
          </p:cNvGrpSpPr>
          <p:nvPr/>
        </p:nvGrpSpPr>
        <p:grpSpPr bwMode="auto">
          <a:xfrm>
            <a:off x="879475" y="2201863"/>
            <a:ext cx="733425" cy="319087"/>
            <a:chOff x="3552" y="246"/>
            <a:chExt cx="527" cy="248"/>
          </a:xfrm>
        </p:grpSpPr>
        <p:graphicFrame>
          <p:nvGraphicFramePr>
            <p:cNvPr id="2061" name="Object 14">
              <a:extLst>
                <a:ext uri="{FF2B5EF4-FFF2-40B4-BE49-F238E27FC236}">
                  <a16:creationId xmlns:a16="http://schemas.microsoft.com/office/drawing/2014/main" id="{BFD8A34B-5F78-493D-8358-A455CC9F58F9}"/>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333" name="Clip" r:id="rId9" imgW="1305000" imgH="1085760" progId="MS_ClipArt_Gallery.2">
                    <p:embed/>
                  </p:oleObj>
                </mc:Choice>
                <mc:Fallback>
                  <p:oleObj name="Clip" r:id="rId9" imgW="1305000" imgH="1085760"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2" name="Object 15">
              <a:extLst>
                <a:ext uri="{FF2B5EF4-FFF2-40B4-BE49-F238E27FC236}">
                  <a16:creationId xmlns:a16="http://schemas.microsoft.com/office/drawing/2014/main" id="{5B94D815-D17C-4AC0-861A-17348815153B}"/>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334" name="Clip" r:id="rId10" imgW="676440" imgH="485640" progId="MS_ClipArt_Gallery.2">
                    <p:embed/>
                  </p:oleObj>
                </mc:Choice>
                <mc:Fallback>
                  <p:oleObj name="Clip" r:id="rId10" imgW="676440" imgH="485640" progId="MS_ClipArt_Gallery.2">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7" name="Line 16">
              <a:extLst>
                <a:ext uri="{FF2B5EF4-FFF2-40B4-BE49-F238E27FC236}">
                  <a16:creationId xmlns:a16="http://schemas.microsoft.com/office/drawing/2014/main" id="{41BB0F32-5645-47BE-B658-99075FA55699}"/>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74" name="Group 17">
            <a:extLst>
              <a:ext uri="{FF2B5EF4-FFF2-40B4-BE49-F238E27FC236}">
                <a16:creationId xmlns:a16="http://schemas.microsoft.com/office/drawing/2014/main" id="{B6512BCD-E18C-4A4B-8A66-4624972E7943}"/>
              </a:ext>
            </a:extLst>
          </p:cNvPr>
          <p:cNvGrpSpPr>
            <a:grpSpLocks/>
          </p:cNvGrpSpPr>
          <p:nvPr/>
        </p:nvGrpSpPr>
        <p:grpSpPr bwMode="auto">
          <a:xfrm>
            <a:off x="1255713" y="1989138"/>
            <a:ext cx="69850" cy="214312"/>
            <a:chOff x="3842" y="406"/>
            <a:chExt cx="51" cy="167"/>
          </a:xfrm>
        </p:grpSpPr>
        <p:sp>
          <p:nvSpPr>
            <p:cNvPr id="2274" name="Oval 18">
              <a:extLst>
                <a:ext uri="{FF2B5EF4-FFF2-40B4-BE49-F238E27FC236}">
                  <a16:creationId xmlns:a16="http://schemas.microsoft.com/office/drawing/2014/main" id="{CD972D08-68F1-4A37-8826-A0EEB275825E}"/>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75" name="Oval 19">
              <a:extLst>
                <a:ext uri="{FF2B5EF4-FFF2-40B4-BE49-F238E27FC236}">
                  <a16:creationId xmlns:a16="http://schemas.microsoft.com/office/drawing/2014/main" id="{59B6F628-4CDA-4506-B93A-B5C87780F335}"/>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76" name="Oval 20">
              <a:extLst>
                <a:ext uri="{FF2B5EF4-FFF2-40B4-BE49-F238E27FC236}">
                  <a16:creationId xmlns:a16="http://schemas.microsoft.com/office/drawing/2014/main" id="{1D85E1E7-36D0-4B78-B606-A015FF735205}"/>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2075" name="Group 21">
            <a:extLst>
              <a:ext uri="{FF2B5EF4-FFF2-40B4-BE49-F238E27FC236}">
                <a16:creationId xmlns:a16="http://schemas.microsoft.com/office/drawing/2014/main" id="{B10D745E-9DCD-4F6B-B37C-C5EBCDE92050}"/>
              </a:ext>
            </a:extLst>
          </p:cNvPr>
          <p:cNvGrpSpPr>
            <a:grpSpLocks/>
          </p:cNvGrpSpPr>
          <p:nvPr/>
        </p:nvGrpSpPr>
        <p:grpSpPr bwMode="auto">
          <a:xfrm>
            <a:off x="1725613" y="2492375"/>
            <a:ext cx="209550" cy="395288"/>
            <a:chOff x="4180" y="783"/>
            <a:chExt cx="150" cy="307"/>
          </a:xfrm>
        </p:grpSpPr>
        <p:sp>
          <p:nvSpPr>
            <p:cNvPr id="2266" name="AutoShape 22">
              <a:extLst>
                <a:ext uri="{FF2B5EF4-FFF2-40B4-BE49-F238E27FC236}">
                  <a16:creationId xmlns:a16="http://schemas.microsoft.com/office/drawing/2014/main" id="{C1CA464C-634A-4905-85B6-C8F3CDB0C8BC}"/>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7" name="Rectangle 23">
              <a:extLst>
                <a:ext uri="{FF2B5EF4-FFF2-40B4-BE49-F238E27FC236}">
                  <a16:creationId xmlns:a16="http://schemas.microsoft.com/office/drawing/2014/main" id="{1D236F9C-2AF4-4494-86B4-8D185AAE3E6A}"/>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8" name="Rectangle 24">
              <a:extLst>
                <a:ext uri="{FF2B5EF4-FFF2-40B4-BE49-F238E27FC236}">
                  <a16:creationId xmlns:a16="http://schemas.microsoft.com/office/drawing/2014/main" id="{47AF2E3E-AB16-4E92-A2E6-3467D97142E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9" name="AutoShape 25">
              <a:extLst>
                <a:ext uri="{FF2B5EF4-FFF2-40B4-BE49-F238E27FC236}">
                  <a16:creationId xmlns:a16="http://schemas.microsoft.com/office/drawing/2014/main" id="{4CBD7548-DCD5-4D96-ACB6-B08E35A70F5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70" name="Line 26">
              <a:extLst>
                <a:ext uri="{FF2B5EF4-FFF2-40B4-BE49-F238E27FC236}">
                  <a16:creationId xmlns:a16="http://schemas.microsoft.com/office/drawing/2014/main" id="{7432AE91-749E-4382-B764-103BED1F37BA}"/>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71" name="Line 27">
              <a:extLst>
                <a:ext uri="{FF2B5EF4-FFF2-40B4-BE49-F238E27FC236}">
                  <a16:creationId xmlns:a16="http://schemas.microsoft.com/office/drawing/2014/main" id="{4EEED2E5-D933-425C-9060-FC5445A7761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72" name="Rectangle 28">
              <a:extLst>
                <a:ext uri="{FF2B5EF4-FFF2-40B4-BE49-F238E27FC236}">
                  <a16:creationId xmlns:a16="http://schemas.microsoft.com/office/drawing/2014/main" id="{A723E480-A789-41F0-810D-11C2745490A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73" name="Rectangle 29">
              <a:extLst>
                <a:ext uri="{FF2B5EF4-FFF2-40B4-BE49-F238E27FC236}">
                  <a16:creationId xmlns:a16="http://schemas.microsoft.com/office/drawing/2014/main" id="{871AAE30-C7BE-4990-883E-402A9BB5661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2076" name="Group 30">
            <a:extLst>
              <a:ext uri="{FF2B5EF4-FFF2-40B4-BE49-F238E27FC236}">
                <a16:creationId xmlns:a16="http://schemas.microsoft.com/office/drawing/2014/main" id="{FD976EDB-7E3D-4A60-9D34-E7606345199B}"/>
              </a:ext>
            </a:extLst>
          </p:cNvPr>
          <p:cNvGrpSpPr>
            <a:grpSpLocks/>
          </p:cNvGrpSpPr>
          <p:nvPr/>
        </p:nvGrpSpPr>
        <p:grpSpPr bwMode="auto">
          <a:xfrm rot="-5400000">
            <a:off x="2038351" y="2570162"/>
            <a:ext cx="80962" cy="233363"/>
            <a:chOff x="3842" y="406"/>
            <a:chExt cx="51" cy="167"/>
          </a:xfrm>
        </p:grpSpPr>
        <p:sp>
          <p:nvSpPr>
            <p:cNvPr id="2263" name="Oval 31">
              <a:extLst>
                <a:ext uri="{FF2B5EF4-FFF2-40B4-BE49-F238E27FC236}">
                  <a16:creationId xmlns:a16="http://schemas.microsoft.com/office/drawing/2014/main" id="{9186629B-815B-4D1B-A767-89F9E2EB2A0D}"/>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4" name="Oval 32">
              <a:extLst>
                <a:ext uri="{FF2B5EF4-FFF2-40B4-BE49-F238E27FC236}">
                  <a16:creationId xmlns:a16="http://schemas.microsoft.com/office/drawing/2014/main" id="{69994C95-0F4A-433E-A4AC-F56B7DAF73F4}"/>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5" name="Oval 33">
              <a:extLst>
                <a:ext uri="{FF2B5EF4-FFF2-40B4-BE49-F238E27FC236}">
                  <a16:creationId xmlns:a16="http://schemas.microsoft.com/office/drawing/2014/main" id="{1C80283A-056E-4EFC-837B-294A30FEB65D}"/>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2077" name="Line 34">
            <a:extLst>
              <a:ext uri="{FF2B5EF4-FFF2-40B4-BE49-F238E27FC236}">
                <a16:creationId xmlns:a16="http://schemas.microsoft.com/office/drawing/2014/main" id="{5DCFA672-12F0-49F1-B855-9F96A2F04C0F}"/>
              </a:ext>
            </a:extLst>
          </p:cNvPr>
          <p:cNvSpPr>
            <a:spLocks noChangeShapeType="1"/>
          </p:cNvSpPr>
          <p:nvPr/>
        </p:nvSpPr>
        <p:spPr bwMode="auto">
          <a:xfrm>
            <a:off x="1862138" y="2400300"/>
            <a:ext cx="4953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 name="Line 35">
            <a:extLst>
              <a:ext uri="{FF2B5EF4-FFF2-40B4-BE49-F238E27FC236}">
                <a16:creationId xmlns:a16="http://schemas.microsoft.com/office/drawing/2014/main" id="{51A7B8FC-2E6B-4A8D-BF79-D0673FFEF7EA}"/>
              </a:ext>
            </a:extLst>
          </p:cNvPr>
          <p:cNvSpPr>
            <a:spLocks noChangeShapeType="1"/>
          </p:cNvSpPr>
          <p:nvPr/>
        </p:nvSpPr>
        <p:spPr bwMode="auto">
          <a:xfrm>
            <a:off x="1865313" y="2397125"/>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36">
            <a:extLst>
              <a:ext uri="{FF2B5EF4-FFF2-40B4-BE49-F238E27FC236}">
                <a16:creationId xmlns:a16="http://schemas.microsoft.com/office/drawing/2014/main" id="{4EA7BF67-97E9-467C-BDB5-87BC11D94D83}"/>
              </a:ext>
            </a:extLst>
          </p:cNvPr>
          <p:cNvSpPr>
            <a:spLocks noChangeShapeType="1"/>
          </p:cNvSpPr>
          <p:nvPr/>
        </p:nvSpPr>
        <p:spPr bwMode="auto">
          <a:xfrm>
            <a:off x="2360613" y="2395538"/>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37">
            <a:extLst>
              <a:ext uri="{FF2B5EF4-FFF2-40B4-BE49-F238E27FC236}">
                <a16:creationId xmlns:a16="http://schemas.microsoft.com/office/drawing/2014/main" id="{8E5640E7-0969-479A-A7E9-4752B273126E}"/>
              </a:ext>
            </a:extLst>
          </p:cNvPr>
          <p:cNvSpPr>
            <a:spLocks noChangeShapeType="1"/>
          </p:cNvSpPr>
          <p:nvPr/>
        </p:nvSpPr>
        <p:spPr bwMode="auto">
          <a:xfrm>
            <a:off x="1562100" y="1860550"/>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38">
            <a:extLst>
              <a:ext uri="{FF2B5EF4-FFF2-40B4-BE49-F238E27FC236}">
                <a16:creationId xmlns:a16="http://schemas.microsoft.com/office/drawing/2014/main" id="{4490CA81-5949-4F0C-A61F-09ACDEBE8C8A}"/>
              </a:ext>
            </a:extLst>
          </p:cNvPr>
          <p:cNvSpPr>
            <a:spLocks noChangeShapeType="1"/>
          </p:cNvSpPr>
          <p:nvPr/>
        </p:nvSpPr>
        <p:spPr bwMode="auto">
          <a:xfrm flipV="1">
            <a:off x="1574800" y="2146300"/>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2" name="Line 39">
            <a:extLst>
              <a:ext uri="{FF2B5EF4-FFF2-40B4-BE49-F238E27FC236}">
                <a16:creationId xmlns:a16="http://schemas.microsoft.com/office/drawing/2014/main" id="{75F828AE-B5E3-49BF-AF34-33DCD0BEE628}"/>
              </a:ext>
            </a:extLst>
          </p:cNvPr>
          <p:cNvSpPr>
            <a:spLocks noChangeShapeType="1"/>
          </p:cNvSpPr>
          <p:nvPr/>
        </p:nvSpPr>
        <p:spPr bwMode="auto">
          <a:xfrm flipV="1">
            <a:off x="2101850" y="2232025"/>
            <a:ext cx="1588" cy="163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83" name="Group 40">
            <a:extLst>
              <a:ext uri="{FF2B5EF4-FFF2-40B4-BE49-F238E27FC236}">
                <a16:creationId xmlns:a16="http://schemas.microsoft.com/office/drawing/2014/main" id="{677F743F-6A20-4668-9FE8-22399044D8F6}"/>
              </a:ext>
            </a:extLst>
          </p:cNvPr>
          <p:cNvGrpSpPr>
            <a:grpSpLocks/>
          </p:cNvGrpSpPr>
          <p:nvPr/>
        </p:nvGrpSpPr>
        <p:grpSpPr bwMode="auto">
          <a:xfrm>
            <a:off x="2220913" y="2470150"/>
            <a:ext cx="209550" cy="395288"/>
            <a:chOff x="4180" y="783"/>
            <a:chExt cx="150" cy="307"/>
          </a:xfrm>
        </p:grpSpPr>
        <p:sp>
          <p:nvSpPr>
            <p:cNvPr id="2255" name="AutoShape 41">
              <a:extLst>
                <a:ext uri="{FF2B5EF4-FFF2-40B4-BE49-F238E27FC236}">
                  <a16:creationId xmlns:a16="http://schemas.microsoft.com/office/drawing/2014/main" id="{EE9620E8-9142-4F61-AF26-462807A52B2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6" name="Rectangle 42">
              <a:extLst>
                <a:ext uri="{FF2B5EF4-FFF2-40B4-BE49-F238E27FC236}">
                  <a16:creationId xmlns:a16="http://schemas.microsoft.com/office/drawing/2014/main" id="{A062B153-A4C6-4CAB-AD96-21B4889B0F0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7" name="Rectangle 43">
              <a:extLst>
                <a:ext uri="{FF2B5EF4-FFF2-40B4-BE49-F238E27FC236}">
                  <a16:creationId xmlns:a16="http://schemas.microsoft.com/office/drawing/2014/main" id="{04A55D1A-DEC0-4CD1-A0F8-C00908E6799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8" name="AutoShape 44">
              <a:extLst>
                <a:ext uri="{FF2B5EF4-FFF2-40B4-BE49-F238E27FC236}">
                  <a16:creationId xmlns:a16="http://schemas.microsoft.com/office/drawing/2014/main" id="{28FFF037-A619-40DD-81E6-FD83ADAED32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9" name="Line 45">
              <a:extLst>
                <a:ext uri="{FF2B5EF4-FFF2-40B4-BE49-F238E27FC236}">
                  <a16:creationId xmlns:a16="http://schemas.microsoft.com/office/drawing/2014/main" id="{1DCBC803-1F40-4837-B45A-04A433D8DB5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 name="Line 46">
              <a:extLst>
                <a:ext uri="{FF2B5EF4-FFF2-40B4-BE49-F238E27FC236}">
                  <a16:creationId xmlns:a16="http://schemas.microsoft.com/office/drawing/2014/main" id="{F4FC9DCF-C7BB-470E-8AC2-E1B01749B2B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 name="Rectangle 47">
              <a:extLst>
                <a:ext uri="{FF2B5EF4-FFF2-40B4-BE49-F238E27FC236}">
                  <a16:creationId xmlns:a16="http://schemas.microsoft.com/office/drawing/2014/main" id="{37A4CB3C-A6D6-45DD-B25B-9DA551CDDA3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62" name="Rectangle 48">
              <a:extLst>
                <a:ext uri="{FF2B5EF4-FFF2-40B4-BE49-F238E27FC236}">
                  <a16:creationId xmlns:a16="http://schemas.microsoft.com/office/drawing/2014/main" id="{121E5757-8194-4560-AEF2-F123AFAFC8F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2084" name="Group 49">
            <a:extLst>
              <a:ext uri="{FF2B5EF4-FFF2-40B4-BE49-F238E27FC236}">
                <a16:creationId xmlns:a16="http://schemas.microsoft.com/office/drawing/2014/main" id="{63260F55-CAF7-442D-965D-58A7AE921B08}"/>
              </a:ext>
            </a:extLst>
          </p:cNvPr>
          <p:cNvGrpSpPr>
            <a:grpSpLocks/>
          </p:cNvGrpSpPr>
          <p:nvPr/>
        </p:nvGrpSpPr>
        <p:grpSpPr bwMode="auto">
          <a:xfrm>
            <a:off x="1263650" y="3089275"/>
            <a:ext cx="479425" cy="925513"/>
            <a:chOff x="3314" y="1248"/>
            <a:chExt cx="344" cy="694"/>
          </a:xfrm>
        </p:grpSpPr>
        <p:graphicFrame>
          <p:nvGraphicFramePr>
            <p:cNvPr id="2059" name="Object 50">
              <a:extLst>
                <a:ext uri="{FF2B5EF4-FFF2-40B4-BE49-F238E27FC236}">
                  <a16:creationId xmlns:a16="http://schemas.microsoft.com/office/drawing/2014/main" id="{26A1E8BF-A5D0-4BAF-895B-FA9DE4F47931}"/>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335" name="Clip" r:id="rId11" imgW="1305000" imgH="1085760" progId="MS_ClipArt_Gallery.2">
                    <p:embed/>
                  </p:oleObj>
                </mc:Choice>
                <mc:Fallback>
                  <p:oleObj name="Clip" r:id="rId11" imgW="1305000" imgH="1085760"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8" name="Line 51">
              <a:extLst>
                <a:ext uri="{FF2B5EF4-FFF2-40B4-BE49-F238E27FC236}">
                  <a16:creationId xmlns:a16="http://schemas.microsoft.com/office/drawing/2014/main" id="{8537601E-BE70-430A-B1C4-621B65267810}"/>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60" name="Object 52">
              <a:extLst>
                <a:ext uri="{FF2B5EF4-FFF2-40B4-BE49-F238E27FC236}">
                  <a16:creationId xmlns:a16="http://schemas.microsoft.com/office/drawing/2014/main" id="{E37F3850-E5D9-428F-B56A-F24B1B40D8D0}"/>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336" name="Clip" r:id="rId12" imgW="1305000" imgH="1085760" progId="MS_ClipArt_Gallery.2">
                    <p:embed/>
                  </p:oleObj>
                </mc:Choice>
                <mc:Fallback>
                  <p:oleObj name="Clip" r:id="rId12" imgW="1305000" imgH="1085760" progId="MS_ClipArt_Gallery.2">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9" name="Line 53">
              <a:extLst>
                <a:ext uri="{FF2B5EF4-FFF2-40B4-BE49-F238E27FC236}">
                  <a16:creationId xmlns:a16="http://schemas.microsoft.com/office/drawing/2014/main" id="{CA05B395-3BB4-4967-B44F-36E27AFE19E0}"/>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0" name="Group 54">
              <a:extLst>
                <a:ext uri="{FF2B5EF4-FFF2-40B4-BE49-F238E27FC236}">
                  <a16:creationId xmlns:a16="http://schemas.microsoft.com/office/drawing/2014/main" id="{D171D784-8B47-4063-BDD8-88DC5144AC19}"/>
                </a:ext>
              </a:extLst>
            </p:cNvPr>
            <p:cNvGrpSpPr>
              <a:grpSpLocks/>
            </p:cNvGrpSpPr>
            <p:nvPr/>
          </p:nvGrpSpPr>
          <p:grpSpPr bwMode="auto">
            <a:xfrm>
              <a:off x="3404" y="1504"/>
              <a:ext cx="51" cy="167"/>
              <a:chOff x="3842" y="406"/>
              <a:chExt cx="51" cy="167"/>
            </a:xfrm>
          </p:grpSpPr>
          <p:sp>
            <p:nvSpPr>
              <p:cNvPr id="2252" name="Oval 55">
                <a:extLst>
                  <a:ext uri="{FF2B5EF4-FFF2-40B4-BE49-F238E27FC236}">
                    <a16:creationId xmlns:a16="http://schemas.microsoft.com/office/drawing/2014/main" id="{C740748E-DF6F-4848-94D8-46BFC1D15E31}"/>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3" name="Oval 56">
                <a:extLst>
                  <a:ext uri="{FF2B5EF4-FFF2-40B4-BE49-F238E27FC236}">
                    <a16:creationId xmlns:a16="http://schemas.microsoft.com/office/drawing/2014/main" id="{3BC828D1-98C2-4E9A-8CC2-5849327D2643}"/>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54" name="Oval 57">
                <a:extLst>
                  <a:ext uri="{FF2B5EF4-FFF2-40B4-BE49-F238E27FC236}">
                    <a16:creationId xmlns:a16="http://schemas.microsoft.com/office/drawing/2014/main" id="{25D05C95-9358-4E33-BA97-931F74A9CBD4}"/>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2251" name="Line 58">
              <a:extLst>
                <a:ext uri="{FF2B5EF4-FFF2-40B4-BE49-F238E27FC236}">
                  <a16:creationId xmlns:a16="http://schemas.microsoft.com/office/drawing/2014/main" id="{16CEB0BB-262D-4112-BE6C-5BDE32FAC847}"/>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51" name="Object 60">
            <a:extLst>
              <a:ext uri="{FF2B5EF4-FFF2-40B4-BE49-F238E27FC236}">
                <a16:creationId xmlns:a16="http://schemas.microsoft.com/office/drawing/2014/main" id="{DF1F62BE-FB6D-40E9-B448-4C10850AB944}"/>
              </a:ext>
            </a:extLst>
          </p:cNvPr>
          <p:cNvGraphicFramePr>
            <a:graphicFrameLocks noChangeAspect="1"/>
          </p:cNvGraphicFramePr>
          <p:nvPr/>
        </p:nvGraphicFramePr>
        <p:xfrm>
          <a:off x="1517650" y="4087813"/>
          <a:ext cx="415925" cy="330200"/>
        </p:xfrm>
        <a:graphic>
          <a:graphicData uri="http://schemas.openxmlformats.org/presentationml/2006/ole">
            <mc:AlternateContent xmlns:mc="http://schemas.openxmlformats.org/markup-compatibility/2006">
              <mc:Choice xmlns:v="urn:schemas-microsoft-com:vml" Requires="v">
                <p:oleObj spid="_x0000_s2337" name="Clip" r:id="rId13" imgW="1305000" imgH="1085760" progId="MS_ClipArt_Gallery.2">
                  <p:embed/>
                </p:oleObj>
              </mc:Choice>
              <mc:Fallback>
                <p:oleObj name="Clip" r:id="rId13" imgW="1305000" imgH="1085760"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08781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5" name="Oval 61">
            <a:extLst>
              <a:ext uri="{FF2B5EF4-FFF2-40B4-BE49-F238E27FC236}">
                <a16:creationId xmlns:a16="http://schemas.microsoft.com/office/drawing/2014/main" id="{CE5781C6-5C27-4FFD-9F8A-5FA415AEF63C}"/>
              </a:ext>
            </a:extLst>
          </p:cNvPr>
          <p:cNvSpPr>
            <a:spLocks noChangeArrowheads="1"/>
          </p:cNvSpPr>
          <p:nvPr/>
        </p:nvSpPr>
        <p:spPr bwMode="auto">
          <a:xfrm rot="-5400000">
            <a:off x="1934369" y="4191794"/>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086" name="Oval 62">
            <a:extLst>
              <a:ext uri="{FF2B5EF4-FFF2-40B4-BE49-F238E27FC236}">
                <a16:creationId xmlns:a16="http://schemas.microsoft.com/office/drawing/2014/main" id="{06FBF30A-B880-49C4-9FAF-89411F985465}"/>
              </a:ext>
            </a:extLst>
          </p:cNvPr>
          <p:cNvSpPr>
            <a:spLocks noChangeArrowheads="1"/>
          </p:cNvSpPr>
          <p:nvPr/>
        </p:nvSpPr>
        <p:spPr bwMode="auto">
          <a:xfrm rot="-5400000">
            <a:off x="2019301" y="4189412"/>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087" name="Oval 63">
            <a:extLst>
              <a:ext uri="{FF2B5EF4-FFF2-40B4-BE49-F238E27FC236}">
                <a16:creationId xmlns:a16="http://schemas.microsoft.com/office/drawing/2014/main" id="{41FFDB0A-CDD8-48FD-9083-C4EC676E7A07}"/>
              </a:ext>
            </a:extLst>
          </p:cNvPr>
          <p:cNvSpPr>
            <a:spLocks noChangeArrowheads="1"/>
          </p:cNvSpPr>
          <p:nvPr/>
        </p:nvSpPr>
        <p:spPr bwMode="auto">
          <a:xfrm rot="-5400000">
            <a:off x="2097088" y="4194175"/>
            <a:ext cx="61912"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088" name="Line 64">
            <a:extLst>
              <a:ext uri="{FF2B5EF4-FFF2-40B4-BE49-F238E27FC236}">
                <a16:creationId xmlns:a16="http://schemas.microsoft.com/office/drawing/2014/main" id="{522A1D9F-A154-41F0-A0A5-89C22E29256A}"/>
              </a:ext>
            </a:extLst>
          </p:cNvPr>
          <p:cNvSpPr>
            <a:spLocks noChangeShapeType="1"/>
          </p:cNvSpPr>
          <p:nvPr/>
        </p:nvSpPr>
        <p:spPr bwMode="auto">
          <a:xfrm rot="-5400000">
            <a:off x="2356644" y="4074319"/>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65">
            <a:extLst>
              <a:ext uri="{FF2B5EF4-FFF2-40B4-BE49-F238E27FC236}">
                <a16:creationId xmlns:a16="http://schemas.microsoft.com/office/drawing/2014/main" id="{732C0997-5CF3-43FB-AF3F-2F2AEE130964}"/>
              </a:ext>
            </a:extLst>
          </p:cNvPr>
          <p:cNvSpPr>
            <a:spLocks noChangeShapeType="1"/>
          </p:cNvSpPr>
          <p:nvPr/>
        </p:nvSpPr>
        <p:spPr bwMode="auto">
          <a:xfrm rot="5400000" flipH="1">
            <a:off x="1730375" y="4065588"/>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66">
            <a:extLst>
              <a:ext uri="{FF2B5EF4-FFF2-40B4-BE49-F238E27FC236}">
                <a16:creationId xmlns:a16="http://schemas.microsoft.com/office/drawing/2014/main" id="{55064F83-C7D9-4BCB-B8FA-2FA77F7521B8}"/>
              </a:ext>
            </a:extLst>
          </p:cNvPr>
          <p:cNvSpPr>
            <a:spLocks noChangeShapeType="1"/>
          </p:cNvSpPr>
          <p:nvPr/>
        </p:nvSpPr>
        <p:spPr bwMode="auto">
          <a:xfrm rot="16200000" flipV="1">
            <a:off x="2077244" y="3726657"/>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67">
            <a:extLst>
              <a:ext uri="{FF2B5EF4-FFF2-40B4-BE49-F238E27FC236}">
                <a16:creationId xmlns:a16="http://schemas.microsoft.com/office/drawing/2014/main" id="{619A5CB9-11F0-49C0-8C3C-B309103449D1}"/>
              </a:ext>
            </a:extLst>
          </p:cNvPr>
          <p:cNvSpPr>
            <a:spLocks noChangeShapeType="1"/>
          </p:cNvSpPr>
          <p:nvPr/>
        </p:nvSpPr>
        <p:spPr bwMode="auto">
          <a:xfrm flipV="1">
            <a:off x="1743075" y="3665538"/>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68">
            <a:extLst>
              <a:ext uri="{FF2B5EF4-FFF2-40B4-BE49-F238E27FC236}">
                <a16:creationId xmlns:a16="http://schemas.microsoft.com/office/drawing/2014/main" id="{C712D067-A807-499E-9563-02F2AEA954A7}"/>
              </a:ext>
            </a:extLst>
          </p:cNvPr>
          <p:cNvSpPr>
            <a:spLocks noChangeShapeType="1"/>
          </p:cNvSpPr>
          <p:nvPr/>
        </p:nvSpPr>
        <p:spPr bwMode="auto">
          <a:xfrm>
            <a:off x="2344738" y="3711575"/>
            <a:ext cx="303212"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69">
            <a:extLst>
              <a:ext uri="{FF2B5EF4-FFF2-40B4-BE49-F238E27FC236}">
                <a16:creationId xmlns:a16="http://schemas.microsoft.com/office/drawing/2014/main" id="{CE953EF9-DF61-4188-9387-408BB37077CA}"/>
              </a:ext>
            </a:extLst>
          </p:cNvPr>
          <p:cNvSpPr>
            <a:spLocks noChangeShapeType="1"/>
          </p:cNvSpPr>
          <p:nvPr/>
        </p:nvSpPr>
        <p:spPr bwMode="auto">
          <a:xfrm flipH="1">
            <a:off x="3140075" y="3708400"/>
            <a:ext cx="279400" cy="392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2" name="Object 70">
            <a:extLst>
              <a:ext uri="{FF2B5EF4-FFF2-40B4-BE49-F238E27FC236}">
                <a16:creationId xmlns:a16="http://schemas.microsoft.com/office/drawing/2014/main" id="{B189E045-1BA3-4A9A-86CC-A3F1DC94326F}"/>
              </a:ext>
            </a:extLst>
          </p:cNvPr>
          <p:cNvGraphicFramePr>
            <a:graphicFrameLocks noChangeAspect="1"/>
          </p:cNvGraphicFramePr>
          <p:nvPr/>
        </p:nvGraphicFramePr>
        <p:xfrm>
          <a:off x="3317875" y="3260725"/>
          <a:ext cx="203200" cy="241300"/>
        </p:xfrm>
        <a:graphic>
          <a:graphicData uri="http://schemas.openxmlformats.org/presentationml/2006/ole">
            <mc:AlternateContent xmlns:mc="http://schemas.openxmlformats.org/markup-compatibility/2006">
              <mc:Choice xmlns:v="urn:schemas-microsoft-com:vml" Requires="v">
                <p:oleObj spid="_x0000_s2338" name="Clip" r:id="rId14" imgW="981000" imgH="1209600" progId="MS_ClipArt_Gallery.2">
                  <p:embed/>
                </p:oleObj>
              </mc:Choice>
              <mc:Fallback>
                <p:oleObj name="Clip" r:id="rId14" imgW="981000" imgH="1209600"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7875" y="326072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1">
            <a:extLst>
              <a:ext uri="{FF2B5EF4-FFF2-40B4-BE49-F238E27FC236}">
                <a16:creationId xmlns:a16="http://schemas.microsoft.com/office/drawing/2014/main" id="{D9BC64E1-636D-48DD-B6E8-B8AC6E1B0D76}"/>
              </a:ext>
            </a:extLst>
          </p:cNvPr>
          <p:cNvGraphicFramePr>
            <a:graphicFrameLocks noChangeAspect="1"/>
          </p:cNvGraphicFramePr>
          <p:nvPr/>
        </p:nvGraphicFramePr>
        <p:xfrm>
          <a:off x="1981200" y="3341688"/>
          <a:ext cx="203200" cy="239712"/>
        </p:xfrm>
        <a:graphic>
          <a:graphicData uri="http://schemas.openxmlformats.org/presentationml/2006/ole">
            <mc:AlternateContent xmlns:mc="http://schemas.openxmlformats.org/markup-compatibility/2006">
              <mc:Choice xmlns:v="urn:schemas-microsoft-com:vml" Requires="v">
                <p:oleObj spid="_x0000_s2339" name="Clip" r:id="rId16" imgW="981000" imgH="1209600" progId="MS_ClipArt_Gallery.2">
                  <p:embed/>
                </p:oleObj>
              </mc:Choice>
              <mc:Fallback>
                <p:oleObj name="Clip" r:id="rId16" imgW="981000" imgH="1209600"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334168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4" name="Freeform 72">
            <a:extLst>
              <a:ext uri="{FF2B5EF4-FFF2-40B4-BE49-F238E27FC236}">
                <a16:creationId xmlns:a16="http://schemas.microsoft.com/office/drawing/2014/main" id="{36A804C0-7E16-44D6-BBB5-97345046DC6D}"/>
              </a:ext>
            </a:extLst>
          </p:cNvPr>
          <p:cNvSpPr>
            <a:spLocks/>
          </p:cNvSpPr>
          <p:nvPr/>
        </p:nvSpPr>
        <p:spPr bwMode="auto">
          <a:xfrm>
            <a:off x="2062163" y="3116263"/>
            <a:ext cx="1354137" cy="304800"/>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095" name="Group 73">
            <a:extLst>
              <a:ext uri="{FF2B5EF4-FFF2-40B4-BE49-F238E27FC236}">
                <a16:creationId xmlns:a16="http://schemas.microsoft.com/office/drawing/2014/main" id="{C52EE950-85B3-4148-92F4-C89DB93659E8}"/>
              </a:ext>
            </a:extLst>
          </p:cNvPr>
          <p:cNvGrpSpPr>
            <a:grpSpLocks/>
          </p:cNvGrpSpPr>
          <p:nvPr/>
        </p:nvGrpSpPr>
        <p:grpSpPr bwMode="auto">
          <a:xfrm>
            <a:off x="2328863" y="4538663"/>
            <a:ext cx="406400" cy="427037"/>
            <a:chOff x="2870" y="1518"/>
            <a:chExt cx="292" cy="320"/>
          </a:xfrm>
        </p:grpSpPr>
        <p:graphicFrame>
          <p:nvGraphicFramePr>
            <p:cNvPr id="2057" name="Object 74">
              <a:extLst>
                <a:ext uri="{FF2B5EF4-FFF2-40B4-BE49-F238E27FC236}">
                  <a16:creationId xmlns:a16="http://schemas.microsoft.com/office/drawing/2014/main" id="{FD34220F-B8C1-404A-B338-FB361649E359}"/>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40" name="Clip" r:id="rId17" imgW="819000" imgH="847800" progId="MS_ClipArt_Gallery.2">
                    <p:embed/>
                  </p:oleObj>
                </mc:Choice>
                <mc:Fallback>
                  <p:oleObj name="Clip" r:id="rId17" imgW="819000" imgH="847800"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75">
              <a:extLst>
                <a:ext uri="{FF2B5EF4-FFF2-40B4-BE49-F238E27FC236}">
                  <a16:creationId xmlns:a16="http://schemas.microsoft.com/office/drawing/2014/main" id="{403DD97D-F0A1-4479-B203-5DCD6994DAA4}"/>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41" name="Clip" r:id="rId19" imgW="1266840" imgH="1200240" progId="MS_ClipArt_Gallery.2">
                    <p:embed/>
                  </p:oleObj>
                </mc:Choice>
                <mc:Fallback>
                  <p:oleObj name="Clip" r:id="rId19" imgW="1266840" imgH="1200240"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96" name="Group 76">
            <a:extLst>
              <a:ext uri="{FF2B5EF4-FFF2-40B4-BE49-F238E27FC236}">
                <a16:creationId xmlns:a16="http://schemas.microsoft.com/office/drawing/2014/main" id="{8C46C8C7-C073-4B71-B578-76F1306E236D}"/>
              </a:ext>
            </a:extLst>
          </p:cNvPr>
          <p:cNvGrpSpPr>
            <a:grpSpLocks/>
          </p:cNvGrpSpPr>
          <p:nvPr/>
        </p:nvGrpSpPr>
        <p:grpSpPr bwMode="auto">
          <a:xfrm>
            <a:off x="3106738" y="4570413"/>
            <a:ext cx="406400" cy="427037"/>
            <a:chOff x="2870" y="1518"/>
            <a:chExt cx="292" cy="320"/>
          </a:xfrm>
        </p:grpSpPr>
        <p:graphicFrame>
          <p:nvGraphicFramePr>
            <p:cNvPr id="2055" name="Object 77">
              <a:extLst>
                <a:ext uri="{FF2B5EF4-FFF2-40B4-BE49-F238E27FC236}">
                  <a16:creationId xmlns:a16="http://schemas.microsoft.com/office/drawing/2014/main" id="{8D7C5D56-67D6-47AB-B0BD-60672CB3D69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42" name="Clip" r:id="rId21" imgW="819000" imgH="847800" progId="MS_ClipArt_Gallery.2">
                    <p:embed/>
                  </p:oleObj>
                </mc:Choice>
                <mc:Fallback>
                  <p:oleObj name="Clip" r:id="rId21" imgW="819000" imgH="847800"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78">
              <a:extLst>
                <a:ext uri="{FF2B5EF4-FFF2-40B4-BE49-F238E27FC236}">
                  <a16:creationId xmlns:a16="http://schemas.microsoft.com/office/drawing/2014/main" id="{24302EED-C443-4DC0-AF50-5D6FF1B78A2B}"/>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43" name="Clip" r:id="rId22" imgW="1266840" imgH="1200240" progId="MS_ClipArt_Gallery.2">
                    <p:embed/>
                  </p:oleObj>
                </mc:Choice>
                <mc:Fallback>
                  <p:oleObj name="Clip" r:id="rId22" imgW="1266840" imgH="1200240" progId="MS_ClipArt_Gallery.2">
                    <p:embed/>
                    <p:pic>
                      <p:nvPicPr>
                        <p:cNvPr id="0"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97" name="Group 79">
            <a:extLst>
              <a:ext uri="{FF2B5EF4-FFF2-40B4-BE49-F238E27FC236}">
                <a16:creationId xmlns:a16="http://schemas.microsoft.com/office/drawing/2014/main" id="{80E1287E-2DC9-496E-8F1C-01AC750B03AA}"/>
              </a:ext>
            </a:extLst>
          </p:cNvPr>
          <p:cNvGrpSpPr>
            <a:grpSpLocks/>
          </p:cNvGrpSpPr>
          <p:nvPr/>
        </p:nvGrpSpPr>
        <p:grpSpPr bwMode="auto">
          <a:xfrm>
            <a:off x="2692400" y="4286250"/>
            <a:ext cx="379413" cy="376238"/>
            <a:chOff x="4733" y="2082"/>
            <a:chExt cx="272" cy="282"/>
          </a:xfrm>
        </p:grpSpPr>
        <p:graphicFrame>
          <p:nvGraphicFramePr>
            <p:cNvPr id="2054" name="Object 80">
              <a:extLst>
                <a:ext uri="{FF2B5EF4-FFF2-40B4-BE49-F238E27FC236}">
                  <a16:creationId xmlns:a16="http://schemas.microsoft.com/office/drawing/2014/main" id="{1BD2ED29-72ED-40E3-8EB0-C647F96C9C73}"/>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344" name="Clip" r:id="rId23" imgW="819000" imgH="847800" progId="MS_ClipArt_Gallery.2">
                    <p:embed/>
                  </p:oleObj>
                </mc:Choice>
                <mc:Fallback>
                  <p:oleObj name="Clip" r:id="rId23" imgW="819000" imgH="847800" progId="MS_ClipArt_Gallery.2">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7" name="Rectangle 81">
              <a:extLst>
                <a:ext uri="{FF2B5EF4-FFF2-40B4-BE49-F238E27FC236}">
                  <a16:creationId xmlns:a16="http://schemas.microsoft.com/office/drawing/2014/main" id="{4343527E-D790-4FE9-B263-A7BDCF58AC31}"/>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2098" name="Line 82">
            <a:extLst>
              <a:ext uri="{FF2B5EF4-FFF2-40B4-BE49-F238E27FC236}">
                <a16:creationId xmlns:a16="http://schemas.microsoft.com/office/drawing/2014/main" id="{BA1566FE-9671-4E9E-8AB5-85DDEDD49DB8}"/>
              </a:ext>
            </a:extLst>
          </p:cNvPr>
          <p:cNvSpPr>
            <a:spLocks noChangeShapeType="1"/>
          </p:cNvSpPr>
          <p:nvPr/>
        </p:nvSpPr>
        <p:spPr bwMode="auto">
          <a:xfrm>
            <a:off x="2998788" y="4189413"/>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99" name="Group 83">
            <a:extLst>
              <a:ext uri="{FF2B5EF4-FFF2-40B4-BE49-F238E27FC236}">
                <a16:creationId xmlns:a16="http://schemas.microsoft.com/office/drawing/2014/main" id="{2C16E90A-AF17-466E-897B-B2F7DE3C7329}"/>
              </a:ext>
            </a:extLst>
          </p:cNvPr>
          <p:cNvGrpSpPr>
            <a:grpSpLocks/>
          </p:cNvGrpSpPr>
          <p:nvPr/>
        </p:nvGrpSpPr>
        <p:grpSpPr bwMode="auto">
          <a:xfrm>
            <a:off x="3719513" y="3613150"/>
            <a:ext cx="207962" cy="409575"/>
            <a:chOff x="4180" y="783"/>
            <a:chExt cx="150" cy="307"/>
          </a:xfrm>
        </p:grpSpPr>
        <p:sp>
          <p:nvSpPr>
            <p:cNvPr id="2239" name="AutoShape 84">
              <a:extLst>
                <a:ext uri="{FF2B5EF4-FFF2-40B4-BE49-F238E27FC236}">
                  <a16:creationId xmlns:a16="http://schemas.microsoft.com/office/drawing/2014/main" id="{B2E6E41E-5630-4933-A479-822A99767B3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40" name="Rectangle 85">
              <a:extLst>
                <a:ext uri="{FF2B5EF4-FFF2-40B4-BE49-F238E27FC236}">
                  <a16:creationId xmlns:a16="http://schemas.microsoft.com/office/drawing/2014/main" id="{55680F31-C68B-4497-8BDB-75E49EFC26A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41" name="Rectangle 86">
              <a:extLst>
                <a:ext uri="{FF2B5EF4-FFF2-40B4-BE49-F238E27FC236}">
                  <a16:creationId xmlns:a16="http://schemas.microsoft.com/office/drawing/2014/main" id="{BFD4B728-B42E-4519-8D0E-B5CF4F6B1E1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42" name="AutoShape 87">
              <a:extLst>
                <a:ext uri="{FF2B5EF4-FFF2-40B4-BE49-F238E27FC236}">
                  <a16:creationId xmlns:a16="http://schemas.microsoft.com/office/drawing/2014/main" id="{F750E28D-EB84-4278-9A1A-99AB93832C7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43" name="Line 88">
              <a:extLst>
                <a:ext uri="{FF2B5EF4-FFF2-40B4-BE49-F238E27FC236}">
                  <a16:creationId xmlns:a16="http://schemas.microsoft.com/office/drawing/2014/main" id="{5AED7317-8AC5-4772-B65D-179415828DA0}"/>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4" name="Line 89">
              <a:extLst>
                <a:ext uri="{FF2B5EF4-FFF2-40B4-BE49-F238E27FC236}">
                  <a16:creationId xmlns:a16="http://schemas.microsoft.com/office/drawing/2014/main" id="{9C7358C3-E2DA-42B8-8D8E-DEF102B48DD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45" name="Rectangle 90">
              <a:extLst>
                <a:ext uri="{FF2B5EF4-FFF2-40B4-BE49-F238E27FC236}">
                  <a16:creationId xmlns:a16="http://schemas.microsoft.com/office/drawing/2014/main" id="{86D94EEF-DCAD-4A57-9156-A29A4BEFAA2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46" name="Rectangle 91">
              <a:extLst>
                <a:ext uri="{FF2B5EF4-FFF2-40B4-BE49-F238E27FC236}">
                  <a16:creationId xmlns:a16="http://schemas.microsoft.com/office/drawing/2014/main" id="{301D3EA6-1875-4BA4-9CAC-164C01140D24}"/>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2100" name="Group 92">
            <a:extLst>
              <a:ext uri="{FF2B5EF4-FFF2-40B4-BE49-F238E27FC236}">
                <a16:creationId xmlns:a16="http://schemas.microsoft.com/office/drawing/2014/main" id="{3CC48F15-3C66-48FB-A1CB-BB5BC2F35891}"/>
              </a:ext>
            </a:extLst>
          </p:cNvPr>
          <p:cNvGrpSpPr>
            <a:grpSpLocks/>
          </p:cNvGrpSpPr>
          <p:nvPr/>
        </p:nvGrpSpPr>
        <p:grpSpPr bwMode="auto">
          <a:xfrm>
            <a:off x="3706813" y="4057650"/>
            <a:ext cx="207962" cy="409575"/>
            <a:chOff x="4180" y="783"/>
            <a:chExt cx="150" cy="307"/>
          </a:xfrm>
        </p:grpSpPr>
        <p:sp>
          <p:nvSpPr>
            <p:cNvPr id="2231" name="AutoShape 93">
              <a:extLst>
                <a:ext uri="{FF2B5EF4-FFF2-40B4-BE49-F238E27FC236}">
                  <a16:creationId xmlns:a16="http://schemas.microsoft.com/office/drawing/2014/main" id="{90E8C069-E70D-47C7-A76D-C39F7E44BC55}"/>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32" name="Rectangle 94">
              <a:extLst>
                <a:ext uri="{FF2B5EF4-FFF2-40B4-BE49-F238E27FC236}">
                  <a16:creationId xmlns:a16="http://schemas.microsoft.com/office/drawing/2014/main" id="{AC7E15E9-2EC7-467F-BAF2-519F3457A63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33" name="Rectangle 95">
              <a:extLst>
                <a:ext uri="{FF2B5EF4-FFF2-40B4-BE49-F238E27FC236}">
                  <a16:creationId xmlns:a16="http://schemas.microsoft.com/office/drawing/2014/main" id="{B580A627-2B78-4F05-975C-5FF903B131A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34" name="AutoShape 96">
              <a:extLst>
                <a:ext uri="{FF2B5EF4-FFF2-40B4-BE49-F238E27FC236}">
                  <a16:creationId xmlns:a16="http://schemas.microsoft.com/office/drawing/2014/main" id="{4D480537-4E59-4CD4-9696-B873BE864B7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35" name="Line 97">
              <a:extLst>
                <a:ext uri="{FF2B5EF4-FFF2-40B4-BE49-F238E27FC236}">
                  <a16:creationId xmlns:a16="http://schemas.microsoft.com/office/drawing/2014/main" id="{999CEB75-7640-4D31-9A28-A93E84B7598A}"/>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36" name="Line 98">
              <a:extLst>
                <a:ext uri="{FF2B5EF4-FFF2-40B4-BE49-F238E27FC236}">
                  <a16:creationId xmlns:a16="http://schemas.microsoft.com/office/drawing/2014/main" id="{047407A7-A8A7-495E-B3AA-204CFBA8BD63}"/>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37" name="Rectangle 99">
              <a:extLst>
                <a:ext uri="{FF2B5EF4-FFF2-40B4-BE49-F238E27FC236}">
                  <a16:creationId xmlns:a16="http://schemas.microsoft.com/office/drawing/2014/main" id="{4238BE04-512A-4B1B-AEB3-C7B6807DA6C2}"/>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38" name="Rectangle 100">
              <a:extLst>
                <a:ext uri="{FF2B5EF4-FFF2-40B4-BE49-F238E27FC236}">
                  <a16:creationId xmlns:a16="http://schemas.microsoft.com/office/drawing/2014/main" id="{747593E7-B4BD-4546-A82E-6388DCD6E33B}"/>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2101" name="Line 101">
            <a:extLst>
              <a:ext uri="{FF2B5EF4-FFF2-40B4-BE49-F238E27FC236}">
                <a16:creationId xmlns:a16="http://schemas.microsoft.com/office/drawing/2014/main" id="{58312911-AD2D-45E6-8EE1-48907847CDEE}"/>
              </a:ext>
            </a:extLst>
          </p:cNvPr>
          <p:cNvSpPr>
            <a:spLocks noChangeShapeType="1"/>
          </p:cNvSpPr>
          <p:nvPr/>
        </p:nvSpPr>
        <p:spPr bwMode="auto">
          <a:xfrm rot="5400000" flipH="1">
            <a:off x="3332956" y="3987007"/>
            <a:ext cx="6111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102">
            <a:extLst>
              <a:ext uri="{FF2B5EF4-FFF2-40B4-BE49-F238E27FC236}">
                <a16:creationId xmlns:a16="http://schemas.microsoft.com/office/drawing/2014/main" id="{B59D37B6-17DA-441C-A53F-2FBF23EB06AA}"/>
              </a:ext>
            </a:extLst>
          </p:cNvPr>
          <p:cNvSpPr>
            <a:spLocks noChangeShapeType="1"/>
          </p:cNvSpPr>
          <p:nvPr/>
        </p:nvSpPr>
        <p:spPr bwMode="auto">
          <a:xfrm rot="-5400000">
            <a:off x="3686969" y="4239419"/>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103">
            <a:extLst>
              <a:ext uri="{FF2B5EF4-FFF2-40B4-BE49-F238E27FC236}">
                <a16:creationId xmlns:a16="http://schemas.microsoft.com/office/drawing/2014/main" id="{1F23C166-217D-4AA4-A6B6-E387A257C7EB}"/>
              </a:ext>
            </a:extLst>
          </p:cNvPr>
          <p:cNvSpPr>
            <a:spLocks noChangeShapeType="1"/>
          </p:cNvSpPr>
          <p:nvPr/>
        </p:nvSpPr>
        <p:spPr bwMode="auto">
          <a:xfrm rot="-5400000">
            <a:off x="3676650" y="3770313"/>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104">
            <a:extLst>
              <a:ext uri="{FF2B5EF4-FFF2-40B4-BE49-F238E27FC236}">
                <a16:creationId xmlns:a16="http://schemas.microsoft.com/office/drawing/2014/main" id="{A5D56C68-D3D9-447E-972C-A4E017BC8B01}"/>
              </a:ext>
            </a:extLst>
          </p:cNvPr>
          <p:cNvSpPr>
            <a:spLocks noChangeShapeType="1"/>
          </p:cNvSpPr>
          <p:nvPr/>
        </p:nvSpPr>
        <p:spPr bwMode="auto">
          <a:xfrm flipV="1">
            <a:off x="2355850" y="1911350"/>
            <a:ext cx="458788"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105">
            <a:extLst>
              <a:ext uri="{FF2B5EF4-FFF2-40B4-BE49-F238E27FC236}">
                <a16:creationId xmlns:a16="http://schemas.microsoft.com/office/drawing/2014/main" id="{4BC2FCA0-E2B5-46D3-9880-A584FF450D3D}"/>
              </a:ext>
            </a:extLst>
          </p:cNvPr>
          <p:cNvSpPr>
            <a:spLocks noChangeShapeType="1"/>
          </p:cNvSpPr>
          <p:nvPr/>
        </p:nvSpPr>
        <p:spPr bwMode="auto">
          <a:xfrm>
            <a:off x="3290888" y="189547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106">
            <a:extLst>
              <a:ext uri="{FF2B5EF4-FFF2-40B4-BE49-F238E27FC236}">
                <a16:creationId xmlns:a16="http://schemas.microsoft.com/office/drawing/2014/main" id="{BEFDD4C5-9A4D-44F0-882A-CE8A4B816258}"/>
              </a:ext>
            </a:extLst>
          </p:cNvPr>
          <p:cNvSpPr>
            <a:spLocks noChangeShapeType="1"/>
          </p:cNvSpPr>
          <p:nvPr/>
        </p:nvSpPr>
        <p:spPr bwMode="auto">
          <a:xfrm flipH="1">
            <a:off x="3810000" y="2232025"/>
            <a:ext cx="241300" cy="681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107">
            <a:extLst>
              <a:ext uri="{FF2B5EF4-FFF2-40B4-BE49-F238E27FC236}">
                <a16:creationId xmlns:a16="http://schemas.microsoft.com/office/drawing/2014/main" id="{7B7311A8-C5D7-42EB-B657-F2ED3406F1A4}"/>
              </a:ext>
            </a:extLst>
          </p:cNvPr>
          <p:cNvSpPr>
            <a:spLocks noChangeShapeType="1"/>
          </p:cNvSpPr>
          <p:nvPr/>
        </p:nvSpPr>
        <p:spPr bwMode="auto">
          <a:xfrm>
            <a:off x="3040063" y="200818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108">
            <a:extLst>
              <a:ext uri="{FF2B5EF4-FFF2-40B4-BE49-F238E27FC236}">
                <a16:creationId xmlns:a16="http://schemas.microsoft.com/office/drawing/2014/main" id="{811DCB35-C6B3-410C-90E5-0CAC7B5C79A9}"/>
              </a:ext>
            </a:extLst>
          </p:cNvPr>
          <p:cNvSpPr>
            <a:spLocks noChangeShapeType="1"/>
          </p:cNvSpPr>
          <p:nvPr/>
        </p:nvSpPr>
        <p:spPr bwMode="auto">
          <a:xfrm>
            <a:off x="3065463" y="2655888"/>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109">
            <a:extLst>
              <a:ext uri="{FF2B5EF4-FFF2-40B4-BE49-F238E27FC236}">
                <a16:creationId xmlns:a16="http://schemas.microsoft.com/office/drawing/2014/main" id="{CC9BCD3C-82D7-4A26-B21D-9522F3276FC6}"/>
              </a:ext>
            </a:extLst>
          </p:cNvPr>
          <p:cNvSpPr>
            <a:spLocks noChangeShapeType="1"/>
          </p:cNvSpPr>
          <p:nvPr/>
        </p:nvSpPr>
        <p:spPr bwMode="auto">
          <a:xfrm flipH="1">
            <a:off x="3525838" y="3121025"/>
            <a:ext cx="26670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110">
            <a:extLst>
              <a:ext uri="{FF2B5EF4-FFF2-40B4-BE49-F238E27FC236}">
                <a16:creationId xmlns:a16="http://schemas.microsoft.com/office/drawing/2014/main" id="{53B3214F-3CCC-455B-9E60-2AAC3521C533}"/>
              </a:ext>
            </a:extLst>
          </p:cNvPr>
          <p:cNvSpPr>
            <a:spLocks noChangeShapeType="1"/>
          </p:cNvSpPr>
          <p:nvPr/>
        </p:nvSpPr>
        <p:spPr bwMode="auto">
          <a:xfrm flipH="1">
            <a:off x="3298825" y="2200275"/>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111">
            <a:extLst>
              <a:ext uri="{FF2B5EF4-FFF2-40B4-BE49-F238E27FC236}">
                <a16:creationId xmlns:a16="http://schemas.microsoft.com/office/drawing/2014/main" id="{3AA7710B-22D3-45F2-B343-C630F1888E24}"/>
              </a:ext>
            </a:extLst>
          </p:cNvPr>
          <p:cNvSpPr>
            <a:spLocks noChangeShapeType="1"/>
          </p:cNvSpPr>
          <p:nvPr/>
        </p:nvSpPr>
        <p:spPr bwMode="auto">
          <a:xfrm flipH="1">
            <a:off x="3308350" y="1639888"/>
            <a:ext cx="350838" cy="255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112">
            <a:extLst>
              <a:ext uri="{FF2B5EF4-FFF2-40B4-BE49-F238E27FC236}">
                <a16:creationId xmlns:a16="http://schemas.microsoft.com/office/drawing/2014/main" id="{7CD2F2DE-CCE5-4D56-8D8C-93EC6D69B813}"/>
              </a:ext>
            </a:extLst>
          </p:cNvPr>
          <p:cNvSpPr>
            <a:spLocks noChangeShapeType="1"/>
          </p:cNvSpPr>
          <p:nvPr/>
        </p:nvSpPr>
        <p:spPr bwMode="auto">
          <a:xfrm flipH="1">
            <a:off x="4025900" y="1816100"/>
            <a:ext cx="201613" cy="176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13" name="Group 113">
            <a:extLst>
              <a:ext uri="{FF2B5EF4-FFF2-40B4-BE49-F238E27FC236}">
                <a16:creationId xmlns:a16="http://schemas.microsoft.com/office/drawing/2014/main" id="{650FB6AA-8C4B-4D36-A6AF-A33E2CAA19C6}"/>
              </a:ext>
            </a:extLst>
          </p:cNvPr>
          <p:cNvGrpSpPr>
            <a:grpSpLocks/>
          </p:cNvGrpSpPr>
          <p:nvPr/>
        </p:nvGrpSpPr>
        <p:grpSpPr bwMode="auto">
          <a:xfrm>
            <a:off x="1836738" y="2008188"/>
            <a:ext cx="501650" cy="233362"/>
            <a:chOff x="3600" y="219"/>
            <a:chExt cx="360" cy="175"/>
          </a:xfrm>
        </p:grpSpPr>
        <p:sp>
          <p:nvSpPr>
            <p:cNvPr id="2218" name="Oval 114">
              <a:extLst>
                <a:ext uri="{FF2B5EF4-FFF2-40B4-BE49-F238E27FC236}">
                  <a16:creationId xmlns:a16="http://schemas.microsoft.com/office/drawing/2014/main" id="{3DC334B9-3170-4822-9FFA-0B93FAB9B0B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19" name="Line 115">
              <a:extLst>
                <a:ext uri="{FF2B5EF4-FFF2-40B4-BE49-F238E27FC236}">
                  <a16:creationId xmlns:a16="http://schemas.microsoft.com/office/drawing/2014/main" id="{F1EF1687-89D4-4B83-A7D8-B55C513DEF4A}"/>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0" name="Line 116">
              <a:extLst>
                <a:ext uri="{FF2B5EF4-FFF2-40B4-BE49-F238E27FC236}">
                  <a16:creationId xmlns:a16="http://schemas.microsoft.com/office/drawing/2014/main" id="{9A7CB393-6A97-4A42-BCC8-254B2151716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1" name="Rectangle 117">
              <a:extLst>
                <a:ext uri="{FF2B5EF4-FFF2-40B4-BE49-F238E27FC236}">
                  <a16:creationId xmlns:a16="http://schemas.microsoft.com/office/drawing/2014/main" id="{A2885C9F-95C6-4896-A4E8-E0AF49B8CB6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222" name="Oval 118">
              <a:extLst>
                <a:ext uri="{FF2B5EF4-FFF2-40B4-BE49-F238E27FC236}">
                  <a16:creationId xmlns:a16="http://schemas.microsoft.com/office/drawing/2014/main" id="{F18EA4DA-6918-40DE-A02C-0A6294025AD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223" name="Group 119">
              <a:extLst>
                <a:ext uri="{FF2B5EF4-FFF2-40B4-BE49-F238E27FC236}">
                  <a16:creationId xmlns:a16="http://schemas.microsoft.com/office/drawing/2014/main" id="{B1338D34-90C2-488D-B3F9-EA4BA413544D}"/>
                </a:ext>
              </a:extLst>
            </p:cNvPr>
            <p:cNvGrpSpPr>
              <a:grpSpLocks/>
            </p:cNvGrpSpPr>
            <p:nvPr/>
          </p:nvGrpSpPr>
          <p:grpSpPr bwMode="auto">
            <a:xfrm>
              <a:off x="3686" y="244"/>
              <a:ext cx="177" cy="66"/>
              <a:chOff x="2848" y="848"/>
              <a:chExt cx="140" cy="98"/>
            </a:xfrm>
          </p:grpSpPr>
          <p:sp>
            <p:nvSpPr>
              <p:cNvPr id="2228" name="Line 120">
                <a:extLst>
                  <a:ext uri="{FF2B5EF4-FFF2-40B4-BE49-F238E27FC236}">
                    <a16:creationId xmlns:a16="http://schemas.microsoft.com/office/drawing/2014/main" id="{8F338060-A4F7-412E-B4AB-E0ED1D9B3E5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9" name="Line 121">
                <a:extLst>
                  <a:ext uri="{FF2B5EF4-FFF2-40B4-BE49-F238E27FC236}">
                    <a16:creationId xmlns:a16="http://schemas.microsoft.com/office/drawing/2014/main" id="{B7C6B9B0-E30E-4254-AE5C-E9F4834180A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30" name="Line 122">
                <a:extLst>
                  <a:ext uri="{FF2B5EF4-FFF2-40B4-BE49-F238E27FC236}">
                    <a16:creationId xmlns:a16="http://schemas.microsoft.com/office/drawing/2014/main" id="{8E9C1489-6971-44C0-9E51-C9603C7EFAA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24" name="Group 123">
              <a:extLst>
                <a:ext uri="{FF2B5EF4-FFF2-40B4-BE49-F238E27FC236}">
                  <a16:creationId xmlns:a16="http://schemas.microsoft.com/office/drawing/2014/main" id="{98DEE20C-D509-4BDF-80EE-61D915FD5290}"/>
                </a:ext>
              </a:extLst>
            </p:cNvPr>
            <p:cNvGrpSpPr>
              <a:grpSpLocks/>
            </p:cNvGrpSpPr>
            <p:nvPr/>
          </p:nvGrpSpPr>
          <p:grpSpPr bwMode="auto">
            <a:xfrm flipV="1">
              <a:off x="3686" y="243"/>
              <a:ext cx="177" cy="66"/>
              <a:chOff x="2848" y="848"/>
              <a:chExt cx="140" cy="98"/>
            </a:xfrm>
          </p:grpSpPr>
          <p:sp>
            <p:nvSpPr>
              <p:cNvPr id="2225" name="Line 124">
                <a:extLst>
                  <a:ext uri="{FF2B5EF4-FFF2-40B4-BE49-F238E27FC236}">
                    <a16:creationId xmlns:a16="http://schemas.microsoft.com/office/drawing/2014/main" id="{2B1B2DC3-7714-481A-93DF-160082CE9FF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6" name="Line 125">
                <a:extLst>
                  <a:ext uri="{FF2B5EF4-FFF2-40B4-BE49-F238E27FC236}">
                    <a16:creationId xmlns:a16="http://schemas.microsoft.com/office/drawing/2014/main" id="{923A2254-91B4-474F-935D-9C686B81FDC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7" name="Line 126">
                <a:extLst>
                  <a:ext uri="{FF2B5EF4-FFF2-40B4-BE49-F238E27FC236}">
                    <a16:creationId xmlns:a16="http://schemas.microsoft.com/office/drawing/2014/main" id="{9A5F2E9D-98C6-4FBF-828F-E83D8237302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4" name="Group 127">
            <a:extLst>
              <a:ext uri="{FF2B5EF4-FFF2-40B4-BE49-F238E27FC236}">
                <a16:creationId xmlns:a16="http://schemas.microsoft.com/office/drawing/2014/main" id="{DC362FA9-7B08-4577-BFC9-AEF81A1A0778}"/>
              </a:ext>
            </a:extLst>
          </p:cNvPr>
          <p:cNvGrpSpPr>
            <a:grpSpLocks/>
          </p:cNvGrpSpPr>
          <p:nvPr/>
        </p:nvGrpSpPr>
        <p:grpSpPr bwMode="auto">
          <a:xfrm>
            <a:off x="2789238" y="1779588"/>
            <a:ext cx="501650" cy="233362"/>
            <a:chOff x="3600" y="219"/>
            <a:chExt cx="360" cy="175"/>
          </a:xfrm>
        </p:grpSpPr>
        <p:sp>
          <p:nvSpPr>
            <p:cNvPr id="2205" name="Oval 128">
              <a:extLst>
                <a:ext uri="{FF2B5EF4-FFF2-40B4-BE49-F238E27FC236}">
                  <a16:creationId xmlns:a16="http://schemas.microsoft.com/office/drawing/2014/main" id="{5A3BF8E0-B7B6-4A1E-88D2-D29F9087C6D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206" name="Line 129">
              <a:extLst>
                <a:ext uri="{FF2B5EF4-FFF2-40B4-BE49-F238E27FC236}">
                  <a16:creationId xmlns:a16="http://schemas.microsoft.com/office/drawing/2014/main" id="{4F8C4F0D-4893-487F-B99E-031792ED861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7" name="Line 130">
              <a:extLst>
                <a:ext uri="{FF2B5EF4-FFF2-40B4-BE49-F238E27FC236}">
                  <a16:creationId xmlns:a16="http://schemas.microsoft.com/office/drawing/2014/main" id="{BF7D5E08-1B4C-4AD7-9B57-5B9A47FB900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8" name="Rectangle 131">
              <a:extLst>
                <a:ext uri="{FF2B5EF4-FFF2-40B4-BE49-F238E27FC236}">
                  <a16:creationId xmlns:a16="http://schemas.microsoft.com/office/drawing/2014/main" id="{475E8CF2-308A-4711-B9E5-9F0FEF166F5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209" name="Oval 132">
              <a:extLst>
                <a:ext uri="{FF2B5EF4-FFF2-40B4-BE49-F238E27FC236}">
                  <a16:creationId xmlns:a16="http://schemas.microsoft.com/office/drawing/2014/main" id="{330AEC6E-9866-457B-84B0-832D357CAC3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210" name="Group 133">
              <a:extLst>
                <a:ext uri="{FF2B5EF4-FFF2-40B4-BE49-F238E27FC236}">
                  <a16:creationId xmlns:a16="http://schemas.microsoft.com/office/drawing/2014/main" id="{AF3AAADA-E006-461B-B820-CB7D41EAA0AE}"/>
                </a:ext>
              </a:extLst>
            </p:cNvPr>
            <p:cNvGrpSpPr>
              <a:grpSpLocks/>
            </p:cNvGrpSpPr>
            <p:nvPr/>
          </p:nvGrpSpPr>
          <p:grpSpPr bwMode="auto">
            <a:xfrm>
              <a:off x="3686" y="244"/>
              <a:ext cx="177" cy="66"/>
              <a:chOff x="2848" y="848"/>
              <a:chExt cx="140" cy="98"/>
            </a:xfrm>
          </p:grpSpPr>
          <p:sp>
            <p:nvSpPr>
              <p:cNvPr id="2215" name="Line 134">
                <a:extLst>
                  <a:ext uri="{FF2B5EF4-FFF2-40B4-BE49-F238E27FC236}">
                    <a16:creationId xmlns:a16="http://schemas.microsoft.com/office/drawing/2014/main" id="{51EE1811-AA12-498A-9706-39322D7A91C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6" name="Line 135">
                <a:extLst>
                  <a:ext uri="{FF2B5EF4-FFF2-40B4-BE49-F238E27FC236}">
                    <a16:creationId xmlns:a16="http://schemas.microsoft.com/office/drawing/2014/main" id="{7A81D807-BFF8-4362-933A-C518765F8DD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7" name="Line 136">
                <a:extLst>
                  <a:ext uri="{FF2B5EF4-FFF2-40B4-BE49-F238E27FC236}">
                    <a16:creationId xmlns:a16="http://schemas.microsoft.com/office/drawing/2014/main" id="{DDF7EC45-620C-45EB-A35D-5D636170F6A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11" name="Group 137">
              <a:extLst>
                <a:ext uri="{FF2B5EF4-FFF2-40B4-BE49-F238E27FC236}">
                  <a16:creationId xmlns:a16="http://schemas.microsoft.com/office/drawing/2014/main" id="{4283E28F-B2FA-424F-B3B0-642836A90FCE}"/>
                </a:ext>
              </a:extLst>
            </p:cNvPr>
            <p:cNvGrpSpPr>
              <a:grpSpLocks/>
            </p:cNvGrpSpPr>
            <p:nvPr/>
          </p:nvGrpSpPr>
          <p:grpSpPr bwMode="auto">
            <a:xfrm flipV="1">
              <a:off x="3686" y="243"/>
              <a:ext cx="177" cy="66"/>
              <a:chOff x="2848" y="848"/>
              <a:chExt cx="140" cy="98"/>
            </a:xfrm>
          </p:grpSpPr>
          <p:sp>
            <p:nvSpPr>
              <p:cNvPr id="2212" name="Line 138">
                <a:extLst>
                  <a:ext uri="{FF2B5EF4-FFF2-40B4-BE49-F238E27FC236}">
                    <a16:creationId xmlns:a16="http://schemas.microsoft.com/office/drawing/2014/main" id="{9C3845DE-A334-4448-9E57-77C5757F290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 name="Line 139">
                <a:extLst>
                  <a:ext uri="{FF2B5EF4-FFF2-40B4-BE49-F238E27FC236}">
                    <a16:creationId xmlns:a16="http://schemas.microsoft.com/office/drawing/2014/main" id="{651533CE-3C62-4037-A89A-8C88986DB69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4" name="Line 140">
                <a:extLst>
                  <a:ext uri="{FF2B5EF4-FFF2-40B4-BE49-F238E27FC236}">
                    <a16:creationId xmlns:a16="http://schemas.microsoft.com/office/drawing/2014/main" id="{D9A38261-16EF-4D3C-9747-C0709CB93A1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5" name="Group 141">
            <a:extLst>
              <a:ext uri="{FF2B5EF4-FFF2-40B4-BE49-F238E27FC236}">
                <a16:creationId xmlns:a16="http://schemas.microsoft.com/office/drawing/2014/main" id="{63BC89D2-0E93-46A9-8E67-560271E8E7C9}"/>
              </a:ext>
            </a:extLst>
          </p:cNvPr>
          <p:cNvGrpSpPr>
            <a:grpSpLocks/>
          </p:cNvGrpSpPr>
          <p:nvPr/>
        </p:nvGrpSpPr>
        <p:grpSpPr bwMode="auto">
          <a:xfrm>
            <a:off x="2806700" y="2436813"/>
            <a:ext cx="501650" cy="233362"/>
            <a:chOff x="3600" y="219"/>
            <a:chExt cx="360" cy="175"/>
          </a:xfrm>
        </p:grpSpPr>
        <p:sp>
          <p:nvSpPr>
            <p:cNvPr id="2192" name="Oval 142">
              <a:extLst>
                <a:ext uri="{FF2B5EF4-FFF2-40B4-BE49-F238E27FC236}">
                  <a16:creationId xmlns:a16="http://schemas.microsoft.com/office/drawing/2014/main" id="{8E326862-1571-4EA1-B6E4-AFE1C51AB8E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93" name="Line 143">
              <a:extLst>
                <a:ext uri="{FF2B5EF4-FFF2-40B4-BE49-F238E27FC236}">
                  <a16:creationId xmlns:a16="http://schemas.microsoft.com/office/drawing/2014/main" id="{5015AF8E-FAB0-41CA-849D-3D396D4CBC9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4" name="Line 144">
              <a:extLst>
                <a:ext uri="{FF2B5EF4-FFF2-40B4-BE49-F238E27FC236}">
                  <a16:creationId xmlns:a16="http://schemas.microsoft.com/office/drawing/2014/main" id="{58F2178D-0E39-4809-93FC-81E386E087F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5" name="Rectangle 145">
              <a:extLst>
                <a:ext uri="{FF2B5EF4-FFF2-40B4-BE49-F238E27FC236}">
                  <a16:creationId xmlns:a16="http://schemas.microsoft.com/office/drawing/2014/main" id="{997ECAE9-7AC2-4C9B-B9C3-A34B51D19D0D}"/>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96" name="Oval 146">
              <a:extLst>
                <a:ext uri="{FF2B5EF4-FFF2-40B4-BE49-F238E27FC236}">
                  <a16:creationId xmlns:a16="http://schemas.microsoft.com/office/drawing/2014/main" id="{E57D4954-E3E8-4FFC-A3D1-45F67BDD274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97" name="Group 147">
              <a:extLst>
                <a:ext uri="{FF2B5EF4-FFF2-40B4-BE49-F238E27FC236}">
                  <a16:creationId xmlns:a16="http://schemas.microsoft.com/office/drawing/2014/main" id="{B8E49A24-76D8-4060-89A5-4BFEE648029B}"/>
                </a:ext>
              </a:extLst>
            </p:cNvPr>
            <p:cNvGrpSpPr>
              <a:grpSpLocks/>
            </p:cNvGrpSpPr>
            <p:nvPr/>
          </p:nvGrpSpPr>
          <p:grpSpPr bwMode="auto">
            <a:xfrm>
              <a:off x="3686" y="244"/>
              <a:ext cx="177" cy="66"/>
              <a:chOff x="2848" y="848"/>
              <a:chExt cx="140" cy="98"/>
            </a:xfrm>
          </p:grpSpPr>
          <p:sp>
            <p:nvSpPr>
              <p:cNvPr id="2202" name="Line 148">
                <a:extLst>
                  <a:ext uri="{FF2B5EF4-FFF2-40B4-BE49-F238E27FC236}">
                    <a16:creationId xmlns:a16="http://schemas.microsoft.com/office/drawing/2014/main" id="{DDD38334-0BB3-4810-9F93-6A17A637059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 name="Line 149">
                <a:extLst>
                  <a:ext uri="{FF2B5EF4-FFF2-40B4-BE49-F238E27FC236}">
                    <a16:creationId xmlns:a16="http://schemas.microsoft.com/office/drawing/2014/main" id="{44D2B081-ED89-49EA-818D-5CA5F166165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4" name="Line 150">
                <a:extLst>
                  <a:ext uri="{FF2B5EF4-FFF2-40B4-BE49-F238E27FC236}">
                    <a16:creationId xmlns:a16="http://schemas.microsoft.com/office/drawing/2014/main" id="{8D5A2AA7-9047-43D8-881E-9A0C1FEFC7C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98" name="Group 151">
              <a:extLst>
                <a:ext uri="{FF2B5EF4-FFF2-40B4-BE49-F238E27FC236}">
                  <a16:creationId xmlns:a16="http://schemas.microsoft.com/office/drawing/2014/main" id="{6D2FFB3F-B18B-4755-8641-023E05698E05}"/>
                </a:ext>
              </a:extLst>
            </p:cNvPr>
            <p:cNvGrpSpPr>
              <a:grpSpLocks/>
            </p:cNvGrpSpPr>
            <p:nvPr/>
          </p:nvGrpSpPr>
          <p:grpSpPr bwMode="auto">
            <a:xfrm flipV="1">
              <a:off x="3686" y="243"/>
              <a:ext cx="177" cy="66"/>
              <a:chOff x="2848" y="848"/>
              <a:chExt cx="140" cy="98"/>
            </a:xfrm>
          </p:grpSpPr>
          <p:sp>
            <p:nvSpPr>
              <p:cNvPr id="2199" name="Line 152">
                <a:extLst>
                  <a:ext uri="{FF2B5EF4-FFF2-40B4-BE49-F238E27FC236}">
                    <a16:creationId xmlns:a16="http://schemas.microsoft.com/office/drawing/2014/main" id="{DE7873E5-AA2E-4280-8756-855B80C642B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0" name="Line 153">
                <a:extLst>
                  <a:ext uri="{FF2B5EF4-FFF2-40B4-BE49-F238E27FC236}">
                    <a16:creationId xmlns:a16="http://schemas.microsoft.com/office/drawing/2014/main" id="{6D7C3E72-9E60-4716-8C50-A1110322280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1" name="Line 154">
                <a:extLst>
                  <a:ext uri="{FF2B5EF4-FFF2-40B4-BE49-F238E27FC236}">
                    <a16:creationId xmlns:a16="http://schemas.microsoft.com/office/drawing/2014/main" id="{4E8B88CB-EC87-42F8-AF85-22E525F5CB0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6" name="Group 155">
            <a:extLst>
              <a:ext uri="{FF2B5EF4-FFF2-40B4-BE49-F238E27FC236}">
                <a16:creationId xmlns:a16="http://schemas.microsoft.com/office/drawing/2014/main" id="{D272FAFB-915A-43DD-A509-D7A902AEAF06}"/>
              </a:ext>
            </a:extLst>
          </p:cNvPr>
          <p:cNvGrpSpPr>
            <a:grpSpLocks/>
          </p:cNvGrpSpPr>
          <p:nvPr/>
        </p:nvGrpSpPr>
        <p:grpSpPr bwMode="auto">
          <a:xfrm>
            <a:off x="3776663" y="1987550"/>
            <a:ext cx="500062" cy="233363"/>
            <a:chOff x="3600" y="219"/>
            <a:chExt cx="360" cy="175"/>
          </a:xfrm>
        </p:grpSpPr>
        <p:sp>
          <p:nvSpPr>
            <p:cNvPr id="2179" name="Oval 156">
              <a:extLst>
                <a:ext uri="{FF2B5EF4-FFF2-40B4-BE49-F238E27FC236}">
                  <a16:creationId xmlns:a16="http://schemas.microsoft.com/office/drawing/2014/main" id="{098F84C2-DAD7-47CD-A45D-C6FD80E65EB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80" name="Line 157">
              <a:extLst>
                <a:ext uri="{FF2B5EF4-FFF2-40B4-BE49-F238E27FC236}">
                  <a16:creationId xmlns:a16="http://schemas.microsoft.com/office/drawing/2014/main" id="{D9871A9A-19A8-43B3-AC9C-C5F0F3EB871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1" name="Line 158">
              <a:extLst>
                <a:ext uri="{FF2B5EF4-FFF2-40B4-BE49-F238E27FC236}">
                  <a16:creationId xmlns:a16="http://schemas.microsoft.com/office/drawing/2014/main" id="{86600BF2-7F92-4DFD-A8B8-C7EC6A1A4B1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2" name="Rectangle 159">
              <a:extLst>
                <a:ext uri="{FF2B5EF4-FFF2-40B4-BE49-F238E27FC236}">
                  <a16:creationId xmlns:a16="http://schemas.microsoft.com/office/drawing/2014/main" id="{00043CAC-ADE4-40CA-BE06-9BF053D41C9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83" name="Oval 160">
              <a:extLst>
                <a:ext uri="{FF2B5EF4-FFF2-40B4-BE49-F238E27FC236}">
                  <a16:creationId xmlns:a16="http://schemas.microsoft.com/office/drawing/2014/main" id="{CA1B8ECB-5884-46FE-AEAE-4ED49594D04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84" name="Group 161">
              <a:extLst>
                <a:ext uri="{FF2B5EF4-FFF2-40B4-BE49-F238E27FC236}">
                  <a16:creationId xmlns:a16="http://schemas.microsoft.com/office/drawing/2014/main" id="{E849E62E-D80B-4235-A776-5B81AEE0770C}"/>
                </a:ext>
              </a:extLst>
            </p:cNvPr>
            <p:cNvGrpSpPr>
              <a:grpSpLocks/>
            </p:cNvGrpSpPr>
            <p:nvPr/>
          </p:nvGrpSpPr>
          <p:grpSpPr bwMode="auto">
            <a:xfrm>
              <a:off x="3686" y="244"/>
              <a:ext cx="177" cy="66"/>
              <a:chOff x="2848" y="848"/>
              <a:chExt cx="140" cy="98"/>
            </a:xfrm>
          </p:grpSpPr>
          <p:sp>
            <p:nvSpPr>
              <p:cNvPr id="2189" name="Line 162">
                <a:extLst>
                  <a:ext uri="{FF2B5EF4-FFF2-40B4-BE49-F238E27FC236}">
                    <a16:creationId xmlns:a16="http://schemas.microsoft.com/office/drawing/2014/main" id="{F0EE9123-53D5-40B0-B90A-FC8288CB8CC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0" name="Line 163">
                <a:extLst>
                  <a:ext uri="{FF2B5EF4-FFF2-40B4-BE49-F238E27FC236}">
                    <a16:creationId xmlns:a16="http://schemas.microsoft.com/office/drawing/2014/main" id="{20F3053C-B752-4BEB-9FDF-66C90DFE217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1" name="Line 164">
                <a:extLst>
                  <a:ext uri="{FF2B5EF4-FFF2-40B4-BE49-F238E27FC236}">
                    <a16:creationId xmlns:a16="http://schemas.microsoft.com/office/drawing/2014/main" id="{2E289804-2868-454C-890A-39891ED9336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85" name="Group 165">
              <a:extLst>
                <a:ext uri="{FF2B5EF4-FFF2-40B4-BE49-F238E27FC236}">
                  <a16:creationId xmlns:a16="http://schemas.microsoft.com/office/drawing/2014/main" id="{882AB482-345D-4DD3-A0BE-8B077D0525FD}"/>
                </a:ext>
              </a:extLst>
            </p:cNvPr>
            <p:cNvGrpSpPr>
              <a:grpSpLocks/>
            </p:cNvGrpSpPr>
            <p:nvPr/>
          </p:nvGrpSpPr>
          <p:grpSpPr bwMode="auto">
            <a:xfrm flipV="1">
              <a:off x="3686" y="243"/>
              <a:ext cx="177" cy="66"/>
              <a:chOff x="2848" y="848"/>
              <a:chExt cx="140" cy="98"/>
            </a:xfrm>
          </p:grpSpPr>
          <p:sp>
            <p:nvSpPr>
              <p:cNvPr id="2186" name="Line 166">
                <a:extLst>
                  <a:ext uri="{FF2B5EF4-FFF2-40B4-BE49-F238E27FC236}">
                    <a16:creationId xmlns:a16="http://schemas.microsoft.com/office/drawing/2014/main" id="{FA06643D-0296-4126-9127-C49DDEF3F49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7" name="Line 167">
                <a:extLst>
                  <a:ext uri="{FF2B5EF4-FFF2-40B4-BE49-F238E27FC236}">
                    <a16:creationId xmlns:a16="http://schemas.microsoft.com/office/drawing/2014/main" id="{54F1024F-902E-4389-95CB-228493AD8FE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8" name="Line 168">
                <a:extLst>
                  <a:ext uri="{FF2B5EF4-FFF2-40B4-BE49-F238E27FC236}">
                    <a16:creationId xmlns:a16="http://schemas.microsoft.com/office/drawing/2014/main" id="{2DDDFA97-77E7-41B6-8916-2289837F412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7" name="Group 169">
            <a:extLst>
              <a:ext uri="{FF2B5EF4-FFF2-40B4-BE49-F238E27FC236}">
                <a16:creationId xmlns:a16="http://schemas.microsoft.com/office/drawing/2014/main" id="{A7863600-245B-4E47-B59C-D1E841DF345E}"/>
              </a:ext>
            </a:extLst>
          </p:cNvPr>
          <p:cNvGrpSpPr>
            <a:grpSpLocks/>
          </p:cNvGrpSpPr>
          <p:nvPr/>
        </p:nvGrpSpPr>
        <p:grpSpPr bwMode="auto">
          <a:xfrm>
            <a:off x="3582988" y="2884488"/>
            <a:ext cx="501650" cy="233362"/>
            <a:chOff x="3600" y="219"/>
            <a:chExt cx="360" cy="175"/>
          </a:xfrm>
        </p:grpSpPr>
        <p:sp>
          <p:nvSpPr>
            <p:cNvPr id="2166" name="Oval 170">
              <a:extLst>
                <a:ext uri="{FF2B5EF4-FFF2-40B4-BE49-F238E27FC236}">
                  <a16:creationId xmlns:a16="http://schemas.microsoft.com/office/drawing/2014/main" id="{2806CA20-5514-454D-AA40-B7A29452C4E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67" name="Line 171">
              <a:extLst>
                <a:ext uri="{FF2B5EF4-FFF2-40B4-BE49-F238E27FC236}">
                  <a16:creationId xmlns:a16="http://schemas.microsoft.com/office/drawing/2014/main" id="{DD45F834-8C42-4A5A-8BFD-D8180F260E2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8" name="Line 172">
              <a:extLst>
                <a:ext uri="{FF2B5EF4-FFF2-40B4-BE49-F238E27FC236}">
                  <a16:creationId xmlns:a16="http://schemas.microsoft.com/office/drawing/2014/main" id="{C7F39E6E-D8B0-4C99-ABFC-3E4DD999BFB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9" name="Rectangle 173">
              <a:extLst>
                <a:ext uri="{FF2B5EF4-FFF2-40B4-BE49-F238E27FC236}">
                  <a16:creationId xmlns:a16="http://schemas.microsoft.com/office/drawing/2014/main" id="{41226D38-4375-4785-8BF6-5EAA88DB206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70" name="Oval 174">
              <a:extLst>
                <a:ext uri="{FF2B5EF4-FFF2-40B4-BE49-F238E27FC236}">
                  <a16:creationId xmlns:a16="http://schemas.microsoft.com/office/drawing/2014/main" id="{E7E846A9-6E9E-4032-9116-98DD2A63447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71" name="Group 175">
              <a:extLst>
                <a:ext uri="{FF2B5EF4-FFF2-40B4-BE49-F238E27FC236}">
                  <a16:creationId xmlns:a16="http://schemas.microsoft.com/office/drawing/2014/main" id="{CF9CC8BE-3A21-4C7E-A6D7-3C56E3A9EA44}"/>
                </a:ext>
              </a:extLst>
            </p:cNvPr>
            <p:cNvGrpSpPr>
              <a:grpSpLocks/>
            </p:cNvGrpSpPr>
            <p:nvPr/>
          </p:nvGrpSpPr>
          <p:grpSpPr bwMode="auto">
            <a:xfrm>
              <a:off x="3686" y="244"/>
              <a:ext cx="177" cy="66"/>
              <a:chOff x="2848" y="848"/>
              <a:chExt cx="140" cy="98"/>
            </a:xfrm>
          </p:grpSpPr>
          <p:sp>
            <p:nvSpPr>
              <p:cNvPr id="2176" name="Line 176">
                <a:extLst>
                  <a:ext uri="{FF2B5EF4-FFF2-40B4-BE49-F238E27FC236}">
                    <a16:creationId xmlns:a16="http://schemas.microsoft.com/office/drawing/2014/main" id="{BF5344A3-7FB6-4C5D-BD47-524F76BA91E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7" name="Line 177">
                <a:extLst>
                  <a:ext uri="{FF2B5EF4-FFF2-40B4-BE49-F238E27FC236}">
                    <a16:creationId xmlns:a16="http://schemas.microsoft.com/office/drawing/2014/main" id="{572C6738-D0AD-4D97-BFF1-CDB48564ECF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8" name="Line 178">
                <a:extLst>
                  <a:ext uri="{FF2B5EF4-FFF2-40B4-BE49-F238E27FC236}">
                    <a16:creationId xmlns:a16="http://schemas.microsoft.com/office/drawing/2014/main" id="{B564362F-FE61-46CB-B8D2-A0788A51BCE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72" name="Group 179">
              <a:extLst>
                <a:ext uri="{FF2B5EF4-FFF2-40B4-BE49-F238E27FC236}">
                  <a16:creationId xmlns:a16="http://schemas.microsoft.com/office/drawing/2014/main" id="{EE5CF067-9153-4E77-A7B0-76A9CBACCCFE}"/>
                </a:ext>
              </a:extLst>
            </p:cNvPr>
            <p:cNvGrpSpPr>
              <a:grpSpLocks/>
            </p:cNvGrpSpPr>
            <p:nvPr/>
          </p:nvGrpSpPr>
          <p:grpSpPr bwMode="auto">
            <a:xfrm flipV="1">
              <a:off x="3686" y="243"/>
              <a:ext cx="177" cy="66"/>
              <a:chOff x="2848" y="848"/>
              <a:chExt cx="140" cy="98"/>
            </a:xfrm>
          </p:grpSpPr>
          <p:sp>
            <p:nvSpPr>
              <p:cNvPr id="2173" name="Line 180">
                <a:extLst>
                  <a:ext uri="{FF2B5EF4-FFF2-40B4-BE49-F238E27FC236}">
                    <a16:creationId xmlns:a16="http://schemas.microsoft.com/office/drawing/2014/main" id="{DB51D09E-3568-493A-995B-EECE2542534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4" name="Line 181">
                <a:extLst>
                  <a:ext uri="{FF2B5EF4-FFF2-40B4-BE49-F238E27FC236}">
                    <a16:creationId xmlns:a16="http://schemas.microsoft.com/office/drawing/2014/main" id="{928A549F-512A-4818-B9E7-7CEB69DA06E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5" name="Line 182">
                <a:extLst>
                  <a:ext uri="{FF2B5EF4-FFF2-40B4-BE49-F238E27FC236}">
                    <a16:creationId xmlns:a16="http://schemas.microsoft.com/office/drawing/2014/main" id="{AACCDF27-70F2-47E4-8F4F-697D75339A0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8" name="Group 183">
            <a:extLst>
              <a:ext uri="{FF2B5EF4-FFF2-40B4-BE49-F238E27FC236}">
                <a16:creationId xmlns:a16="http://schemas.microsoft.com/office/drawing/2014/main" id="{E990A6DC-8F7E-4369-8C09-B252B44B1ADA}"/>
              </a:ext>
            </a:extLst>
          </p:cNvPr>
          <p:cNvGrpSpPr>
            <a:grpSpLocks/>
          </p:cNvGrpSpPr>
          <p:nvPr/>
        </p:nvGrpSpPr>
        <p:grpSpPr bwMode="auto">
          <a:xfrm>
            <a:off x="3249613" y="3468688"/>
            <a:ext cx="501650" cy="234950"/>
            <a:chOff x="3600" y="219"/>
            <a:chExt cx="360" cy="175"/>
          </a:xfrm>
        </p:grpSpPr>
        <p:sp>
          <p:nvSpPr>
            <p:cNvPr id="2153" name="Oval 184">
              <a:extLst>
                <a:ext uri="{FF2B5EF4-FFF2-40B4-BE49-F238E27FC236}">
                  <a16:creationId xmlns:a16="http://schemas.microsoft.com/office/drawing/2014/main" id="{384E748B-19FB-434C-AF15-76B5AD7D21D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54" name="Line 185">
              <a:extLst>
                <a:ext uri="{FF2B5EF4-FFF2-40B4-BE49-F238E27FC236}">
                  <a16:creationId xmlns:a16="http://schemas.microsoft.com/office/drawing/2014/main" id="{CAFB4F1A-ADED-4984-A91E-3035C9A9B4F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 name="Line 186">
              <a:extLst>
                <a:ext uri="{FF2B5EF4-FFF2-40B4-BE49-F238E27FC236}">
                  <a16:creationId xmlns:a16="http://schemas.microsoft.com/office/drawing/2014/main" id="{111AC42F-145D-4F81-AA27-153B246D643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 name="Rectangle 187">
              <a:extLst>
                <a:ext uri="{FF2B5EF4-FFF2-40B4-BE49-F238E27FC236}">
                  <a16:creationId xmlns:a16="http://schemas.microsoft.com/office/drawing/2014/main" id="{7BFF9D18-AC25-494C-87B8-FB8E01CD249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57" name="Oval 188">
              <a:extLst>
                <a:ext uri="{FF2B5EF4-FFF2-40B4-BE49-F238E27FC236}">
                  <a16:creationId xmlns:a16="http://schemas.microsoft.com/office/drawing/2014/main" id="{E3992FDB-2466-41C5-B4C9-F83BF0AF2B1B}"/>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58" name="Group 189">
              <a:extLst>
                <a:ext uri="{FF2B5EF4-FFF2-40B4-BE49-F238E27FC236}">
                  <a16:creationId xmlns:a16="http://schemas.microsoft.com/office/drawing/2014/main" id="{47700826-E0D9-46EE-9BF7-8617B584713E}"/>
                </a:ext>
              </a:extLst>
            </p:cNvPr>
            <p:cNvGrpSpPr>
              <a:grpSpLocks/>
            </p:cNvGrpSpPr>
            <p:nvPr/>
          </p:nvGrpSpPr>
          <p:grpSpPr bwMode="auto">
            <a:xfrm>
              <a:off x="3686" y="244"/>
              <a:ext cx="177" cy="66"/>
              <a:chOff x="2848" y="848"/>
              <a:chExt cx="140" cy="98"/>
            </a:xfrm>
          </p:grpSpPr>
          <p:sp>
            <p:nvSpPr>
              <p:cNvPr id="2163" name="Line 190">
                <a:extLst>
                  <a:ext uri="{FF2B5EF4-FFF2-40B4-BE49-F238E27FC236}">
                    <a16:creationId xmlns:a16="http://schemas.microsoft.com/office/drawing/2014/main" id="{3C6E015C-E0E9-42F9-8C76-489560D85BE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4" name="Line 191">
                <a:extLst>
                  <a:ext uri="{FF2B5EF4-FFF2-40B4-BE49-F238E27FC236}">
                    <a16:creationId xmlns:a16="http://schemas.microsoft.com/office/drawing/2014/main" id="{B6E260A5-9E71-4BB2-A600-8702904416C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5" name="Line 192">
                <a:extLst>
                  <a:ext uri="{FF2B5EF4-FFF2-40B4-BE49-F238E27FC236}">
                    <a16:creationId xmlns:a16="http://schemas.microsoft.com/office/drawing/2014/main" id="{44F1BD71-E877-4C41-9841-C0D470B8B72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9" name="Group 193">
              <a:extLst>
                <a:ext uri="{FF2B5EF4-FFF2-40B4-BE49-F238E27FC236}">
                  <a16:creationId xmlns:a16="http://schemas.microsoft.com/office/drawing/2014/main" id="{383B72E7-5871-4A2F-8595-8C135D4A9046}"/>
                </a:ext>
              </a:extLst>
            </p:cNvPr>
            <p:cNvGrpSpPr>
              <a:grpSpLocks/>
            </p:cNvGrpSpPr>
            <p:nvPr/>
          </p:nvGrpSpPr>
          <p:grpSpPr bwMode="auto">
            <a:xfrm flipV="1">
              <a:off x="3686" y="243"/>
              <a:ext cx="177" cy="66"/>
              <a:chOff x="2848" y="848"/>
              <a:chExt cx="140" cy="98"/>
            </a:xfrm>
          </p:grpSpPr>
          <p:sp>
            <p:nvSpPr>
              <p:cNvPr id="2160" name="Line 194">
                <a:extLst>
                  <a:ext uri="{FF2B5EF4-FFF2-40B4-BE49-F238E27FC236}">
                    <a16:creationId xmlns:a16="http://schemas.microsoft.com/office/drawing/2014/main" id="{F5AD89C1-A08F-4E4D-94D5-CFABAE9FF44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1" name="Line 195">
                <a:extLst>
                  <a:ext uri="{FF2B5EF4-FFF2-40B4-BE49-F238E27FC236}">
                    <a16:creationId xmlns:a16="http://schemas.microsoft.com/office/drawing/2014/main" id="{C230C201-9878-4B03-9A1D-D517C010491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2" name="Line 196">
                <a:extLst>
                  <a:ext uri="{FF2B5EF4-FFF2-40B4-BE49-F238E27FC236}">
                    <a16:creationId xmlns:a16="http://schemas.microsoft.com/office/drawing/2014/main" id="{DDF1F375-49AE-4C01-86CD-5BC4E8EFB2F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19" name="Group 197">
            <a:extLst>
              <a:ext uri="{FF2B5EF4-FFF2-40B4-BE49-F238E27FC236}">
                <a16:creationId xmlns:a16="http://schemas.microsoft.com/office/drawing/2014/main" id="{87F7FEE2-42C2-4D40-B5BA-B8E0F61FD011}"/>
              </a:ext>
            </a:extLst>
          </p:cNvPr>
          <p:cNvGrpSpPr>
            <a:grpSpLocks/>
          </p:cNvGrpSpPr>
          <p:nvPr/>
        </p:nvGrpSpPr>
        <p:grpSpPr bwMode="auto">
          <a:xfrm>
            <a:off x="2640013" y="3957638"/>
            <a:ext cx="500062" cy="233362"/>
            <a:chOff x="3600" y="219"/>
            <a:chExt cx="360" cy="175"/>
          </a:xfrm>
        </p:grpSpPr>
        <p:sp>
          <p:nvSpPr>
            <p:cNvPr id="2140" name="Oval 198">
              <a:extLst>
                <a:ext uri="{FF2B5EF4-FFF2-40B4-BE49-F238E27FC236}">
                  <a16:creationId xmlns:a16="http://schemas.microsoft.com/office/drawing/2014/main" id="{8F3A7054-2E2E-4AC9-8410-52539E7AE94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41" name="Line 199">
              <a:extLst>
                <a:ext uri="{FF2B5EF4-FFF2-40B4-BE49-F238E27FC236}">
                  <a16:creationId xmlns:a16="http://schemas.microsoft.com/office/drawing/2014/main" id="{0848E548-9293-487B-B587-45E12F956A1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2" name="Line 200">
              <a:extLst>
                <a:ext uri="{FF2B5EF4-FFF2-40B4-BE49-F238E27FC236}">
                  <a16:creationId xmlns:a16="http://schemas.microsoft.com/office/drawing/2014/main" id="{9415D34D-310C-4835-8993-E84D376C576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3" name="Rectangle 201">
              <a:extLst>
                <a:ext uri="{FF2B5EF4-FFF2-40B4-BE49-F238E27FC236}">
                  <a16:creationId xmlns:a16="http://schemas.microsoft.com/office/drawing/2014/main" id="{F730957A-3FDA-4DE9-B721-7289AD1CF30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44" name="Oval 202">
              <a:extLst>
                <a:ext uri="{FF2B5EF4-FFF2-40B4-BE49-F238E27FC236}">
                  <a16:creationId xmlns:a16="http://schemas.microsoft.com/office/drawing/2014/main" id="{1A3C6B22-9994-461D-ADB3-47BC88D6E30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45" name="Group 203">
              <a:extLst>
                <a:ext uri="{FF2B5EF4-FFF2-40B4-BE49-F238E27FC236}">
                  <a16:creationId xmlns:a16="http://schemas.microsoft.com/office/drawing/2014/main" id="{F6767B68-9098-46AF-A5E4-A0E1EC23C40B}"/>
                </a:ext>
              </a:extLst>
            </p:cNvPr>
            <p:cNvGrpSpPr>
              <a:grpSpLocks/>
            </p:cNvGrpSpPr>
            <p:nvPr/>
          </p:nvGrpSpPr>
          <p:grpSpPr bwMode="auto">
            <a:xfrm>
              <a:off x="3686" y="244"/>
              <a:ext cx="177" cy="66"/>
              <a:chOff x="2848" y="848"/>
              <a:chExt cx="140" cy="98"/>
            </a:xfrm>
          </p:grpSpPr>
          <p:sp>
            <p:nvSpPr>
              <p:cNvPr id="2150" name="Line 204">
                <a:extLst>
                  <a:ext uri="{FF2B5EF4-FFF2-40B4-BE49-F238E27FC236}">
                    <a16:creationId xmlns:a16="http://schemas.microsoft.com/office/drawing/2014/main" id="{BFE86676-1E59-46FD-9FA6-3DB6CA56EB7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 name="Line 205">
                <a:extLst>
                  <a:ext uri="{FF2B5EF4-FFF2-40B4-BE49-F238E27FC236}">
                    <a16:creationId xmlns:a16="http://schemas.microsoft.com/office/drawing/2014/main" id="{6191905E-6CC9-43C5-A5CD-0D794DB11BD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 name="Line 206">
                <a:extLst>
                  <a:ext uri="{FF2B5EF4-FFF2-40B4-BE49-F238E27FC236}">
                    <a16:creationId xmlns:a16="http://schemas.microsoft.com/office/drawing/2014/main" id="{279475BD-E5FA-451C-B5EF-1D6B132F93C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46" name="Group 207">
              <a:extLst>
                <a:ext uri="{FF2B5EF4-FFF2-40B4-BE49-F238E27FC236}">
                  <a16:creationId xmlns:a16="http://schemas.microsoft.com/office/drawing/2014/main" id="{219A11E7-0CAE-405D-98F9-DCAF5C3C53FE}"/>
                </a:ext>
              </a:extLst>
            </p:cNvPr>
            <p:cNvGrpSpPr>
              <a:grpSpLocks/>
            </p:cNvGrpSpPr>
            <p:nvPr/>
          </p:nvGrpSpPr>
          <p:grpSpPr bwMode="auto">
            <a:xfrm flipV="1">
              <a:off x="3686" y="243"/>
              <a:ext cx="177" cy="66"/>
              <a:chOff x="2848" y="848"/>
              <a:chExt cx="140" cy="98"/>
            </a:xfrm>
          </p:grpSpPr>
          <p:sp>
            <p:nvSpPr>
              <p:cNvPr id="2147" name="Line 208">
                <a:extLst>
                  <a:ext uri="{FF2B5EF4-FFF2-40B4-BE49-F238E27FC236}">
                    <a16:creationId xmlns:a16="http://schemas.microsoft.com/office/drawing/2014/main" id="{F4551A69-A524-4C47-8440-871C4CDB640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8" name="Line 209">
                <a:extLst>
                  <a:ext uri="{FF2B5EF4-FFF2-40B4-BE49-F238E27FC236}">
                    <a16:creationId xmlns:a16="http://schemas.microsoft.com/office/drawing/2014/main" id="{70644212-9B56-4644-8E18-D73559BAB57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9" name="Line 210">
                <a:extLst>
                  <a:ext uri="{FF2B5EF4-FFF2-40B4-BE49-F238E27FC236}">
                    <a16:creationId xmlns:a16="http://schemas.microsoft.com/office/drawing/2014/main" id="{3039E303-182F-4770-A7FA-8938CF6DD44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120" name="Group 211">
            <a:extLst>
              <a:ext uri="{FF2B5EF4-FFF2-40B4-BE49-F238E27FC236}">
                <a16:creationId xmlns:a16="http://schemas.microsoft.com/office/drawing/2014/main" id="{90252D6A-0CA3-456D-B619-84212EF23633}"/>
              </a:ext>
            </a:extLst>
          </p:cNvPr>
          <p:cNvGrpSpPr>
            <a:grpSpLocks/>
          </p:cNvGrpSpPr>
          <p:nvPr/>
        </p:nvGrpSpPr>
        <p:grpSpPr bwMode="auto">
          <a:xfrm>
            <a:off x="1836738" y="3581400"/>
            <a:ext cx="501650" cy="233363"/>
            <a:chOff x="3600" y="219"/>
            <a:chExt cx="360" cy="175"/>
          </a:xfrm>
        </p:grpSpPr>
        <p:sp>
          <p:nvSpPr>
            <p:cNvPr id="2127" name="Oval 212">
              <a:extLst>
                <a:ext uri="{FF2B5EF4-FFF2-40B4-BE49-F238E27FC236}">
                  <a16:creationId xmlns:a16="http://schemas.microsoft.com/office/drawing/2014/main" id="{A2833322-2B34-4F59-AB89-E6EAC8B935D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2128" name="Line 213">
              <a:extLst>
                <a:ext uri="{FF2B5EF4-FFF2-40B4-BE49-F238E27FC236}">
                  <a16:creationId xmlns:a16="http://schemas.microsoft.com/office/drawing/2014/main" id="{FBD85AA8-913C-40A3-9366-15D16C77FB9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14">
              <a:extLst>
                <a:ext uri="{FF2B5EF4-FFF2-40B4-BE49-F238E27FC236}">
                  <a16:creationId xmlns:a16="http://schemas.microsoft.com/office/drawing/2014/main" id="{930058B6-D614-41F0-8949-C7D9077804F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Rectangle 215">
              <a:extLst>
                <a:ext uri="{FF2B5EF4-FFF2-40B4-BE49-F238E27FC236}">
                  <a16:creationId xmlns:a16="http://schemas.microsoft.com/office/drawing/2014/main" id="{0DE12DE9-71CC-40F5-BE3C-CAD65807218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2131" name="Oval 216">
              <a:extLst>
                <a:ext uri="{FF2B5EF4-FFF2-40B4-BE49-F238E27FC236}">
                  <a16:creationId xmlns:a16="http://schemas.microsoft.com/office/drawing/2014/main" id="{C7775383-D11A-46F8-972E-27F8B4200E5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2132" name="Group 217">
              <a:extLst>
                <a:ext uri="{FF2B5EF4-FFF2-40B4-BE49-F238E27FC236}">
                  <a16:creationId xmlns:a16="http://schemas.microsoft.com/office/drawing/2014/main" id="{5D6F10E1-97E5-43B2-B32A-BD0218D1A2EB}"/>
                </a:ext>
              </a:extLst>
            </p:cNvPr>
            <p:cNvGrpSpPr>
              <a:grpSpLocks/>
            </p:cNvGrpSpPr>
            <p:nvPr/>
          </p:nvGrpSpPr>
          <p:grpSpPr bwMode="auto">
            <a:xfrm>
              <a:off x="3686" y="244"/>
              <a:ext cx="177" cy="66"/>
              <a:chOff x="2848" y="848"/>
              <a:chExt cx="140" cy="98"/>
            </a:xfrm>
          </p:grpSpPr>
          <p:sp>
            <p:nvSpPr>
              <p:cNvPr id="2137" name="Line 218">
                <a:extLst>
                  <a:ext uri="{FF2B5EF4-FFF2-40B4-BE49-F238E27FC236}">
                    <a16:creationId xmlns:a16="http://schemas.microsoft.com/office/drawing/2014/main" id="{12E35E3F-3067-4D03-BAF0-BD4AA8BC53E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8" name="Line 219">
                <a:extLst>
                  <a:ext uri="{FF2B5EF4-FFF2-40B4-BE49-F238E27FC236}">
                    <a16:creationId xmlns:a16="http://schemas.microsoft.com/office/drawing/2014/main" id="{D6F52E04-FCBA-4185-9D5C-359C14653D1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9" name="Line 220">
                <a:extLst>
                  <a:ext uri="{FF2B5EF4-FFF2-40B4-BE49-F238E27FC236}">
                    <a16:creationId xmlns:a16="http://schemas.microsoft.com/office/drawing/2014/main" id="{465E7420-2F9B-48E5-9968-0CE206DA2FE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33" name="Group 221">
              <a:extLst>
                <a:ext uri="{FF2B5EF4-FFF2-40B4-BE49-F238E27FC236}">
                  <a16:creationId xmlns:a16="http://schemas.microsoft.com/office/drawing/2014/main" id="{2CDD73D6-CF65-4AE6-A11A-0901F776D8E2}"/>
                </a:ext>
              </a:extLst>
            </p:cNvPr>
            <p:cNvGrpSpPr>
              <a:grpSpLocks/>
            </p:cNvGrpSpPr>
            <p:nvPr/>
          </p:nvGrpSpPr>
          <p:grpSpPr bwMode="auto">
            <a:xfrm flipV="1">
              <a:off x="3686" y="243"/>
              <a:ext cx="177" cy="66"/>
              <a:chOff x="2848" y="848"/>
              <a:chExt cx="140" cy="98"/>
            </a:xfrm>
          </p:grpSpPr>
          <p:sp>
            <p:nvSpPr>
              <p:cNvPr id="2134" name="Line 222">
                <a:extLst>
                  <a:ext uri="{FF2B5EF4-FFF2-40B4-BE49-F238E27FC236}">
                    <a16:creationId xmlns:a16="http://schemas.microsoft.com/office/drawing/2014/main" id="{B0D4B4F6-A0C0-4236-8F2C-ED511A94216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5" name="Line 223">
                <a:extLst>
                  <a:ext uri="{FF2B5EF4-FFF2-40B4-BE49-F238E27FC236}">
                    <a16:creationId xmlns:a16="http://schemas.microsoft.com/office/drawing/2014/main" id="{5A67E3C9-B412-4121-BB78-2EB017ED6C4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6" name="Line 224">
                <a:extLst>
                  <a:ext uri="{FF2B5EF4-FFF2-40B4-BE49-F238E27FC236}">
                    <a16:creationId xmlns:a16="http://schemas.microsoft.com/office/drawing/2014/main" id="{86FF76A1-0495-45DA-9CA2-21B8030CC23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121" name="Line 225">
            <a:extLst>
              <a:ext uri="{FF2B5EF4-FFF2-40B4-BE49-F238E27FC236}">
                <a16:creationId xmlns:a16="http://schemas.microsoft.com/office/drawing/2014/main" id="{F7CC61C3-8017-41C0-9C43-8E37538DACDD}"/>
              </a:ext>
            </a:extLst>
          </p:cNvPr>
          <p:cNvSpPr>
            <a:spLocks noChangeShapeType="1"/>
          </p:cNvSpPr>
          <p:nvPr/>
        </p:nvSpPr>
        <p:spPr bwMode="auto">
          <a:xfrm flipV="1">
            <a:off x="2092325" y="3794125"/>
            <a:ext cx="1588" cy="249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226">
            <a:extLst>
              <a:ext uri="{FF2B5EF4-FFF2-40B4-BE49-F238E27FC236}">
                <a16:creationId xmlns:a16="http://schemas.microsoft.com/office/drawing/2014/main" id="{CA4F7D15-9D91-4C96-BEAB-1C68C66C2F00}"/>
              </a:ext>
            </a:extLst>
          </p:cNvPr>
          <p:cNvSpPr>
            <a:spLocks noChangeShapeType="1"/>
          </p:cNvSpPr>
          <p:nvPr/>
        </p:nvSpPr>
        <p:spPr bwMode="auto">
          <a:xfrm>
            <a:off x="1219200" y="1776413"/>
            <a:ext cx="2514600" cy="2514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227">
            <a:extLst>
              <a:ext uri="{FF2B5EF4-FFF2-40B4-BE49-F238E27FC236}">
                <a16:creationId xmlns:a16="http://schemas.microsoft.com/office/drawing/2014/main" id="{E258B354-4BA0-4F06-B072-BBA06132931D}"/>
              </a:ext>
            </a:extLst>
          </p:cNvPr>
          <p:cNvSpPr>
            <a:spLocks noChangeShapeType="1"/>
          </p:cNvSpPr>
          <p:nvPr/>
        </p:nvSpPr>
        <p:spPr bwMode="auto">
          <a:xfrm>
            <a:off x="1219200" y="1624013"/>
            <a:ext cx="2514600" cy="25146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454">
            <a:extLst>
              <a:ext uri="{FF2B5EF4-FFF2-40B4-BE49-F238E27FC236}">
                <a16:creationId xmlns:a16="http://schemas.microsoft.com/office/drawing/2014/main" id="{DB6EF07D-D7BD-44B7-9C4F-E52976BF0872}"/>
              </a:ext>
            </a:extLst>
          </p:cNvPr>
          <p:cNvSpPr>
            <a:spLocks noChangeShapeType="1"/>
          </p:cNvSpPr>
          <p:nvPr/>
        </p:nvSpPr>
        <p:spPr bwMode="auto">
          <a:xfrm flipV="1">
            <a:off x="2590800" y="4367213"/>
            <a:ext cx="11430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455">
            <a:extLst>
              <a:ext uri="{FF2B5EF4-FFF2-40B4-BE49-F238E27FC236}">
                <a16:creationId xmlns:a16="http://schemas.microsoft.com/office/drawing/2014/main" id="{96D48369-0C95-4E2E-A2CC-4AE3EF36A002}"/>
              </a:ext>
            </a:extLst>
          </p:cNvPr>
          <p:cNvSpPr>
            <a:spLocks noChangeShapeType="1"/>
          </p:cNvSpPr>
          <p:nvPr/>
        </p:nvSpPr>
        <p:spPr bwMode="auto">
          <a:xfrm flipV="1">
            <a:off x="2667000" y="4443413"/>
            <a:ext cx="1143000" cy="3810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Rectangle 461">
            <a:extLst>
              <a:ext uri="{FF2B5EF4-FFF2-40B4-BE49-F238E27FC236}">
                <a16:creationId xmlns:a16="http://schemas.microsoft.com/office/drawing/2014/main" id="{1025A0EC-8172-46D3-AEA8-C92DC9612727}"/>
              </a:ext>
            </a:extLst>
          </p:cNvPr>
          <p:cNvSpPr>
            <a:spLocks noChangeArrowheads="1"/>
          </p:cNvSpPr>
          <p:nvPr/>
        </p:nvSpPr>
        <p:spPr bwMode="auto">
          <a:xfrm>
            <a:off x="347663" y="5132388"/>
            <a:ext cx="425767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eaLnBrk="1">
              <a:lnSpc>
                <a:spcPct val="90000"/>
              </a:lnSpc>
            </a:pPr>
            <a:r>
              <a:rPr lang="en-US" altLang="zh-CN">
                <a:solidFill>
                  <a:schemeClr val="accent2"/>
                </a:solidFill>
                <a:latin typeface="Times New Roman" panose="02020603050405020304" pitchFamily="18" charset="0"/>
                <a:ea typeface="宋体" panose="02010600030101010101" pitchFamily="2" charset="-122"/>
              </a:rPr>
              <a:t>C/S apps:</a:t>
            </a:r>
          </a:p>
          <a:p>
            <a:pPr eaLnBrk="1">
              <a:lnSpc>
                <a:spcPct val="90000"/>
              </a:lnSpc>
            </a:pPr>
            <a:r>
              <a:rPr lang="en-US" altLang="zh-CN">
                <a:solidFill>
                  <a:schemeClr val="accent2"/>
                </a:solidFill>
                <a:latin typeface="Times New Roman" panose="02020603050405020304" pitchFamily="18" charset="0"/>
                <a:ea typeface="宋体" panose="02010600030101010101" pitchFamily="2" charset="-122"/>
              </a:rPr>
              <a:t>    Web, FTP, Telnet, e-mail</a:t>
            </a:r>
          </a:p>
        </p:txBody>
      </p:sp>
      <p:sp>
        <p:nvSpPr>
          <p:cNvPr id="2281" name="Rectangle 2">
            <a:extLst>
              <a:ext uri="{FF2B5EF4-FFF2-40B4-BE49-F238E27FC236}">
                <a16:creationId xmlns:a16="http://schemas.microsoft.com/office/drawing/2014/main" id="{53598BD6-0A8A-4F3F-AF7C-902FB3C789CB}"/>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客户机</a:t>
            </a:r>
            <a:r>
              <a:rPr lang="en-US" altLang="zh-CN" sz="4000"/>
              <a:t>/</a:t>
            </a:r>
            <a:r>
              <a:rPr lang="zh-CN" altLang="en-US" sz="4000"/>
              <a:t>服务器体系结构</a:t>
            </a:r>
            <a:endParaRPr lang="en-US" altLang="zh-CN"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灯片编号占位符 1">
            <a:extLst>
              <a:ext uri="{FF2B5EF4-FFF2-40B4-BE49-F238E27FC236}">
                <a16:creationId xmlns:a16="http://schemas.microsoft.com/office/drawing/2014/main" id="{16542AF9-4256-4709-B8CF-CE41358421BA}"/>
              </a:ext>
            </a:extLst>
          </p:cNvPr>
          <p:cNvSpPr>
            <a:spLocks noGrp="1"/>
          </p:cNvSpPr>
          <p:nvPr>
            <p:ph type="sldNum" sz="quarter" idx="10"/>
          </p:nvPr>
        </p:nvSpPr>
        <p:spPr/>
        <p:txBody>
          <a:bodyPr/>
          <a:lstStyle/>
          <a:p>
            <a:fld id="{049A5D7C-4D5C-48A9-BAD9-C5A1F41A69CE}" type="slidenum">
              <a:rPr lang="en-US" altLang="ko-KR"/>
              <a:pPr/>
              <a:t>9</a:t>
            </a:fld>
            <a:endParaRPr lang="en-US" altLang="ko-KR"/>
          </a:p>
        </p:txBody>
      </p:sp>
      <p:grpSp>
        <p:nvGrpSpPr>
          <p:cNvPr id="3093" name="Group 463">
            <a:extLst>
              <a:ext uri="{FF2B5EF4-FFF2-40B4-BE49-F238E27FC236}">
                <a16:creationId xmlns:a16="http://schemas.microsoft.com/office/drawing/2014/main" id="{32989D27-7EAC-4EBC-9229-C03F644474BF}"/>
              </a:ext>
            </a:extLst>
          </p:cNvPr>
          <p:cNvGrpSpPr>
            <a:grpSpLocks/>
          </p:cNvGrpSpPr>
          <p:nvPr/>
        </p:nvGrpSpPr>
        <p:grpSpPr bwMode="auto">
          <a:xfrm>
            <a:off x="4832350" y="1785938"/>
            <a:ext cx="3678238" cy="4130675"/>
            <a:chOff x="3220" y="1179"/>
            <a:chExt cx="2317" cy="2602"/>
          </a:xfrm>
        </p:grpSpPr>
        <p:sp>
          <p:nvSpPr>
            <p:cNvPr id="3094" name="Freeform 464">
              <a:extLst>
                <a:ext uri="{FF2B5EF4-FFF2-40B4-BE49-F238E27FC236}">
                  <a16:creationId xmlns:a16="http://schemas.microsoft.com/office/drawing/2014/main" id="{E74D27E9-8687-4DF2-AE78-2532A8B8FEB8}"/>
                </a:ext>
              </a:extLst>
            </p:cNvPr>
            <p:cNvSpPr>
              <a:spLocks/>
            </p:cNvSpPr>
            <p:nvPr/>
          </p:nvSpPr>
          <p:spPr bwMode="auto">
            <a:xfrm>
              <a:off x="4404" y="1269"/>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095" name="Freeform 465">
              <a:extLst>
                <a:ext uri="{FF2B5EF4-FFF2-40B4-BE49-F238E27FC236}">
                  <a16:creationId xmlns:a16="http://schemas.microsoft.com/office/drawing/2014/main" id="{083FC4DF-0DD6-4521-84BB-4CAB17BEA136}"/>
                </a:ext>
              </a:extLst>
            </p:cNvPr>
            <p:cNvSpPr>
              <a:spLocks/>
            </p:cNvSpPr>
            <p:nvPr/>
          </p:nvSpPr>
          <p:spPr bwMode="auto">
            <a:xfrm>
              <a:off x="3220" y="1179"/>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096" name="Freeform 466">
              <a:extLst>
                <a:ext uri="{FF2B5EF4-FFF2-40B4-BE49-F238E27FC236}">
                  <a16:creationId xmlns:a16="http://schemas.microsoft.com/office/drawing/2014/main" id="{F09E7A0A-487B-4D32-9772-E1B7B1189BD1}"/>
                </a:ext>
              </a:extLst>
            </p:cNvPr>
            <p:cNvSpPr>
              <a:spLocks/>
            </p:cNvSpPr>
            <p:nvPr/>
          </p:nvSpPr>
          <p:spPr bwMode="auto">
            <a:xfrm>
              <a:off x="3456" y="2064"/>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097" name="Group 467">
              <a:extLst>
                <a:ext uri="{FF2B5EF4-FFF2-40B4-BE49-F238E27FC236}">
                  <a16:creationId xmlns:a16="http://schemas.microsoft.com/office/drawing/2014/main" id="{431A2114-AD75-4884-B73B-E401BD4A75C6}"/>
                </a:ext>
              </a:extLst>
            </p:cNvPr>
            <p:cNvGrpSpPr>
              <a:grpSpLocks/>
            </p:cNvGrpSpPr>
            <p:nvPr/>
          </p:nvGrpSpPr>
          <p:grpSpPr bwMode="auto">
            <a:xfrm>
              <a:off x="3294" y="1264"/>
              <a:ext cx="462" cy="201"/>
              <a:chOff x="3552" y="246"/>
              <a:chExt cx="527" cy="248"/>
            </a:xfrm>
          </p:grpSpPr>
          <p:graphicFrame>
            <p:nvGraphicFramePr>
              <p:cNvPr id="3087" name="Object 468">
                <a:extLst>
                  <a:ext uri="{FF2B5EF4-FFF2-40B4-BE49-F238E27FC236}">
                    <a16:creationId xmlns:a16="http://schemas.microsoft.com/office/drawing/2014/main" id="{174F9BCB-6333-4FC1-9D01-E06EDCE38C5D}"/>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357" name="Clip" r:id="rId4" imgW="1305000" imgH="1085760" progId="MS_ClipArt_Gallery.2">
                      <p:embed/>
                    </p:oleObj>
                  </mc:Choice>
                  <mc:Fallback>
                    <p:oleObj name="Clip" r:id="rId4" imgW="1305000" imgH="1085760" progId="MS_ClipArt_Gallery.2">
                      <p:embed/>
                      <p:pic>
                        <p:nvPicPr>
                          <p:cNvPr id="0" name="Object 4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8" name="Object 469">
                <a:extLst>
                  <a:ext uri="{FF2B5EF4-FFF2-40B4-BE49-F238E27FC236}">
                    <a16:creationId xmlns:a16="http://schemas.microsoft.com/office/drawing/2014/main" id="{FE5F8094-B811-4828-B55C-8D204E31973F}"/>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358" name="Clip" r:id="rId6" imgW="676440" imgH="485640" progId="MS_ClipArt_Gallery.2">
                      <p:embed/>
                    </p:oleObj>
                  </mc:Choice>
                  <mc:Fallback>
                    <p:oleObj name="Clip" r:id="rId6" imgW="676440" imgH="485640" progId="MS_ClipArt_Gallery.2">
                      <p:embed/>
                      <p:pic>
                        <p:nvPicPr>
                          <p:cNvPr id="0" name="Object 4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5" name="Line 470">
                <a:extLst>
                  <a:ext uri="{FF2B5EF4-FFF2-40B4-BE49-F238E27FC236}">
                    <a16:creationId xmlns:a16="http://schemas.microsoft.com/office/drawing/2014/main" id="{34A58A2D-18EF-4960-9905-97BCB5A69D31}"/>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98" name="Group 471">
              <a:extLst>
                <a:ext uri="{FF2B5EF4-FFF2-40B4-BE49-F238E27FC236}">
                  <a16:creationId xmlns:a16="http://schemas.microsoft.com/office/drawing/2014/main" id="{A4B125F0-17ED-41AF-A6FF-110BFE38ADE8}"/>
                </a:ext>
              </a:extLst>
            </p:cNvPr>
            <p:cNvGrpSpPr>
              <a:grpSpLocks/>
            </p:cNvGrpSpPr>
            <p:nvPr/>
          </p:nvGrpSpPr>
          <p:grpSpPr bwMode="auto">
            <a:xfrm>
              <a:off x="3294" y="1639"/>
              <a:ext cx="462" cy="201"/>
              <a:chOff x="3552" y="246"/>
              <a:chExt cx="527" cy="248"/>
            </a:xfrm>
          </p:grpSpPr>
          <p:graphicFrame>
            <p:nvGraphicFramePr>
              <p:cNvPr id="3085" name="Object 472">
                <a:extLst>
                  <a:ext uri="{FF2B5EF4-FFF2-40B4-BE49-F238E27FC236}">
                    <a16:creationId xmlns:a16="http://schemas.microsoft.com/office/drawing/2014/main" id="{5E7B2E1B-4F11-4881-9D5C-B03EADB3CF24}"/>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359" name="Clip" r:id="rId8" imgW="1305000" imgH="1085760" progId="MS_ClipArt_Gallery.2">
                      <p:embed/>
                    </p:oleObj>
                  </mc:Choice>
                  <mc:Fallback>
                    <p:oleObj name="Clip" r:id="rId8" imgW="1305000" imgH="1085760" progId="MS_ClipArt_Gallery.2">
                      <p:embed/>
                      <p:pic>
                        <p:nvPicPr>
                          <p:cNvPr id="0" name="Object 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6" name="Object 473">
                <a:extLst>
                  <a:ext uri="{FF2B5EF4-FFF2-40B4-BE49-F238E27FC236}">
                    <a16:creationId xmlns:a16="http://schemas.microsoft.com/office/drawing/2014/main" id="{06C788D4-37D0-43BD-AAF8-B4A76D783B1E}"/>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360" name="Clip" r:id="rId9" imgW="676440" imgH="485640" progId="MS_ClipArt_Gallery.2">
                      <p:embed/>
                    </p:oleObj>
                  </mc:Choice>
                  <mc:Fallback>
                    <p:oleObj name="Clip" r:id="rId9" imgW="676440" imgH="485640" progId="MS_ClipArt_Gallery.2">
                      <p:embed/>
                      <p:pic>
                        <p:nvPicPr>
                          <p:cNvPr id="0" name="Object 4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4" name="Line 474">
                <a:extLst>
                  <a:ext uri="{FF2B5EF4-FFF2-40B4-BE49-F238E27FC236}">
                    <a16:creationId xmlns:a16="http://schemas.microsoft.com/office/drawing/2014/main" id="{4EF49E44-BCE8-4BEA-A214-824C109175E9}"/>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99" name="Group 475">
              <a:extLst>
                <a:ext uri="{FF2B5EF4-FFF2-40B4-BE49-F238E27FC236}">
                  <a16:creationId xmlns:a16="http://schemas.microsoft.com/office/drawing/2014/main" id="{73D0243A-E391-4307-9416-8DF8CE2BC12D}"/>
                </a:ext>
              </a:extLst>
            </p:cNvPr>
            <p:cNvGrpSpPr>
              <a:grpSpLocks/>
            </p:cNvGrpSpPr>
            <p:nvPr/>
          </p:nvGrpSpPr>
          <p:grpSpPr bwMode="auto">
            <a:xfrm>
              <a:off x="3531" y="1505"/>
              <a:ext cx="44" cy="135"/>
              <a:chOff x="3842" y="406"/>
              <a:chExt cx="51" cy="167"/>
            </a:xfrm>
          </p:grpSpPr>
          <p:sp>
            <p:nvSpPr>
              <p:cNvPr id="3301" name="Oval 476">
                <a:extLst>
                  <a:ext uri="{FF2B5EF4-FFF2-40B4-BE49-F238E27FC236}">
                    <a16:creationId xmlns:a16="http://schemas.microsoft.com/office/drawing/2014/main" id="{2074DCA3-3066-4AC8-9C55-D17E66B7F0AF}"/>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302" name="Oval 477">
                <a:extLst>
                  <a:ext uri="{FF2B5EF4-FFF2-40B4-BE49-F238E27FC236}">
                    <a16:creationId xmlns:a16="http://schemas.microsoft.com/office/drawing/2014/main" id="{B16BBFD1-0AEB-443D-BC7B-5DE4E0BFEA40}"/>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303" name="Oval 478">
                <a:extLst>
                  <a:ext uri="{FF2B5EF4-FFF2-40B4-BE49-F238E27FC236}">
                    <a16:creationId xmlns:a16="http://schemas.microsoft.com/office/drawing/2014/main" id="{67523ABE-EFE0-4D93-B316-5ADA1BE0F60C}"/>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3100" name="Group 479">
              <a:extLst>
                <a:ext uri="{FF2B5EF4-FFF2-40B4-BE49-F238E27FC236}">
                  <a16:creationId xmlns:a16="http://schemas.microsoft.com/office/drawing/2014/main" id="{2DCC828B-7847-4BEF-BA72-83B5EF92046B}"/>
                </a:ext>
              </a:extLst>
            </p:cNvPr>
            <p:cNvGrpSpPr>
              <a:grpSpLocks/>
            </p:cNvGrpSpPr>
            <p:nvPr/>
          </p:nvGrpSpPr>
          <p:grpSpPr bwMode="auto">
            <a:xfrm>
              <a:off x="3840" y="1824"/>
              <a:ext cx="132" cy="249"/>
              <a:chOff x="4180" y="783"/>
              <a:chExt cx="150" cy="307"/>
            </a:xfrm>
          </p:grpSpPr>
          <p:sp>
            <p:nvSpPr>
              <p:cNvPr id="3293" name="AutoShape 480">
                <a:extLst>
                  <a:ext uri="{FF2B5EF4-FFF2-40B4-BE49-F238E27FC236}">
                    <a16:creationId xmlns:a16="http://schemas.microsoft.com/office/drawing/2014/main" id="{9D326A64-7B28-4FE9-A718-7A9BDEAE98F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4" name="Rectangle 481">
                <a:extLst>
                  <a:ext uri="{FF2B5EF4-FFF2-40B4-BE49-F238E27FC236}">
                    <a16:creationId xmlns:a16="http://schemas.microsoft.com/office/drawing/2014/main" id="{97C23309-C81E-4179-8868-16A92659E46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5" name="Rectangle 482">
                <a:extLst>
                  <a:ext uri="{FF2B5EF4-FFF2-40B4-BE49-F238E27FC236}">
                    <a16:creationId xmlns:a16="http://schemas.microsoft.com/office/drawing/2014/main" id="{7E2782EB-4610-42F1-B48B-403F1C782B4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6" name="AutoShape 483">
                <a:extLst>
                  <a:ext uri="{FF2B5EF4-FFF2-40B4-BE49-F238E27FC236}">
                    <a16:creationId xmlns:a16="http://schemas.microsoft.com/office/drawing/2014/main" id="{6954632F-1A0E-4AD5-91A3-5D962909809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7" name="Line 484">
                <a:extLst>
                  <a:ext uri="{FF2B5EF4-FFF2-40B4-BE49-F238E27FC236}">
                    <a16:creationId xmlns:a16="http://schemas.microsoft.com/office/drawing/2014/main" id="{5E94B3F1-A575-4FF0-B846-B277819474C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98" name="Line 485">
                <a:extLst>
                  <a:ext uri="{FF2B5EF4-FFF2-40B4-BE49-F238E27FC236}">
                    <a16:creationId xmlns:a16="http://schemas.microsoft.com/office/drawing/2014/main" id="{0ABC94AD-4455-4199-B2CB-1888A3614E7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99" name="Rectangle 486">
                <a:extLst>
                  <a:ext uri="{FF2B5EF4-FFF2-40B4-BE49-F238E27FC236}">
                    <a16:creationId xmlns:a16="http://schemas.microsoft.com/office/drawing/2014/main" id="{91187AF2-52B6-41F9-A8BB-00D59D8DCA3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300" name="Rectangle 487">
                <a:extLst>
                  <a:ext uri="{FF2B5EF4-FFF2-40B4-BE49-F238E27FC236}">
                    <a16:creationId xmlns:a16="http://schemas.microsoft.com/office/drawing/2014/main" id="{4AECE04D-9B0F-4510-9B4D-0AF3C917B3D8}"/>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3101" name="Group 488">
              <a:extLst>
                <a:ext uri="{FF2B5EF4-FFF2-40B4-BE49-F238E27FC236}">
                  <a16:creationId xmlns:a16="http://schemas.microsoft.com/office/drawing/2014/main" id="{60CD37D8-E274-4F57-A3BF-F2EDB55238F9}"/>
                </a:ext>
              </a:extLst>
            </p:cNvPr>
            <p:cNvGrpSpPr>
              <a:grpSpLocks/>
            </p:cNvGrpSpPr>
            <p:nvPr/>
          </p:nvGrpSpPr>
          <p:grpSpPr bwMode="auto">
            <a:xfrm rot="-5400000">
              <a:off x="4024" y="1871"/>
              <a:ext cx="51" cy="147"/>
              <a:chOff x="3842" y="406"/>
              <a:chExt cx="51" cy="167"/>
            </a:xfrm>
          </p:grpSpPr>
          <p:sp>
            <p:nvSpPr>
              <p:cNvPr id="3290" name="Oval 489">
                <a:extLst>
                  <a:ext uri="{FF2B5EF4-FFF2-40B4-BE49-F238E27FC236}">
                    <a16:creationId xmlns:a16="http://schemas.microsoft.com/office/drawing/2014/main" id="{130D9DE8-FAD4-4944-8330-28EA179BE5CB}"/>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1" name="Oval 490">
                <a:extLst>
                  <a:ext uri="{FF2B5EF4-FFF2-40B4-BE49-F238E27FC236}">
                    <a16:creationId xmlns:a16="http://schemas.microsoft.com/office/drawing/2014/main" id="{820046C4-AAF7-4CA7-B3B9-0985B7BE77E2}"/>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92" name="Oval 491">
                <a:extLst>
                  <a:ext uri="{FF2B5EF4-FFF2-40B4-BE49-F238E27FC236}">
                    <a16:creationId xmlns:a16="http://schemas.microsoft.com/office/drawing/2014/main" id="{9892AE56-15AF-47F4-839A-679572893AA1}"/>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3102" name="Line 492">
              <a:extLst>
                <a:ext uri="{FF2B5EF4-FFF2-40B4-BE49-F238E27FC236}">
                  <a16:creationId xmlns:a16="http://schemas.microsoft.com/office/drawing/2014/main" id="{0169B0CB-8473-4509-A11F-0072FD6C8D9A}"/>
                </a:ext>
              </a:extLst>
            </p:cNvPr>
            <p:cNvSpPr>
              <a:spLocks noChangeShapeType="1"/>
            </p:cNvSpPr>
            <p:nvPr/>
          </p:nvSpPr>
          <p:spPr bwMode="auto">
            <a:xfrm>
              <a:off x="3913" y="1764"/>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3" name="Line 493">
              <a:extLst>
                <a:ext uri="{FF2B5EF4-FFF2-40B4-BE49-F238E27FC236}">
                  <a16:creationId xmlns:a16="http://schemas.microsoft.com/office/drawing/2014/main" id="{2915347E-F419-4207-96DD-6D70BE434543}"/>
                </a:ext>
              </a:extLst>
            </p:cNvPr>
            <p:cNvSpPr>
              <a:spLocks noChangeShapeType="1"/>
            </p:cNvSpPr>
            <p:nvPr/>
          </p:nvSpPr>
          <p:spPr bwMode="auto">
            <a:xfrm>
              <a:off x="3915" y="1762"/>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4" name="Line 494">
              <a:extLst>
                <a:ext uri="{FF2B5EF4-FFF2-40B4-BE49-F238E27FC236}">
                  <a16:creationId xmlns:a16="http://schemas.microsoft.com/office/drawing/2014/main" id="{2F038D15-3F18-4A5E-B52D-2AE93F9FC22B}"/>
                </a:ext>
              </a:extLst>
            </p:cNvPr>
            <p:cNvSpPr>
              <a:spLocks noChangeShapeType="1"/>
            </p:cNvSpPr>
            <p:nvPr/>
          </p:nvSpPr>
          <p:spPr bwMode="auto">
            <a:xfrm>
              <a:off x="4227" y="1761"/>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495">
              <a:extLst>
                <a:ext uri="{FF2B5EF4-FFF2-40B4-BE49-F238E27FC236}">
                  <a16:creationId xmlns:a16="http://schemas.microsoft.com/office/drawing/2014/main" id="{E22F7FC4-B5B0-46E1-A517-343E28F4D7D0}"/>
                </a:ext>
              </a:extLst>
            </p:cNvPr>
            <p:cNvSpPr>
              <a:spLocks noChangeShapeType="1"/>
            </p:cNvSpPr>
            <p:nvPr/>
          </p:nvSpPr>
          <p:spPr bwMode="auto">
            <a:xfrm>
              <a:off x="3724" y="1424"/>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496">
              <a:extLst>
                <a:ext uri="{FF2B5EF4-FFF2-40B4-BE49-F238E27FC236}">
                  <a16:creationId xmlns:a16="http://schemas.microsoft.com/office/drawing/2014/main" id="{707E56F9-BEA6-4013-AB9B-26012617D96F}"/>
                </a:ext>
              </a:extLst>
            </p:cNvPr>
            <p:cNvSpPr>
              <a:spLocks noChangeShapeType="1"/>
            </p:cNvSpPr>
            <p:nvPr/>
          </p:nvSpPr>
          <p:spPr bwMode="auto">
            <a:xfrm flipV="1">
              <a:off x="3732" y="1604"/>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497">
              <a:extLst>
                <a:ext uri="{FF2B5EF4-FFF2-40B4-BE49-F238E27FC236}">
                  <a16:creationId xmlns:a16="http://schemas.microsoft.com/office/drawing/2014/main" id="{ECE7094E-A233-4C09-93E3-FEBEA9FF3FF0}"/>
                </a:ext>
              </a:extLst>
            </p:cNvPr>
            <p:cNvSpPr>
              <a:spLocks noChangeShapeType="1"/>
            </p:cNvSpPr>
            <p:nvPr/>
          </p:nvSpPr>
          <p:spPr bwMode="auto">
            <a:xfrm flipV="1">
              <a:off x="4064" y="1658"/>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08" name="Group 498">
              <a:extLst>
                <a:ext uri="{FF2B5EF4-FFF2-40B4-BE49-F238E27FC236}">
                  <a16:creationId xmlns:a16="http://schemas.microsoft.com/office/drawing/2014/main" id="{3FDFA71C-5305-44FE-99CF-8FF3116A1F4E}"/>
                </a:ext>
              </a:extLst>
            </p:cNvPr>
            <p:cNvGrpSpPr>
              <a:grpSpLocks/>
            </p:cNvGrpSpPr>
            <p:nvPr/>
          </p:nvGrpSpPr>
          <p:grpSpPr bwMode="auto">
            <a:xfrm>
              <a:off x="4139" y="1808"/>
              <a:ext cx="132" cy="249"/>
              <a:chOff x="4180" y="783"/>
              <a:chExt cx="150" cy="307"/>
            </a:xfrm>
          </p:grpSpPr>
          <p:sp>
            <p:nvSpPr>
              <p:cNvPr id="3282" name="AutoShape 499">
                <a:extLst>
                  <a:ext uri="{FF2B5EF4-FFF2-40B4-BE49-F238E27FC236}">
                    <a16:creationId xmlns:a16="http://schemas.microsoft.com/office/drawing/2014/main" id="{1A995012-35DA-4A13-9EC0-30E0D869085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3" name="Rectangle 500">
                <a:extLst>
                  <a:ext uri="{FF2B5EF4-FFF2-40B4-BE49-F238E27FC236}">
                    <a16:creationId xmlns:a16="http://schemas.microsoft.com/office/drawing/2014/main" id="{EFC1755E-8C00-4068-BE6C-C763AFFFBE8E}"/>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4" name="Rectangle 501">
                <a:extLst>
                  <a:ext uri="{FF2B5EF4-FFF2-40B4-BE49-F238E27FC236}">
                    <a16:creationId xmlns:a16="http://schemas.microsoft.com/office/drawing/2014/main" id="{C1DDE366-2C9B-4DC0-83DD-805FCED8439A}"/>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5" name="AutoShape 502">
                <a:extLst>
                  <a:ext uri="{FF2B5EF4-FFF2-40B4-BE49-F238E27FC236}">
                    <a16:creationId xmlns:a16="http://schemas.microsoft.com/office/drawing/2014/main" id="{60C6F66F-B435-451A-A348-A8873FD1A46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6" name="Line 503">
                <a:extLst>
                  <a:ext uri="{FF2B5EF4-FFF2-40B4-BE49-F238E27FC236}">
                    <a16:creationId xmlns:a16="http://schemas.microsoft.com/office/drawing/2014/main" id="{CE188D8A-4A67-43F5-B142-6933996D4F01}"/>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 name="Line 504">
                <a:extLst>
                  <a:ext uri="{FF2B5EF4-FFF2-40B4-BE49-F238E27FC236}">
                    <a16:creationId xmlns:a16="http://schemas.microsoft.com/office/drawing/2014/main" id="{E492D798-D932-4470-B98C-3607B7033E9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8" name="Rectangle 505">
                <a:extLst>
                  <a:ext uri="{FF2B5EF4-FFF2-40B4-BE49-F238E27FC236}">
                    <a16:creationId xmlns:a16="http://schemas.microsoft.com/office/drawing/2014/main" id="{861732BE-CD8E-4289-90EE-FF8FD2DA610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9" name="Rectangle 506">
                <a:extLst>
                  <a:ext uri="{FF2B5EF4-FFF2-40B4-BE49-F238E27FC236}">
                    <a16:creationId xmlns:a16="http://schemas.microsoft.com/office/drawing/2014/main" id="{14C174AC-A06E-42BA-BE20-DB515A5CA8E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3109" name="Group 507">
              <a:extLst>
                <a:ext uri="{FF2B5EF4-FFF2-40B4-BE49-F238E27FC236}">
                  <a16:creationId xmlns:a16="http://schemas.microsoft.com/office/drawing/2014/main" id="{41E8BB44-DB13-4E43-B467-E79FFDF02884}"/>
                </a:ext>
              </a:extLst>
            </p:cNvPr>
            <p:cNvGrpSpPr>
              <a:grpSpLocks/>
            </p:cNvGrpSpPr>
            <p:nvPr/>
          </p:nvGrpSpPr>
          <p:grpSpPr bwMode="auto">
            <a:xfrm>
              <a:off x="3552" y="2208"/>
              <a:ext cx="302" cy="583"/>
              <a:chOff x="3314" y="1248"/>
              <a:chExt cx="344" cy="694"/>
            </a:xfrm>
          </p:grpSpPr>
          <p:graphicFrame>
            <p:nvGraphicFramePr>
              <p:cNvPr id="3083" name="Object 508">
                <a:extLst>
                  <a:ext uri="{FF2B5EF4-FFF2-40B4-BE49-F238E27FC236}">
                    <a16:creationId xmlns:a16="http://schemas.microsoft.com/office/drawing/2014/main" id="{7FFC4923-7EE7-4676-BE0C-0405DC6801E7}"/>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361" name="Clip" r:id="rId10" imgW="1305000" imgH="1085760" progId="MS_ClipArt_Gallery.2">
                      <p:embed/>
                    </p:oleObj>
                  </mc:Choice>
                  <mc:Fallback>
                    <p:oleObj name="Clip" r:id="rId10" imgW="1305000" imgH="1085760" progId="MS_ClipArt_Gallery.2">
                      <p:embed/>
                      <p:pic>
                        <p:nvPicPr>
                          <p:cNvPr id="0" name="Object 5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5" name="Line 509">
                <a:extLst>
                  <a:ext uri="{FF2B5EF4-FFF2-40B4-BE49-F238E27FC236}">
                    <a16:creationId xmlns:a16="http://schemas.microsoft.com/office/drawing/2014/main" id="{7AA2B9EF-6D81-495E-A60C-0DCAC3093AAA}"/>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84" name="Object 510">
                <a:extLst>
                  <a:ext uri="{FF2B5EF4-FFF2-40B4-BE49-F238E27FC236}">
                    <a16:creationId xmlns:a16="http://schemas.microsoft.com/office/drawing/2014/main" id="{CCCC92F2-9C94-44FA-8061-FAE78C078A22}"/>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362" name="Clip" r:id="rId11" imgW="1305000" imgH="1085760" progId="MS_ClipArt_Gallery.2">
                      <p:embed/>
                    </p:oleObj>
                  </mc:Choice>
                  <mc:Fallback>
                    <p:oleObj name="Clip" r:id="rId11" imgW="1305000" imgH="1085760" progId="MS_ClipArt_Gallery.2">
                      <p:embed/>
                      <p:pic>
                        <p:nvPicPr>
                          <p:cNvPr id="0" name="Object 5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 name="Line 511">
                <a:extLst>
                  <a:ext uri="{FF2B5EF4-FFF2-40B4-BE49-F238E27FC236}">
                    <a16:creationId xmlns:a16="http://schemas.microsoft.com/office/drawing/2014/main" id="{D3907DB9-8A9F-4EA8-A3A1-8AC6357ADBA3}"/>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7" name="Group 512">
                <a:extLst>
                  <a:ext uri="{FF2B5EF4-FFF2-40B4-BE49-F238E27FC236}">
                    <a16:creationId xmlns:a16="http://schemas.microsoft.com/office/drawing/2014/main" id="{1B9BE748-6654-49FA-8479-F560E1F2AA02}"/>
                  </a:ext>
                </a:extLst>
              </p:cNvPr>
              <p:cNvGrpSpPr>
                <a:grpSpLocks/>
              </p:cNvGrpSpPr>
              <p:nvPr/>
            </p:nvGrpSpPr>
            <p:grpSpPr bwMode="auto">
              <a:xfrm>
                <a:off x="3404" y="1504"/>
                <a:ext cx="51" cy="167"/>
                <a:chOff x="3842" y="406"/>
                <a:chExt cx="51" cy="167"/>
              </a:xfrm>
            </p:grpSpPr>
            <p:sp>
              <p:nvSpPr>
                <p:cNvPr id="3279" name="Oval 513">
                  <a:extLst>
                    <a:ext uri="{FF2B5EF4-FFF2-40B4-BE49-F238E27FC236}">
                      <a16:creationId xmlns:a16="http://schemas.microsoft.com/office/drawing/2014/main" id="{F00010E9-17D9-4A27-B988-0BA5615EA359}"/>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0" name="Oval 514">
                  <a:extLst>
                    <a:ext uri="{FF2B5EF4-FFF2-40B4-BE49-F238E27FC236}">
                      <a16:creationId xmlns:a16="http://schemas.microsoft.com/office/drawing/2014/main" id="{7163AAA8-4CF7-444F-824B-C9F4D95ADD34}"/>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81" name="Oval 515">
                  <a:extLst>
                    <a:ext uri="{FF2B5EF4-FFF2-40B4-BE49-F238E27FC236}">
                      <a16:creationId xmlns:a16="http://schemas.microsoft.com/office/drawing/2014/main" id="{6F0A31E5-2A49-4C7E-A981-22D788251849}"/>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3278" name="Line 516">
                <a:extLst>
                  <a:ext uri="{FF2B5EF4-FFF2-40B4-BE49-F238E27FC236}">
                    <a16:creationId xmlns:a16="http://schemas.microsoft.com/office/drawing/2014/main" id="{94AEDA73-B38C-4DE2-84BF-3D513ABEB5A3}"/>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074" name="Object 517">
              <a:extLst>
                <a:ext uri="{FF2B5EF4-FFF2-40B4-BE49-F238E27FC236}">
                  <a16:creationId xmlns:a16="http://schemas.microsoft.com/office/drawing/2014/main" id="{2C8E08DE-A966-4AC5-A774-6D5368EE3EB1}"/>
                </a:ext>
              </a:extLst>
            </p:cNvPr>
            <p:cNvGraphicFramePr>
              <a:graphicFrameLocks noChangeAspect="1"/>
            </p:cNvGraphicFramePr>
            <p:nvPr/>
          </p:nvGraphicFramePr>
          <p:xfrm>
            <a:off x="4083" y="2834"/>
            <a:ext cx="263" cy="209"/>
          </p:xfrm>
          <a:graphic>
            <a:graphicData uri="http://schemas.openxmlformats.org/presentationml/2006/ole">
              <mc:AlternateContent xmlns:mc="http://schemas.openxmlformats.org/markup-compatibility/2006">
                <mc:Choice xmlns:v="urn:schemas-microsoft-com:vml" Requires="v">
                  <p:oleObj spid="_x0000_s3363" name="Clip" r:id="rId12" imgW="1305000" imgH="1085760" progId="MS_ClipArt_Gallery.2">
                    <p:embed/>
                  </p:oleObj>
                </mc:Choice>
                <mc:Fallback>
                  <p:oleObj name="Clip" r:id="rId12" imgW="1305000" imgH="1085760" progId="MS_ClipArt_Gallery.2">
                    <p:embed/>
                    <p:pic>
                      <p:nvPicPr>
                        <p:cNvPr id="0" name="Object 5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2834"/>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18">
              <a:extLst>
                <a:ext uri="{FF2B5EF4-FFF2-40B4-BE49-F238E27FC236}">
                  <a16:creationId xmlns:a16="http://schemas.microsoft.com/office/drawing/2014/main" id="{02584045-1156-4B07-A55B-168522D9652B}"/>
                </a:ext>
              </a:extLst>
            </p:cNvPr>
            <p:cNvGraphicFramePr>
              <a:graphicFrameLocks noChangeAspect="1"/>
            </p:cNvGraphicFramePr>
            <p:nvPr/>
          </p:nvGraphicFramePr>
          <p:xfrm>
            <a:off x="3696" y="2827"/>
            <a:ext cx="262" cy="208"/>
          </p:xfrm>
          <a:graphic>
            <a:graphicData uri="http://schemas.openxmlformats.org/presentationml/2006/ole">
              <mc:AlternateContent xmlns:mc="http://schemas.openxmlformats.org/markup-compatibility/2006">
                <mc:Choice xmlns:v="urn:schemas-microsoft-com:vml" Requires="v">
                  <p:oleObj spid="_x0000_s3364" name="Clip" r:id="rId13" imgW="1305000" imgH="1085760" progId="MS_ClipArt_Gallery.2">
                    <p:embed/>
                  </p:oleObj>
                </mc:Choice>
                <mc:Fallback>
                  <p:oleObj name="Clip" r:id="rId13" imgW="1305000" imgH="1085760" progId="MS_ClipArt_Gallery.2">
                    <p:embed/>
                    <p:pic>
                      <p:nvPicPr>
                        <p:cNvPr id="0" name="Object 5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2827"/>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0" name="Oval 519">
              <a:extLst>
                <a:ext uri="{FF2B5EF4-FFF2-40B4-BE49-F238E27FC236}">
                  <a16:creationId xmlns:a16="http://schemas.microsoft.com/office/drawing/2014/main" id="{14F76554-E940-4649-80B8-0C46980279E0}"/>
                </a:ext>
              </a:extLst>
            </p:cNvPr>
            <p:cNvSpPr>
              <a:spLocks noChangeArrowheads="1"/>
            </p:cNvSpPr>
            <p:nvPr/>
          </p:nvSpPr>
          <p:spPr bwMode="auto">
            <a:xfrm rot="-5400000">
              <a:off x="3959" y="2892"/>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11" name="Oval 520">
              <a:extLst>
                <a:ext uri="{FF2B5EF4-FFF2-40B4-BE49-F238E27FC236}">
                  <a16:creationId xmlns:a16="http://schemas.microsoft.com/office/drawing/2014/main" id="{5DC2EA83-3E80-48D1-BE50-57BCC799D5F9}"/>
                </a:ext>
              </a:extLst>
            </p:cNvPr>
            <p:cNvSpPr>
              <a:spLocks noChangeArrowheads="1"/>
            </p:cNvSpPr>
            <p:nvPr/>
          </p:nvSpPr>
          <p:spPr bwMode="auto">
            <a:xfrm rot="-5400000">
              <a:off x="4012" y="2891"/>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12" name="Oval 521">
              <a:extLst>
                <a:ext uri="{FF2B5EF4-FFF2-40B4-BE49-F238E27FC236}">
                  <a16:creationId xmlns:a16="http://schemas.microsoft.com/office/drawing/2014/main" id="{4D95CA3F-9C29-4184-AA29-1B1544F87A65}"/>
                </a:ext>
              </a:extLst>
            </p:cNvPr>
            <p:cNvSpPr>
              <a:spLocks noChangeArrowheads="1"/>
            </p:cNvSpPr>
            <p:nvPr/>
          </p:nvSpPr>
          <p:spPr bwMode="auto">
            <a:xfrm rot="-5400000">
              <a:off x="4061" y="2894"/>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13" name="Line 522">
              <a:extLst>
                <a:ext uri="{FF2B5EF4-FFF2-40B4-BE49-F238E27FC236}">
                  <a16:creationId xmlns:a16="http://schemas.microsoft.com/office/drawing/2014/main" id="{2EA358AF-9F4D-4008-B634-3EF06E279C04}"/>
                </a:ext>
              </a:extLst>
            </p:cNvPr>
            <p:cNvSpPr>
              <a:spLocks noChangeShapeType="1"/>
            </p:cNvSpPr>
            <p:nvPr/>
          </p:nvSpPr>
          <p:spPr bwMode="auto">
            <a:xfrm rot="-5400000">
              <a:off x="4225" y="2818"/>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523">
              <a:extLst>
                <a:ext uri="{FF2B5EF4-FFF2-40B4-BE49-F238E27FC236}">
                  <a16:creationId xmlns:a16="http://schemas.microsoft.com/office/drawing/2014/main" id="{59AD79DD-60A5-46C7-A152-D1827B8876A8}"/>
                </a:ext>
              </a:extLst>
            </p:cNvPr>
            <p:cNvSpPr>
              <a:spLocks noChangeShapeType="1"/>
            </p:cNvSpPr>
            <p:nvPr/>
          </p:nvSpPr>
          <p:spPr bwMode="auto">
            <a:xfrm rot="5400000" flipH="1">
              <a:off x="3830" y="2813"/>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524">
              <a:extLst>
                <a:ext uri="{FF2B5EF4-FFF2-40B4-BE49-F238E27FC236}">
                  <a16:creationId xmlns:a16="http://schemas.microsoft.com/office/drawing/2014/main" id="{A1339223-3C5D-4599-8D66-84C2A94777CF}"/>
                </a:ext>
              </a:extLst>
            </p:cNvPr>
            <p:cNvSpPr>
              <a:spLocks noChangeShapeType="1"/>
            </p:cNvSpPr>
            <p:nvPr/>
          </p:nvSpPr>
          <p:spPr bwMode="auto">
            <a:xfrm rot="16200000" flipV="1">
              <a:off x="4049" y="2599"/>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525">
              <a:extLst>
                <a:ext uri="{FF2B5EF4-FFF2-40B4-BE49-F238E27FC236}">
                  <a16:creationId xmlns:a16="http://schemas.microsoft.com/office/drawing/2014/main" id="{65CF037B-35CA-4664-9948-C2A8CCD6F94A}"/>
                </a:ext>
              </a:extLst>
            </p:cNvPr>
            <p:cNvSpPr>
              <a:spLocks noChangeShapeType="1"/>
            </p:cNvSpPr>
            <p:nvPr/>
          </p:nvSpPr>
          <p:spPr bwMode="auto">
            <a:xfrm flipV="1">
              <a:off x="3838" y="2561"/>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526">
              <a:extLst>
                <a:ext uri="{FF2B5EF4-FFF2-40B4-BE49-F238E27FC236}">
                  <a16:creationId xmlns:a16="http://schemas.microsoft.com/office/drawing/2014/main" id="{A965A398-0686-414B-A29E-C6536A7209EC}"/>
                </a:ext>
              </a:extLst>
            </p:cNvPr>
            <p:cNvSpPr>
              <a:spLocks noChangeShapeType="1"/>
            </p:cNvSpPr>
            <p:nvPr/>
          </p:nvSpPr>
          <p:spPr bwMode="auto">
            <a:xfrm>
              <a:off x="4217" y="2590"/>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527">
              <a:extLst>
                <a:ext uri="{FF2B5EF4-FFF2-40B4-BE49-F238E27FC236}">
                  <a16:creationId xmlns:a16="http://schemas.microsoft.com/office/drawing/2014/main" id="{3D7335A7-0F3C-4B90-A973-8E365FEE7F39}"/>
                </a:ext>
              </a:extLst>
            </p:cNvPr>
            <p:cNvSpPr>
              <a:spLocks noChangeShapeType="1"/>
            </p:cNvSpPr>
            <p:nvPr/>
          </p:nvSpPr>
          <p:spPr bwMode="auto">
            <a:xfrm flipH="1">
              <a:off x="4718" y="2588"/>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6" name="Object 528">
              <a:extLst>
                <a:ext uri="{FF2B5EF4-FFF2-40B4-BE49-F238E27FC236}">
                  <a16:creationId xmlns:a16="http://schemas.microsoft.com/office/drawing/2014/main" id="{B70740BA-07A7-4CF6-8A35-E2795AB8FABB}"/>
                </a:ext>
              </a:extLst>
            </p:cNvPr>
            <p:cNvGraphicFramePr>
              <a:graphicFrameLocks noChangeAspect="1"/>
            </p:cNvGraphicFramePr>
            <p:nvPr/>
          </p:nvGraphicFramePr>
          <p:xfrm>
            <a:off x="4830" y="2306"/>
            <a:ext cx="128" cy="152"/>
          </p:xfrm>
          <a:graphic>
            <a:graphicData uri="http://schemas.openxmlformats.org/presentationml/2006/ole">
              <mc:AlternateContent xmlns:mc="http://schemas.openxmlformats.org/markup-compatibility/2006">
                <mc:Choice xmlns:v="urn:schemas-microsoft-com:vml" Requires="v">
                  <p:oleObj spid="_x0000_s3365" name="Clip" r:id="rId14" imgW="981000" imgH="1209600" progId="MS_ClipArt_Gallery.2">
                    <p:embed/>
                  </p:oleObj>
                </mc:Choice>
                <mc:Fallback>
                  <p:oleObj name="Clip" r:id="rId14" imgW="981000" imgH="1209600" progId="MS_ClipArt_Gallery.2">
                    <p:embed/>
                    <p:pic>
                      <p:nvPicPr>
                        <p:cNvPr id="0" name="Object 5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30" y="2306"/>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29">
              <a:extLst>
                <a:ext uri="{FF2B5EF4-FFF2-40B4-BE49-F238E27FC236}">
                  <a16:creationId xmlns:a16="http://schemas.microsoft.com/office/drawing/2014/main" id="{9B783A76-1044-4CF6-A553-B79A50F4EEF4}"/>
                </a:ext>
              </a:extLst>
            </p:cNvPr>
            <p:cNvGraphicFramePr>
              <a:graphicFrameLocks noChangeAspect="1"/>
            </p:cNvGraphicFramePr>
            <p:nvPr/>
          </p:nvGraphicFramePr>
          <p:xfrm>
            <a:off x="3988" y="2357"/>
            <a:ext cx="128" cy="151"/>
          </p:xfrm>
          <a:graphic>
            <a:graphicData uri="http://schemas.openxmlformats.org/presentationml/2006/ole">
              <mc:AlternateContent xmlns:mc="http://schemas.openxmlformats.org/markup-compatibility/2006">
                <mc:Choice xmlns:v="urn:schemas-microsoft-com:vml" Requires="v">
                  <p:oleObj spid="_x0000_s3366" name="Clip" r:id="rId16" imgW="981000" imgH="1209600" progId="MS_ClipArt_Gallery.2">
                    <p:embed/>
                  </p:oleObj>
                </mc:Choice>
                <mc:Fallback>
                  <p:oleObj name="Clip" r:id="rId16" imgW="981000" imgH="1209600" progId="MS_ClipArt_Gallery.2">
                    <p:embed/>
                    <p:pic>
                      <p:nvPicPr>
                        <p:cNvPr id="0" name="Object 5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8" y="2357"/>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9" name="Freeform 530">
              <a:extLst>
                <a:ext uri="{FF2B5EF4-FFF2-40B4-BE49-F238E27FC236}">
                  <a16:creationId xmlns:a16="http://schemas.microsoft.com/office/drawing/2014/main" id="{B2183DCC-E2D4-454A-B3D2-D7C5FAA21360}"/>
                </a:ext>
              </a:extLst>
            </p:cNvPr>
            <p:cNvSpPr>
              <a:spLocks/>
            </p:cNvSpPr>
            <p:nvPr/>
          </p:nvSpPr>
          <p:spPr bwMode="auto">
            <a:xfrm>
              <a:off x="4039" y="2215"/>
              <a:ext cx="853" cy="192"/>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120" name="Group 531">
              <a:extLst>
                <a:ext uri="{FF2B5EF4-FFF2-40B4-BE49-F238E27FC236}">
                  <a16:creationId xmlns:a16="http://schemas.microsoft.com/office/drawing/2014/main" id="{C9DAEB83-6E32-4D63-A623-E40633C9CE84}"/>
                </a:ext>
              </a:extLst>
            </p:cNvPr>
            <p:cNvGrpSpPr>
              <a:grpSpLocks/>
            </p:cNvGrpSpPr>
            <p:nvPr/>
          </p:nvGrpSpPr>
          <p:grpSpPr bwMode="auto">
            <a:xfrm>
              <a:off x="4207" y="3111"/>
              <a:ext cx="256" cy="269"/>
              <a:chOff x="2870" y="1518"/>
              <a:chExt cx="292" cy="320"/>
            </a:xfrm>
          </p:grpSpPr>
          <p:graphicFrame>
            <p:nvGraphicFramePr>
              <p:cNvPr id="3081" name="Object 532">
                <a:extLst>
                  <a:ext uri="{FF2B5EF4-FFF2-40B4-BE49-F238E27FC236}">
                    <a16:creationId xmlns:a16="http://schemas.microsoft.com/office/drawing/2014/main" id="{F9E5B9D3-6906-47A8-952A-06280814453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67" name="Clip" r:id="rId17" imgW="819000" imgH="847800" progId="MS_ClipArt_Gallery.2">
                      <p:embed/>
                    </p:oleObj>
                  </mc:Choice>
                  <mc:Fallback>
                    <p:oleObj name="Clip" r:id="rId17" imgW="819000" imgH="847800" progId="MS_ClipArt_Gallery.2">
                      <p:embed/>
                      <p:pic>
                        <p:nvPicPr>
                          <p:cNvPr id="0" name="Object 5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533">
                <a:extLst>
                  <a:ext uri="{FF2B5EF4-FFF2-40B4-BE49-F238E27FC236}">
                    <a16:creationId xmlns:a16="http://schemas.microsoft.com/office/drawing/2014/main" id="{050A849F-FCF6-45EA-B519-A6378A2A037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68" name="Clip" r:id="rId19" imgW="1266840" imgH="1200240" progId="MS_ClipArt_Gallery.2">
                      <p:embed/>
                    </p:oleObj>
                  </mc:Choice>
                  <mc:Fallback>
                    <p:oleObj name="Clip" r:id="rId19" imgW="1266840" imgH="1200240" progId="MS_ClipArt_Gallery.2">
                      <p:embed/>
                      <p:pic>
                        <p:nvPicPr>
                          <p:cNvPr id="0" name="Object 5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21" name="Group 534">
              <a:extLst>
                <a:ext uri="{FF2B5EF4-FFF2-40B4-BE49-F238E27FC236}">
                  <a16:creationId xmlns:a16="http://schemas.microsoft.com/office/drawing/2014/main" id="{6680A934-0434-44A0-BB7F-9A39EA9DB084}"/>
                </a:ext>
              </a:extLst>
            </p:cNvPr>
            <p:cNvGrpSpPr>
              <a:grpSpLocks/>
            </p:cNvGrpSpPr>
            <p:nvPr/>
          </p:nvGrpSpPr>
          <p:grpSpPr bwMode="auto">
            <a:xfrm>
              <a:off x="4697" y="3131"/>
              <a:ext cx="256" cy="269"/>
              <a:chOff x="2870" y="1518"/>
              <a:chExt cx="292" cy="320"/>
            </a:xfrm>
          </p:grpSpPr>
          <p:graphicFrame>
            <p:nvGraphicFramePr>
              <p:cNvPr id="3079" name="Object 535">
                <a:extLst>
                  <a:ext uri="{FF2B5EF4-FFF2-40B4-BE49-F238E27FC236}">
                    <a16:creationId xmlns:a16="http://schemas.microsoft.com/office/drawing/2014/main" id="{B9B53F8D-3188-40F2-9A60-997EA048F44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69" name="Clip" r:id="rId21" imgW="819000" imgH="847800" progId="MS_ClipArt_Gallery.2">
                      <p:embed/>
                    </p:oleObj>
                  </mc:Choice>
                  <mc:Fallback>
                    <p:oleObj name="Clip" r:id="rId21" imgW="819000" imgH="847800" progId="MS_ClipArt_Gallery.2">
                      <p:embed/>
                      <p:pic>
                        <p:nvPicPr>
                          <p:cNvPr id="0" name="Object 5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536">
                <a:extLst>
                  <a:ext uri="{FF2B5EF4-FFF2-40B4-BE49-F238E27FC236}">
                    <a16:creationId xmlns:a16="http://schemas.microsoft.com/office/drawing/2014/main" id="{9D5F5E3C-A4BF-47EE-B7B4-CDB29269AC46}"/>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70" name="Clip" r:id="rId22" imgW="1266840" imgH="1200240" progId="MS_ClipArt_Gallery.2">
                      <p:embed/>
                    </p:oleObj>
                  </mc:Choice>
                  <mc:Fallback>
                    <p:oleObj name="Clip" r:id="rId22" imgW="1266840" imgH="1200240" progId="MS_ClipArt_Gallery.2">
                      <p:embed/>
                      <p:pic>
                        <p:nvPicPr>
                          <p:cNvPr id="0" name="Object 5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22" name="Group 537">
              <a:extLst>
                <a:ext uri="{FF2B5EF4-FFF2-40B4-BE49-F238E27FC236}">
                  <a16:creationId xmlns:a16="http://schemas.microsoft.com/office/drawing/2014/main" id="{B2DBE440-0E96-45C5-8F80-214874462394}"/>
                </a:ext>
              </a:extLst>
            </p:cNvPr>
            <p:cNvGrpSpPr>
              <a:grpSpLocks/>
            </p:cNvGrpSpPr>
            <p:nvPr/>
          </p:nvGrpSpPr>
          <p:grpSpPr bwMode="auto">
            <a:xfrm>
              <a:off x="4436" y="2952"/>
              <a:ext cx="239" cy="237"/>
              <a:chOff x="4733" y="2082"/>
              <a:chExt cx="272" cy="282"/>
            </a:xfrm>
          </p:grpSpPr>
          <p:graphicFrame>
            <p:nvGraphicFramePr>
              <p:cNvPr id="3078" name="Object 538">
                <a:extLst>
                  <a:ext uri="{FF2B5EF4-FFF2-40B4-BE49-F238E27FC236}">
                    <a16:creationId xmlns:a16="http://schemas.microsoft.com/office/drawing/2014/main" id="{C5FE9A4F-365C-46FA-A8D4-7D89E0091A75}"/>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371" name="Clip" r:id="rId23" imgW="819000" imgH="847800" progId="MS_ClipArt_Gallery.2">
                      <p:embed/>
                    </p:oleObj>
                  </mc:Choice>
                  <mc:Fallback>
                    <p:oleObj name="Clip" r:id="rId23" imgW="819000" imgH="847800" progId="MS_ClipArt_Gallery.2">
                      <p:embed/>
                      <p:pic>
                        <p:nvPicPr>
                          <p:cNvPr id="0" name="Object 5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4" name="Rectangle 539">
                <a:extLst>
                  <a:ext uri="{FF2B5EF4-FFF2-40B4-BE49-F238E27FC236}">
                    <a16:creationId xmlns:a16="http://schemas.microsoft.com/office/drawing/2014/main" id="{278ADB3F-5AFA-44D8-BC2E-B3E9B88DCE0C}"/>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3123" name="Line 540">
              <a:extLst>
                <a:ext uri="{FF2B5EF4-FFF2-40B4-BE49-F238E27FC236}">
                  <a16:creationId xmlns:a16="http://schemas.microsoft.com/office/drawing/2014/main" id="{587FFBD9-A5AC-4509-BB51-8268FA45F80B}"/>
                </a:ext>
              </a:extLst>
            </p:cNvPr>
            <p:cNvSpPr>
              <a:spLocks noChangeShapeType="1"/>
            </p:cNvSpPr>
            <p:nvPr/>
          </p:nvSpPr>
          <p:spPr bwMode="auto">
            <a:xfrm>
              <a:off x="4629" y="289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24" name="Group 541">
              <a:extLst>
                <a:ext uri="{FF2B5EF4-FFF2-40B4-BE49-F238E27FC236}">
                  <a16:creationId xmlns:a16="http://schemas.microsoft.com/office/drawing/2014/main" id="{A41BCA24-4EA8-42B7-B617-8B2F94879146}"/>
                </a:ext>
              </a:extLst>
            </p:cNvPr>
            <p:cNvGrpSpPr>
              <a:grpSpLocks/>
            </p:cNvGrpSpPr>
            <p:nvPr/>
          </p:nvGrpSpPr>
          <p:grpSpPr bwMode="auto">
            <a:xfrm>
              <a:off x="5083" y="2528"/>
              <a:ext cx="131" cy="258"/>
              <a:chOff x="4180" y="783"/>
              <a:chExt cx="150" cy="307"/>
            </a:xfrm>
          </p:grpSpPr>
          <p:sp>
            <p:nvSpPr>
              <p:cNvPr id="3266" name="AutoShape 542">
                <a:extLst>
                  <a:ext uri="{FF2B5EF4-FFF2-40B4-BE49-F238E27FC236}">
                    <a16:creationId xmlns:a16="http://schemas.microsoft.com/office/drawing/2014/main" id="{76C89D53-0231-41EE-9FEC-1B658DE746B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7" name="Rectangle 543">
                <a:extLst>
                  <a:ext uri="{FF2B5EF4-FFF2-40B4-BE49-F238E27FC236}">
                    <a16:creationId xmlns:a16="http://schemas.microsoft.com/office/drawing/2014/main" id="{A56B1D04-8123-447C-8F13-5413A2A4966F}"/>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8" name="Rectangle 544">
                <a:extLst>
                  <a:ext uri="{FF2B5EF4-FFF2-40B4-BE49-F238E27FC236}">
                    <a16:creationId xmlns:a16="http://schemas.microsoft.com/office/drawing/2014/main" id="{19640B2B-D4E1-4ED0-BC78-F0CAC147F4B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9" name="AutoShape 545">
                <a:extLst>
                  <a:ext uri="{FF2B5EF4-FFF2-40B4-BE49-F238E27FC236}">
                    <a16:creationId xmlns:a16="http://schemas.microsoft.com/office/drawing/2014/main" id="{8AAC84A4-C9C1-45F3-B244-7BEC776564C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70" name="Line 546">
                <a:extLst>
                  <a:ext uri="{FF2B5EF4-FFF2-40B4-BE49-F238E27FC236}">
                    <a16:creationId xmlns:a16="http://schemas.microsoft.com/office/drawing/2014/main" id="{2C0C1147-0212-41B8-BC8B-CE291BE974B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1" name="Line 547">
                <a:extLst>
                  <a:ext uri="{FF2B5EF4-FFF2-40B4-BE49-F238E27FC236}">
                    <a16:creationId xmlns:a16="http://schemas.microsoft.com/office/drawing/2014/main" id="{F3B9A988-2740-434B-9BA7-AB92AC18C5F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2" name="Rectangle 548">
                <a:extLst>
                  <a:ext uri="{FF2B5EF4-FFF2-40B4-BE49-F238E27FC236}">
                    <a16:creationId xmlns:a16="http://schemas.microsoft.com/office/drawing/2014/main" id="{57F4FC07-C3A9-4F45-B256-6711C31E7A6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73" name="Rectangle 549">
                <a:extLst>
                  <a:ext uri="{FF2B5EF4-FFF2-40B4-BE49-F238E27FC236}">
                    <a16:creationId xmlns:a16="http://schemas.microsoft.com/office/drawing/2014/main" id="{1FDBBB87-6CB5-4173-A829-9C4494C1111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grpSp>
          <p:nvGrpSpPr>
            <p:cNvPr id="3125" name="Group 550">
              <a:extLst>
                <a:ext uri="{FF2B5EF4-FFF2-40B4-BE49-F238E27FC236}">
                  <a16:creationId xmlns:a16="http://schemas.microsoft.com/office/drawing/2014/main" id="{8A531AAD-BD25-4F84-BD58-3B60F733FFBC}"/>
                </a:ext>
              </a:extLst>
            </p:cNvPr>
            <p:cNvGrpSpPr>
              <a:grpSpLocks/>
            </p:cNvGrpSpPr>
            <p:nvPr/>
          </p:nvGrpSpPr>
          <p:grpSpPr bwMode="auto">
            <a:xfrm>
              <a:off x="5075" y="2808"/>
              <a:ext cx="131" cy="258"/>
              <a:chOff x="4180" y="783"/>
              <a:chExt cx="150" cy="307"/>
            </a:xfrm>
          </p:grpSpPr>
          <p:sp>
            <p:nvSpPr>
              <p:cNvPr id="3258" name="AutoShape 551">
                <a:extLst>
                  <a:ext uri="{FF2B5EF4-FFF2-40B4-BE49-F238E27FC236}">
                    <a16:creationId xmlns:a16="http://schemas.microsoft.com/office/drawing/2014/main" id="{6239FDDD-D7AA-41C2-8241-434E079AEEE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59" name="Rectangle 552">
                <a:extLst>
                  <a:ext uri="{FF2B5EF4-FFF2-40B4-BE49-F238E27FC236}">
                    <a16:creationId xmlns:a16="http://schemas.microsoft.com/office/drawing/2014/main" id="{6AA58140-BAF0-44E2-8AE0-7A148E72476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0" name="Rectangle 553">
                <a:extLst>
                  <a:ext uri="{FF2B5EF4-FFF2-40B4-BE49-F238E27FC236}">
                    <a16:creationId xmlns:a16="http://schemas.microsoft.com/office/drawing/2014/main" id="{6E685860-F09B-4363-BC49-44487381F7B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1" name="AutoShape 554">
                <a:extLst>
                  <a:ext uri="{FF2B5EF4-FFF2-40B4-BE49-F238E27FC236}">
                    <a16:creationId xmlns:a16="http://schemas.microsoft.com/office/drawing/2014/main" id="{44689194-A9FA-4562-810A-F64CB9B9716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2" name="Line 555">
                <a:extLst>
                  <a:ext uri="{FF2B5EF4-FFF2-40B4-BE49-F238E27FC236}">
                    <a16:creationId xmlns:a16="http://schemas.microsoft.com/office/drawing/2014/main" id="{EBF67643-1D9E-4C08-B997-B91CBE3D6CA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3" name="Line 556">
                <a:extLst>
                  <a:ext uri="{FF2B5EF4-FFF2-40B4-BE49-F238E27FC236}">
                    <a16:creationId xmlns:a16="http://schemas.microsoft.com/office/drawing/2014/main" id="{9BEE9A59-575B-4D3B-A981-238365693B6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4" name="Rectangle 557">
                <a:extLst>
                  <a:ext uri="{FF2B5EF4-FFF2-40B4-BE49-F238E27FC236}">
                    <a16:creationId xmlns:a16="http://schemas.microsoft.com/office/drawing/2014/main" id="{101A4C09-BE93-48E5-8309-69CC25E26F9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65" name="Rectangle 558">
                <a:extLst>
                  <a:ext uri="{FF2B5EF4-FFF2-40B4-BE49-F238E27FC236}">
                    <a16:creationId xmlns:a16="http://schemas.microsoft.com/office/drawing/2014/main" id="{6A9CE4EF-F662-4371-BDD2-AB95BA8779A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sp>
          <p:nvSpPr>
            <p:cNvPr id="3126" name="Line 559">
              <a:extLst>
                <a:ext uri="{FF2B5EF4-FFF2-40B4-BE49-F238E27FC236}">
                  <a16:creationId xmlns:a16="http://schemas.microsoft.com/office/drawing/2014/main" id="{D2EAD80B-910C-4AE6-8A24-91CF5D7C1858}"/>
                </a:ext>
              </a:extLst>
            </p:cNvPr>
            <p:cNvSpPr>
              <a:spLocks noChangeShapeType="1"/>
            </p:cNvSpPr>
            <p:nvPr/>
          </p:nvSpPr>
          <p:spPr bwMode="auto">
            <a:xfrm rot="5400000" flipH="1">
              <a:off x="4839" y="2764"/>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60">
              <a:extLst>
                <a:ext uri="{FF2B5EF4-FFF2-40B4-BE49-F238E27FC236}">
                  <a16:creationId xmlns:a16="http://schemas.microsoft.com/office/drawing/2014/main" id="{75AF17A1-80B0-4074-8AC0-7C1976FF7194}"/>
                </a:ext>
              </a:extLst>
            </p:cNvPr>
            <p:cNvSpPr>
              <a:spLocks noChangeShapeType="1"/>
            </p:cNvSpPr>
            <p:nvPr/>
          </p:nvSpPr>
          <p:spPr bwMode="auto">
            <a:xfrm rot="-5400000">
              <a:off x="5063" y="2922"/>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61">
              <a:extLst>
                <a:ext uri="{FF2B5EF4-FFF2-40B4-BE49-F238E27FC236}">
                  <a16:creationId xmlns:a16="http://schemas.microsoft.com/office/drawing/2014/main" id="{8A5D52C9-88E1-49E8-A098-11CF990E8DD3}"/>
                </a:ext>
              </a:extLst>
            </p:cNvPr>
            <p:cNvSpPr>
              <a:spLocks noChangeShapeType="1"/>
            </p:cNvSpPr>
            <p:nvPr/>
          </p:nvSpPr>
          <p:spPr bwMode="auto">
            <a:xfrm rot="-5400000">
              <a:off x="5056" y="2627"/>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62">
              <a:extLst>
                <a:ext uri="{FF2B5EF4-FFF2-40B4-BE49-F238E27FC236}">
                  <a16:creationId xmlns:a16="http://schemas.microsoft.com/office/drawing/2014/main" id="{9B9686BB-FC1D-4FBF-8490-222B40B424E4}"/>
                </a:ext>
              </a:extLst>
            </p:cNvPr>
            <p:cNvSpPr>
              <a:spLocks noChangeShapeType="1"/>
            </p:cNvSpPr>
            <p:nvPr/>
          </p:nvSpPr>
          <p:spPr bwMode="auto">
            <a:xfrm flipV="1">
              <a:off x="4224" y="1456"/>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63">
              <a:extLst>
                <a:ext uri="{FF2B5EF4-FFF2-40B4-BE49-F238E27FC236}">
                  <a16:creationId xmlns:a16="http://schemas.microsoft.com/office/drawing/2014/main" id="{3E964E9E-B40A-4009-B4B6-30A6535D60F1}"/>
                </a:ext>
              </a:extLst>
            </p:cNvPr>
            <p:cNvSpPr>
              <a:spLocks noChangeShapeType="1"/>
            </p:cNvSpPr>
            <p:nvPr/>
          </p:nvSpPr>
          <p:spPr bwMode="auto">
            <a:xfrm>
              <a:off x="4813" y="1446"/>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64">
              <a:extLst>
                <a:ext uri="{FF2B5EF4-FFF2-40B4-BE49-F238E27FC236}">
                  <a16:creationId xmlns:a16="http://schemas.microsoft.com/office/drawing/2014/main" id="{57BC47DC-9CEC-4434-87F8-B286C91170A9}"/>
                </a:ext>
              </a:extLst>
            </p:cNvPr>
            <p:cNvSpPr>
              <a:spLocks noChangeShapeType="1"/>
            </p:cNvSpPr>
            <p:nvPr/>
          </p:nvSpPr>
          <p:spPr bwMode="auto">
            <a:xfrm flipH="1">
              <a:off x="5140" y="1658"/>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65">
              <a:extLst>
                <a:ext uri="{FF2B5EF4-FFF2-40B4-BE49-F238E27FC236}">
                  <a16:creationId xmlns:a16="http://schemas.microsoft.com/office/drawing/2014/main" id="{09EE9C2A-F814-4FD2-9424-050AFE95EAB3}"/>
                </a:ext>
              </a:extLst>
            </p:cNvPr>
            <p:cNvSpPr>
              <a:spLocks noChangeShapeType="1"/>
            </p:cNvSpPr>
            <p:nvPr/>
          </p:nvSpPr>
          <p:spPr bwMode="auto">
            <a:xfrm>
              <a:off x="4655" y="1517"/>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3" name="Line 566">
              <a:extLst>
                <a:ext uri="{FF2B5EF4-FFF2-40B4-BE49-F238E27FC236}">
                  <a16:creationId xmlns:a16="http://schemas.microsoft.com/office/drawing/2014/main" id="{B23CC142-0C60-423A-AAD6-8A71C4A26F0B}"/>
                </a:ext>
              </a:extLst>
            </p:cNvPr>
            <p:cNvSpPr>
              <a:spLocks noChangeShapeType="1"/>
            </p:cNvSpPr>
            <p:nvPr/>
          </p:nvSpPr>
          <p:spPr bwMode="auto">
            <a:xfrm>
              <a:off x="4671" y="1925"/>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67">
              <a:extLst>
                <a:ext uri="{FF2B5EF4-FFF2-40B4-BE49-F238E27FC236}">
                  <a16:creationId xmlns:a16="http://schemas.microsoft.com/office/drawing/2014/main" id="{5EC7171E-3531-4E8B-BA8A-28683A9807FE}"/>
                </a:ext>
              </a:extLst>
            </p:cNvPr>
            <p:cNvSpPr>
              <a:spLocks noChangeShapeType="1"/>
            </p:cNvSpPr>
            <p:nvPr/>
          </p:nvSpPr>
          <p:spPr bwMode="auto">
            <a:xfrm flipH="1">
              <a:off x="4961" y="2218"/>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568">
              <a:extLst>
                <a:ext uri="{FF2B5EF4-FFF2-40B4-BE49-F238E27FC236}">
                  <a16:creationId xmlns:a16="http://schemas.microsoft.com/office/drawing/2014/main" id="{63841221-774F-4675-B1B4-04807F07197D}"/>
                </a:ext>
              </a:extLst>
            </p:cNvPr>
            <p:cNvSpPr>
              <a:spLocks noChangeShapeType="1"/>
            </p:cNvSpPr>
            <p:nvPr/>
          </p:nvSpPr>
          <p:spPr bwMode="auto">
            <a:xfrm flipH="1">
              <a:off x="4818" y="1638"/>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569">
              <a:extLst>
                <a:ext uri="{FF2B5EF4-FFF2-40B4-BE49-F238E27FC236}">
                  <a16:creationId xmlns:a16="http://schemas.microsoft.com/office/drawing/2014/main" id="{8B7EE56F-9EBF-47BE-B07D-849B4A2E71DF}"/>
                </a:ext>
              </a:extLst>
            </p:cNvPr>
            <p:cNvSpPr>
              <a:spLocks noChangeShapeType="1"/>
            </p:cNvSpPr>
            <p:nvPr/>
          </p:nvSpPr>
          <p:spPr bwMode="auto">
            <a:xfrm flipH="1">
              <a:off x="4824" y="1285"/>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570">
              <a:extLst>
                <a:ext uri="{FF2B5EF4-FFF2-40B4-BE49-F238E27FC236}">
                  <a16:creationId xmlns:a16="http://schemas.microsoft.com/office/drawing/2014/main" id="{E09D8E1E-0057-4F53-973C-EE3B62C32FAB}"/>
                </a:ext>
              </a:extLst>
            </p:cNvPr>
            <p:cNvSpPr>
              <a:spLocks noChangeShapeType="1"/>
            </p:cNvSpPr>
            <p:nvPr/>
          </p:nvSpPr>
          <p:spPr bwMode="auto">
            <a:xfrm flipH="1">
              <a:off x="5276" y="1396"/>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38" name="Group 571">
              <a:extLst>
                <a:ext uri="{FF2B5EF4-FFF2-40B4-BE49-F238E27FC236}">
                  <a16:creationId xmlns:a16="http://schemas.microsoft.com/office/drawing/2014/main" id="{1848CE69-F3D6-47C5-BCE9-7660F42E8AC2}"/>
                </a:ext>
              </a:extLst>
            </p:cNvPr>
            <p:cNvGrpSpPr>
              <a:grpSpLocks/>
            </p:cNvGrpSpPr>
            <p:nvPr/>
          </p:nvGrpSpPr>
          <p:grpSpPr bwMode="auto">
            <a:xfrm>
              <a:off x="3897" y="1517"/>
              <a:ext cx="316" cy="147"/>
              <a:chOff x="3600" y="219"/>
              <a:chExt cx="360" cy="175"/>
            </a:xfrm>
          </p:grpSpPr>
          <p:sp>
            <p:nvSpPr>
              <p:cNvPr id="3245" name="Oval 572">
                <a:extLst>
                  <a:ext uri="{FF2B5EF4-FFF2-40B4-BE49-F238E27FC236}">
                    <a16:creationId xmlns:a16="http://schemas.microsoft.com/office/drawing/2014/main" id="{842A63BB-5731-4923-AEAD-DB135C383AF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46" name="Line 573">
                <a:extLst>
                  <a:ext uri="{FF2B5EF4-FFF2-40B4-BE49-F238E27FC236}">
                    <a16:creationId xmlns:a16="http://schemas.microsoft.com/office/drawing/2014/main" id="{C2F33C6F-EA66-40B1-9AB1-0DE833914CB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7" name="Line 574">
                <a:extLst>
                  <a:ext uri="{FF2B5EF4-FFF2-40B4-BE49-F238E27FC236}">
                    <a16:creationId xmlns:a16="http://schemas.microsoft.com/office/drawing/2014/main" id="{D91C9410-EED8-431A-9E9E-A3D3CA004D5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8" name="Rectangle 575">
                <a:extLst>
                  <a:ext uri="{FF2B5EF4-FFF2-40B4-BE49-F238E27FC236}">
                    <a16:creationId xmlns:a16="http://schemas.microsoft.com/office/drawing/2014/main" id="{75134238-C7FD-42D9-8840-C79BD74223E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249" name="Oval 576">
                <a:extLst>
                  <a:ext uri="{FF2B5EF4-FFF2-40B4-BE49-F238E27FC236}">
                    <a16:creationId xmlns:a16="http://schemas.microsoft.com/office/drawing/2014/main" id="{4FC3C065-298B-4112-9BC4-6786ECCE9EE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250" name="Group 577">
                <a:extLst>
                  <a:ext uri="{FF2B5EF4-FFF2-40B4-BE49-F238E27FC236}">
                    <a16:creationId xmlns:a16="http://schemas.microsoft.com/office/drawing/2014/main" id="{356E6A5C-9AAB-4538-A94E-1180EB3E1783}"/>
                  </a:ext>
                </a:extLst>
              </p:cNvPr>
              <p:cNvGrpSpPr>
                <a:grpSpLocks/>
              </p:cNvGrpSpPr>
              <p:nvPr/>
            </p:nvGrpSpPr>
            <p:grpSpPr bwMode="auto">
              <a:xfrm>
                <a:off x="3686" y="244"/>
                <a:ext cx="177" cy="66"/>
                <a:chOff x="2848" y="848"/>
                <a:chExt cx="140" cy="98"/>
              </a:xfrm>
            </p:grpSpPr>
            <p:sp>
              <p:nvSpPr>
                <p:cNvPr id="3255" name="Line 578">
                  <a:extLst>
                    <a:ext uri="{FF2B5EF4-FFF2-40B4-BE49-F238E27FC236}">
                      <a16:creationId xmlns:a16="http://schemas.microsoft.com/office/drawing/2014/main" id="{C4A61EFC-9689-4438-A4A5-D322412AC7B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6" name="Line 579">
                  <a:extLst>
                    <a:ext uri="{FF2B5EF4-FFF2-40B4-BE49-F238E27FC236}">
                      <a16:creationId xmlns:a16="http://schemas.microsoft.com/office/drawing/2014/main" id="{0D9F6761-D0A3-495E-8C6B-0EFEA99BEEA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7" name="Line 580">
                  <a:extLst>
                    <a:ext uri="{FF2B5EF4-FFF2-40B4-BE49-F238E27FC236}">
                      <a16:creationId xmlns:a16="http://schemas.microsoft.com/office/drawing/2014/main" id="{636E23E6-E8F3-47FF-B1A2-CE1C96667E3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51" name="Group 581">
                <a:extLst>
                  <a:ext uri="{FF2B5EF4-FFF2-40B4-BE49-F238E27FC236}">
                    <a16:creationId xmlns:a16="http://schemas.microsoft.com/office/drawing/2014/main" id="{72601B16-6449-4D02-BA0E-D6BF5FE84F60}"/>
                  </a:ext>
                </a:extLst>
              </p:cNvPr>
              <p:cNvGrpSpPr>
                <a:grpSpLocks/>
              </p:cNvGrpSpPr>
              <p:nvPr/>
            </p:nvGrpSpPr>
            <p:grpSpPr bwMode="auto">
              <a:xfrm flipV="1">
                <a:off x="3686" y="243"/>
                <a:ext cx="177" cy="66"/>
                <a:chOff x="2848" y="848"/>
                <a:chExt cx="140" cy="98"/>
              </a:xfrm>
            </p:grpSpPr>
            <p:sp>
              <p:nvSpPr>
                <p:cNvPr id="3252" name="Line 582">
                  <a:extLst>
                    <a:ext uri="{FF2B5EF4-FFF2-40B4-BE49-F238E27FC236}">
                      <a16:creationId xmlns:a16="http://schemas.microsoft.com/office/drawing/2014/main" id="{C444FAAB-398F-495E-86F0-A197EC00FF3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3" name="Line 583">
                  <a:extLst>
                    <a:ext uri="{FF2B5EF4-FFF2-40B4-BE49-F238E27FC236}">
                      <a16:creationId xmlns:a16="http://schemas.microsoft.com/office/drawing/2014/main" id="{62C6E09A-AC38-4CE8-B5D3-EEE01A69765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4" name="Line 584">
                  <a:extLst>
                    <a:ext uri="{FF2B5EF4-FFF2-40B4-BE49-F238E27FC236}">
                      <a16:creationId xmlns:a16="http://schemas.microsoft.com/office/drawing/2014/main" id="{6C702E01-532C-41A2-92DE-3078AA35CD1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39" name="Group 585">
              <a:extLst>
                <a:ext uri="{FF2B5EF4-FFF2-40B4-BE49-F238E27FC236}">
                  <a16:creationId xmlns:a16="http://schemas.microsoft.com/office/drawing/2014/main" id="{567AB842-63BB-4EDC-89CA-E9E6B06DB29F}"/>
                </a:ext>
              </a:extLst>
            </p:cNvPr>
            <p:cNvGrpSpPr>
              <a:grpSpLocks/>
            </p:cNvGrpSpPr>
            <p:nvPr/>
          </p:nvGrpSpPr>
          <p:grpSpPr bwMode="auto">
            <a:xfrm>
              <a:off x="4497" y="1373"/>
              <a:ext cx="316" cy="147"/>
              <a:chOff x="3600" y="219"/>
              <a:chExt cx="360" cy="175"/>
            </a:xfrm>
          </p:grpSpPr>
          <p:sp>
            <p:nvSpPr>
              <p:cNvPr id="3232" name="Oval 586">
                <a:extLst>
                  <a:ext uri="{FF2B5EF4-FFF2-40B4-BE49-F238E27FC236}">
                    <a16:creationId xmlns:a16="http://schemas.microsoft.com/office/drawing/2014/main" id="{806E7FBB-5942-4E92-BFD5-07C35ADE59B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33" name="Line 587">
                <a:extLst>
                  <a:ext uri="{FF2B5EF4-FFF2-40B4-BE49-F238E27FC236}">
                    <a16:creationId xmlns:a16="http://schemas.microsoft.com/office/drawing/2014/main" id="{048F7666-01D1-4933-885C-967304C6F32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4" name="Line 588">
                <a:extLst>
                  <a:ext uri="{FF2B5EF4-FFF2-40B4-BE49-F238E27FC236}">
                    <a16:creationId xmlns:a16="http://schemas.microsoft.com/office/drawing/2014/main" id="{8A978636-C6D6-46A0-AD6D-9BF9FE7BF91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 name="Rectangle 589">
                <a:extLst>
                  <a:ext uri="{FF2B5EF4-FFF2-40B4-BE49-F238E27FC236}">
                    <a16:creationId xmlns:a16="http://schemas.microsoft.com/office/drawing/2014/main" id="{AEF6DD34-76D2-4286-94ED-512611B9E12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236" name="Oval 590">
                <a:extLst>
                  <a:ext uri="{FF2B5EF4-FFF2-40B4-BE49-F238E27FC236}">
                    <a16:creationId xmlns:a16="http://schemas.microsoft.com/office/drawing/2014/main" id="{0F77EC5B-7011-45F6-8B80-CA3B395C792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237" name="Group 591">
                <a:extLst>
                  <a:ext uri="{FF2B5EF4-FFF2-40B4-BE49-F238E27FC236}">
                    <a16:creationId xmlns:a16="http://schemas.microsoft.com/office/drawing/2014/main" id="{0F05378D-19E9-4CB9-BED1-71D7158614D8}"/>
                  </a:ext>
                </a:extLst>
              </p:cNvPr>
              <p:cNvGrpSpPr>
                <a:grpSpLocks/>
              </p:cNvGrpSpPr>
              <p:nvPr/>
            </p:nvGrpSpPr>
            <p:grpSpPr bwMode="auto">
              <a:xfrm>
                <a:off x="3686" y="244"/>
                <a:ext cx="177" cy="66"/>
                <a:chOff x="2848" y="848"/>
                <a:chExt cx="140" cy="98"/>
              </a:xfrm>
            </p:grpSpPr>
            <p:sp>
              <p:nvSpPr>
                <p:cNvPr id="3242" name="Line 592">
                  <a:extLst>
                    <a:ext uri="{FF2B5EF4-FFF2-40B4-BE49-F238E27FC236}">
                      <a16:creationId xmlns:a16="http://schemas.microsoft.com/office/drawing/2014/main" id="{A981C655-CA3E-48A8-82BA-D7595B48340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3" name="Line 593">
                  <a:extLst>
                    <a:ext uri="{FF2B5EF4-FFF2-40B4-BE49-F238E27FC236}">
                      <a16:creationId xmlns:a16="http://schemas.microsoft.com/office/drawing/2014/main" id="{3E6D08DB-03B6-4C6A-B625-344D140272B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4" name="Line 594">
                  <a:extLst>
                    <a:ext uri="{FF2B5EF4-FFF2-40B4-BE49-F238E27FC236}">
                      <a16:creationId xmlns:a16="http://schemas.microsoft.com/office/drawing/2014/main" id="{26CF9C22-103F-4AB0-8634-84D03FA0705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38" name="Group 595">
                <a:extLst>
                  <a:ext uri="{FF2B5EF4-FFF2-40B4-BE49-F238E27FC236}">
                    <a16:creationId xmlns:a16="http://schemas.microsoft.com/office/drawing/2014/main" id="{00F4540C-5A9B-43FA-97AA-B1BD12173B25}"/>
                  </a:ext>
                </a:extLst>
              </p:cNvPr>
              <p:cNvGrpSpPr>
                <a:grpSpLocks/>
              </p:cNvGrpSpPr>
              <p:nvPr/>
            </p:nvGrpSpPr>
            <p:grpSpPr bwMode="auto">
              <a:xfrm flipV="1">
                <a:off x="3686" y="243"/>
                <a:ext cx="177" cy="66"/>
                <a:chOff x="2848" y="848"/>
                <a:chExt cx="140" cy="98"/>
              </a:xfrm>
            </p:grpSpPr>
            <p:sp>
              <p:nvSpPr>
                <p:cNvPr id="3239" name="Line 596">
                  <a:extLst>
                    <a:ext uri="{FF2B5EF4-FFF2-40B4-BE49-F238E27FC236}">
                      <a16:creationId xmlns:a16="http://schemas.microsoft.com/office/drawing/2014/main" id="{7B257A7D-9134-438B-853B-A28DC493AD1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0" name="Line 597">
                  <a:extLst>
                    <a:ext uri="{FF2B5EF4-FFF2-40B4-BE49-F238E27FC236}">
                      <a16:creationId xmlns:a16="http://schemas.microsoft.com/office/drawing/2014/main" id="{733ED003-6A7A-452A-9F6B-4F69F6CB960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1" name="Line 598">
                  <a:extLst>
                    <a:ext uri="{FF2B5EF4-FFF2-40B4-BE49-F238E27FC236}">
                      <a16:creationId xmlns:a16="http://schemas.microsoft.com/office/drawing/2014/main" id="{2BCE4582-0570-4327-8BDB-260A898D866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0" name="Group 599">
              <a:extLst>
                <a:ext uri="{FF2B5EF4-FFF2-40B4-BE49-F238E27FC236}">
                  <a16:creationId xmlns:a16="http://schemas.microsoft.com/office/drawing/2014/main" id="{AF4A29E9-25A4-4C3C-B679-71907BE4D958}"/>
                </a:ext>
              </a:extLst>
            </p:cNvPr>
            <p:cNvGrpSpPr>
              <a:grpSpLocks/>
            </p:cNvGrpSpPr>
            <p:nvPr/>
          </p:nvGrpSpPr>
          <p:grpSpPr bwMode="auto">
            <a:xfrm>
              <a:off x="4508" y="1787"/>
              <a:ext cx="316" cy="147"/>
              <a:chOff x="3600" y="219"/>
              <a:chExt cx="360" cy="175"/>
            </a:xfrm>
          </p:grpSpPr>
          <p:sp>
            <p:nvSpPr>
              <p:cNvPr id="3219" name="Oval 600">
                <a:extLst>
                  <a:ext uri="{FF2B5EF4-FFF2-40B4-BE49-F238E27FC236}">
                    <a16:creationId xmlns:a16="http://schemas.microsoft.com/office/drawing/2014/main" id="{AA568F16-63B5-4B92-B5EA-6336C6ED63A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20" name="Line 601">
                <a:extLst>
                  <a:ext uri="{FF2B5EF4-FFF2-40B4-BE49-F238E27FC236}">
                    <a16:creationId xmlns:a16="http://schemas.microsoft.com/office/drawing/2014/main" id="{10F4315A-566B-4397-B32A-4C166C430325}"/>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1" name="Line 602">
                <a:extLst>
                  <a:ext uri="{FF2B5EF4-FFF2-40B4-BE49-F238E27FC236}">
                    <a16:creationId xmlns:a16="http://schemas.microsoft.com/office/drawing/2014/main" id="{4CD1180C-6F5B-413A-8FDE-C922CB23C09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2" name="Rectangle 603">
                <a:extLst>
                  <a:ext uri="{FF2B5EF4-FFF2-40B4-BE49-F238E27FC236}">
                    <a16:creationId xmlns:a16="http://schemas.microsoft.com/office/drawing/2014/main" id="{F6FBBEA4-EDC3-4A72-89AD-C9F79B9F49A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223" name="Oval 604">
                <a:extLst>
                  <a:ext uri="{FF2B5EF4-FFF2-40B4-BE49-F238E27FC236}">
                    <a16:creationId xmlns:a16="http://schemas.microsoft.com/office/drawing/2014/main" id="{C989DDC0-F43C-4907-A73C-6AA5AD474F4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224" name="Group 605">
                <a:extLst>
                  <a:ext uri="{FF2B5EF4-FFF2-40B4-BE49-F238E27FC236}">
                    <a16:creationId xmlns:a16="http://schemas.microsoft.com/office/drawing/2014/main" id="{F9BADBE0-5FE5-48D7-AD8A-D96E8340977E}"/>
                  </a:ext>
                </a:extLst>
              </p:cNvPr>
              <p:cNvGrpSpPr>
                <a:grpSpLocks/>
              </p:cNvGrpSpPr>
              <p:nvPr/>
            </p:nvGrpSpPr>
            <p:grpSpPr bwMode="auto">
              <a:xfrm>
                <a:off x="3686" y="244"/>
                <a:ext cx="177" cy="66"/>
                <a:chOff x="2848" y="848"/>
                <a:chExt cx="140" cy="98"/>
              </a:xfrm>
            </p:grpSpPr>
            <p:sp>
              <p:nvSpPr>
                <p:cNvPr id="3229" name="Line 606">
                  <a:extLst>
                    <a:ext uri="{FF2B5EF4-FFF2-40B4-BE49-F238E27FC236}">
                      <a16:creationId xmlns:a16="http://schemas.microsoft.com/office/drawing/2014/main" id="{03AD5A96-945E-4006-BF21-385E593FC66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0" name="Line 607">
                  <a:extLst>
                    <a:ext uri="{FF2B5EF4-FFF2-40B4-BE49-F238E27FC236}">
                      <a16:creationId xmlns:a16="http://schemas.microsoft.com/office/drawing/2014/main" id="{1CD5D26B-6A70-4F5E-81B5-86E95093571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1" name="Line 608">
                  <a:extLst>
                    <a:ext uri="{FF2B5EF4-FFF2-40B4-BE49-F238E27FC236}">
                      <a16:creationId xmlns:a16="http://schemas.microsoft.com/office/drawing/2014/main" id="{BE23F092-53C2-4D92-893A-0BAF623C768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25" name="Group 609">
                <a:extLst>
                  <a:ext uri="{FF2B5EF4-FFF2-40B4-BE49-F238E27FC236}">
                    <a16:creationId xmlns:a16="http://schemas.microsoft.com/office/drawing/2014/main" id="{2E5AADD5-D837-4C94-977C-A8177520FB66}"/>
                  </a:ext>
                </a:extLst>
              </p:cNvPr>
              <p:cNvGrpSpPr>
                <a:grpSpLocks/>
              </p:cNvGrpSpPr>
              <p:nvPr/>
            </p:nvGrpSpPr>
            <p:grpSpPr bwMode="auto">
              <a:xfrm flipV="1">
                <a:off x="3686" y="243"/>
                <a:ext cx="177" cy="66"/>
                <a:chOff x="2848" y="848"/>
                <a:chExt cx="140" cy="98"/>
              </a:xfrm>
            </p:grpSpPr>
            <p:sp>
              <p:nvSpPr>
                <p:cNvPr id="3226" name="Line 610">
                  <a:extLst>
                    <a:ext uri="{FF2B5EF4-FFF2-40B4-BE49-F238E27FC236}">
                      <a16:creationId xmlns:a16="http://schemas.microsoft.com/office/drawing/2014/main" id="{A342E210-6D48-4B8A-B592-8B24E886763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7" name="Line 611">
                  <a:extLst>
                    <a:ext uri="{FF2B5EF4-FFF2-40B4-BE49-F238E27FC236}">
                      <a16:creationId xmlns:a16="http://schemas.microsoft.com/office/drawing/2014/main" id="{76E1024D-6D42-41CE-8FA2-DA52E52E581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8" name="Line 612">
                  <a:extLst>
                    <a:ext uri="{FF2B5EF4-FFF2-40B4-BE49-F238E27FC236}">
                      <a16:creationId xmlns:a16="http://schemas.microsoft.com/office/drawing/2014/main" id="{B56890AA-9D50-4EA1-87A0-4CC8ABD1DA1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1" name="Group 613">
              <a:extLst>
                <a:ext uri="{FF2B5EF4-FFF2-40B4-BE49-F238E27FC236}">
                  <a16:creationId xmlns:a16="http://schemas.microsoft.com/office/drawing/2014/main" id="{11FE96A6-BC21-4C7A-8DDC-85A907A3858E}"/>
                </a:ext>
              </a:extLst>
            </p:cNvPr>
            <p:cNvGrpSpPr>
              <a:grpSpLocks/>
            </p:cNvGrpSpPr>
            <p:nvPr/>
          </p:nvGrpSpPr>
          <p:grpSpPr bwMode="auto">
            <a:xfrm>
              <a:off x="5119" y="1504"/>
              <a:ext cx="315" cy="147"/>
              <a:chOff x="3600" y="219"/>
              <a:chExt cx="360" cy="175"/>
            </a:xfrm>
          </p:grpSpPr>
          <p:sp>
            <p:nvSpPr>
              <p:cNvPr id="3206" name="Oval 614">
                <a:extLst>
                  <a:ext uri="{FF2B5EF4-FFF2-40B4-BE49-F238E27FC236}">
                    <a16:creationId xmlns:a16="http://schemas.microsoft.com/office/drawing/2014/main" id="{F30C4FF3-A51A-46D4-980A-4B941C42C7E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207" name="Line 615">
                <a:extLst>
                  <a:ext uri="{FF2B5EF4-FFF2-40B4-BE49-F238E27FC236}">
                    <a16:creationId xmlns:a16="http://schemas.microsoft.com/office/drawing/2014/main" id="{1C4D31CB-CE74-403A-AC3A-71840AA1C4E9}"/>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8" name="Line 616">
                <a:extLst>
                  <a:ext uri="{FF2B5EF4-FFF2-40B4-BE49-F238E27FC236}">
                    <a16:creationId xmlns:a16="http://schemas.microsoft.com/office/drawing/2014/main" id="{85D2A21F-1CC0-4266-ACA6-33EA409A11D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9" name="Rectangle 617">
                <a:extLst>
                  <a:ext uri="{FF2B5EF4-FFF2-40B4-BE49-F238E27FC236}">
                    <a16:creationId xmlns:a16="http://schemas.microsoft.com/office/drawing/2014/main" id="{43D8028B-945B-4D0B-A69B-9832D68973E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210" name="Oval 618">
                <a:extLst>
                  <a:ext uri="{FF2B5EF4-FFF2-40B4-BE49-F238E27FC236}">
                    <a16:creationId xmlns:a16="http://schemas.microsoft.com/office/drawing/2014/main" id="{E1B6B6EE-3787-4D14-89FE-0EC2B7F367D7}"/>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211" name="Group 619">
                <a:extLst>
                  <a:ext uri="{FF2B5EF4-FFF2-40B4-BE49-F238E27FC236}">
                    <a16:creationId xmlns:a16="http://schemas.microsoft.com/office/drawing/2014/main" id="{36655A20-B8B7-4AC6-809D-185F0444AA69}"/>
                  </a:ext>
                </a:extLst>
              </p:cNvPr>
              <p:cNvGrpSpPr>
                <a:grpSpLocks/>
              </p:cNvGrpSpPr>
              <p:nvPr/>
            </p:nvGrpSpPr>
            <p:grpSpPr bwMode="auto">
              <a:xfrm>
                <a:off x="3686" y="244"/>
                <a:ext cx="177" cy="66"/>
                <a:chOff x="2848" y="848"/>
                <a:chExt cx="140" cy="98"/>
              </a:xfrm>
            </p:grpSpPr>
            <p:sp>
              <p:nvSpPr>
                <p:cNvPr id="3216" name="Line 620">
                  <a:extLst>
                    <a:ext uri="{FF2B5EF4-FFF2-40B4-BE49-F238E27FC236}">
                      <a16:creationId xmlns:a16="http://schemas.microsoft.com/office/drawing/2014/main" id="{79A1C683-49C5-4EED-9F56-971CBA47069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7" name="Line 621">
                  <a:extLst>
                    <a:ext uri="{FF2B5EF4-FFF2-40B4-BE49-F238E27FC236}">
                      <a16:creationId xmlns:a16="http://schemas.microsoft.com/office/drawing/2014/main" id="{30369549-DD31-4957-8366-8FFC56053F2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8" name="Line 622">
                  <a:extLst>
                    <a:ext uri="{FF2B5EF4-FFF2-40B4-BE49-F238E27FC236}">
                      <a16:creationId xmlns:a16="http://schemas.microsoft.com/office/drawing/2014/main" id="{8D35A45A-3E3B-42DC-8B24-641F1E6E452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12" name="Group 623">
                <a:extLst>
                  <a:ext uri="{FF2B5EF4-FFF2-40B4-BE49-F238E27FC236}">
                    <a16:creationId xmlns:a16="http://schemas.microsoft.com/office/drawing/2014/main" id="{97A8EDE5-11D1-4D54-B567-ED9BB98CA680}"/>
                  </a:ext>
                </a:extLst>
              </p:cNvPr>
              <p:cNvGrpSpPr>
                <a:grpSpLocks/>
              </p:cNvGrpSpPr>
              <p:nvPr/>
            </p:nvGrpSpPr>
            <p:grpSpPr bwMode="auto">
              <a:xfrm flipV="1">
                <a:off x="3686" y="243"/>
                <a:ext cx="177" cy="66"/>
                <a:chOff x="2848" y="848"/>
                <a:chExt cx="140" cy="98"/>
              </a:xfrm>
            </p:grpSpPr>
            <p:sp>
              <p:nvSpPr>
                <p:cNvPr id="3213" name="Line 624">
                  <a:extLst>
                    <a:ext uri="{FF2B5EF4-FFF2-40B4-BE49-F238E27FC236}">
                      <a16:creationId xmlns:a16="http://schemas.microsoft.com/office/drawing/2014/main" id="{52F9DABC-B413-4E39-86BD-1B21D9BB998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4" name="Line 625">
                  <a:extLst>
                    <a:ext uri="{FF2B5EF4-FFF2-40B4-BE49-F238E27FC236}">
                      <a16:creationId xmlns:a16="http://schemas.microsoft.com/office/drawing/2014/main" id="{D3BBD9A4-1BC9-40BB-8657-A0DFA41089F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 name="Line 626">
                  <a:extLst>
                    <a:ext uri="{FF2B5EF4-FFF2-40B4-BE49-F238E27FC236}">
                      <a16:creationId xmlns:a16="http://schemas.microsoft.com/office/drawing/2014/main" id="{404F765D-6277-4526-A842-1A086BAC2AB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2" name="Group 627">
              <a:extLst>
                <a:ext uri="{FF2B5EF4-FFF2-40B4-BE49-F238E27FC236}">
                  <a16:creationId xmlns:a16="http://schemas.microsoft.com/office/drawing/2014/main" id="{AED8BD1E-5155-43CF-8A50-566C628DF555}"/>
                </a:ext>
              </a:extLst>
            </p:cNvPr>
            <p:cNvGrpSpPr>
              <a:grpSpLocks/>
            </p:cNvGrpSpPr>
            <p:nvPr/>
          </p:nvGrpSpPr>
          <p:grpSpPr bwMode="auto">
            <a:xfrm>
              <a:off x="4997" y="2069"/>
              <a:ext cx="316" cy="147"/>
              <a:chOff x="3600" y="219"/>
              <a:chExt cx="360" cy="175"/>
            </a:xfrm>
          </p:grpSpPr>
          <p:sp>
            <p:nvSpPr>
              <p:cNvPr id="3193" name="Oval 628">
                <a:extLst>
                  <a:ext uri="{FF2B5EF4-FFF2-40B4-BE49-F238E27FC236}">
                    <a16:creationId xmlns:a16="http://schemas.microsoft.com/office/drawing/2014/main" id="{7246F137-DAAB-4DF3-9D9B-2D522A76BDD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94" name="Line 629">
                <a:extLst>
                  <a:ext uri="{FF2B5EF4-FFF2-40B4-BE49-F238E27FC236}">
                    <a16:creationId xmlns:a16="http://schemas.microsoft.com/office/drawing/2014/main" id="{8C26295E-0A7E-474B-81F0-E706095F38A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5" name="Line 630">
                <a:extLst>
                  <a:ext uri="{FF2B5EF4-FFF2-40B4-BE49-F238E27FC236}">
                    <a16:creationId xmlns:a16="http://schemas.microsoft.com/office/drawing/2014/main" id="{7D7A548F-8AE3-44D6-B9C3-E460675E3C1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6" name="Rectangle 631">
                <a:extLst>
                  <a:ext uri="{FF2B5EF4-FFF2-40B4-BE49-F238E27FC236}">
                    <a16:creationId xmlns:a16="http://schemas.microsoft.com/office/drawing/2014/main" id="{F8AD4995-14EA-42ED-A376-18FD4BC19E2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197" name="Oval 632">
                <a:extLst>
                  <a:ext uri="{FF2B5EF4-FFF2-40B4-BE49-F238E27FC236}">
                    <a16:creationId xmlns:a16="http://schemas.microsoft.com/office/drawing/2014/main" id="{99E47FBC-CEB1-404E-AB81-A29546CD038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198" name="Group 633">
                <a:extLst>
                  <a:ext uri="{FF2B5EF4-FFF2-40B4-BE49-F238E27FC236}">
                    <a16:creationId xmlns:a16="http://schemas.microsoft.com/office/drawing/2014/main" id="{AD44DEF4-C520-4E69-AAC7-E04A4871D2C7}"/>
                  </a:ext>
                </a:extLst>
              </p:cNvPr>
              <p:cNvGrpSpPr>
                <a:grpSpLocks/>
              </p:cNvGrpSpPr>
              <p:nvPr/>
            </p:nvGrpSpPr>
            <p:grpSpPr bwMode="auto">
              <a:xfrm>
                <a:off x="3686" y="244"/>
                <a:ext cx="177" cy="66"/>
                <a:chOff x="2848" y="848"/>
                <a:chExt cx="140" cy="98"/>
              </a:xfrm>
            </p:grpSpPr>
            <p:sp>
              <p:nvSpPr>
                <p:cNvPr id="3203" name="Line 634">
                  <a:extLst>
                    <a:ext uri="{FF2B5EF4-FFF2-40B4-BE49-F238E27FC236}">
                      <a16:creationId xmlns:a16="http://schemas.microsoft.com/office/drawing/2014/main" id="{C7762AB4-ED5D-4D03-A5FC-F4377B20D3F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4" name="Line 635">
                  <a:extLst>
                    <a:ext uri="{FF2B5EF4-FFF2-40B4-BE49-F238E27FC236}">
                      <a16:creationId xmlns:a16="http://schemas.microsoft.com/office/drawing/2014/main" id="{67EA4C7A-5F68-4F8E-95D3-5FC22DDD4A3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5" name="Line 636">
                  <a:extLst>
                    <a:ext uri="{FF2B5EF4-FFF2-40B4-BE49-F238E27FC236}">
                      <a16:creationId xmlns:a16="http://schemas.microsoft.com/office/drawing/2014/main" id="{256EDF57-B28B-4128-91CC-F3EE1DBDE1C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99" name="Group 637">
                <a:extLst>
                  <a:ext uri="{FF2B5EF4-FFF2-40B4-BE49-F238E27FC236}">
                    <a16:creationId xmlns:a16="http://schemas.microsoft.com/office/drawing/2014/main" id="{8D184AF8-224B-4C84-B522-EB0CF7327511}"/>
                  </a:ext>
                </a:extLst>
              </p:cNvPr>
              <p:cNvGrpSpPr>
                <a:grpSpLocks/>
              </p:cNvGrpSpPr>
              <p:nvPr/>
            </p:nvGrpSpPr>
            <p:grpSpPr bwMode="auto">
              <a:xfrm flipV="1">
                <a:off x="3686" y="243"/>
                <a:ext cx="177" cy="66"/>
                <a:chOff x="2848" y="848"/>
                <a:chExt cx="140" cy="98"/>
              </a:xfrm>
            </p:grpSpPr>
            <p:sp>
              <p:nvSpPr>
                <p:cNvPr id="3200" name="Line 638">
                  <a:extLst>
                    <a:ext uri="{FF2B5EF4-FFF2-40B4-BE49-F238E27FC236}">
                      <a16:creationId xmlns:a16="http://schemas.microsoft.com/office/drawing/2014/main" id="{88678D45-A984-44BD-B272-4684E5E39EA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1" name="Line 639">
                  <a:extLst>
                    <a:ext uri="{FF2B5EF4-FFF2-40B4-BE49-F238E27FC236}">
                      <a16:creationId xmlns:a16="http://schemas.microsoft.com/office/drawing/2014/main" id="{0A54A572-1777-446E-A419-E230B57A2C2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2" name="Line 640">
                  <a:extLst>
                    <a:ext uri="{FF2B5EF4-FFF2-40B4-BE49-F238E27FC236}">
                      <a16:creationId xmlns:a16="http://schemas.microsoft.com/office/drawing/2014/main" id="{04CF9779-0052-47BE-8942-1F04ABDF8D8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3" name="Group 641">
              <a:extLst>
                <a:ext uri="{FF2B5EF4-FFF2-40B4-BE49-F238E27FC236}">
                  <a16:creationId xmlns:a16="http://schemas.microsoft.com/office/drawing/2014/main" id="{BEABC8BF-642B-4BA5-A350-6463D3995A26}"/>
                </a:ext>
              </a:extLst>
            </p:cNvPr>
            <p:cNvGrpSpPr>
              <a:grpSpLocks/>
            </p:cNvGrpSpPr>
            <p:nvPr/>
          </p:nvGrpSpPr>
          <p:grpSpPr bwMode="auto">
            <a:xfrm>
              <a:off x="4787" y="2437"/>
              <a:ext cx="316" cy="148"/>
              <a:chOff x="3600" y="219"/>
              <a:chExt cx="360" cy="175"/>
            </a:xfrm>
          </p:grpSpPr>
          <p:sp>
            <p:nvSpPr>
              <p:cNvPr id="3180" name="Oval 642">
                <a:extLst>
                  <a:ext uri="{FF2B5EF4-FFF2-40B4-BE49-F238E27FC236}">
                    <a16:creationId xmlns:a16="http://schemas.microsoft.com/office/drawing/2014/main" id="{1548DC0F-0D15-4CF1-833C-663B76D6318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81" name="Line 643">
                <a:extLst>
                  <a:ext uri="{FF2B5EF4-FFF2-40B4-BE49-F238E27FC236}">
                    <a16:creationId xmlns:a16="http://schemas.microsoft.com/office/drawing/2014/main" id="{1BCBB46C-D759-4FF0-94F8-BF0D61D629A3}"/>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 name="Line 644">
                <a:extLst>
                  <a:ext uri="{FF2B5EF4-FFF2-40B4-BE49-F238E27FC236}">
                    <a16:creationId xmlns:a16="http://schemas.microsoft.com/office/drawing/2014/main" id="{493ECA61-EFD2-487F-B1CB-8DDF26E9AE0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 name="Rectangle 645">
                <a:extLst>
                  <a:ext uri="{FF2B5EF4-FFF2-40B4-BE49-F238E27FC236}">
                    <a16:creationId xmlns:a16="http://schemas.microsoft.com/office/drawing/2014/main" id="{E6102872-2922-43F9-8B1F-12BFBA640C6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184" name="Oval 646">
                <a:extLst>
                  <a:ext uri="{FF2B5EF4-FFF2-40B4-BE49-F238E27FC236}">
                    <a16:creationId xmlns:a16="http://schemas.microsoft.com/office/drawing/2014/main" id="{8AF1F7DB-9A92-4C82-8021-32DDA59CFBE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185" name="Group 647">
                <a:extLst>
                  <a:ext uri="{FF2B5EF4-FFF2-40B4-BE49-F238E27FC236}">
                    <a16:creationId xmlns:a16="http://schemas.microsoft.com/office/drawing/2014/main" id="{4DEE2601-07B0-48BB-8676-B3152E4B9CBF}"/>
                  </a:ext>
                </a:extLst>
              </p:cNvPr>
              <p:cNvGrpSpPr>
                <a:grpSpLocks/>
              </p:cNvGrpSpPr>
              <p:nvPr/>
            </p:nvGrpSpPr>
            <p:grpSpPr bwMode="auto">
              <a:xfrm>
                <a:off x="3686" y="244"/>
                <a:ext cx="177" cy="66"/>
                <a:chOff x="2848" y="848"/>
                <a:chExt cx="140" cy="98"/>
              </a:xfrm>
            </p:grpSpPr>
            <p:sp>
              <p:nvSpPr>
                <p:cNvPr id="3190" name="Line 648">
                  <a:extLst>
                    <a:ext uri="{FF2B5EF4-FFF2-40B4-BE49-F238E27FC236}">
                      <a16:creationId xmlns:a16="http://schemas.microsoft.com/office/drawing/2014/main" id="{5971598A-BCB1-45D9-BF22-92D006C5C0C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 name="Line 649">
                  <a:extLst>
                    <a:ext uri="{FF2B5EF4-FFF2-40B4-BE49-F238E27FC236}">
                      <a16:creationId xmlns:a16="http://schemas.microsoft.com/office/drawing/2014/main" id="{1B10ACE1-BD4C-4AE6-B06A-7E5B83CB567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2" name="Line 650">
                  <a:extLst>
                    <a:ext uri="{FF2B5EF4-FFF2-40B4-BE49-F238E27FC236}">
                      <a16:creationId xmlns:a16="http://schemas.microsoft.com/office/drawing/2014/main" id="{69C44AA2-108A-4011-A273-1A034E68B01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86" name="Group 651">
                <a:extLst>
                  <a:ext uri="{FF2B5EF4-FFF2-40B4-BE49-F238E27FC236}">
                    <a16:creationId xmlns:a16="http://schemas.microsoft.com/office/drawing/2014/main" id="{0483F284-AD43-4B0C-9F55-96F33530BFA0}"/>
                  </a:ext>
                </a:extLst>
              </p:cNvPr>
              <p:cNvGrpSpPr>
                <a:grpSpLocks/>
              </p:cNvGrpSpPr>
              <p:nvPr/>
            </p:nvGrpSpPr>
            <p:grpSpPr bwMode="auto">
              <a:xfrm flipV="1">
                <a:off x="3686" y="243"/>
                <a:ext cx="177" cy="66"/>
                <a:chOff x="2848" y="848"/>
                <a:chExt cx="140" cy="98"/>
              </a:xfrm>
            </p:grpSpPr>
            <p:sp>
              <p:nvSpPr>
                <p:cNvPr id="3187" name="Line 652">
                  <a:extLst>
                    <a:ext uri="{FF2B5EF4-FFF2-40B4-BE49-F238E27FC236}">
                      <a16:creationId xmlns:a16="http://schemas.microsoft.com/office/drawing/2014/main" id="{366DED7C-8C25-468C-B4B2-B88B7559F19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 name="Line 653">
                  <a:extLst>
                    <a:ext uri="{FF2B5EF4-FFF2-40B4-BE49-F238E27FC236}">
                      <a16:creationId xmlns:a16="http://schemas.microsoft.com/office/drawing/2014/main" id="{E35D65AE-A94B-48A1-90C5-547F4EB2C0A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 name="Line 654">
                  <a:extLst>
                    <a:ext uri="{FF2B5EF4-FFF2-40B4-BE49-F238E27FC236}">
                      <a16:creationId xmlns:a16="http://schemas.microsoft.com/office/drawing/2014/main" id="{388ACBE3-8B78-4EEB-AB0E-6D4C52D707C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4" name="Group 655">
              <a:extLst>
                <a:ext uri="{FF2B5EF4-FFF2-40B4-BE49-F238E27FC236}">
                  <a16:creationId xmlns:a16="http://schemas.microsoft.com/office/drawing/2014/main" id="{9BF02B8A-293F-430E-97E9-DD8B3CF3528A}"/>
                </a:ext>
              </a:extLst>
            </p:cNvPr>
            <p:cNvGrpSpPr>
              <a:grpSpLocks/>
            </p:cNvGrpSpPr>
            <p:nvPr/>
          </p:nvGrpSpPr>
          <p:grpSpPr bwMode="auto">
            <a:xfrm>
              <a:off x="4403" y="2745"/>
              <a:ext cx="315" cy="147"/>
              <a:chOff x="3600" y="219"/>
              <a:chExt cx="360" cy="175"/>
            </a:xfrm>
          </p:grpSpPr>
          <p:sp>
            <p:nvSpPr>
              <p:cNvPr id="3167" name="Oval 656">
                <a:extLst>
                  <a:ext uri="{FF2B5EF4-FFF2-40B4-BE49-F238E27FC236}">
                    <a16:creationId xmlns:a16="http://schemas.microsoft.com/office/drawing/2014/main" id="{41EE240D-7E7B-4BA4-8491-5DDAF12B8E3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68" name="Line 657">
                <a:extLst>
                  <a:ext uri="{FF2B5EF4-FFF2-40B4-BE49-F238E27FC236}">
                    <a16:creationId xmlns:a16="http://schemas.microsoft.com/office/drawing/2014/main" id="{440CA266-F81F-45E0-B648-BB7781E9812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9" name="Line 658">
                <a:extLst>
                  <a:ext uri="{FF2B5EF4-FFF2-40B4-BE49-F238E27FC236}">
                    <a16:creationId xmlns:a16="http://schemas.microsoft.com/office/drawing/2014/main" id="{25C2D2EE-9289-467D-B9B7-C7873652E81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0" name="Rectangle 659">
                <a:extLst>
                  <a:ext uri="{FF2B5EF4-FFF2-40B4-BE49-F238E27FC236}">
                    <a16:creationId xmlns:a16="http://schemas.microsoft.com/office/drawing/2014/main" id="{A3B0D491-82EC-410D-BCBB-246B04AD011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171" name="Oval 660">
                <a:extLst>
                  <a:ext uri="{FF2B5EF4-FFF2-40B4-BE49-F238E27FC236}">
                    <a16:creationId xmlns:a16="http://schemas.microsoft.com/office/drawing/2014/main" id="{D18A0358-B5AB-475B-ADBB-226ED89E80E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172" name="Group 661">
                <a:extLst>
                  <a:ext uri="{FF2B5EF4-FFF2-40B4-BE49-F238E27FC236}">
                    <a16:creationId xmlns:a16="http://schemas.microsoft.com/office/drawing/2014/main" id="{2055A1D5-332E-4FB5-B77D-C6B04C90C26E}"/>
                  </a:ext>
                </a:extLst>
              </p:cNvPr>
              <p:cNvGrpSpPr>
                <a:grpSpLocks/>
              </p:cNvGrpSpPr>
              <p:nvPr/>
            </p:nvGrpSpPr>
            <p:grpSpPr bwMode="auto">
              <a:xfrm>
                <a:off x="3686" y="244"/>
                <a:ext cx="177" cy="66"/>
                <a:chOff x="2848" y="848"/>
                <a:chExt cx="140" cy="98"/>
              </a:xfrm>
            </p:grpSpPr>
            <p:sp>
              <p:nvSpPr>
                <p:cNvPr id="3177" name="Line 662">
                  <a:extLst>
                    <a:ext uri="{FF2B5EF4-FFF2-40B4-BE49-F238E27FC236}">
                      <a16:creationId xmlns:a16="http://schemas.microsoft.com/office/drawing/2014/main" id="{A976452C-4A3F-48D7-9B42-2E30DB67DB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 name="Line 663">
                  <a:extLst>
                    <a:ext uri="{FF2B5EF4-FFF2-40B4-BE49-F238E27FC236}">
                      <a16:creationId xmlns:a16="http://schemas.microsoft.com/office/drawing/2014/main" id="{0C696CF4-CAA9-4BA1-9A3D-B42AE50FEA3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 name="Line 664">
                  <a:extLst>
                    <a:ext uri="{FF2B5EF4-FFF2-40B4-BE49-F238E27FC236}">
                      <a16:creationId xmlns:a16="http://schemas.microsoft.com/office/drawing/2014/main" id="{5591C01C-802C-41E4-A18E-19FC9ECAE45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3" name="Group 665">
                <a:extLst>
                  <a:ext uri="{FF2B5EF4-FFF2-40B4-BE49-F238E27FC236}">
                    <a16:creationId xmlns:a16="http://schemas.microsoft.com/office/drawing/2014/main" id="{666B084B-73CE-40D3-8F26-9D5EF7203AB0}"/>
                  </a:ext>
                </a:extLst>
              </p:cNvPr>
              <p:cNvGrpSpPr>
                <a:grpSpLocks/>
              </p:cNvGrpSpPr>
              <p:nvPr/>
            </p:nvGrpSpPr>
            <p:grpSpPr bwMode="auto">
              <a:xfrm flipV="1">
                <a:off x="3686" y="243"/>
                <a:ext cx="177" cy="66"/>
                <a:chOff x="2848" y="848"/>
                <a:chExt cx="140" cy="98"/>
              </a:xfrm>
            </p:grpSpPr>
            <p:sp>
              <p:nvSpPr>
                <p:cNvPr id="3174" name="Line 666">
                  <a:extLst>
                    <a:ext uri="{FF2B5EF4-FFF2-40B4-BE49-F238E27FC236}">
                      <a16:creationId xmlns:a16="http://schemas.microsoft.com/office/drawing/2014/main" id="{3567A331-B1E6-488A-9831-057A1FA1E8D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 name="Line 667">
                  <a:extLst>
                    <a:ext uri="{FF2B5EF4-FFF2-40B4-BE49-F238E27FC236}">
                      <a16:creationId xmlns:a16="http://schemas.microsoft.com/office/drawing/2014/main" id="{FBB3B09A-8013-420E-A240-D19E7B73B3F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 name="Line 668">
                  <a:extLst>
                    <a:ext uri="{FF2B5EF4-FFF2-40B4-BE49-F238E27FC236}">
                      <a16:creationId xmlns:a16="http://schemas.microsoft.com/office/drawing/2014/main" id="{A367871B-C246-43BB-ADFA-F29CAA39F8A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145" name="Group 669">
              <a:extLst>
                <a:ext uri="{FF2B5EF4-FFF2-40B4-BE49-F238E27FC236}">
                  <a16:creationId xmlns:a16="http://schemas.microsoft.com/office/drawing/2014/main" id="{87DB5C5D-2207-4DB2-8C09-C116EBB03760}"/>
                </a:ext>
              </a:extLst>
            </p:cNvPr>
            <p:cNvGrpSpPr>
              <a:grpSpLocks/>
            </p:cNvGrpSpPr>
            <p:nvPr/>
          </p:nvGrpSpPr>
          <p:grpSpPr bwMode="auto">
            <a:xfrm>
              <a:off x="3897" y="2508"/>
              <a:ext cx="316" cy="147"/>
              <a:chOff x="3600" y="219"/>
              <a:chExt cx="360" cy="175"/>
            </a:xfrm>
          </p:grpSpPr>
          <p:sp>
            <p:nvSpPr>
              <p:cNvPr id="3154" name="Oval 670">
                <a:extLst>
                  <a:ext uri="{FF2B5EF4-FFF2-40B4-BE49-F238E27FC236}">
                    <a16:creationId xmlns:a16="http://schemas.microsoft.com/office/drawing/2014/main" id="{B0FA6F90-6933-422B-885C-70E210C42693}"/>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sp>
            <p:nvSpPr>
              <p:cNvPr id="3155" name="Line 671">
                <a:extLst>
                  <a:ext uri="{FF2B5EF4-FFF2-40B4-BE49-F238E27FC236}">
                    <a16:creationId xmlns:a16="http://schemas.microsoft.com/office/drawing/2014/main" id="{EAB236AE-1EA3-487A-8ECD-0202C1E8A49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6" name="Line 672">
                <a:extLst>
                  <a:ext uri="{FF2B5EF4-FFF2-40B4-BE49-F238E27FC236}">
                    <a16:creationId xmlns:a16="http://schemas.microsoft.com/office/drawing/2014/main" id="{6FC90443-F61D-461B-8ACD-76F82F4F43F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7" name="Rectangle 673">
                <a:extLst>
                  <a:ext uri="{FF2B5EF4-FFF2-40B4-BE49-F238E27FC236}">
                    <a16:creationId xmlns:a16="http://schemas.microsoft.com/office/drawing/2014/main" id="{5ECD31A4-D063-4577-8F4A-E7B012CB72A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pPr algn="ctr">
                  <a:spcBef>
                    <a:spcPct val="0"/>
                  </a:spcBef>
                  <a:buClrTx/>
                  <a:buSzTx/>
                  <a:buFontTx/>
                  <a:buNone/>
                </a:pPr>
                <a:endParaRPr lang="zh-CN" altLang="en-US">
                  <a:latin typeface="Times New Roman" panose="02020603050405020304" pitchFamily="18" charset="0"/>
                  <a:ea typeface="宋体" panose="02010600030101010101" pitchFamily="2" charset="-122"/>
                </a:endParaRPr>
              </a:p>
            </p:txBody>
          </p:sp>
          <p:sp>
            <p:nvSpPr>
              <p:cNvPr id="3158" name="Oval 674">
                <a:extLst>
                  <a:ext uri="{FF2B5EF4-FFF2-40B4-BE49-F238E27FC236}">
                    <a16:creationId xmlns:a16="http://schemas.microsoft.com/office/drawing/2014/main" id="{FBDC9448-DBDF-4FCF-958C-1580F1EACEF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p>
            </p:txBody>
          </p:sp>
          <p:grpSp>
            <p:nvGrpSpPr>
              <p:cNvPr id="3159" name="Group 675">
                <a:extLst>
                  <a:ext uri="{FF2B5EF4-FFF2-40B4-BE49-F238E27FC236}">
                    <a16:creationId xmlns:a16="http://schemas.microsoft.com/office/drawing/2014/main" id="{50AF2633-A92D-44FD-B6CE-5D79FC11116E}"/>
                  </a:ext>
                </a:extLst>
              </p:cNvPr>
              <p:cNvGrpSpPr>
                <a:grpSpLocks/>
              </p:cNvGrpSpPr>
              <p:nvPr/>
            </p:nvGrpSpPr>
            <p:grpSpPr bwMode="auto">
              <a:xfrm>
                <a:off x="3686" y="244"/>
                <a:ext cx="177" cy="66"/>
                <a:chOff x="2848" y="848"/>
                <a:chExt cx="140" cy="98"/>
              </a:xfrm>
            </p:grpSpPr>
            <p:sp>
              <p:nvSpPr>
                <p:cNvPr id="3164" name="Line 676">
                  <a:extLst>
                    <a:ext uri="{FF2B5EF4-FFF2-40B4-BE49-F238E27FC236}">
                      <a16:creationId xmlns:a16="http://schemas.microsoft.com/office/drawing/2014/main" id="{93243336-B881-4AFA-9F06-275C9678B3D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5" name="Line 677">
                  <a:extLst>
                    <a:ext uri="{FF2B5EF4-FFF2-40B4-BE49-F238E27FC236}">
                      <a16:creationId xmlns:a16="http://schemas.microsoft.com/office/drawing/2014/main" id="{A28489A4-F15A-4F9E-B137-9F159675BFD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6" name="Line 678">
                  <a:extLst>
                    <a:ext uri="{FF2B5EF4-FFF2-40B4-BE49-F238E27FC236}">
                      <a16:creationId xmlns:a16="http://schemas.microsoft.com/office/drawing/2014/main" id="{AE347A37-E57F-42CF-B0E9-8185260ACAB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60" name="Group 679">
                <a:extLst>
                  <a:ext uri="{FF2B5EF4-FFF2-40B4-BE49-F238E27FC236}">
                    <a16:creationId xmlns:a16="http://schemas.microsoft.com/office/drawing/2014/main" id="{427EED33-1D21-4A26-A003-2170CE4F6C12}"/>
                  </a:ext>
                </a:extLst>
              </p:cNvPr>
              <p:cNvGrpSpPr>
                <a:grpSpLocks/>
              </p:cNvGrpSpPr>
              <p:nvPr/>
            </p:nvGrpSpPr>
            <p:grpSpPr bwMode="auto">
              <a:xfrm flipV="1">
                <a:off x="3686" y="243"/>
                <a:ext cx="177" cy="66"/>
                <a:chOff x="2848" y="848"/>
                <a:chExt cx="140" cy="98"/>
              </a:xfrm>
            </p:grpSpPr>
            <p:sp>
              <p:nvSpPr>
                <p:cNvPr id="3161" name="Line 680">
                  <a:extLst>
                    <a:ext uri="{FF2B5EF4-FFF2-40B4-BE49-F238E27FC236}">
                      <a16:creationId xmlns:a16="http://schemas.microsoft.com/office/drawing/2014/main" id="{4EE927FA-1A85-4865-94FC-FE1F537FB38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2" name="Line 681">
                  <a:extLst>
                    <a:ext uri="{FF2B5EF4-FFF2-40B4-BE49-F238E27FC236}">
                      <a16:creationId xmlns:a16="http://schemas.microsoft.com/office/drawing/2014/main" id="{C8AB275B-22D0-406E-AE6F-3B8DDBB53C4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3" name="Line 682">
                  <a:extLst>
                    <a:ext uri="{FF2B5EF4-FFF2-40B4-BE49-F238E27FC236}">
                      <a16:creationId xmlns:a16="http://schemas.microsoft.com/office/drawing/2014/main" id="{E6EA6025-D836-4D69-827E-5DF9614B613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46" name="Line 683">
              <a:extLst>
                <a:ext uri="{FF2B5EF4-FFF2-40B4-BE49-F238E27FC236}">
                  <a16:creationId xmlns:a16="http://schemas.microsoft.com/office/drawing/2014/main" id="{3D724D80-3434-41AF-B954-FB5118A38B6B}"/>
                </a:ext>
              </a:extLst>
            </p:cNvPr>
            <p:cNvSpPr>
              <a:spLocks noChangeShapeType="1"/>
            </p:cNvSpPr>
            <p:nvPr/>
          </p:nvSpPr>
          <p:spPr bwMode="auto">
            <a:xfrm flipV="1">
              <a:off x="4058" y="2642"/>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684">
              <a:extLst>
                <a:ext uri="{FF2B5EF4-FFF2-40B4-BE49-F238E27FC236}">
                  <a16:creationId xmlns:a16="http://schemas.microsoft.com/office/drawing/2014/main" id="{37625AD1-CCB9-4ACF-B805-E653A3875AAB}"/>
                </a:ext>
              </a:extLst>
            </p:cNvPr>
            <p:cNvSpPr>
              <a:spLocks noChangeShapeType="1"/>
            </p:cNvSpPr>
            <p:nvPr/>
          </p:nvSpPr>
          <p:spPr bwMode="auto">
            <a:xfrm>
              <a:off x="3504" y="1728"/>
              <a:ext cx="144" cy="4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685">
              <a:extLst>
                <a:ext uri="{FF2B5EF4-FFF2-40B4-BE49-F238E27FC236}">
                  <a16:creationId xmlns:a16="http://schemas.microsoft.com/office/drawing/2014/main" id="{341863DD-5C79-4152-97B9-9C5113F33023}"/>
                </a:ext>
              </a:extLst>
            </p:cNvPr>
            <p:cNvSpPr>
              <a:spLocks noChangeShapeType="1"/>
            </p:cNvSpPr>
            <p:nvPr/>
          </p:nvSpPr>
          <p:spPr bwMode="auto">
            <a:xfrm>
              <a:off x="3456" y="1776"/>
              <a:ext cx="144" cy="48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686">
              <a:extLst>
                <a:ext uri="{FF2B5EF4-FFF2-40B4-BE49-F238E27FC236}">
                  <a16:creationId xmlns:a16="http://schemas.microsoft.com/office/drawing/2014/main" id="{1ADC25BB-9B98-45E5-A0D2-B4874FD287E7}"/>
                </a:ext>
              </a:extLst>
            </p:cNvPr>
            <p:cNvSpPr>
              <a:spLocks noChangeShapeType="1"/>
            </p:cNvSpPr>
            <p:nvPr/>
          </p:nvSpPr>
          <p:spPr bwMode="auto">
            <a:xfrm>
              <a:off x="3456" y="1392"/>
              <a:ext cx="672" cy="1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687">
              <a:extLst>
                <a:ext uri="{FF2B5EF4-FFF2-40B4-BE49-F238E27FC236}">
                  <a16:creationId xmlns:a16="http://schemas.microsoft.com/office/drawing/2014/main" id="{92F039ED-15CD-45B8-A8E9-A3D157B49BF9}"/>
                </a:ext>
              </a:extLst>
            </p:cNvPr>
            <p:cNvSpPr>
              <a:spLocks noChangeShapeType="1"/>
            </p:cNvSpPr>
            <p:nvPr/>
          </p:nvSpPr>
          <p:spPr bwMode="auto">
            <a:xfrm>
              <a:off x="3552" y="1440"/>
              <a:ext cx="672" cy="148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688">
              <a:extLst>
                <a:ext uri="{FF2B5EF4-FFF2-40B4-BE49-F238E27FC236}">
                  <a16:creationId xmlns:a16="http://schemas.microsoft.com/office/drawing/2014/main" id="{61DFFD1A-8391-4138-9E01-4CF97E18E335}"/>
                </a:ext>
              </a:extLst>
            </p:cNvPr>
            <p:cNvSpPr>
              <a:spLocks noChangeShapeType="1"/>
            </p:cNvSpPr>
            <p:nvPr/>
          </p:nvSpPr>
          <p:spPr bwMode="auto">
            <a:xfrm>
              <a:off x="3840" y="2976"/>
              <a:ext cx="1008" cy="38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689">
              <a:extLst>
                <a:ext uri="{FF2B5EF4-FFF2-40B4-BE49-F238E27FC236}">
                  <a16:creationId xmlns:a16="http://schemas.microsoft.com/office/drawing/2014/main" id="{124D7CED-2223-4AC0-8301-3A3799B1F577}"/>
                </a:ext>
              </a:extLst>
            </p:cNvPr>
            <p:cNvSpPr>
              <a:spLocks noChangeShapeType="1"/>
            </p:cNvSpPr>
            <p:nvPr/>
          </p:nvSpPr>
          <p:spPr bwMode="auto">
            <a:xfrm>
              <a:off x="3888" y="2928"/>
              <a:ext cx="912" cy="3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Text Box 690">
              <a:extLst>
                <a:ext uri="{FF2B5EF4-FFF2-40B4-BE49-F238E27FC236}">
                  <a16:creationId xmlns:a16="http://schemas.microsoft.com/office/drawing/2014/main" id="{5B66DC10-6B80-4F3A-BF70-BA1CB2961117}"/>
                </a:ext>
              </a:extLst>
            </p:cNvPr>
            <p:cNvSpPr txBox="1">
              <a:spLocks noChangeArrowheads="1"/>
            </p:cNvSpPr>
            <p:nvPr/>
          </p:nvSpPr>
          <p:spPr bwMode="auto">
            <a:xfrm>
              <a:off x="3673" y="349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1pPr>
              <a:lvl2pPr marL="742950" indent="-28575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2pPr>
              <a:lvl3pPr marL="11430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3pPr>
              <a:lvl4pPr marL="16002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4pPr>
              <a:lvl5pPr marL="2057400" indent="-228600" eaLnBrk="0" hangingPunct="0">
                <a:spcBef>
                  <a:spcPct val="20000"/>
                </a:spcBef>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黑体" panose="02010609060101010101" pitchFamily="49" charset="-122"/>
                </a:defRPr>
              </a:lvl9pPr>
            </a:lstStyle>
            <a:p>
              <a:endParaRPr lang="zh-CN" altLang="en-US">
                <a:ea typeface="宋体" panose="02010600030101010101" pitchFamily="2" charset="-122"/>
              </a:endParaRPr>
            </a:p>
          </p:txBody>
        </p:sp>
      </p:grpSp>
      <p:sp>
        <p:nvSpPr>
          <p:cNvPr id="3308" name="Rectangle 2">
            <a:extLst>
              <a:ext uri="{FF2B5EF4-FFF2-40B4-BE49-F238E27FC236}">
                <a16:creationId xmlns:a16="http://schemas.microsoft.com/office/drawing/2014/main" id="{569DC730-1B74-4644-BD47-43C4836AB128}"/>
              </a:ext>
            </a:extLst>
          </p:cNvPr>
          <p:cNvSpPr>
            <a:spLocks noChangeArrowheads="1"/>
          </p:cNvSpPr>
          <p:nvPr/>
        </p:nvSpPr>
        <p:spPr bwMode="auto">
          <a:xfrm>
            <a:off x="0" y="0"/>
            <a:ext cx="8931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defRPr kumimoji="1" sz="3600">
                <a:solidFill>
                  <a:srgbClr val="FFFF00"/>
                </a:solidFill>
                <a:latin typeface="黑体" panose="02010609060101010101" pitchFamily="49" charset="-122"/>
                <a:ea typeface="黑体" panose="02010609060101010101" pitchFamily="49" charset="-122"/>
              </a:defRPr>
            </a:lvl1pPr>
            <a:lvl2pPr latinLnBrk="1">
              <a:defRPr kumimoji="1" sz="3600">
                <a:solidFill>
                  <a:srgbClr val="FFFF00"/>
                </a:solidFill>
                <a:latin typeface="黑体" panose="02010609060101010101" pitchFamily="49" charset="-122"/>
                <a:ea typeface="黑体" panose="02010609060101010101" pitchFamily="49" charset="-122"/>
              </a:defRPr>
            </a:lvl2pPr>
            <a:lvl3pPr latinLnBrk="1">
              <a:defRPr kumimoji="1" sz="3600">
                <a:solidFill>
                  <a:srgbClr val="FFFF00"/>
                </a:solidFill>
                <a:latin typeface="黑体" panose="02010609060101010101" pitchFamily="49" charset="-122"/>
                <a:ea typeface="黑体" panose="02010609060101010101" pitchFamily="49" charset="-122"/>
              </a:defRPr>
            </a:lvl3pPr>
            <a:lvl4pPr latinLnBrk="1">
              <a:defRPr kumimoji="1" sz="3600">
                <a:solidFill>
                  <a:srgbClr val="FFFF00"/>
                </a:solidFill>
                <a:latin typeface="黑体" panose="02010609060101010101" pitchFamily="49" charset="-122"/>
                <a:ea typeface="黑体" panose="02010609060101010101" pitchFamily="49" charset="-122"/>
              </a:defRPr>
            </a:lvl4pPr>
            <a:lvl5pPr latinLnBrk="1">
              <a:defRPr kumimoji="1" sz="3600">
                <a:solidFill>
                  <a:srgbClr val="FFFF00"/>
                </a:solidFill>
                <a:latin typeface="黑体" panose="02010609060101010101" pitchFamily="49" charset="-122"/>
                <a:ea typeface="黑体" panose="02010609060101010101" pitchFamily="49" charset="-122"/>
              </a:defRPr>
            </a:lvl5pPr>
            <a:lvl6pPr marL="4572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6pPr>
            <a:lvl7pPr marL="9144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7pPr>
            <a:lvl8pPr marL="13716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8pPr>
            <a:lvl9pPr marL="1828800" fontAlgn="base" latinLnBrk="1">
              <a:spcBef>
                <a:spcPct val="0"/>
              </a:spcBef>
              <a:spcAft>
                <a:spcPct val="0"/>
              </a:spcAft>
              <a:defRPr kumimoji="1" sz="3600">
                <a:solidFill>
                  <a:srgbClr val="FFFF00"/>
                </a:solidFill>
                <a:latin typeface="黑体" panose="02010609060101010101" pitchFamily="49" charset="-122"/>
                <a:ea typeface="黑体" panose="02010609060101010101" pitchFamily="49" charset="-122"/>
              </a:defRPr>
            </a:lvl9pPr>
          </a:lstStyle>
          <a:p>
            <a:r>
              <a:rPr lang="zh-CN" altLang="en-US" sz="4000"/>
              <a:t> </a:t>
            </a:r>
            <a:r>
              <a:rPr lang="en-US" altLang="zh-CN" sz="4000"/>
              <a:t>P2P</a:t>
            </a:r>
            <a:r>
              <a:rPr lang="zh-CN" altLang="en-US" sz="4000"/>
              <a:t>体系结构</a:t>
            </a:r>
            <a:endParaRPr lang="en-US" altLang="zh-CN" sz="4000"/>
          </a:p>
        </p:txBody>
      </p:sp>
      <p:sp>
        <p:nvSpPr>
          <p:cNvPr id="3310" name="Rectangle 460">
            <a:extLst>
              <a:ext uri="{FF2B5EF4-FFF2-40B4-BE49-F238E27FC236}">
                <a16:creationId xmlns:a16="http://schemas.microsoft.com/office/drawing/2014/main" id="{428383A4-4916-405F-A0B9-643D17216001}"/>
              </a:ext>
            </a:extLst>
          </p:cNvPr>
          <p:cNvSpPr>
            <a:spLocks noChangeArrowheads="1"/>
          </p:cNvSpPr>
          <p:nvPr/>
        </p:nvSpPr>
        <p:spPr bwMode="auto">
          <a:xfrm>
            <a:off x="468313" y="1185863"/>
            <a:ext cx="4202112"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Ø"/>
              <a:defRPr kumimoji="1" sz="2400">
                <a:solidFill>
                  <a:schemeClr val="tx1"/>
                </a:solidFill>
                <a:latin typeface="Times New Roman" panose="02020603050405020304" pitchFamily="18" charset="0"/>
                <a:ea typeface="黑体" panose="02010609060101010101" pitchFamily="49" charset="-122"/>
              </a:defRPr>
            </a:lvl1pPr>
            <a:lvl2pPr marL="742950" indent="-285750">
              <a:lnSpc>
                <a:spcPct val="120000"/>
              </a:lnSpc>
              <a:spcBef>
                <a:spcPct val="20000"/>
              </a:spcBef>
              <a:buClr>
                <a:schemeClr val="accent2"/>
              </a:buClr>
              <a:buSzPct val="85000"/>
              <a:buFont typeface="Wingdings" panose="05000000000000000000" pitchFamily="2" charset="2"/>
              <a:buChar char="u"/>
              <a:defRPr kumimoji="1" sz="20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Font typeface="Wingdings" panose="05000000000000000000" pitchFamily="2" charset="2"/>
              <a:buChar char="u"/>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u"/>
              <a:defRPr kumimoji="1" sz="16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Font typeface="Wingdings" panose="05000000000000000000" pitchFamily="2" charset="2"/>
              <a:buChar char="u"/>
              <a:defRPr kumimoji="1" sz="1300">
                <a:solidFill>
                  <a:schemeClr val="tx1"/>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en-US" altLang="zh-CN" sz="2800">
                <a:solidFill>
                  <a:schemeClr val="accent2"/>
                </a:solidFill>
              </a:rPr>
              <a:t>P2P</a:t>
            </a:r>
            <a:r>
              <a:rPr lang="zh-CN" altLang="en-US" sz="2800">
                <a:solidFill>
                  <a:schemeClr val="accent2"/>
                </a:solidFill>
              </a:rPr>
              <a:t>模式 </a:t>
            </a:r>
          </a:p>
          <a:p>
            <a:pPr lvl="1"/>
            <a:r>
              <a:rPr lang="zh-CN" altLang="en-US" sz="2400"/>
              <a:t>非集中结构，多对多</a:t>
            </a:r>
          </a:p>
          <a:p>
            <a:pPr lvl="1"/>
            <a:r>
              <a:rPr lang="zh-CN" altLang="en-US" sz="2400"/>
              <a:t>节点具备客户与服务器双重特性</a:t>
            </a:r>
          </a:p>
          <a:p>
            <a:pPr lvl="1"/>
            <a:r>
              <a:rPr lang="zh-CN" altLang="en-US" sz="2400"/>
              <a:t>充分利用终端资源</a:t>
            </a:r>
          </a:p>
          <a:p>
            <a:pPr lvl="1"/>
            <a:r>
              <a:rPr lang="zh-CN" altLang="en-US" sz="2400"/>
              <a:t>可扩展性好</a:t>
            </a:r>
          </a:p>
          <a:p>
            <a:pPr>
              <a:buFont typeface="Wingdings" panose="05000000000000000000" pitchFamily="2" charset="2"/>
              <a:buNone/>
            </a:pPr>
            <a:r>
              <a:rPr lang="zh-CN" altLang="en-US" sz="2800">
                <a:solidFill>
                  <a:schemeClr val="accent2"/>
                </a:solidFill>
              </a:rPr>
              <a:t>类型</a:t>
            </a:r>
          </a:p>
          <a:p>
            <a:pPr lvl="1"/>
            <a:r>
              <a:rPr lang="zh-CN" altLang="en-US" sz="2400"/>
              <a:t>纯</a:t>
            </a:r>
            <a:r>
              <a:rPr lang="en-US" altLang="zh-CN" sz="2400"/>
              <a:t>P2P</a:t>
            </a:r>
            <a:r>
              <a:rPr lang="zh-CN" altLang="en-US" sz="2400"/>
              <a:t>：</a:t>
            </a:r>
            <a:r>
              <a:rPr lang="en-US" altLang="zh-CN" sz="2400"/>
              <a:t>Gnutella</a:t>
            </a:r>
          </a:p>
          <a:p>
            <a:pPr lvl="1"/>
            <a:r>
              <a:rPr lang="zh-CN" altLang="en-US" sz="2400"/>
              <a:t>混合</a:t>
            </a:r>
            <a:r>
              <a:rPr lang="en-US" altLang="zh-CN" sz="2400"/>
              <a:t>P2P</a:t>
            </a:r>
            <a:r>
              <a:rPr lang="zh-CN" altLang="en-US" sz="2400"/>
              <a:t>：迅雷</a:t>
            </a:r>
            <a:endParaRPr lang="en-US" altLang="zh-CN" sz="2400"/>
          </a:p>
          <a:p>
            <a:pPr>
              <a:buFont typeface="Wingdings" panose="05000000000000000000" pitchFamily="2" charset="2"/>
              <a:buNone/>
            </a:pPr>
            <a:endParaRPr lang="zh-CN" altLang="en-US" sz="2800"/>
          </a:p>
        </p:txBody>
      </p:sp>
    </p:spTree>
  </p:cSld>
  <p:clrMapOvr>
    <a:masterClrMapping/>
  </p:clrMapOvr>
</p:sld>
</file>

<file path=ppt/theme/theme1.xml><?xml version="1.0" encoding="utf-8"?>
<a:theme xmlns:a="http://schemas.openxmlformats.org/drawingml/2006/main" name="2_B081">
  <a:themeElements>
    <a:clrScheme name="2_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B081">
      <a:majorFont>
        <a:latin typeface="黑体"/>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B08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B08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B08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B08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B08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B08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081">
  <a:themeElements>
    <a:clrScheme name="1_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081">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08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08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08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08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08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08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81">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08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8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8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8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8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8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xxx</Template>
  <TotalTime>8078</TotalTime>
  <Words>5415</Words>
  <Application>Microsoft Office PowerPoint</Application>
  <PresentationFormat>全屏显示(4:3)</PresentationFormat>
  <Paragraphs>1024</Paragraphs>
  <Slides>75</Slides>
  <Notes>66</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75</vt:i4>
      </vt:variant>
    </vt:vector>
  </HeadingPairs>
  <TitlesOfParts>
    <vt:vector size="89" baseType="lpstr">
      <vt:lpstr>ZapfDingbats</vt:lpstr>
      <vt:lpstr>黑体</vt:lpstr>
      <vt:lpstr>楷体_GB2312</vt:lpstr>
      <vt:lpstr>宋体</vt:lpstr>
      <vt:lpstr>-머리정체M</vt:lpstr>
      <vt:lpstr>Arial</vt:lpstr>
      <vt:lpstr>Comic Sans MS</vt:lpstr>
      <vt:lpstr>Courier New</vt:lpstr>
      <vt:lpstr>Times New Roman</vt:lpstr>
      <vt:lpstr>Wingdings</vt:lpstr>
      <vt:lpstr>2_B081</vt:lpstr>
      <vt:lpstr>1_B081</vt:lpstr>
      <vt:lpstr>B081</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FTP概述</vt:lpstr>
      <vt:lpstr>常用FTP命令的使用</vt:lpstr>
      <vt:lpstr>查看FTP服务器上的文件 </vt:lpstr>
      <vt:lpstr>下载文件</vt:lpstr>
      <vt:lpstr>上传文件</vt:lpstr>
      <vt:lpstr>结束并退出FTP</vt:lpstr>
      <vt:lpstr>其它FTP命令</vt:lpstr>
      <vt:lpstr>用IE访问FTP服务器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spark</dc:creator>
  <dc:description/>
  <cp:lastModifiedBy>ffsj ffsj</cp:lastModifiedBy>
  <cp:revision>436</cp:revision>
  <dcterms:created xsi:type="dcterms:W3CDTF">1999-10-08T19:08:27Z</dcterms:created>
  <dcterms:modified xsi:type="dcterms:W3CDTF">2019-09-19T08:26:16Z</dcterms:modified>
</cp:coreProperties>
</file>