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57" r:id="rId4"/>
    <p:sldId id="258" r:id="rId6"/>
    <p:sldId id="259" r:id="rId7"/>
    <p:sldId id="263" r:id="rId8"/>
    <p:sldId id="276" r:id="rId9"/>
    <p:sldId id="264" r:id="rId10"/>
    <p:sldId id="265" r:id="rId11"/>
    <p:sldId id="266" r:id="rId12"/>
    <p:sldId id="269" r:id="rId13"/>
    <p:sldId id="271" r:id="rId14"/>
    <p:sldId id="277" r:id="rId15"/>
    <p:sldId id="272" r:id="rId16"/>
    <p:sldId id="273" r:id="rId17"/>
    <p:sldId id="274" r:id="rId18"/>
    <p:sldId id="278" r:id="rId19"/>
    <p:sldId id="288" r:id="rId20"/>
    <p:sldId id="289" r:id="rId21"/>
    <p:sldId id="290" r:id="rId22"/>
    <p:sldId id="291" r:id="rId23"/>
    <p:sldId id="292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6" r:id="rId34"/>
    <p:sldId id="303" r:id="rId35"/>
    <p:sldId id="307" r:id="rId36"/>
    <p:sldId id="304" r:id="rId37"/>
    <p:sldId id="275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y" initials="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14T17:50:30.676" idx="1">
    <p:pos x="5799" y="3922"/>
    <p:text>def input(prompt):
    return (eval_r(raw_input(prompt)))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8679D-3530-413E-895B-C5B89E70CA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98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29800" cy="16557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80808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059543"/>
            <a:ext cx="10515600" cy="51174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0" y="2191657"/>
            <a:ext cx="12192001" cy="2989471"/>
            <a:chOff x="0" y="2191657"/>
            <a:chExt cx="12192001" cy="2989471"/>
          </a:xfrm>
        </p:grpSpPr>
        <p:sp>
          <p:nvSpPr>
            <p:cNvPr id="8" name="任意多边形 7"/>
            <p:cNvSpPr/>
            <p:nvPr userDrawn="1"/>
          </p:nvSpPr>
          <p:spPr>
            <a:xfrm>
              <a:off x="213978" y="2191657"/>
              <a:ext cx="11978023" cy="2989471"/>
            </a:xfrm>
            <a:custGeom>
              <a:avLst/>
              <a:gdLst>
                <a:gd name="connsiteX0" fmla="*/ 0 w 11978023"/>
                <a:gd name="connsiteY0" fmla="*/ 0 h 2989471"/>
                <a:gd name="connsiteX1" fmla="*/ 11978023 w 11978023"/>
                <a:gd name="connsiteY1" fmla="*/ 0 h 2989471"/>
                <a:gd name="connsiteX2" fmla="*/ 11978023 w 11978023"/>
                <a:gd name="connsiteY2" fmla="*/ 2989471 h 2989471"/>
                <a:gd name="connsiteX3" fmla="*/ 2989471 w 11978023"/>
                <a:gd name="connsiteY3" fmla="*/ 2989471 h 298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8023" h="2989471">
                  <a:moveTo>
                    <a:pt x="0" y="0"/>
                  </a:moveTo>
                  <a:lnTo>
                    <a:pt x="11978023" y="0"/>
                  </a:lnTo>
                  <a:lnTo>
                    <a:pt x="11978023" y="2989471"/>
                  </a:lnTo>
                  <a:lnTo>
                    <a:pt x="2989471" y="29894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直角三角形 8"/>
            <p:cNvSpPr/>
            <p:nvPr userDrawn="1"/>
          </p:nvSpPr>
          <p:spPr>
            <a:xfrm>
              <a:off x="0" y="2340939"/>
              <a:ext cx="2840189" cy="284018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214160" y="2294897"/>
              <a:ext cx="2696680" cy="2696680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6238398" y="3609839"/>
              <a:ext cx="445586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09200" y="2869200"/>
            <a:ext cx="4982400" cy="741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89988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1123200"/>
            <a:ext cx="9831600" cy="23868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r">
              <a:defRPr sz="115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4142971" y="1476928"/>
            <a:ext cx="7764034" cy="47446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0"/>
            <a:ext cx="10515600" cy="900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35200" y="2001600"/>
            <a:ext cx="5526000" cy="3506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801600" cy="419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79280" y="365125"/>
            <a:ext cx="187452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503920" cy="5811838"/>
          </a:xfrm>
          <a:prstGeom prst="rect">
            <a:avLst/>
          </a:prstGeo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占位符 1"/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566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838200" y="928914"/>
            <a:ext cx="10515600" cy="5248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image" Target="../media/image10.png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image" Target="../media/image11.png"/><Relationship Id="rId1" Type="http://schemas.openxmlformats.org/officeDocument/2006/relationships/tags" Target="../tags/tag6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5" Type="http://schemas.openxmlformats.org/officeDocument/2006/relationships/notesSlide" Target="../notesSlides/notesSlide19.xml"/><Relationship Id="rId34" Type="http://schemas.openxmlformats.org/officeDocument/2006/relationships/slideLayout" Target="../slideLayouts/slideLayout7.xml"/><Relationship Id="rId33" Type="http://schemas.openxmlformats.org/officeDocument/2006/relationships/tags" Target="../tags/tag123.xml"/><Relationship Id="rId32" Type="http://schemas.openxmlformats.org/officeDocument/2006/relationships/tags" Target="../tags/tag122.xml"/><Relationship Id="rId31" Type="http://schemas.openxmlformats.org/officeDocument/2006/relationships/tags" Target="../tags/tag121.xml"/><Relationship Id="rId30" Type="http://schemas.openxmlformats.org/officeDocument/2006/relationships/tags" Target="../tags/tag120.xml"/><Relationship Id="rId3" Type="http://schemas.openxmlformats.org/officeDocument/2006/relationships/tags" Target="../tags/tag93.xml"/><Relationship Id="rId29" Type="http://schemas.openxmlformats.org/officeDocument/2006/relationships/tags" Target="../tags/tag119.xml"/><Relationship Id="rId28" Type="http://schemas.openxmlformats.org/officeDocument/2006/relationships/tags" Target="../tags/tag118.xml"/><Relationship Id="rId27" Type="http://schemas.openxmlformats.org/officeDocument/2006/relationships/tags" Target="../tags/tag117.xml"/><Relationship Id="rId26" Type="http://schemas.openxmlformats.org/officeDocument/2006/relationships/tags" Target="../tags/tag116.xml"/><Relationship Id="rId25" Type="http://schemas.openxmlformats.org/officeDocument/2006/relationships/tags" Target="../tags/tag115.xml"/><Relationship Id="rId24" Type="http://schemas.openxmlformats.org/officeDocument/2006/relationships/tags" Target="../tags/tag114.xml"/><Relationship Id="rId23" Type="http://schemas.openxmlformats.org/officeDocument/2006/relationships/tags" Target="../tags/tag113.xml"/><Relationship Id="rId22" Type="http://schemas.openxmlformats.org/officeDocument/2006/relationships/tags" Target="../tags/tag112.xml"/><Relationship Id="rId21" Type="http://schemas.openxmlformats.org/officeDocument/2006/relationships/tags" Target="../tags/tag111.xml"/><Relationship Id="rId20" Type="http://schemas.openxmlformats.org/officeDocument/2006/relationships/tags" Target="../tags/tag110.xml"/><Relationship Id="rId2" Type="http://schemas.openxmlformats.org/officeDocument/2006/relationships/tags" Target="../tags/tag92.xml"/><Relationship Id="rId19" Type="http://schemas.openxmlformats.org/officeDocument/2006/relationships/tags" Target="../tags/tag109.xml"/><Relationship Id="rId18" Type="http://schemas.openxmlformats.org/officeDocument/2006/relationships/tags" Target="../tags/tag108.xml"/><Relationship Id="rId17" Type="http://schemas.openxmlformats.org/officeDocument/2006/relationships/tags" Target="../tags/tag107.xml"/><Relationship Id="rId16" Type="http://schemas.openxmlformats.org/officeDocument/2006/relationships/tags" Target="../tags/tag106.xml"/><Relationship Id="rId15" Type="http://schemas.openxmlformats.org/officeDocument/2006/relationships/tags" Target="../tags/tag105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image" Target="../media/image9.png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4" Type="http://schemas.openxmlformats.org/officeDocument/2006/relationships/notesSlide" Target="../notesSlides/notesSlide2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5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jpeg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5" Type="http://schemas.openxmlformats.org/officeDocument/2006/relationships/notesSlide" Target="../notesSlides/notesSlide2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tags" Target="../tags/tag133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image" Target="../media/image13.jpeg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4" Type="http://schemas.openxmlformats.org/officeDocument/2006/relationships/slideLayout" Target="../slideLayouts/slideLayout7.xml"/><Relationship Id="rId33" Type="http://schemas.openxmlformats.org/officeDocument/2006/relationships/tags" Target="../tags/tag212.xml"/><Relationship Id="rId32" Type="http://schemas.openxmlformats.org/officeDocument/2006/relationships/tags" Target="../tags/tag211.xml"/><Relationship Id="rId31" Type="http://schemas.openxmlformats.org/officeDocument/2006/relationships/tags" Target="../tags/tag210.xml"/><Relationship Id="rId30" Type="http://schemas.openxmlformats.org/officeDocument/2006/relationships/tags" Target="../tags/tag209.xml"/><Relationship Id="rId3" Type="http://schemas.openxmlformats.org/officeDocument/2006/relationships/tags" Target="../tags/tag186.xml"/><Relationship Id="rId29" Type="http://schemas.openxmlformats.org/officeDocument/2006/relationships/tags" Target="../tags/tag208.xml"/><Relationship Id="rId28" Type="http://schemas.openxmlformats.org/officeDocument/2006/relationships/tags" Target="../tags/tag207.xml"/><Relationship Id="rId27" Type="http://schemas.openxmlformats.org/officeDocument/2006/relationships/image" Target="../media/image17.jpeg"/><Relationship Id="rId26" Type="http://schemas.openxmlformats.org/officeDocument/2006/relationships/tags" Target="../tags/tag206.xml"/><Relationship Id="rId25" Type="http://schemas.openxmlformats.org/officeDocument/2006/relationships/tags" Target="../tags/tag205.xml"/><Relationship Id="rId24" Type="http://schemas.openxmlformats.org/officeDocument/2006/relationships/tags" Target="../tags/tag204.xml"/><Relationship Id="rId23" Type="http://schemas.openxmlformats.org/officeDocument/2006/relationships/image" Target="../media/image16.jpeg"/><Relationship Id="rId22" Type="http://schemas.openxmlformats.org/officeDocument/2006/relationships/tags" Target="../tags/tag203.xml"/><Relationship Id="rId21" Type="http://schemas.openxmlformats.org/officeDocument/2006/relationships/tags" Target="../tags/tag202.xml"/><Relationship Id="rId20" Type="http://schemas.openxmlformats.org/officeDocument/2006/relationships/tags" Target="../tags/tag201.xml"/><Relationship Id="rId2" Type="http://schemas.openxmlformats.org/officeDocument/2006/relationships/tags" Target="../tags/tag185.xml"/><Relationship Id="rId19" Type="http://schemas.openxmlformats.org/officeDocument/2006/relationships/image" Target="../media/image15.jpeg"/><Relationship Id="rId18" Type="http://schemas.openxmlformats.org/officeDocument/2006/relationships/tags" Target="../tags/tag200.xml"/><Relationship Id="rId17" Type="http://schemas.openxmlformats.org/officeDocument/2006/relationships/tags" Target="../tags/tag199.xml"/><Relationship Id="rId16" Type="http://schemas.openxmlformats.org/officeDocument/2006/relationships/tags" Target="../tags/tag198.xml"/><Relationship Id="rId15" Type="http://schemas.openxmlformats.org/officeDocument/2006/relationships/image" Target="../media/image14.jpeg"/><Relationship Id="rId14" Type="http://schemas.openxmlformats.org/officeDocument/2006/relationships/tags" Target="../tags/tag197.xml"/><Relationship Id="rId13" Type="http://schemas.openxmlformats.org/officeDocument/2006/relationships/tags" Target="../tags/tag196.xml"/><Relationship Id="rId12" Type="http://schemas.openxmlformats.org/officeDocument/2006/relationships/tags" Target="../tags/tag195.xml"/><Relationship Id="rId11" Type="http://schemas.openxmlformats.org/officeDocument/2006/relationships/tags" Target="../tags/tag194.xml"/><Relationship Id="rId10" Type="http://schemas.openxmlformats.org/officeDocument/2006/relationships/tags" Target="../tags/tag193.xml"/><Relationship Id="rId1" Type="http://schemas.openxmlformats.org/officeDocument/2006/relationships/tags" Target="../tags/tag184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30.xml"/><Relationship Id="rId3" Type="http://schemas.openxmlformats.org/officeDocument/2006/relationships/image" Target="../media/image9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4" Type="http://schemas.openxmlformats.org/officeDocument/2006/relationships/notesSlide" Target="../notesSlides/notesSlide7.xml"/><Relationship Id="rId13" Type="http://schemas.openxmlformats.org/officeDocument/2006/relationships/slideLayout" Target="../slideLayouts/slideLayout5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PYTHON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撰稿人：</a:t>
            </a:r>
            <a:r>
              <a:rPr lang="en-US" altLang="zh-CN" dirty="0">
                <a:sym typeface="+mn-ea"/>
              </a:rPr>
              <a:t>XXX</a:t>
            </a:r>
            <a:endParaRPr lang="zh-CN" altLang="en-US" dirty="0"/>
          </a:p>
          <a:p>
            <a:r>
              <a:rPr lang="zh-CN" altLang="en-US" dirty="0"/>
              <a:t>撰稿日期：</a:t>
            </a:r>
            <a:r>
              <a:rPr lang="en-US" altLang="zh-CN" dirty="0"/>
              <a:t>2016-03-14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读万卷不如行千里</a:t>
            </a:r>
            <a:r>
              <a:rPr lang="en-US" altLang="zh-CN" dirty="0">
                <a:latin typeface="+mj-lt"/>
                <a:ea typeface="+mj-ea"/>
                <a:cs typeface="+mj-cs"/>
              </a:rPr>
              <a:t>---------</a:t>
            </a:r>
            <a:r>
              <a:rPr lang="zh-CN" altLang="en-US" dirty="0">
                <a:latin typeface="+mj-lt"/>
                <a:ea typeface="+mj-ea"/>
                <a:cs typeface="+mj-cs"/>
              </a:rPr>
              <a:t>写一个简单的程序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图片占位符 8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3" cstate="email"/>
          <a:srcRect/>
          <a:stretch>
            <a:fillRect/>
          </a:stretch>
        </p:blipFill>
        <p:spPr/>
      </p:pic>
      <p:sp>
        <p:nvSpPr>
          <p:cNvPr id="8" name="文本占位符 7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980440" y="640715"/>
            <a:ext cx="3663950" cy="6216650"/>
          </a:xfrm>
        </p:spPr>
        <p:txBody>
          <a:bodyPr>
            <a:noAutofit/>
          </a:bodyPr>
          <a:lstStyle/>
          <a:p>
            <a:r>
              <a:rPr lang="zh-CN" altLang="en-US" sz="900" dirty="0">
                <a:latin typeface="+mn-lt"/>
                <a:ea typeface="+mn-ea"/>
                <a:cs typeface="+mn-cs"/>
              </a:rPr>
              <a:t>def standard_girlw(high,p1=0.6):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    print (high,'cm')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    h1 = high - 70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    print (h1)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    #p1 = 0.6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    p2 = format(0.6,'3.0%')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    print (p2)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    w1 = h1 * p1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    #print (w1,'kg')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    return w1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def standard_boyw(high,p1=0.7):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    print (high,'cm')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    h1 = high - 80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    print (h1)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    #p1 = 0.7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    p2 = format(0.7,'3.0%')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    print (p2)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    w1 = h1 * p1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    #print (w1,'kg')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    return w1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sex = input('plz input your sex:')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high = int (input ('plz input your high:'))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if sex == 'boy':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    weight = standard_boyw(high)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if sex == 'girl':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    weight = standard_girlw(high)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    #high = int (input ('plz input your high:'))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#weight = standard_w(high)</a:t>
            </a:r>
            <a:endParaRPr lang="zh-CN" altLang="en-US" sz="900" dirty="0">
              <a:latin typeface="+mn-lt"/>
              <a:ea typeface="+mn-ea"/>
              <a:cs typeface="+mn-cs"/>
            </a:endParaRPr>
          </a:p>
          <a:p>
            <a:r>
              <a:rPr lang="zh-CN" altLang="en-US" sz="900" dirty="0">
                <a:latin typeface="+mn-lt"/>
                <a:ea typeface="+mn-ea"/>
                <a:cs typeface="+mn-cs"/>
              </a:rPr>
              <a:t>print ('your standard weight:',weight,'kg')</a:t>
            </a:r>
            <a:endParaRPr lang="zh-CN" altLang="en-US" sz="900" dirty="0">
              <a:latin typeface="+mn-lt"/>
              <a:ea typeface="+mn-ea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565294" y="2630946"/>
            <a:ext cx="3542477" cy="120032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7200" b="1" smtClean="0">
                <a:solidFill>
                  <a:srgbClr val="FFFFFF"/>
                </a:solidFill>
              </a:rPr>
              <a:t>Part  03</a:t>
            </a:r>
            <a:endParaRPr lang="en-US" altLang="zh-CN" sz="7200" b="1" smtClean="0">
              <a:solidFill>
                <a:srgbClr val="FFFF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09200" y="2869200"/>
            <a:ext cx="4982400" cy="7416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元组还是列表</a:t>
            </a:r>
            <a:r>
              <a:rPr lang="en-US" altLang="zh-CN" dirty="0">
                <a:latin typeface="+mj-lt"/>
                <a:ea typeface="+mj-ea"/>
                <a:cs typeface="+mj-cs"/>
              </a:rPr>
              <a:t>------</a:t>
            </a:r>
            <a:r>
              <a:rPr lang="zh-CN" altLang="en-US" dirty="0">
                <a:latin typeface="+mj-lt"/>
                <a:ea typeface="+mj-ea"/>
                <a:cs typeface="+mj-cs"/>
              </a:rPr>
              <a:t>序列而已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 preferRelativeResize="0"/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0"/>
          <a:stretch>
            <a:fillRect/>
          </a:stretch>
        </p:blipFill>
        <p:spPr>
          <a:xfrm>
            <a:off x="5183999" y="457200"/>
            <a:ext cx="6170400" cy="54036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792480" y="883285"/>
            <a:ext cx="4165600" cy="612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pPr algn="l"/>
            <a:r>
              <a:rPr lang="zh-CN" altLang="en-US" dirty="0">
                <a:latin typeface="+mj-lt"/>
                <a:ea typeface="+mj-ea"/>
                <a:cs typeface="+mj-cs"/>
              </a:rPr>
              <a:t>列表</a:t>
            </a:r>
            <a:r>
              <a:rPr lang="en-US" altLang="zh-CN" dirty="0">
                <a:latin typeface="+mj-lt"/>
                <a:ea typeface="+mj-ea"/>
                <a:cs typeface="+mj-cs"/>
              </a:rPr>
              <a:t>List()&amp;</a:t>
            </a:r>
            <a:r>
              <a:rPr lang="zh-CN" altLang="en-US" dirty="0">
                <a:latin typeface="+mj-lt"/>
                <a:ea typeface="+mj-ea"/>
                <a:cs typeface="+mj-cs"/>
              </a:rPr>
              <a:t>元组</a:t>
            </a:r>
            <a:r>
              <a:rPr lang="en-US" altLang="zh-CN" dirty="0">
                <a:latin typeface="+mj-lt"/>
                <a:ea typeface="+mj-ea"/>
                <a:cs typeface="+mj-cs"/>
              </a:rPr>
              <a:t>tuple()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899160" y="2059200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 dirty="0"/>
              <a:t>序列：数据元素的集合，包括列表和元组。</a:t>
            </a:r>
            <a:endParaRPr lang="zh-CN" altLang="en-US" dirty="0"/>
          </a:p>
          <a:p>
            <a:r>
              <a:rPr lang="en-US" altLang="zh-CN" dirty="0"/>
              <a:t>python</a:t>
            </a:r>
            <a:r>
              <a:rPr lang="zh-CN" altLang="en-US" dirty="0"/>
              <a:t>中，最基本的数据结构是序列。</a:t>
            </a:r>
            <a:endParaRPr lang="zh-CN" altLang="en-US" dirty="0"/>
          </a:p>
          <a:p>
            <a:r>
              <a:rPr lang="zh-CN" altLang="en-US" dirty="0"/>
              <a:t>序列中的每个元素都会被分配一个序号</a:t>
            </a:r>
            <a:r>
              <a:rPr lang="en-US" altLang="zh-CN" dirty="0"/>
              <a:t>-----</a:t>
            </a:r>
            <a:r>
              <a:rPr lang="zh-CN" altLang="en-US" dirty="0"/>
              <a:t>即元素的位置，也称为索引</a:t>
            </a:r>
            <a:r>
              <a:rPr lang="en-US" altLang="zh-CN" dirty="0"/>
              <a:t>(</a:t>
            </a:r>
            <a:r>
              <a:rPr lang="zh-CN" altLang="en-US" dirty="0"/>
              <a:t>第一个索引为</a:t>
            </a:r>
            <a:r>
              <a:rPr lang="en-US" altLang="zh-CN" dirty="0"/>
              <a:t>0)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举例：</a:t>
            </a:r>
            <a:endParaRPr lang="zh-CN" altLang="en-US" dirty="0"/>
          </a:p>
          <a:p>
            <a:r>
              <a:rPr lang="en-US" altLang="zh-CN" dirty="0"/>
              <a:t>greet = 'Hello!'</a:t>
            </a:r>
            <a:endParaRPr lang="en-US" altLang="zh-CN" dirty="0"/>
          </a:p>
          <a:p>
            <a:r>
              <a:rPr lang="en-US" altLang="zh-CN" dirty="0"/>
              <a:t>greet[1]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列表与元组的主要区别在于，列表可以修改，元组则不能。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列表</a:t>
            </a:r>
            <a:r>
              <a:rPr lang="en-US" altLang="zh-CN" dirty="0"/>
              <a:t>List()</a:t>
            </a:r>
            <a:endParaRPr lang="en-US" altLang="zh-CN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23560" y="179472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List()</a:t>
            </a:r>
            <a:r>
              <a:rPr lang="zh-CN" altLang="en-US" dirty="0"/>
              <a:t>函数：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通过</a:t>
            </a:r>
            <a:r>
              <a:rPr lang="en-US" altLang="zh-CN" dirty="0"/>
              <a:t>list(seq)</a:t>
            </a:r>
            <a:r>
              <a:rPr lang="zh-CN" altLang="en-US" dirty="0"/>
              <a:t>函数把一个序列类型转换成一个列表。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&gt;&gt;&gt;list('hello')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['h','e','l','l','o']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9308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元组</a:t>
            </a:r>
            <a:r>
              <a:rPr lang="en-US" altLang="zh-CN" dirty="0"/>
              <a:t>tuple()</a:t>
            </a:r>
            <a:endParaRPr lang="en-US" altLang="zh-CN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tuple()</a:t>
            </a:r>
            <a:r>
              <a:rPr lang="zh-CN" altLang="en-US" dirty="0"/>
              <a:t>函数：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同</a:t>
            </a:r>
            <a:r>
              <a:rPr lang="en-US" altLang="zh-CN" dirty="0"/>
              <a:t>list()</a:t>
            </a:r>
            <a:r>
              <a:rPr lang="zh-CN" altLang="en-US" dirty="0"/>
              <a:t>函数一样，</a:t>
            </a:r>
            <a:r>
              <a:rPr lang="en-US" altLang="zh-CN" dirty="0"/>
              <a:t>tuple()</a:t>
            </a:r>
            <a:r>
              <a:rPr lang="zh-CN" altLang="en-US" dirty="0"/>
              <a:t>函数是以一个序列为参数把它转换成元组。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例：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&gt;&gt;&gt;tuple([1,2,3])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(1,2,3)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&gt;&gt;&gt;tuple('abc')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('a','b','c')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&gt;&gt;&gt;tuple((1,2,3))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(1,2,3)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565294" y="2630946"/>
            <a:ext cx="3542477" cy="120032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7200" b="1" smtClean="0">
                <a:solidFill>
                  <a:srgbClr val="FFFFFF"/>
                </a:solidFill>
              </a:rPr>
              <a:t>Part  04</a:t>
            </a:r>
            <a:endParaRPr lang="en-US" altLang="zh-CN" sz="7200" b="1" smtClean="0">
              <a:solidFill>
                <a:srgbClr val="FFFF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09200" y="2869200"/>
            <a:ext cx="4982400" cy="741600"/>
          </a:xfrm>
        </p:spPr>
        <p:txBody>
          <a:bodyPr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从 列表</a:t>
            </a:r>
            <a:r>
              <a:rPr lang="en-US" altLang="zh-CN" dirty="0">
                <a:latin typeface="+mj-lt"/>
                <a:ea typeface="+mj-ea"/>
                <a:cs typeface="+mj-cs"/>
              </a:rPr>
              <a:t>=['</a:t>
            </a:r>
            <a:r>
              <a:rPr lang="zh-CN" altLang="en-US" dirty="0">
                <a:latin typeface="+mj-lt"/>
                <a:ea typeface="+mj-ea"/>
                <a:cs typeface="+mj-cs"/>
              </a:rPr>
              <a:t>开</a:t>
            </a:r>
            <a:r>
              <a:rPr lang="en-US" altLang="zh-CN" dirty="0">
                <a:latin typeface="+mj-lt"/>
                <a:ea typeface="+mj-ea"/>
                <a:cs typeface="+mj-cs"/>
              </a:rPr>
              <a:t>','</a:t>
            </a:r>
            <a:r>
              <a:rPr lang="zh-CN" altLang="en-US" dirty="0">
                <a:latin typeface="+mj-lt"/>
                <a:ea typeface="+mj-ea"/>
                <a:cs typeface="+mj-cs"/>
              </a:rPr>
              <a:t>始</a:t>
            </a:r>
            <a:r>
              <a:rPr lang="en-US" altLang="zh-CN" dirty="0">
                <a:latin typeface="+mj-lt"/>
                <a:ea typeface="+mj-ea"/>
                <a:cs typeface="+mj-cs"/>
              </a:rPr>
              <a:t>','</a:t>
            </a:r>
            <a:r>
              <a:rPr lang="zh-CN" altLang="en-US" dirty="0">
                <a:latin typeface="+mj-lt"/>
                <a:ea typeface="+mj-ea"/>
                <a:cs typeface="+mj-cs"/>
              </a:rPr>
              <a:t>启</a:t>
            </a:r>
            <a:r>
              <a:rPr lang="en-US" altLang="zh-CN" dirty="0">
                <a:latin typeface="+mj-lt"/>
                <a:ea typeface="+mj-ea"/>
                <a:cs typeface="+mj-cs"/>
              </a:rPr>
              <a:t>','</a:t>
            </a:r>
            <a:r>
              <a:rPr lang="zh-CN" altLang="en-US" dirty="0">
                <a:latin typeface="+mj-lt"/>
                <a:ea typeface="+mj-ea"/>
                <a:cs typeface="+mj-cs"/>
              </a:rPr>
              <a:t>航</a:t>
            </a:r>
            <a:r>
              <a:rPr lang="en-US" altLang="zh-CN" dirty="0">
                <a:latin typeface="+mj-lt"/>
                <a:ea typeface="+mj-ea"/>
                <a:cs typeface="+mj-cs"/>
              </a:rPr>
              <a:t>']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255345" y="1673036"/>
            <a:ext cx="1686116" cy="11404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6" name="燕尾形 5"/>
          <p:cNvSpPr/>
          <p:nvPr>
            <p:custDataLst>
              <p:tags r:id="rId2"/>
            </p:custDataLst>
          </p:nvPr>
        </p:nvSpPr>
        <p:spPr>
          <a:xfrm rot="5400000">
            <a:off x="5710148" y="3036796"/>
            <a:ext cx="776510" cy="96090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>
            <p:custDataLst>
              <p:tags r:id="rId3"/>
            </p:custDataLst>
          </p:nvPr>
        </p:nvSpPr>
        <p:spPr>
          <a:xfrm>
            <a:off x="4331970" y="4330095"/>
            <a:ext cx="3516630" cy="2312005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/>
              <a:t>&gt;&gt;&gt;list('hello')</a:t>
            </a:r>
            <a:endParaRPr lang="en-US" altLang="zh-CN" sz="2400" dirty="0"/>
          </a:p>
          <a:p>
            <a:pPr algn="ctr">
              <a:lnSpc>
                <a:spcPct val="120000"/>
              </a:lnSpc>
            </a:pPr>
            <a:r>
              <a:rPr lang="en-US" altLang="zh-CN" sz="2400" dirty="0"/>
              <a:t>['h','e','l','l','o']</a:t>
            </a:r>
            <a:endParaRPr lang="en-US" altLang="zh-CN" sz="2400" dirty="0"/>
          </a:p>
          <a:p>
            <a:pPr algn="ctr">
              <a:lnSpc>
                <a:spcPct val="120000"/>
              </a:lnSpc>
            </a:pPr>
            <a:endParaRPr lang="en-US" altLang="zh-CN" sz="2400" dirty="0"/>
          </a:p>
          <a:p>
            <a:pPr algn="ctr">
              <a:lnSpc>
                <a:spcPct val="120000"/>
              </a:lnSpc>
            </a:pPr>
            <a:r>
              <a:rPr lang="en-US" altLang="zh-CN" sz="2400" dirty="0"/>
              <a:t>lis1=[1,2,3,4]</a:t>
            </a:r>
            <a:endParaRPr lang="en-US" altLang="zh-CN" sz="2400" dirty="0"/>
          </a:p>
          <a:p>
            <a:pPr algn="ctr">
              <a:lnSpc>
                <a:spcPct val="120000"/>
              </a:lnSpc>
            </a:pPr>
            <a:endParaRPr lang="en-US" altLang="zh-CN" sz="2400" dirty="0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首个港湾</a:t>
            </a:r>
            <a:r>
              <a:rPr lang="en-US" altLang="zh-CN" dirty="0"/>
              <a:t>------</a:t>
            </a:r>
            <a:r>
              <a:rPr lang="zh-CN" altLang="en-US" dirty="0"/>
              <a:t>创建列表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255345" y="1714281"/>
            <a:ext cx="1686116" cy="13241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6" name="燕尾形 5"/>
          <p:cNvSpPr/>
          <p:nvPr>
            <p:custDataLst>
              <p:tags r:id="rId2"/>
            </p:custDataLst>
          </p:nvPr>
        </p:nvSpPr>
        <p:spPr>
          <a:xfrm rot="5400000">
            <a:off x="5647616" y="3375070"/>
            <a:ext cx="901575" cy="96090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>
            <p:custDataLst>
              <p:tags r:id="rId3"/>
            </p:custDataLst>
          </p:nvPr>
        </p:nvSpPr>
        <p:spPr>
          <a:xfrm>
            <a:off x="4331970" y="4449445"/>
            <a:ext cx="3516630" cy="2142490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/>
              <a:t>元素赋值</a:t>
            </a:r>
            <a:endParaRPr lang="zh-CN" altLang="en-US" sz="2400" dirty="0"/>
          </a:p>
          <a:p>
            <a:pPr algn="ctr">
              <a:lnSpc>
                <a:spcPct val="120000"/>
              </a:lnSpc>
            </a:pPr>
            <a:r>
              <a:rPr lang="zh-CN" altLang="en-US" sz="2400" dirty="0"/>
              <a:t>删除元素</a:t>
            </a:r>
            <a:endParaRPr lang="zh-CN" altLang="en-US" sz="2400" dirty="0"/>
          </a:p>
          <a:p>
            <a:pPr algn="ctr">
              <a:lnSpc>
                <a:spcPct val="120000"/>
              </a:lnSpc>
            </a:pPr>
            <a:r>
              <a:rPr lang="zh-CN" altLang="en-US" sz="2400" dirty="0"/>
              <a:t>分片赋值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港湾</a:t>
            </a:r>
            <a:r>
              <a:rPr lang="en-US" altLang="zh-CN" dirty="0"/>
              <a:t>two------</a:t>
            </a:r>
            <a:r>
              <a:rPr lang="zh-CN" altLang="en-US" dirty="0"/>
              <a:t>列表基本操作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255345" y="1668594"/>
            <a:ext cx="1686116" cy="11214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6" name="燕尾形 5"/>
          <p:cNvSpPr/>
          <p:nvPr>
            <p:custDataLst>
              <p:tags r:id="rId2"/>
            </p:custDataLst>
          </p:nvPr>
        </p:nvSpPr>
        <p:spPr>
          <a:xfrm rot="5400000">
            <a:off x="5716629" y="3001570"/>
            <a:ext cx="763549" cy="96090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>
            <p:custDataLst>
              <p:tags r:id="rId3"/>
            </p:custDataLst>
          </p:nvPr>
        </p:nvSpPr>
        <p:spPr>
          <a:xfrm>
            <a:off x="4331970" y="3976370"/>
            <a:ext cx="3516630" cy="2645410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/>
              <a:t>append()</a:t>
            </a:r>
            <a:endParaRPr lang="en-US" altLang="zh-CN" sz="2400" dirty="0"/>
          </a:p>
          <a:p>
            <a:pPr algn="ctr">
              <a:lnSpc>
                <a:spcPct val="120000"/>
              </a:lnSpc>
            </a:pPr>
            <a:r>
              <a:rPr lang="en-US" altLang="zh-CN" sz="2400" dirty="0"/>
              <a:t>pop()</a:t>
            </a:r>
            <a:endParaRPr lang="en-US" altLang="zh-CN" sz="2400" dirty="0"/>
          </a:p>
          <a:p>
            <a:pPr algn="ctr">
              <a:lnSpc>
                <a:spcPct val="120000"/>
              </a:lnSpc>
            </a:pPr>
            <a:r>
              <a:rPr lang="en-US" altLang="zh-CN" sz="2400" dirty="0"/>
              <a:t>extend()</a:t>
            </a:r>
            <a:endParaRPr lang="en-US" altLang="zh-CN" sz="2400" dirty="0"/>
          </a:p>
          <a:p>
            <a:pPr algn="ctr">
              <a:lnSpc>
                <a:spcPct val="120000"/>
              </a:lnSpc>
            </a:pPr>
            <a:r>
              <a:rPr lang="en-US" altLang="zh-CN" sz="2400" dirty="0"/>
              <a:t>remove()</a:t>
            </a:r>
            <a:endParaRPr lang="en-US" altLang="zh-CN" sz="2400" dirty="0"/>
          </a:p>
          <a:p>
            <a:pPr algn="ctr">
              <a:lnSpc>
                <a:spcPct val="120000"/>
              </a:lnSpc>
            </a:pPr>
            <a:r>
              <a:rPr lang="en-US" altLang="zh-CN" sz="2400" dirty="0"/>
              <a:t>insert()</a:t>
            </a:r>
            <a:endParaRPr lang="en-US" altLang="zh-CN" sz="2400" dirty="0"/>
          </a:p>
          <a:p>
            <a:pPr algn="ctr">
              <a:lnSpc>
                <a:spcPct val="120000"/>
              </a:lnSpc>
            </a:pPr>
            <a:r>
              <a:rPr lang="en-US" altLang="zh-CN" sz="2400" dirty="0"/>
              <a:t>......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港湾</a:t>
            </a:r>
            <a:r>
              <a:rPr lang="en-US" altLang="zh-CN" dirty="0"/>
              <a:t>three------</a:t>
            </a:r>
            <a:r>
              <a:rPr lang="zh-CN" altLang="en-US" dirty="0"/>
              <a:t>列表方法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6"/>
          <p:cNvSpPr txBox="1"/>
          <p:nvPr>
            <p:custDataLst>
              <p:tags r:id="rId1"/>
            </p:custDataLst>
          </p:nvPr>
        </p:nvSpPr>
        <p:spPr>
          <a:xfrm>
            <a:off x="2851237" y="424618"/>
            <a:ext cx="6489527" cy="50741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sz="2400" b="1" dirty="0">
                <a:latin typeface="+mj-lt"/>
                <a:ea typeface="+mj-ea"/>
                <a:cs typeface="+mj-cs"/>
              </a:rPr>
              <a:t>列表方法讲解</a:t>
            </a:r>
            <a:endParaRPr lang="zh-CN" altLang="en-US" sz="2400" b="1" dirty="0">
              <a:latin typeface="+mj-lt"/>
              <a:ea typeface="+mj-ea"/>
              <a:cs typeface="+mj-cs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683355" y="5264257"/>
            <a:ext cx="8825290" cy="119749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Songs=[“fish”,”sake it out”,”run”,”wing”]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print (Songs)打印列表里的数据项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print (len(Songs))计算列表中的数据项数</a:t>
            </a:r>
            <a:endParaRPr lang="en-US" altLang="zh-CN" dirty="0"/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2244645" y="1132755"/>
            <a:ext cx="2206534" cy="1802707"/>
            <a:chOff x="2880359" y="2429683"/>
            <a:chExt cx="3278123" cy="2337053"/>
          </a:xfrm>
        </p:grpSpPr>
        <p:sp>
          <p:nvSpPr>
            <p:cNvPr id="2" name="Freeform 3"/>
            <p:cNvSpPr/>
            <p:nvPr>
              <p:custDataLst>
                <p:tags r:id="rId4"/>
              </p:custDataLst>
            </p:nvPr>
          </p:nvSpPr>
          <p:spPr>
            <a:xfrm>
              <a:off x="2880359" y="2429683"/>
              <a:ext cx="3278123" cy="1969007"/>
            </a:xfrm>
            <a:custGeom>
              <a:avLst/>
              <a:gdLst>
                <a:gd name="connsiteX0" fmla="*/ 3278124 w 3278123"/>
                <a:gd name="connsiteY0" fmla="*/ 1921331 h 1969007"/>
                <a:gd name="connsiteX1" fmla="*/ 3223006 w 3278123"/>
                <a:gd name="connsiteY1" fmla="*/ 1969007 h 1969007"/>
                <a:gd name="connsiteX2" fmla="*/ 55118 w 3278123"/>
                <a:gd name="connsiteY2" fmla="*/ 1969007 h 1969007"/>
                <a:gd name="connsiteX3" fmla="*/ 0 w 3278123"/>
                <a:gd name="connsiteY3" fmla="*/ 1921331 h 1969007"/>
                <a:gd name="connsiteX4" fmla="*/ 0 w 3278123"/>
                <a:gd name="connsiteY4" fmla="*/ 47625 h 1969007"/>
                <a:gd name="connsiteX5" fmla="*/ 55118 w 3278123"/>
                <a:gd name="connsiteY5" fmla="*/ 0 h 1969007"/>
                <a:gd name="connsiteX6" fmla="*/ 3223006 w 3278123"/>
                <a:gd name="connsiteY6" fmla="*/ 0 h 1969007"/>
                <a:gd name="connsiteX7" fmla="*/ 3278124 w 3278123"/>
                <a:gd name="connsiteY7" fmla="*/ 47625 h 1969007"/>
                <a:gd name="connsiteX8" fmla="*/ 3278124 w 3278123"/>
                <a:gd name="connsiteY8" fmla="*/ 1921331 h 196900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</a:cxnLst>
              <a:rect l="l" t="t" r="r" b="b"/>
              <a:pathLst>
                <a:path w="3278123" h="1969007">
                  <a:moveTo>
                    <a:pt x="3278123" y="1921331"/>
                  </a:moveTo>
                  <a:cubicBezTo>
                    <a:pt x="3278124" y="1947671"/>
                    <a:pt x="3253358" y="1969007"/>
                    <a:pt x="3223006" y="1969007"/>
                  </a:cubicBezTo>
                  <a:lnTo>
                    <a:pt x="55118" y="1969007"/>
                  </a:lnTo>
                  <a:cubicBezTo>
                    <a:pt x="24739" y="1969007"/>
                    <a:pt x="0" y="1947671"/>
                    <a:pt x="0" y="1921331"/>
                  </a:cubicBezTo>
                  <a:lnTo>
                    <a:pt x="0" y="47625"/>
                  </a:lnTo>
                  <a:cubicBezTo>
                    <a:pt x="0" y="21335"/>
                    <a:pt x="24739" y="0"/>
                    <a:pt x="55118" y="0"/>
                  </a:cubicBezTo>
                  <a:lnTo>
                    <a:pt x="3223006" y="0"/>
                  </a:lnTo>
                  <a:cubicBezTo>
                    <a:pt x="3253358" y="0"/>
                    <a:pt x="3278124" y="21335"/>
                    <a:pt x="3278124" y="47625"/>
                  </a:cubicBezTo>
                  <a:lnTo>
                    <a:pt x="3278124" y="1921331"/>
                  </a:lnTo>
                </a:path>
              </a:pathLst>
            </a:custGeom>
            <a:solidFill>
              <a:schemeClr val="accent1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Freeform 3"/>
            <p:cNvSpPr/>
            <p:nvPr>
              <p:custDataLst>
                <p:tags r:id="rId5"/>
              </p:custDataLst>
            </p:nvPr>
          </p:nvSpPr>
          <p:spPr>
            <a:xfrm>
              <a:off x="3995153" y="4393357"/>
              <a:ext cx="1048535" cy="373379"/>
            </a:xfrm>
            <a:custGeom>
              <a:avLst/>
              <a:gdLst>
                <a:gd name="connsiteX0" fmla="*/ 933485 w 1048535"/>
                <a:gd name="connsiteY0" fmla="*/ 275729 h 373379"/>
                <a:gd name="connsiteX1" fmla="*/ 880907 w 1048535"/>
                <a:gd name="connsiteY1" fmla="*/ 0 h 373379"/>
                <a:gd name="connsiteX2" fmla="*/ 173390 w 1048535"/>
                <a:gd name="connsiteY2" fmla="*/ 0 h 373379"/>
                <a:gd name="connsiteX3" fmla="*/ 118907 w 1048535"/>
                <a:gd name="connsiteY3" fmla="*/ 275729 h 373379"/>
                <a:gd name="connsiteX4" fmla="*/ 32420 w 1048535"/>
                <a:gd name="connsiteY4" fmla="*/ 373379 h 373379"/>
                <a:gd name="connsiteX5" fmla="*/ 1017305 w 1048535"/>
                <a:gd name="connsiteY5" fmla="*/ 373379 h 373379"/>
                <a:gd name="connsiteX6" fmla="*/ 933485 w 1048535"/>
                <a:gd name="connsiteY6" fmla="*/ 275729 h 37337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</a:cxnLst>
              <a:rect l="l" t="t" r="r" b="b"/>
              <a:pathLst>
                <a:path w="1048535" h="373379">
                  <a:moveTo>
                    <a:pt x="933485" y="275729"/>
                  </a:moveTo>
                  <a:cubicBezTo>
                    <a:pt x="904021" y="249415"/>
                    <a:pt x="888273" y="100063"/>
                    <a:pt x="880907" y="0"/>
                  </a:cubicBezTo>
                  <a:lnTo>
                    <a:pt x="173390" y="0"/>
                  </a:lnTo>
                  <a:cubicBezTo>
                    <a:pt x="165770" y="100063"/>
                    <a:pt x="149514" y="249415"/>
                    <a:pt x="118907" y="275729"/>
                  </a:cubicBezTo>
                  <a:cubicBezTo>
                    <a:pt x="72298" y="315937"/>
                    <a:pt x="-60924" y="356146"/>
                    <a:pt x="32420" y="373379"/>
                  </a:cubicBezTo>
                  <a:lnTo>
                    <a:pt x="1017305" y="373379"/>
                  </a:lnTo>
                  <a:cubicBezTo>
                    <a:pt x="1107348" y="356146"/>
                    <a:pt x="978570" y="315937"/>
                    <a:pt x="933485" y="275729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Freeform 3"/>
            <p:cNvSpPr/>
            <p:nvPr>
              <p:custDataLst>
                <p:tags r:id="rId6"/>
              </p:custDataLst>
            </p:nvPr>
          </p:nvSpPr>
          <p:spPr>
            <a:xfrm>
              <a:off x="4450078" y="4210476"/>
              <a:ext cx="108000" cy="108000"/>
            </a:xfrm>
            <a:custGeom>
              <a:avLst/>
              <a:gdLst>
                <a:gd name="connsiteX0" fmla="*/ 138683 w 138684"/>
                <a:gd name="connsiteY0" fmla="*/ 60198 h 120396"/>
                <a:gd name="connsiteX1" fmla="*/ 69342 w 138684"/>
                <a:gd name="connsiteY1" fmla="*/ 120396 h 120396"/>
                <a:gd name="connsiteX2" fmla="*/ 0 w 138684"/>
                <a:gd name="connsiteY2" fmla="*/ 60198 h 120396"/>
                <a:gd name="connsiteX3" fmla="*/ 69342 w 138684"/>
                <a:gd name="connsiteY3" fmla="*/ 0 h 120396"/>
                <a:gd name="connsiteX4" fmla="*/ 138683 w 138684"/>
                <a:gd name="connsiteY4" fmla="*/ 60198 h 12039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38684" h="120396">
                  <a:moveTo>
                    <a:pt x="138683" y="60198"/>
                  </a:moveTo>
                  <a:cubicBezTo>
                    <a:pt x="138683" y="93446"/>
                    <a:pt x="107696" y="120396"/>
                    <a:pt x="69342" y="120396"/>
                  </a:cubicBezTo>
                  <a:cubicBezTo>
                    <a:pt x="30988" y="120396"/>
                    <a:pt x="0" y="93446"/>
                    <a:pt x="0" y="60198"/>
                  </a:cubicBezTo>
                  <a:cubicBezTo>
                    <a:pt x="0" y="26949"/>
                    <a:pt x="30988" y="0"/>
                    <a:pt x="69342" y="0"/>
                  </a:cubicBezTo>
                  <a:cubicBezTo>
                    <a:pt x="107696" y="0"/>
                    <a:pt x="138683" y="26949"/>
                    <a:pt x="138683" y="60198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Freeform 3"/>
            <p:cNvSpPr/>
            <p:nvPr>
              <p:custDataLst>
                <p:tags r:id="rId7"/>
              </p:custDataLst>
            </p:nvPr>
          </p:nvSpPr>
          <p:spPr>
            <a:xfrm>
              <a:off x="2995422" y="2567605"/>
              <a:ext cx="3040379" cy="1566671"/>
            </a:xfrm>
            <a:custGeom>
              <a:avLst/>
              <a:gdLst>
                <a:gd name="connsiteX0" fmla="*/ 0 w 3040379"/>
                <a:gd name="connsiteY0" fmla="*/ 1566671 h 1566671"/>
                <a:gd name="connsiteX1" fmla="*/ 3040380 w 3040379"/>
                <a:gd name="connsiteY1" fmla="*/ 1566671 h 1566671"/>
                <a:gd name="connsiteX2" fmla="*/ 3040380 w 3040379"/>
                <a:gd name="connsiteY2" fmla="*/ 0 h 1566671"/>
                <a:gd name="connsiteX3" fmla="*/ 0 w 3040379"/>
                <a:gd name="connsiteY3" fmla="*/ 0 h 1566671"/>
                <a:gd name="connsiteX4" fmla="*/ 0 w 3040379"/>
                <a:gd name="connsiteY4" fmla="*/ 1566671 h 1566671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040379" h="1566671">
                  <a:moveTo>
                    <a:pt x="0" y="1566671"/>
                  </a:moveTo>
                  <a:lnTo>
                    <a:pt x="3040380" y="1566671"/>
                  </a:lnTo>
                  <a:lnTo>
                    <a:pt x="3040380" y="0"/>
                  </a:lnTo>
                  <a:lnTo>
                    <a:pt x="0" y="0"/>
                  </a:lnTo>
                  <a:lnTo>
                    <a:pt x="0" y="1566671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在列表末尾添加一个数据项Songs.append('big bang')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8"/>
            </p:custDataLst>
          </p:nvPr>
        </p:nvGrpSpPr>
        <p:grpSpPr>
          <a:xfrm>
            <a:off x="4992733" y="1132755"/>
            <a:ext cx="2206534" cy="1802707"/>
            <a:chOff x="2880359" y="2429683"/>
            <a:chExt cx="3278123" cy="2337053"/>
          </a:xfrm>
        </p:grpSpPr>
        <p:sp>
          <p:nvSpPr>
            <p:cNvPr id="14" name="Freeform 3"/>
            <p:cNvSpPr/>
            <p:nvPr>
              <p:custDataLst>
                <p:tags r:id="rId9"/>
              </p:custDataLst>
            </p:nvPr>
          </p:nvSpPr>
          <p:spPr>
            <a:xfrm>
              <a:off x="2880359" y="2429683"/>
              <a:ext cx="3278123" cy="1969007"/>
            </a:xfrm>
            <a:custGeom>
              <a:avLst/>
              <a:gdLst>
                <a:gd name="connsiteX0" fmla="*/ 3278124 w 3278123"/>
                <a:gd name="connsiteY0" fmla="*/ 1921331 h 1969007"/>
                <a:gd name="connsiteX1" fmla="*/ 3223006 w 3278123"/>
                <a:gd name="connsiteY1" fmla="*/ 1969007 h 1969007"/>
                <a:gd name="connsiteX2" fmla="*/ 55118 w 3278123"/>
                <a:gd name="connsiteY2" fmla="*/ 1969007 h 1969007"/>
                <a:gd name="connsiteX3" fmla="*/ 0 w 3278123"/>
                <a:gd name="connsiteY3" fmla="*/ 1921331 h 1969007"/>
                <a:gd name="connsiteX4" fmla="*/ 0 w 3278123"/>
                <a:gd name="connsiteY4" fmla="*/ 47625 h 1969007"/>
                <a:gd name="connsiteX5" fmla="*/ 55118 w 3278123"/>
                <a:gd name="connsiteY5" fmla="*/ 0 h 1969007"/>
                <a:gd name="connsiteX6" fmla="*/ 3223006 w 3278123"/>
                <a:gd name="connsiteY6" fmla="*/ 0 h 1969007"/>
                <a:gd name="connsiteX7" fmla="*/ 3278124 w 3278123"/>
                <a:gd name="connsiteY7" fmla="*/ 47625 h 1969007"/>
                <a:gd name="connsiteX8" fmla="*/ 3278124 w 3278123"/>
                <a:gd name="connsiteY8" fmla="*/ 1921331 h 196900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</a:cxnLst>
              <a:rect l="l" t="t" r="r" b="b"/>
              <a:pathLst>
                <a:path w="3278123" h="1969007">
                  <a:moveTo>
                    <a:pt x="3278123" y="1921331"/>
                  </a:moveTo>
                  <a:cubicBezTo>
                    <a:pt x="3278124" y="1947671"/>
                    <a:pt x="3253358" y="1969007"/>
                    <a:pt x="3223006" y="1969007"/>
                  </a:cubicBezTo>
                  <a:lnTo>
                    <a:pt x="55118" y="1969007"/>
                  </a:lnTo>
                  <a:cubicBezTo>
                    <a:pt x="24739" y="1969007"/>
                    <a:pt x="0" y="1947671"/>
                    <a:pt x="0" y="1921331"/>
                  </a:cubicBezTo>
                  <a:lnTo>
                    <a:pt x="0" y="47625"/>
                  </a:lnTo>
                  <a:cubicBezTo>
                    <a:pt x="0" y="21335"/>
                    <a:pt x="24739" y="0"/>
                    <a:pt x="55118" y="0"/>
                  </a:cubicBezTo>
                  <a:lnTo>
                    <a:pt x="3223006" y="0"/>
                  </a:lnTo>
                  <a:cubicBezTo>
                    <a:pt x="3253358" y="0"/>
                    <a:pt x="3278124" y="21335"/>
                    <a:pt x="3278124" y="47625"/>
                  </a:cubicBezTo>
                  <a:lnTo>
                    <a:pt x="3278124" y="1921331"/>
                  </a:lnTo>
                </a:path>
              </a:pathLst>
            </a:custGeom>
            <a:solidFill>
              <a:schemeClr val="accent2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Freeform 3"/>
            <p:cNvSpPr/>
            <p:nvPr>
              <p:custDataLst>
                <p:tags r:id="rId10"/>
              </p:custDataLst>
            </p:nvPr>
          </p:nvSpPr>
          <p:spPr>
            <a:xfrm>
              <a:off x="3995153" y="4393357"/>
              <a:ext cx="1048535" cy="373379"/>
            </a:xfrm>
            <a:custGeom>
              <a:avLst/>
              <a:gdLst>
                <a:gd name="connsiteX0" fmla="*/ 933485 w 1048535"/>
                <a:gd name="connsiteY0" fmla="*/ 275729 h 373379"/>
                <a:gd name="connsiteX1" fmla="*/ 880907 w 1048535"/>
                <a:gd name="connsiteY1" fmla="*/ 0 h 373379"/>
                <a:gd name="connsiteX2" fmla="*/ 173390 w 1048535"/>
                <a:gd name="connsiteY2" fmla="*/ 0 h 373379"/>
                <a:gd name="connsiteX3" fmla="*/ 118907 w 1048535"/>
                <a:gd name="connsiteY3" fmla="*/ 275729 h 373379"/>
                <a:gd name="connsiteX4" fmla="*/ 32420 w 1048535"/>
                <a:gd name="connsiteY4" fmla="*/ 373379 h 373379"/>
                <a:gd name="connsiteX5" fmla="*/ 1017305 w 1048535"/>
                <a:gd name="connsiteY5" fmla="*/ 373379 h 373379"/>
                <a:gd name="connsiteX6" fmla="*/ 933485 w 1048535"/>
                <a:gd name="connsiteY6" fmla="*/ 275729 h 37337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</a:cxnLst>
              <a:rect l="l" t="t" r="r" b="b"/>
              <a:pathLst>
                <a:path w="1048535" h="373379">
                  <a:moveTo>
                    <a:pt x="933485" y="275729"/>
                  </a:moveTo>
                  <a:cubicBezTo>
                    <a:pt x="904021" y="249415"/>
                    <a:pt x="888273" y="100063"/>
                    <a:pt x="880907" y="0"/>
                  </a:cubicBezTo>
                  <a:lnTo>
                    <a:pt x="173390" y="0"/>
                  </a:lnTo>
                  <a:cubicBezTo>
                    <a:pt x="165770" y="100063"/>
                    <a:pt x="149514" y="249415"/>
                    <a:pt x="118907" y="275729"/>
                  </a:cubicBezTo>
                  <a:cubicBezTo>
                    <a:pt x="72298" y="315937"/>
                    <a:pt x="-60924" y="356146"/>
                    <a:pt x="32420" y="373379"/>
                  </a:cubicBezTo>
                  <a:lnTo>
                    <a:pt x="1017305" y="373379"/>
                  </a:lnTo>
                  <a:cubicBezTo>
                    <a:pt x="1107348" y="356146"/>
                    <a:pt x="978570" y="315937"/>
                    <a:pt x="933485" y="275729"/>
                  </a:cubicBezTo>
                </a:path>
              </a:pathLst>
            </a:custGeom>
            <a:solidFill>
              <a:schemeClr val="accent2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Freeform 3"/>
            <p:cNvSpPr/>
            <p:nvPr>
              <p:custDataLst>
                <p:tags r:id="rId11"/>
              </p:custDataLst>
            </p:nvPr>
          </p:nvSpPr>
          <p:spPr>
            <a:xfrm>
              <a:off x="4450078" y="4210476"/>
              <a:ext cx="108000" cy="108000"/>
            </a:xfrm>
            <a:custGeom>
              <a:avLst/>
              <a:gdLst>
                <a:gd name="connsiteX0" fmla="*/ 138683 w 138684"/>
                <a:gd name="connsiteY0" fmla="*/ 60198 h 120396"/>
                <a:gd name="connsiteX1" fmla="*/ 69342 w 138684"/>
                <a:gd name="connsiteY1" fmla="*/ 120396 h 120396"/>
                <a:gd name="connsiteX2" fmla="*/ 0 w 138684"/>
                <a:gd name="connsiteY2" fmla="*/ 60198 h 120396"/>
                <a:gd name="connsiteX3" fmla="*/ 69342 w 138684"/>
                <a:gd name="connsiteY3" fmla="*/ 0 h 120396"/>
                <a:gd name="connsiteX4" fmla="*/ 138683 w 138684"/>
                <a:gd name="connsiteY4" fmla="*/ 60198 h 12039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38684" h="120396">
                  <a:moveTo>
                    <a:pt x="138683" y="60198"/>
                  </a:moveTo>
                  <a:cubicBezTo>
                    <a:pt x="138683" y="93446"/>
                    <a:pt x="107696" y="120396"/>
                    <a:pt x="69342" y="120396"/>
                  </a:cubicBezTo>
                  <a:cubicBezTo>
                    <a:pt x="30988" y="120396"/>
                    <a:pt x="0" y="93446"/>
                    <a:pt x="0" y="60198"/>
                  </a:cubicBezTo>
                  <a:cubicBezTo>
                    <a:pt x="0" y="26949"/>
                    <a:pt x="30988" y="0"/>
                    <a:pt x="69342" y="0"/>
                  </a:cubicBezTo>
                  <a:cubicBezTo>
                    <a:pt x="107696" y="0"/>
                    <a:pt x="138683" y="26949"/>
                    <a:pt x="138683" y="60198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Freeform 3"/>
            <p:cNvSpPr/>
            <p:nvPr>
              <p:custDataLst>
                <p:tags r:id="rId12"/>
              </p:custDataLst>
            </p:nvPr>
          </p:nvSpPr>
          <p:spPr>
            <a:xfrm>
              <a:off x="2995422" y="2567605"/>
              <a:ext cx="3040379" cy="1566671"/>
            </a:xfrm>
            <a:custGeom>
              <a:avLst/>
              <a:gdLst>
                <a:gd name="connsiteX0" fmla="*/ 0 w 3040379"/>
                <a:gd name="connsiteY0" fmla="*/ 1566671 h 1566671"/>
                <a:gd name="connsiteX1" fmla="*/ 3040380 w 3040379"/>
                <a:gd name="connsiteY1" fmla="*/ 1566671 h 1566671"/>
                <a:gd name="connsiteX2" fmla="*/ 3040380 w 3040379"/>
                <a:gd name="connsiteY2" fmla="*/ 0 h 1566671"/>
                <a:gd name="connsiteX3" fmla="*/ 0 w 3040379"/>
                <a:gd name="connsiteY3" fmla="*/ 0 h 1566671"/>
                <a:gd name="connsiteX4" fmla="*/ 0 w 3040379"/>
                <a:gd name="connsiteY4" fmla="*/ 1566671 h 1566671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040379" h="1566671">
                  <a:moveTo>
                    <a:pt x="0" y="1566671"/>
                  </a:moveTo>
                  <a:lnTo>
                    <a:pt x="3040380" y="1566671"/>
                  </a:lnTo>
                  <a:lnTo>
                    <a:pt x="3040380" y="0"/>
                  </a:lnTo>
                  <a:lnTo>
                    <a:pt x="0" y="0"/>
                  </a:lnTo>
                  <a:lnTo>
                    <a:pt x="0" y="1566671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从列表尾部删除数据项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Songs.pop()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13"/>
            </p:custDataLst>
          </p:nvPr>
        </p:nvGrpSpPr>
        <p:grpSpPr>
          <a:xfrm>
            <a:off x="7740822" y="1132755"/>
            <a:ext cx="2206534" cy="1802707"/>
            <a:chOff x="2880359" y="2429683"/>
            <a:chExt cx="3278123" cy="2337053"/>
          </a:xfrm>
        </p:grpSpPr>
        <p:sp>
          <p:nvSpPr>
            <p:cNvPr id="19" name="Freeform 3"/>
            <p:cNvSpPr/>
            <p:nvPr>
              <p:custDataLst>
                <p:tags r:id="rId14"/>
              </p:custDataLst>
            </p:nvPr>
          </p:nvSpPr>
          <p:spPr>
            <a:xfrm>
              <a:off x="2880359" y="2429683"/>
              <a:ext cx="3278123" cy="1969007"/>
            </a:xfrm>
            <a:custGeom>
              <a:avLst/>
              <a:gdLst>
                <a:gd name="connsiteX0" fmla="*/ 3278124 w 3278123"/>
                <a:gd name="connsiteY0" fmla="*/ 1921331 h 1969007"/>
                <a:gd name="connsiteX1" fmla="*/ 3223006 w 3278123"/>
                <a:gd name="connsiteY1" fmla="*/ 1969007 h 1969007"/>
                <a:gd name="connsiteX2" fmla="*/ 55118 w 3278123"/>
                <a:gd name="connsiteY2" fmla="*/ 1969007 h 1969007"/>
                <a:gd name="connsiteX3" fmla="*/ 0 w 3278123"/>
                <a:gd name="connsiteY3" fmla="*/ 1921331 h 1969007"/>
                <a:gd name="connsiteX4" fmla="*/ 0 w 3278123"/>
                <a:gd name="connsiteY4" fmla="*/ 47625 h 1969007"/>
                <a:gd name="connsiteX5" fmla="*/ 55118 w 3278123"/>
                <a:gd name="connsiteY5" fmla="*/ 0 h 1969007"/>
                <a:gd name="connsiteX6" fmla="*/ 3223006 w 3278123"/>
                <a:gd name="connsiteY6" fmla="*/ 0 h 1969007"/>
                <a:gd name="connsiteX7" fmla="*/ 3278124 w 3278123"/>
                <a:gd name="connsiteY7" fmla="*/ 47625 h 1969007"/>
                <a:gd name="connsiteX8" fmla="*/ 3278124 w 3278123"/>
                <a:gd name="connsiteY8" fmla="*/ 1921331 h 196900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</a:cxnLst>
              <a:rect l="l" t="t" r="r" b="b"/>
              <a:pathLst>
                <a:path w="3278123" h="1969007">
                  <a:moveTo>
                    <a:pt x="3278123" y="1921331"/>
                  </a:moveTo>
                  <a:cubicBezTo>
                    <a:pt x="3278124" y="1947671"/>
                    <a:pt x="3253358" y="1969007"/>
                    <a:pt x="3223006" y="1969007"/>
                  </a:cubicBezTo>
                  <a:lnTo>
                    <a:pt x="55118" y="1969007"/>
                  </a:lnTo>
                  <a:cubicBezTo>
                    <a:pt x="24739" y="1969007"/>
                    <a:pt x="0" y="1947671"/>
                    <a:pt x="0" y="1921331"/>
                  </a:cubicBezTo>
                  <a:lnTo>
                    <a:pt x="0" y="47625"/>
                  </a:lnTo>
                  <a:cubicBezTo>
                    <a:pt x="0" y="21335"/>
                    <a:pt x="24739" y="0"/>
                    <a:pt x="55118" y="0"/>
                  </a:cubicBezTo>
                  <a:lnTo>
                    <a:pt x="3223006" y="0"/>
                  </a:lnTo>
                  <a:cubicBezTo>
                    <a:pt x="3253358" y="0"/>
                    <a:pt x="3278124" y="21335"/>
                    <a:pt x="3278124" y="47625"/>
                  </a:cubicBezTo>
                  <a:lnTo>
                    <a:pt x="3278124" y="1921331"/>
                  </a:lnTo>
                </a:path>
              </a:pathLst>
            </a:custGeom>
            <a:solidFill>
              <a:schemeClr val="accent3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Freeform 3"/>
            <p:cNvSpPr/>
            <p:nvPr>
              <p:custDataLst>
                <p:tags r:id="rId15"/>
              </p:custDataLst>
            </p:nvPr>
          </p:nvSpPr>
          <p:spPr>
            <a:xfrm>
              <a:off x="3995153" y="4393357"/>
              <a:ext cx="1048535" cy="373379"/>
            </a:xfrm>
            <a:custGeom>
              <a:avLst/>
              <a:gdLst>
                <a:gd name="connsiteX0" fmla="*/ 933485 w 1048535"/>
                <a:gd name="connsiteY0" fmla="*/ 275729 h 373379"/>
                <a:gd name="connsiteX1" fmla="*/ 880907 w 1048535"/>
                <a:gd name="connsiteY1" fmla="*/ 0 h 373379"/>
                <a:gd name="connsiteX2" fmla="*/ 173390 w 1048535"/>
                <a:gd name="connsiteY2" fmla="*/ 0 h 373379"/>
                <a:gd name="connsiteX3" fmla="*/ 118907 w 1048535"/>
                <a:gd name="connsiteY3" fmla="*/ 275729 h 373379"/>
                <a:gd name="connsiteX4" fmla="*/ 32420 w 1048535"/>
                <a:gd name="connsiteY4" fmla="*/ 373379 h 373379"/>
                <a:gd name="connsiteX5" fmla="*/ 1017305 w 1048535"/>
                <a:gd name="connsiteY5" fmla="*/ 373379 h 373379"/>
                <a:gd name="connsiteX6" fmla="*/ 933485 w 1048535"/>
                <a:gd name="connsiteY6" fmla="*/ 275729 h 37337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</a:cxnLst>
              <a:rect l="l" t="t" r="r" b="b"/>
              <a:pathLst>
                <a:path w="1048535" h="373379">
                  <a:moveTo>
                    <a:pt x="933485" y="275729"/>
                  </a:moveTo>
                  <a:cubicBezTo>
                    <a:pt x="904021" y="249415"/>
                    <a:pt x="888273" y="100063"/>
                    <a:pt x="880907" y="0"/>
                  </a:cubicBezTo>
                  <a:lnTo>
                    <a:pt x="173390" y="0"/>
                  </a:lnTo>
                  <a:cubicBezTo>
                    <a:pt x="165770" y="100063"/>
                    <a:pt x="149514" y="249415"/>
                    <a:pt x="118907" y="275729"/>
                  </a:cubicBezTo>
                  <a:cubicBezTo>
                    <a:pt x="72298" y="315937"/>
                    <a:pt x="-60924" y="356146"/>
                    <a:pt x="32420" y="373379"/>
                  </a:cubicBezTo>
                  <a:lnTo>
                    <a:pt x="1017305" y="373379"/>
                  </a:lnTo>
                  <a:cubicBezTo>
                    <a:pt x="1107348" y="356146"/>
                    <a:pt x="978570" y="315937"/>
                    <a:pt x="933485" y="275729"/>
                  </a:cubicBezTo>
                </a:path>
              </a:pathLst>
            </a:custGeom>
            <a:solidFill>
              <a:schemeClr val="accent3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Freeform 3"/>
            <p:cNvSpPr/>
            <p:nvPr>
              <p:custDataLst>
                <p:tags r:id="rId16"/>
              </p:custDataLst>
            </p:nvPr>
          </p:nvSpPr>
          <p:spPr>
            <a:xfrm>
              <a:off x="4450078" y="4210476"/>
              <a:ext cx="108000" cy="108000"/>
            </a:xfrm>
            <a:custGeom>
              <a:avLst/>
              <a:gdLst>
                <a:gd name="connsiteX0" fmla="*/ 138683 w 138684"/>
                <a:gd name="connsiteY0" fmla="*/ 60198 h 120396"/>
                <a:gd name="connsiteX1" fmla="*/ 69342 w 138684"/>
                <a:gd name="connsiteY1" fmla="*/ 120396 h 120396"/>
                <a:gd name="connsiteX2" fmla="*/ 0 w 138684"/>
                <a:gd name="connsiteY2" fmla="*/ 60198 h 120396"/>
                <a:gd name="connsiteX3" fmla="*/ 69342 w 138684"/>
                <a:gd name="connsiteY3" fmla="*/ 0 h 120396"/>
                <a:gd name="connsiteX4" fmla="*/ 138683 w 138684"/>
                <a:gd name="connsiteY4" fmla="*/ 60198 h 12039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38684" h="120396">
                  <a:moveTo>
                    <a:pt x="138683" y="60198"/>
                  </a:moveTo>
                  <a:cubicBezTo>
                    <a:pt x="138683" y="93446"/>
                    <a:pt x="107696" y="120396"/>
                    <a:pt x="69342" y="120396"/>
                  </a:cubicBezTo>
                  <a:cubicBezTo>
                    <a:pt x="30988" y="120396"/>
                    <a:pt x="0" y="93446"/>
                    <a:pt x="0" y="60198"/>
                  </a:cubicBezTo>
                  <a:cubicBezTo>
                    <a:pt x="0" y="26949"/>
                    <a:pt x="30988" y="0"/>
                    <a:pt x="69342" y="0"/>
                  </a:cubicBezTo>
                  <a:cubicBezTo>
                    <a:pt x="107696" y="0"/>
                    <a:pt x="138683" y="26949"/>
                    <a:pt x="138683" y="60198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Freeform 3"/>
            <p:cNvSpPr/>
            <p:nvPr>
              <p:custDataLst>
                <p:tags r:id="rId17"/>
              </p:custDataLst>
            </p:nvPr>
          </p:nvSpPr>
          <p:spPr>
            <a:xfrm>
              <a:off x="2995422" y="2567605"/>
              <a:ext cx="3040379" cy="1566671"/>
            </a:xfrm>
            <a:custGeom>
              <a:avLst/>
              <a:gdLst>
                <a:gd name="connsiteX0" fmla="*/ 0 w 3040379"/>
                <a:gd name="connsiteY0" fmla="*/ 1566671 h 1566671"/>
                <a:gd name="connsiteX1" fmla="*/ 3040380 w 3040379"/>
                <a:gd name="connsiteY1" fmla="*/ 1566671 h 1566671"/>
                <a:gd name="connsiteX2" fmla="*/ 3040380 w 3040379"/>
                <a:gd name="connsiteY2" fmla="*/ 0 h 1566671"/>
                <a:gd name="connsiteX3" fmla="*/ 0 w 3040379"/>
                <a:gd name="connsiteY3" fmla="*/ 0 h 1566671"/>
                <a:gd name="connsiteX4" fmla="*/ 0 w 3040379"/>
                <a:gd name="connsiteY4" fmla="*/ 1566671 h 1566671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040379" h="1566671">
                  <a:moveTo>
                    <a:pt x="0" y="1566671"/>
                  </a:moveTo>
                  <a:lnTo>
                    <a:pt x="3040380" y="1566671"/>
                  </a:lnTo>
                  <a:lnTo>
                    <a:pt x="3040380" y="0"/>
                  </a:lnTo>
                  <a:lnTo>
                    <a:pt x="0" y="0"/>
                  </a:lnTo>
                  <a:lnTo>
                    <a:pt x="0" y="1566671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在列表尾部添加一个数据集合Songs.extend([</a:t>
              </a:r>
              <a:r>
                <a:rPr lang="en-US" altLang="zh-CN" dirty="0">
                  <a:solidFill>
                    <a:schemeClr val="tx1"/>
                  </a:solidFill>
                </a:rPr>
                <a:t>'</a:t>
              </a:r>
              <a:r>
                <a:rPr lang="zh-CN" altLang="en-US" dirty="0">
                  <a:solidFill>
                    <a:schemeClr val="tx1"/>
                  </a:solidFill>
                </a:rPr>
                <a:t>fash</a:t>
              </a:r>
              <a:r>
                <a:rPr lang="en-US" altLang="zh-CN" dirty="0">
                  <a:solidFill>
                    <a:schemeClr val="tx1"/>
                  </a:solidFill>
                </a:rPr>
                <a:t>','</a:t>
              </a:r>
              <a:r>
                <a:rPr lang="zh-CN" altLang="en-US" dirty="0">
                  <a:solidFill>
                    <a:schemeClr val="tx1"/>
                  </a:solidFill>
                </a:rPr>
                <a:t>run</a:t>
              </a:r>
              <a:r>
                <a:rPr lang="en-US" altLang="zh-CN" dirty="0">
                  <a:solidFill>
                    <a:schemeClr val="tx1"/>
                  </a:solidFill>
                </a:rPr>
                <a:t>'</a:t>
              </a:r>
              <a:r>
                <a:rPr lang="zh-CN" altLang="en-US" dirty="0">
                  <a:solidFill>
                    <a:schemeClr val="tx1"/>
                  </a:solidFill>
                </a:rPr>
                <a:t>])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8"/>
            </p:custDataLst>
          </p:nvPr>
        </p:nvGrpSpPr>
        <p:grpSpPr>
          <a:xfrm>
            <a:off x="2244645" y="3194777"/>
            <a:ext cx="2206534" cy="1802707"/>
            <a:chOff x="2880359" y="2429683"/>
            <a:chExt cx="3278123" cy="2337053"/>
          </a:xfrm>
        </p:grpSpPr>
        <p:sp>
          <p:nvSpPr>
            <p:cNvPr id="25" name="Freeform 3"/>
            <p:cNvSpPr/>
            <p:nvPr>
              <p:custDataLst>
                <p:tags r:id="rId19"/>
              </p:custDataLst>
            </p:nvPr>
          </p:nvSpPr>
          <p:spPr>
            <a:xfrm>
              <a:off x="2880359" y="2429683"/>
              <a:ext cx="3278123" cy="1969007"/>
            </a:xfrm>
            <a:custGeom>
              <a:avLst/>
              <a:gdLst>
                <a:gd name="connsiteX0" fmla="*/ 3278124 w 3278123"/>
                <a:gd name="connsiteY0" fmla="*/ 1921331 h 1969007"/>
                <a:gd name="connsiteX1" fmla="*/ 3223006 w 3278123"/>
                <a:gd name="connsiteY1" fmla="*/ 1969007 h 1969007"/>
                <a:gd name="connsiteX2" fmla="*/ 55118 w 3278123"/>
                <a:gd name="connsiteY2" fmla="*/ 1969007 h 1969007"/>
                <a:gd name="connsiteX3" fmla="*/ 0 w 3278123"/>
                <a:gd name="connsiteY3" fmla="*/ 1921331 h 1969007"/>
                <a:gd name="connsiteX4" fmla="*/ 0 w 3278123"/>
                <a:gd name="connsiteY4" fmla="*/ 47625 h 1969007"/>
                <a:gd name="connsiteX5" fmla="*/ 55118 w 3278123"/>
                <a:gd name="connsiteY5" fmla="*/ 0 h 1969007"/>
                <a:gd name="connsiteX6" fmla="*/ 3223006 w 3278123"/>
                <a:gd name="connsiteY6" fmla="*/ 0 h 1969007"/>
                <a:gd name="connsiteX7" fmla="*/ 3278124 w 3278123"/>
                <a:gd name="connsiteY7" fmla="*/ 47625 h 1969007"/>
                <a:gd name="connsiteX8" fmla="*/ 3278124 w 3278123"/>
                <a:gd name="connsiteY8" fmla="*/ 1921331 h 196900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</a:cxnLst>
              <a:rect l="l" t="t" r="r" b="b"/>
              <a:pathLst>
                <a:path w="3278123" h="1969007">
                  <a:moveTo>
                    <a:pt x="3278123" y="1921331"/>
                  </a:moveTo>
                  <a:cubicBezTo>
                    <a:pt x="3278124" y="1947671"/>
                    <a:pt x="3253358" y="1969007"/>
                    <a:pt x="3223006" y="1969007"/>
                  </a:cubicBezTo>
                  <a:lnTo>
                    <a:pt x="55118" y="1969007"/>
                  </a:lnTo>
                  <a:cubicBezTo>
                    <a:pt x="24739" y="1969007"/>
                    <a:pt x="0" y="1947671"/>
                    <a:pt x="0" y="1921331"/>
                  </a:cubicBezTo>
                  <a:lnTo>
                    <a:pt x="0" y="47625"/>
                  </a:lnTo>
                  <a:cubicBezTo>
                    <a:pt x="0" y="21335"/>
                    <a:pt x="24739" y="0"/>
                    <a:pt x="55118" y="0"/>
                  </a:cubicBezTo>
                  <a:lnTo>
                    <a:pt x="3223006" y="0"/>
                  </a:lnTo>
                  <a:cubicBezTo>
                    <a:pt x="3253358" y="0"/>
                    <a:pt x="3278124" y="21335"/>
                    <a:pt x="3278124" y="47625"/>
                  </a:cubicBezTo>
                  <a:lnTo>
                    <a:pt x="3278124" y="1921331"/>
                  </a:lnTo>
                </a:path>
              </a:pathLst>
            </a:custGeom>
            <a:solidFill>
              <a:schemeClr val="accent1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Freeform 3"/>
            <p:cNvSpPr/>
            <p:nvPr>
              <p:custDataLst>
                <p:tags r:id="rId20"/>
              </p:custDataLst>
            </p:nvPr>
          </p:nvSpPr>
          <p:spPr>
            <a:xfrm>
              <a:off x="3995153" y="4393357"/>
              <a:ext cx="1048535" cy="373379"/>
            </a:xfrm>
            <a:custGeom>
              <a:avLst/>
              <a:gdLst>
                <a:gd name="connsiteX0" fmla="*/ 933485 w 1048535"/>
                <a:gd name="connsiteY0" fmla="*/ 275729 h 373379"/>
                <a:gd name="connsiteX1" fmla="*/ 880907 w 1048535"/>
                <a:gd name="connsiteY1" fmla="*/ 0 h 373379"/>
                <a:gd name="connsiteX2" fmla="*/ 173390 w 1048535"/>
                <a:gd name="connsiteY2" fmla="*/ 0 h 373379"/>
                <a:gd name="connsiteX3" fmla="*/ 118907 w 1048535"/>
                <a:gd name="connsiteY3" fmla="*/ 275729 h 373379"/>
                <a:gd name="connsiteX4" fmla="*/ 32420 w 1048535"/>
                <a:gd name="connsiteY4" fmla="*/ 373379 h 373379"/>
                <a:gd name="connsiteX5" fmla="*/ 1017305 w 1048535"/>
                <a:gd name="connsiteY5" fmla="*/ 373379 h 373379"/>
                <a:gd name="connsiteX6" fmla="*/ 933485 w 1048535"/>
                <a:gd name="connsiteY6" fmla="*/ 275729 h 37337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</a:cxnLst>
              <a:rect l="l" t="t" r="r" b="b"/>
              <a:pathLst>
                <a:path w="1048535" h="373379">
                  <a:moveTo>
                    <a:pt x="933485" y="275729"/>
                  </a:moveTo>
                  <a:cubicBezTo>
                    <a:pt x="904021" y="249415"/>
                    <a:pt x="888273" y="100063"/>
                    <a:pt x="880907" y="0"/>
                  </a:cubicBezTo>
                  <a:lnTo>
                    <a:pt x="173390" y="0"/>
                  </a:lnTo>
                  <a:cubicBezTo>
                    <a:pt x="165770" y="100063"/>
                    <a:pt x="149514" y="249415"/>
                    <a:pt x="118907" y="275729"/>
                  </a:cubicBezTo>
                  <a:cubicBezTo>
                    <a:pt x="72298" y="315937"/>
                    <a:pt x="-60924" y="356146"/>
                    <a:pt x="32420" y="373379"/>
                  </a:cubicBezTo>
                  <a:lnTo>
                    <a:pt x="1017305" y="373379"/>
                  </a:lnTo>
                  <a:cubicBezTo>
                    <a:pt x="1107348" y="356146"/>
                    <a:pt x="978570" y="315937"/>
                    <a:pt x="933485" y="275729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Freeform 3"/>
            <p:cNvSpPr/>
            <p:nvPr>
              <p:custDataLst>
                <p:tags r:id="rId21"/>
              </p:custDataLst>
            </p:nvPr>
          </p:nvSpPr>
          <p:spPr>
            <a:xfrm>
              <a:off x="4450078" y="4210476"/>
              <a:ext cx="108000" cy="108000"/>
            </a:xfrm>
            <a:custGeom>
              <a:avLst/>
              <a:gdLst>
                <a:gd name="connsiteX0" fmla="*/ 138683 w 138684"/>
                <a:gd name="connsiteY0" fmla="*/ 60198 h 120396"/>
                <a:gd name="connsiteX1" fmla="*/ 69342 w 138684"/>
                <a:gd name="connsiteY1" fmla="*/ 120396 h 120396"/>
                <a:gd name="connsiteX2" fmla="*/ 0 w 138684"/>
                <a:gd name="connsiteY2" fmla="*/ 60198 h 120396"/>
                <a:gd name="connsiteX3" fmla="*/ 69342 w 138684"/>
                <a:gd name="connsiteY3" fmla="*/ 0 h 120396"/>
                <a:gd name="connsiteX4" fmla="*/ 138683 w 138684"/>
                <a:gd name="connsiteY4" fmla="*/ 60198 h 12039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38684" h="120396">
                  <a:moveTo>
                    <a:pt x="138683" y="60198"/>
                  </a:moveTo>
                  <a:cubicBezTo>
                    <a:pt x="138683" y="93446"/>
                    <a:pt x="107696" y="120396"/>
                    <a:pt x="69342" y="120396"/>
                  </a:cubicBezTo>
                  <a:cubicBezTo>
                    <a:pt x="30988" y="120396"/>
                    <a:pt x="0" y="93446"/>
                    <a:pt x="0" y="60198"/>
                  </a:cubicBezTo>
                  <a:cubicBezTo>
                    <a:pt x="0" y="26949"/>
                    <a:pt x="30988" y="0"/>
                    <a:pt x="69342" y="0"/>
                  </a:cubicBezTo>
                  <a:cubicBezTo>
                    <a:pt x="107696" y="0"/>
                    <a:pt x="138683" y="26949"/>
                    <a:pt x="138683" y="60198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Freeform 3"/>
            <p:cNvSpPr/>
            <p:nvPr>
              <p:custDataLst>
                <p:tags r:id="rId22"/>
              </p:custDataLst>
            </p:nvPr>
          </p:nvSpPr>
          <p:spPr>
            <a:xfrm>
              <a:off x="2995422" y="2567605"/>
              <a:ext cx="3040379" cy="1566671"/>
            </a:xfrm>
            <a:custGeom>
              <a:avLst/>
              <a:gdLst>
                <a:gd name="connsiteX0" fmla="*/ 0 w 3040379"/>
                <a:gd name="connsiteY0" fmla="*/ 1566671 h 1566671"/>
                <a:gd name="connsiteX1" fmla="*/ 3040380 w 3040379"/>
                <a:gd name="connsiteY1" fmla="*/ 1566671 h 1566671"/>
                <a:gd name="connsiteX2" fmla="*/ 3040380 w 3040379"/>
                <a:gd name="connsiteY2" fmla="*/ 0 h 1566671"/>
                <a:gd name="connsiteX3" fmla="*/ 0 w 3040379"/>
                <a:gd name="connsiteY3" fmla="*/ 0 h 1566671"/>
                <a:gd name="connsiteX4" fmla="*/ 0 w 3040379"/>
                <a:gd name="connsiteY4" fmla="*/ 1566671 h 1566671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040379" h="1566671">
                  <a:moveTo>
                    <a:pt x="0" y="1566671"/>
                  </a:moveTo>
                  <a:lnTo>
                    <a:pt x="3040380" y="1566671"/>
                  </a:lnTo>
                  <a:lnTo>
                    <a:pt x="3040380" y="0"/>
                  </a:lnTo>
                  <a:lnTo>
                    <a:pt x="0" y="0"/>
                  </a:lnTo>
                  <a:lnTo>
                    <a:pt x="0" y="1566671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删除某一个特定的数据项Songs.remove</a:t>
              </a:r>
              <a:r>
                <a:rPr lang="en-US" altLang="zh-CN" dirty="0">
                  <a:solidFill>
                    <a:schemeClr val="tx1"/>
                  </a:solidFill>
                </a:rPr>
                <a:t>('</a:t>
              </a:r>
              <a:r>
                <a:rPr lang="zh-CN" altLang="en-US" dirty="0">
                  <a:solidFill>
                    <a:schemeClr val="tx1"/>
                  </a:solidFill>
                </a:rPr>
                <a:t>run</a:t>
              </a:r>
              <a:r>
                <a:rPr lang="en-US" altLang="zh-CN" dirty="0">
                  <a:solidFill>
                    <a:schemeClr val="tx1"/>
                  </a:solidFill>
                </a:rPr>
                <a:t>')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23"/>
            </p:custDataLst>
          </p:nvPr>
        </p:nvGrpSpPr>
        <p:grpSpPr>
          <a:xfrm>
            <a:off x="4992733" y="3192572"/>
            <a:ext cx="2206534" cy="1802707"/>
            <a:chOff x="2880359" y="2429683"/>
            <a:chExt cx="3278123" cy="2337053"/>
          </a:xfrm>
        </p:grpSpPr>
        <p:sp>
          <p:nvSpPr>
            <p:cNvPr id="30" name="Freeform 3"/>
            <p:cNvSpPr/>
            <p:nvPr>
              <p:custDataLst>
                <p:tags r:id="rId24"/>
              </p:custDataLst>
            </p:nvPr>
          </p:nvSpPr>
          <p:spPr>
            <a:xfrm>
              <a:off x="2880359" y="2429683"/>
              <a:ext cx="3278123" cy="1969007"/>
            </a:xfrm>
            <a:custGeom>
              <a:avLst/>
              <a:gdLst>
                <a:gd name="connsiteX0" fmla="*/ 3278124 w 3278123"/>
                <a:gd name="connsiteY0" fmla="*/ 1921331 h 1969007"/>
                <a:gd name="connsiteX1" fmla="*/ 3223006 w 3278123"/>
                <a:gd name="connsiteY1" fmla="*/ 1969007 h 1969007"/>
                <a:gd name="connsiteX2" fmla="*/ 55118 w 3278123"/>
                <a:gd name="connsiteY2" fmla="*/ 1969007 h 1969007"/>
                <a:gd name="connsiteX3" fmla="*/ 0 w 3278123"/>
                <a:gd name="connsiteY3" fmla="*/ 1921331 h 1969007"/>
                <a:gd name="connsiteX4" fmla="*/ 0 w 3278123"/>
                <a:gd name="connsiteY4" fmla="*/ 47625 h 1969007"/>
                <a:gd name="connsiteX5" fmla="*/ 55118 w 3278123"/>
                <a:gd name="connsiteY5" fmla="*/ 0 h 1969007"/>
                <a:gd name="connsiteX6" fmla="*/ 3223006 w 3278123"/>
                <a:gd name="connsiteY6" fmla="*/ 0 h 1969007"/>
                <a:gd name="connsiteX7" fmla="*/ 3278124 w 3278123"/>
                <a:gd name="connsiteY7" fmla="*/ 47625 h 1969007"/>
                <a:gd name="connsiteX8" fmla="*/ 3278124 w 3278123"/>
                <a:gd name="connsiteY8" fmla="*/ 1921331 h 196900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</a:cxnLst>
              <a:rect l="l" t="t" r="r" b="b"/>
              <a:pathLst>
                <a:path w="3278123" h="1969007">
                  <a:moveTo>
                    <a:pt x="3278123" y="1921331"/>
                  </a:moveTo>
                  <a:cubicBezTo>
                    <a:pt x="3278124" y="1947671"/>
                    <a:pt x="3253358" y="1969007"/>
                    <a:pt x="3223006" y="1969007"/>
                  </a:cubicBezTo>
                  <a:lnTo>
                    <a:pt x="55118" y="1969007"/>
                  </a:lnTo>
                  <a:cubicBezTo>
                    <a:pt x="24739" y="1969007"/>
                    <a:pt x="0" y="1947671"/>
                    <a:pt x="0" y="1921331"/>
                  </a:cubicBezTo>
                  <a:lnTo>
                    <a:pt x="0" y="47625"/>
                  </a:lnTo>
                  <a:cubicBezTo>
                    <a:pt x="0" y="21335"/>
                    <a:pt x="24739" y="0"/>
                    <a:pt x="55118" y="0"/>
                  </a:cubicBezTo>
                  <a:lnTo>
                    <a:pt x="3223006" y="0"/>
                  </a:lnTo>
                  <a:cubicBezTo>
                    <a:pt x="3253358" y="0"/>
                    <a:pt x="3278124" y="21335"/>
                    <a:pt x="3278124" y="47625"/>
                  </a:cubicBezTo>
                  <a:lnTo>
                    <a:pt x="3278124" y="1921331"/>
                  </a:lnTo>
                </a:path>
              </a:pathLst>
            </a:custGeom>
            <a:solidFill>
              <a:schemeClr val="accent2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Freeform 3"/>
            <p:cNvSpPr/>
            <p:nvPr>
              <p:custDataLst>
                <p:tags r:id="rId25"/>
              </p:custDataLst>
            </p:nvPr>
          </p:nvSpPr>
          <p:spPr>
            <a:xfrm>
              <a:off x="3995153" y="4393357"/>
              <a:ext cx="1048535" cy="373379"/>
            </a:xfrm>
            <a:custGeom>
              <a:avLst/>
              <a:gdLst>
                <a:gd name="connsiteX0" fmla="*/ 933485 w 1048535"/>
                <a:gd name="connsiteY0" fmla="*/ 275729 h 373379"/>
                <a:gd name="connsiteX1" fmla="*/ 880907 w 1048535"/>
                <a:gd name="connsiteY1" fmla="*/ 0 h 373379"/>
                <a:gd name="connsiteX2" fmla="*/ 173390 w 1048535"/>
                <a:gd name="connsiteY2" fmla="*/ 0 h 373379"/>
                <a:gd name="connsiteX3" fmla="*/ 118907 w 1048535"/>
                <a:gd name="connsiteY3" fmla="*/ 275729 h 373379"/>
                <a:gd name="connsiteX4" fmla="*/ 32420 w 1048535"/>
                <a:gd name="connsiteY4" fmla="*/ 373379 h 373379"/>
                <a:gd name="connsiteX5" fmla="*/ 1017305 w 1048535"/>
                <a:gd name="connsiteY5" fmla="*/ 373379 h 373379"/>
                <a:gd name="connsiteX6" fmla="*/ 933485 w 1048535"/>
                <a:gd name="connsiteY6" fmla="*/ 275729 h 37337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</a:cxnLst>
              <a:rect l="l" t="t" r="r" b="b"/>
              <a:pathLst>
                <a:path w="1048535" h="373379">
                  <a:moveTo>
                    <a:pt x="933485" y="275729"/>
                  </a:moveTo>
                  <a:cubicBezTo>
                    <a:pt x="904021" y="249415"/>
                    <a:pt x="888273" y="100063"/>
                    <a:pt x="880907" y="0"/>
                  </a:cubicBezTo>
                  <a:lnTo>
                    <a:pt x="173390" y="0"/>
                  </a:lnTo>
                  <a:cubicBezTo>
                    <a:pt x="165770" y="100063"/>
                    <a:pt x="149514" y="249415"/>
                    <a:pt x="118907" y="275729"/>
                  </a:cubicBezTo>
                  <a:cubicBezTo>
                    <a:pt x="72298" y="315937"/>
                    <a:pt x="-60924" y="356146"/>
                    <a:pt x="32420" y="373379"/>
                  </a:cubicBezTo>
                  <a:lnTo>
                    <a:pt x="1017305" y="373379"/>
                  </a:lnTo>
                  <a:cubicBezTo>
                    <a:pt x="1107348" y="356146"/>
                    <a:pt x="978570" y="315937"/>
                    <a:pt x="933485" y="275729"/>
                  </a:cubicBezTo>
                </a:path>
              </a:pathLst>
            </a:custGeom>
            <a:solidFill>
              <a:schemeClr val="accent2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Freeform 3"/>
            <p:cNvSpPr/>
            <p:nvPr>
              <p:custDataLst>
                <p:tags r:id="rId26"/>
              </p:custDataLst>
            </p:nvPr>
          </p:nvSpPr>
          <p:spPr>
            <a:xfrm>
              <a:off x="4450078" y="4210476"/>
              <a:ext cx="108000" cy="108000"/>
            </a:xfrm>
            <a:custGeom>
              <a:avLst/>
              <a:gdLst>
                <a:gd name="connsiteX0" fmla="*/ 138683 w 138684"/>
                <a:gd name="connsiteY0" fmla="*/ 60198 h 120396"/>
                <a:gd name="connsiteX1" fmla="*/ 69342 w 138684"/>
                <a:gd name="connsiteY1" fmla="*/ 120396 h 120396"/>
                <a:gd name="connsiteX2" fmla="*/ 0 w 138684"/>
                <a:gd name="connsiteY2" fmla="*/ 60198 h 120396"/>
                <a:gd name="connsiteX3" fmla="*/ 69342 w 138684"/>
                <a:gd name="connsiteY3" fmla="*/ 0 h 120396"/>
                <a:gd name="connsiteX4" fmla="*/ 138683 w 138684"/>
                <a:gd name="connsiteY4" fmla="*/ 60198 h 12039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38684" h="120396">
                  <a:moveTo>
                    <a:pt x="138683" y="60198"/>
                  </a:moveTo>
                  <a:cubicBezTo>
                    <a:pt x="138683" y="93446"/>
                    <a:pt x="107696" y="120396"/>
                    <a:pt x="69342" y="120396"/>
                  </a:cubicBezTo>
                  <a:cubicBezTo>
                    <a:pt x="30988" y="120396"/>
                    <a:pt x="0" y="93446"/>
                    <a:pt x="0" y="60198"/>
                  </a:cubicBezTo>
                  <a:cubicBezTo>
                    <a:pt x="0" y="26949"/>
                    <a:pt x="30988" y="0"/>
                    <a:pt x="69342" y="0"/>
                  </a:cubicBezTo>
                  <a:cubicBezTo>
                    <a:pt x="107696" y="0"/>
                    <a:pt x="138683" y="26949"/>
                    <a:pt x="138683" y="60198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Freeform 3"/>
            <p:cNvSpPr/>
            <p:nvPr>
              <p:custDataLst>
                <p:tags r:id="rId27"/>
              </p:custDataLst>
            </p:nvPr>
          </p:nvSpPr>
          <p:spPr>
            <a:xfrm>
              <a:off x="2995422" y="2567605"/>
              <a:ext cx="3040379" cy="1566671"/>
            </a:xfrm>
            <a:custGeom>
              <a:avLst/>
              <a:gdLst>
                <a:gd name="connsiteX0" fmla="*/ 0 w 3040379"/>
                <a:gd name="connsiteY0" fmla="*/ 1566671 h 1566671"/>
                <a:gd name="connsiteX1" fmla="*/ 3040380 w 3040379"/>
                <a:gd name="connsiteY1" fmla="*/ 1566671 h 1566671"/>
                <a:gd name="connsiteX2" fmla="*/ 3040380 w 3040379"/>
                <a:gd name="connsiteY2" fmla="*/ 0 h 1566671"/>
                <a:gd name="connsiteX3" fmla="*/ 0 w 3040379"/>
                <a:gd name="connsiteY3" fmla="*/ 0 h 1566671"/>
                <a:gd name="connsiteX4" fmla="*/ 0 w 3040379"/>
                <a:gd name="connsiteY4" fmla="*/ 1566671 h 1566671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040379" h="1566671">
                  <a:moveTo>
                    <a:pt x="0" y="1566671"/>
                  </a:moveTo>
                  <a:lnTo>
                    <a:pt x="3040380" y="1566671"/>
                  </a:lnTo>
                  <a:lnTo>
                    <a:pt x="3040380" y="0"/>
                  </a:lnTo>
                  <a:lnTo>
                    <a:pt x="0" y="0"/>
                  </a:lnTo>
                  <a:lnTo>
                    <a:pt x="0" y="1566671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在特定的位置上新增一个数据项Songs.insert(3</a:t>
              </a:r>
              <a:r>
                <a:rPr lang="en-US" altLang="zh-CN" dirty="0">
                  <a:solidFill>
                    <a:schemeClr val="tx1"/>
                  </a:solidFill>
                </a:rPr>
                <a:t>,'</a:t>
              </a:r>
              <a:r>
                <a:rPr lang="zh-CN" altLang="en-US" dirty="0">
                  <a:solidFill>
                    <a:schemeClr val="tx1"/>
                  </a:solidFill>
                </a:rPr>
                <a:t>run</a:t>
              </a:r>
              <a:r>
                <a:rPr lang="en-US" altLang="zh-CN" dirty="0">
                  <a:solidFill>
                    <a:schemeClr val="tx1"/>
                  </a:solidFill>
                </a:rPr>
                <a:t>'</a:t>
              </a:r>
              <a:r>
                <a:rPr lang="zh-CN" altLang="en-US" dirty="0">
                  <a:solidFill>
                    <a:schemeClr val="tx1"/>
                  </a:solidFill>
                </a:rPr>
                <a:t>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28"/>
            </p:custDataLst>
          </p:nvPr>
        </p:nvGrpSpPr>
        <p:grpSpPr>
          <a:xfrm>
            <a:off x="7740822" y="3192572"/>
            <a:ext cx="2206534" cy="1802707"/>
            <a:chOff x="2880359" y="2429683"/>
            <a:chExt cx="3278123" cy="2337053"/>
          </a:xfrm>
        </p:grpSpPr>
        <p:sp>
          <p:nvSpPr>
            <p:cNvPr id="35" name="Freeform 3"/>
            <p:cNvSpPr/>
            <p:nvPr>
              <p:custDataLst>
                <p:tags r:id="rId29"/>
              </p:custDataLst>
            </p:nvPr>
          </p:nvSpPr>
          <p:spPr>
            <a:xfrm>
              <a:off x="2880359" y="2429683"/>
              <a:ext cx="3278123" cy="1969007"/>
            </a:xfrm>
            <a:custGeom>
              <a:avLst/>
              <a:gdLst>
                <a:gd name="connsiteX0" fmla="*/ 3278124 w 3278123"/>
                <a:gd name="connsiteY0" fmla="*/ 1921331 h 1969007"/>
                <a:gd name="connsiteX1" fmla="*/ 3223006 w 3278123"/>
                <a:gd name="connsiteY1" fmla="*/ 1969007 h 1969007"/>
                <a:gd name="connsiteX2" fmla="*/ 55118 w 3278123"/>
                <a:gd name="connsiteY2" fmla="*/ 1969007 h 1969007"/>
                <a:gd name="connsiteX3" fmla="*/ 0 w 3278123"/>
                <a:gd name="connsiteY3" fmla="*/ 1921331 h 1969007"/>
                <a:gd name="connsiteX4" fmla="*/ 0 w 3278123"/>
                <a:gd name="connsiteY4" fmla="*/ 47625 h 1969007"/>
                <a:gd name="connsiteX5" fmla="*/ 55118 w 3278123"/>
                <a:gd name="connsiteY5" fmla="*/ 0 h 1969007"/>
                <a:gd name="connsiteX6" fmla="*/ 3223006 w 3278123"/>
                <a:gd name="connsiteY6" fmla="*/ 0 h 1969007"/>
                <a:gd name="connsiteX7" fmla="*/ 3278124 w 3278123"/>
                <a:gd name="connsiteY7" fmla="*/ 47625 h 1969007"/>
                <a:gd name="connsiteX8" fmla="*/ 3278124 w 3278123"/>
                <a:gd name="connsiteY8" fmla="*/ 1921331 h 196900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</a:cxnLst>
              <a:rect l="l" t="t" r="r" b="b"/>
              <a:pathLst>
                <a:path w="3278123" h="1969007">
                  <a:moveTo>
                    <a:pt x="3278123" y="1921331"/>
                  </a:moveTo>
                  <a:cubicBezTo>
                    <a:pt x="3278124" y="1947671"/>
                    <a:pt x="3253358" y="1969007"/>
                    <a:pt x="3223006" y="1969007"/>
                  </a:cubicBezTo>
                  <a:lnTo>
                    <a:pt x="55118" y="1969007"/>
                  </a:lnTo>
                  <a:cubicBezTo>
                    <a:pt x="24739" y="1969007"/>
                    <a:pt x="0" y="1947671"/>
                    <a:pt x="0" y="1921331"/>
                  </a:cubicBezTo>
                  <a:lnTo>
                    <a:pt x="0" y="47625"/>
                  </a:lnTo>
                  <a:cubicBezTo>
                    <a:pt x="0" y="21335"/>
                    <a:pt x="24739" y="0"/>
                    <a:pt x="55118" y="0"/>
                  </a:cubicBezTo>
                  <a:lnTo>
                    <a:pt x="3223006" y="0"/>
                  </a:lnTo>
                  <a:cubicBezTo>
                    <a:pt x="3253358" y="0"/>
                    <a:pt x="3278124" y="21335"/>
                    <a:pt x="3278124" y="47625"/>
                  </a:cubicBezTo>
                  <a:lnTo>
                    <a:pt x="3278124" y="1921331"/>
                  </a:lnTo>
                </a:path>
              </a:pathLst>
            </a:custGeom>
            <a:solidFill>
              <a:schemeClr val="accent3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Freeform 3"/>
            <p:cNvSpPr/>
            <p:nvPr>
              <p:custDataLst>
                <p:tags r:id="rId30"/>
              </p:custDataLst>
            </p:nvPr>
          </p:nvSpPr>
          <p:spPr>
            <a:xfrm>
              <a:off x="3995153" y="4393357"/>
              <a:ext cx="1048535" cy="373379"/>
            </a:xfrm>
            <a:custGeom>
              <a:avLst/>
              <a:gdLst>
                <a:gd name="connsiteX0" fmla="*/ 933485 w 1048535"/>
                <a:gd name="connsiteY0" fmla="*/ 275729 h 373379"/>
                <a:gd name="connsiteX1" fmla="*/ 880907 w 1048535"/>
                <a:gd name="connsiteY1" fmla="*/ 0 h 373379"/>
                <a:gd name="connsiteX2" fmla="*/ 173390 w 1048535"/>
                <a:gd name="connsiteY2" fmla="*/ 0 h 373379"/>
                <a:gd name="connsiteX3" fmla="*/ 118907 w 1048535"/>
                <a:gd name="connsiteY3" fmla="*/ 275729 h 373379"/>
                <a:gd name="connsiteX4" fmla="*/ 32420 w 1048535"/>
                <a:gd name="connsiteY4" fmla="*/ 373379 h 373379"/>
                <a:gd name="connsiteX5" fmla="*/ 1017305 w 1048535"/>
                <a:gd name="connsiteY5" fmla="*/ 373379 h 373379"/>
                <a:gd name="connsiteX6" fmla="*/ 933485 w 1048535"/>
                <a:gd name="connsiteY6" fmla="*/ 275729 h 37337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</a:cxnLst>
              <a:rect l="l" t="t" r="r" b="b"/>
              <a:pathLst>
                <a:path w="1048535" h="373379">
                  <a:moveTo>
                    <a:pt x="933485" y="275729"/>
                  </a:moveTo>
                  <a:cubicBezTo>
                    <a:pt x="904021" y="249415"/>
                    <a:pt x="888273" y="100063"/>
                    <a:pt x="880907" y="0"/>
                  </a:cubicBezTo>
                  <a:lnTo>
                    <a:pt x="173390" y="0"/>
                  </a:lnTo>
                  <a:cubicBezTo>
                    <a:pt x="165770" y="100063"/>
                    <a:pt x="149514" y="249415"/>
                    <a:pt x="118907" y="275729"/>
                  </a:cubicBezTo>
                  <a:cubicBezTo>
                    <a:pt x="72298" y="315937"/>
                    <a:pt x="-60924" y="356146"/>
                    <a:pt x="32420" y="373379"/>
                  </a:cubicBezTo>
                  <a:lnTo>
                    <a:pt x="1017305" y="373379"/>
                  </a:lnTo>
                  <a:cubicBezTo>
                    <a:pt x="1107348" y="356146"/>
                    <a:pt x="978570" y="315937"/>
                    <a:pt x="933485" y="275729"/>
                  </a:cubicBezTo>
                </a:path>
              </a:pathLst>
            </a:custGeom>
            <a:solidFill>
              <a:schemeClr val="accent3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Freeform 3"/>
            <p:cNvSpPr/>
            <p:nvPr>
              <p:custDataLst>
                <p:tags r:id="rId31"/>
              </p:custDataLst>
            </p:nvPr>
          </p:nvSpPr>
          <p:spPr>
            <a:xfrm>
              <a:off x="4450078" y="4210476"/>
              <a:ext cx="108000" cy="108000"/>
            </a:xfrm>
            <a:custGeom>
              <a:avLst/>
              <a:gdLst>
                <a:gd name="connsiteX0" fmla="*/ 138683 w 138684"/>
                <a:gd name="connsiteY0" fmla="*/ 60198 h 120396"/>
                <a:gd name="connsiteX1" fmla="*/ 69342 w 138684"/>
                <a:gd name="connsiteY1" fmla="*/ 120396 h 120396"/>
                <a:gd name="connsiteX2" fmla="*/ 0 w 138684"/>
                <a:gd name="connsiteY2" fmla="*/ 60198 h 120396"/>
                <a:gd name="connsiteX3" fmla="*/ 69342 w 138684"/>
                <a:gd name="connsiteY3" fmla="*/ 0 h 120396"/>
                <a:gd name="connsiteX4" fmla="*/ 138683 w 138684"/>
                <a:gd name="connsiteY4" fmla="*/ 60198 h 12039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38684" h="120396">
                  <a:moveTo>
                    <a:pt x="138683" y="60198"/>
                  </a:moveTo>
                  <a:cubicBezTo>
                    <a:pt x="138683" y="93446"/>
                    <a:pt x="107696" y="120396"/>
                    <a:pt x="69342" y="120396"/>
                  </a:cubicBezTo>
                  <a:cubicBezTo>
                    <a:pt x="30988" y="120396"/>
                    <a:pt x="0" y="93446"/>
                    <a:pt x="0" y="60198"/>
                  </a:cubicBezTo>
                  <a:cubicBezTo>
                    <a:pt x="0" y="26949"/>
                    <a:pt x="30988" y="0"/>
                    <a:pt x="69342" y="0"/>
                  </a:cubicBezTo>
                  <a:cubicBezTo>
                    <a:pt x="107696" y="0"/>
                    <a:pt x="138683" y="26949"/>
                    <a:pt x="138683" y="60198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Freeform 3"/>
            <p:cNvSpPr/>
            <p:nvPr>
              <p:custDataLst>
                <p:tags r:id="rId32"/>
              </p:custDataLst>
            </p:nvPr>
          </p:nvSpPr>
          <p:spPr>
            <a:xfrm>
              <a:off x="2995422" y="2567605"/>
              <a:ext cx="3040379" cy="1566671"/>
            </a:xfrm>
            <a:custGeom>
              <a:avLst/>
              <a:gdLst>
                <a:gd name="connsiteX0" fmla="*/ 0 w 3040379"/>
                <a:gd name="connsiteY0" fmla="*/ 1566671 h 1566671"/>
                <a:gd name="connsiteX1" fmla="*/ 3040380 w 3040379"/>
                <a:gd name="connsiteY1" fmla="*/ 1566671 h 1566671"/>
                <a:gd name="connsiteX2" fmla="*/ 3040380 w 3040379"/>
                <a:gd name="connsiteY2" fmla="*/ 0 h 1566671"/>
                <a:gd name="connsiteX3" fmla="*/ 0 w 3040379"/>
                <a:gd name="connsiteY3" fmla="*/ 0 h 1566671"/>
                <a:gd name="connsiteX4" fmla="*/ 0 w 3040379"/>
                <a:gd name="connsiteY4" fmla="*/ 1566671 h 1566671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040379" h="1566671">
                  <a:moveTo>
                    <a:pt x="0" y="1566671"/>
                  </a:moveTo>
                  <a:lnTo>
                    <a:pt x="3040380" y="1566671"/>
                  </a:lnTo>
                  <a:lnTo>
                    <a:pt x="3040380" y="0"/>
                  </a:lnTo>
                  <a:lnTo>
                    <a:pt x="0" y="0"/>
                  </a:lnTo>
                  <a:lnTo>
                    <a:pt x="0" y="1566671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......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3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1"/>
          <p:cNvSpPr/>
          <p:nvPr>
            <p:custDataLst>
              <p:tags r:id="rId2"/>
            </p:custDataLst>
          </p:nvPr>
        </p:nvSpPr>
        <p:spPr>
          <a:xfrm>
            <a:off x="6180671" y="52705"/>
            <a:ext cx="6024664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-1" fmla="*/ 0 w 5809488"/>
              <a:gd name="connsiteY0-2" fmla="*/ 0 h 6858000"/>
              <a:gd name="connsiteX1-3" fmla="*/ 5809488 w 5809488"/>
              <a:gd name="connsiteY1-4" fmla="*/ 0 h 6858000"/>
              <a:gd name="connsiteX2-5" fmla="*/ 5809488 w 5809488"/>
              <a:gd name="connsiteY2-6" fmla="*/ 6858000 h 6858000"/>
              <a:gd name="connsiteX3-7" fmla="*/ 4105072 w 5809488"/>
              <a:gd name="connsiteY3-8" fmla="*/ 6848273 h 6858000"/>
              <a:gd name="connsiteX4-9" fmla="*/ 0 w 5809488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BFBFB">
                  <a:alpha val="38000"/>
                </a:srgbClr>
              </a:gs>
              <a:gs pos="100000">
                <a:srgbClr val="FBFBFB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 bwMode="auto">
          <a:xfrm>
            <a:off x="7570119" y="1540764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BFBFB"/>
                </a:solidFill>
              </a:rPr>
              <a:t>python</a:t>
            </a:r>
            <a:r>
              <a:rPr lang="zh-CN" altLang="en-US" b="1" dirty="0">
                <a:solidFill>
                  <a:srgbClr val="FBFBFB"/>
                </a:solidFill>
              </a:rPr>
              <a:t>的安装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5925312" y="1540764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mtClean="0">
                <a:solidFill>
                  <a:schemeClr val="accent1"/>
                </a:solidFill>
              </a:rPr>
              <a:t>PART 01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1" name="椭圆 40"/>
          <p:cNvSpPr/>
          <p:nvPr>
            <p:custDataLst>
              <p:tags r:id="rId5"/>
            </p:custDataLst>
          </p:nvPr>
        </p:nvSpPr>
        <p:spPr>
          <a:xfrm>
            <a:off x="1042416" y="1540764"/>
            <a:ext cx="3922776" cy="3922776"/>
          </a:xfrm>
          <a:prstGeom prst="ellipse">
            <a:avLst/>
          </a:prstGeom>
          <a:solidFill>
            <a:srgbClr val="FBFB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2" name="椭圆 41"/>
          <p:cNvSpPr/>
          <p:nvPr>
            <p:custDataLst>
              <p:tags r:id="rId6"/>
            </p:custDataLst>
          </p:nvPr>
        </p:nvSpPr>
        <p:spPr>
          <a:xfrm>
            <a:off x="2070033" y="2143857"/>
            <a:ext cx="1182430" cy="1182430"/>
          </a:xfrm>
          <a:prstGeom prst="ellips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95238" y="1892667"/>
            <a:ext cx="2255716" cy="3255546"/>
          </a:xfrm>
          <a:prstGeom prst="rect">
            <a:avLst/>
          </a:prstGeom>
        </p:spPr>
      </p:pic>
      <p:sp>
        <p:nvSpPr>
          <p:cNvPr id="58" name="矩形 57"/>
          <p:cNvSpPr/>
          <p:nvPr>
            <p:custDataLst>
              <p:tags r:id="rId9"/>
            </p:custDataLst>
          </p:nvPr>
        </p:nvSpPr>
        <p:spPr bwMode="auto">
          <a:xfrm>
            <a:off x="7570119" y="2393729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基础架构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59" name="矩形 58"/>
          <p:cNvSpPr/>
          <p:nvPr>
            <p:custDataLst>
              <p:tags r:id="rId10"/>
            </p:custDataLst>
          </p:nvPr>
        </p:nvSpPr>
        <p:spPr>
          <a:xfrm>
            <a:off x="5925312" y="2393729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mtClean="0">
                <a:solidFill>
                  <a:schemeClr val="accent1"/>
                </a:solidFill>
              </a:rPr>
              <a:t>PART 02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0" name="矩形 59"/>
          <p:cNvSpPr/>
          <p:nvPr>
            <p:custDataLst>
              <p:tags r:id="rId11"/>
            </p:custDataLst>
          </p:nvPr>
        </p:nvSpPr>
        <p:spPr bwMode="auto">
          <a:xfrm>
            <a:off x="7570119" y="3246694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元组还是列表</a:t>
            </a:r>
            <a:r>
              <a:rPr lang="en-US" altLang="zh-CN" b="1" dirty="0">
                <a:solidFill>
                  <a:srgbClr val="FBFBFB"/>
                </a:solidFill>
              </a:rPr>
              <a:t>------</a:t>
            </a:r>
            <a:r>
              <a:rPr lang="zh-CN" altLang="en-US" b="1" dirty="0">
                <a:solidFill>
                  <a:srgbClr val="FBFBFB"/>
                </a:solidFill>
              </a:rPr>
              <a:t>序列而已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61" name="矩形 60"/>
          <p:cNvSpPr/>
          <p:nvPr>
            <p:custDataLst>
              <p:tags r:id="rId12"/>
            </p:custDataLst>
          </p:nvPr>
        </p:nvSpPr>
        <p:spPr>
          <a:xfrm>
            <a:off x="5925312" y="3246694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mtClean="0">
                <a:solidFill>
                  <a:schemeClr val="accent1"/>
                </a:solidFill>
              </a:rPr>
              <a:t>PART 03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2" name="矩形 61"/>
          <p:cNvSpPr/>
          <p:nvPr>
            <p:custDataLst>
              <p:tags r:id="rId13"/>
            </p:custDataLst>
          </p:nvPr>
        </p:nvSpPr>
        <p:spPr bwMode="auto">
          <a:xfrm>
            <a:off x="7570119" y="4099659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从 列表</a:t>
            </a:r>
            <a:r>
              <a:rPr lang="en-US" altLang="zh-CN" b="1" dirty="0">
                <a:solidFill>
                  <a:srgbClr val="FBFBFB"/>
                </a:solidFill>
              </a:rPr>
              <a:t>=['</a:t>
            </a:r>
            <a:r>
              <a:rPr lang="zh-CN" altLang="en-US" b="1" dirty="0">
                <a:solidFill>
                  <a:srgbClr val="FBFBFB"/>
                </a:solidFill>
              </a:rPr>
              <a:t>开</a:t>
            </a:r>
            <a:r>
              <a:rPr lang="en-US" altLang="zh-CN" b="1" dirty="0">
                <a:solidFill>
                  <a:srgbClr val="FBFBFB"/>
                </a:solidFill>
              </a:rPr>
              <a:t>','</a:t>
            </a:r>
            <a:r>
              <a:rPr lang="zh-CN" altLang="en-US" b="1" dirty="0">
                <a:solidFill>
                  <a:srgbClr val="FBFBFB"/>
                </a:solidFill>
              </a:rPr>
              <a:t>始</a:t>
            </a:r>
            <a:r>
              <a:rPr lang="en-US" altLang="zh-CN" b="1" dirty="0">
                <a:solidFill>
                  <a:srgbClr val="FBFBFB"/>
                </a:solidFill>
              </a:rPr>
              <a:t>','</a:t>
            </a:r>
            <a:r>
              <a:rPr lang="zh-CN" altLang="en-US" b="1" dirty="0">
                <a:solidFill>
                  <a:srgbClr val="FBFBFB"/>
                </a:solidFill>
              </a:rPr>
              <a:t>启</a:t>
            </a:r>
            <a:r>
              <a:rPr lang="en-US" altLang="zh-CN" b="1" dirty="0">
                <a:solidFill>
                  <a:srgbClr val="FBFBFB"/>
                </a:solidFill>
              </a:rPr>
              <a:t>','</a:t>
            </a:r>
            <a:r>
              <a:rPr lang="zh-CN" altLang="en-US" b="1" dirty="0">
                <a:solidFill>
                  <a:srgbClr val="FBFBFB"/>
                </a:solidFill>
              </a:rPr>
              <a:t>航</a:t>
            </a:r>
            <a:r>
              <a:rPr lang="en-US" altLang="zh-CN" b="1" dirty="0">
                <a:solidFill>
                  <a:srgbClr val="FBFBFB"/>
                </a:solidFill>
              </a:rPr>
              <a:t>']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63" name="矩形 62"/>
          <p:cNvSpPr/>
          <p:nvPr>
            <p:custDataLst>
              <p:tags r:id="rId14"/>
            </p:custDataLst>
          </p:nvPr>
        </p:nvSpPr>
        <p:spPr>
          <a:xfrm>
            <a:off x="5925312" y="4099659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mtClean="0">
                <a:solidFill>
                  <a:schemeClr val="accent1"/>
                </a:solidFill>
              </a:rPr>
              <a:t>PART 04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4" name="矩形 63"/>
          <p:cNvSpPr/>
          <p:nvPr>
            <p:custDataLst>
              <p:tags r:id="rId15"/>
            </p:custDataLst>
          </p:nvPr>
        </p:nvSpPr>
        <p:spPr bwMode="auto">
          <a:xfrm>
            <a:off x="7570119" y="4952624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分享你的函数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65" name="矩形 64"/>
          <p:cNvSpPr/>
          <p:nvPr>
            <p:custDataLst>
              <p:tags r:id="rId16"/>
            </p:custDataLst>
          </p:nvPr>
        </p:nvSpPr>
        <p:spPr>
          <a:xfrm>
            <a:off x="5925312" y="4952624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mtClean="0">
                <a:solidFill>
                  <a:schemeClr val="accent1"/>
                </a:solidFill>
              </a:rPr>
              <a:t>PART 05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6" name="矩形 65"/>
          <p:cNvSpPr/>
          <p:nvPr>
            <p:custDataLst>
              <p:tags r:id="rId17"/>
            </p:custDataLst>
          </p:nvPr>
        </p:nvSpPr>
        <p:spPr bwMode="auto">
          <a:xfrm>
            <a:off x="7570119" y="5805589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实践证明该理论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67" name="矩形 66"/>
          <p:cNvSpPr/>
          <p:nvPr>
            <p:custDataLst>
              <p:tags r:id="rId18"/>
            </p:custDataLst>
          </p:nvPr>
        </p:nvSpPr>
        <p:spPr>
          <a:xfrm>
            <a:off x="5925312" y="5805589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mtClean="0">
                <a:solidFill>
                  <a:schemeClr val="accent1"/>
                </a:solidFill>
              </a:rPr>
              <a:t>PART 06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0" name="Rectangle 6"/>
          <p:cNvSpPr>
            <a:spLocks noChangeArrowheads="1"/>
          </p:cNvSpPr>
          <p:nvPr>
            <p:custDataLst>
              <p:tags r:id="rId19"/>
            </p:custDataLst>
          </p:nvPr>
        </p:nvSpPr>
        <p:spPr bwMode="black">
          <a:xfrm>
            <a:off x="5792432" y="647700"/>
            <a:ext cx="936614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zh-CN" altLang="en-US" sz="2800" b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2800" b="1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6"/>
          <p:cNvSpPr>
            <a:spLocks noChangeArrowheads="1"/>
          </p:cNvSpPr>
          <p:nvPr>
            <p:custDataLst>
              <p:tags r:id="rId20"/>
            </p:custDataLst>
          </p:nvPr>
        </p:nvSpPr>
        <p:spPr bwMode="black">
          <a:xfrm>
            <a:off x="6729046" y="659423"/>
            <a:ext cx="1777687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en-US" altLang="zh-CN" sz="2800" b="1" smtClean="0">
                <a:solidFill>
                  <a:schemeClr val="bg1"/>
                </a:solidFill>
              </a:rPr>
              <a:t>Contents</a:t>
            </a:r>
            <a:endParaRPr lang="en-US" altLang="zh-CN" sz="2800" b="1" smtClean="0">
              <a:solidFill>
                <a:schemeClr val="bg1"/>
              </a:solidFill>
            </a:endParaRPr>
          </a:p>
        </p:txBody>
      </p:sp>
      <p:sp>
        <p:nvSpPr>
          <p:cNvPr id="22" name="Rectangle 6"/>
          <p:cNvSpPr>
            <a:spLocks noChangeArrowheads="1"/>
          </p:cNvSpPr>
          <p:nvPr>
            <p:custDataLst>
              <p:tags r:id="rId21"/>
            </p:custDataLst>
          </p:nvPr>
        </p:nvSpPr>
        <p:spPr bwMode="black">
          <a:xfrm>
            <a:off x="6577262" y="695566"/>
            <a:ext cx="303568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\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custDataLst>
      <p:tags r:id="rId2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255279" y="1506474"/>
            <a:ext cx="1686250" cy="13792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6" name="燕尾形 5"/>
          <p:cNvSpPr/>
          <p:nvPr>
            <p:custDataLst>
              <p:tags r:id="rId2"/>
            </p:custDataLst>
          </p:nvPr>
        </p:nvSpPr>
        <p:spPr>
          <a:xfrm rot="5400000">
            <a:off x="5628863" y="3256304"/>
            <a:ext cx="939082" cy="960981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>
            <p:custDataLst>
              <p:tags r:id="rId3"/>
            </p:custDataLst>
          </p:nvPr>
        </p:nvSpPr>
        <p:spPr>
          <a:xfrm>
            <a:off x="3263265" y="4719955"/>
            <a:ext cx="5746750" cy="1866900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/>
              <a:t>For 目标标志符 in 列表:</a:t>
            </a:r>
            <a:endParaRPr lang="en-US" altLang="zh-CN" sz="2400" dirty="0"/>
          </a:p>
          <a:p>
            <a:pPr algn="ctr">
              <a:lnSpc>
                <a:spcPct val="120000"/>
              </a:lnSpc>
            </a:pPr>
            <a:r>
              <a:rPr lang="en-US" altLang="zh-CN" sz="2400" dirty="0"/>
              <a:t>列表处理代码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港湾</a:t>
            </a:r>
            <a:r>
              <a:rPr lang="en-US" altLang="zh-CN" dirty="0"/>
              <a:t>four------for</a:t>
            </a:r>
            <a:r>
              <a:rPr lang="zh-CN" altLang="en-US" dirty="0"/>
              <a:t>循环</a:t>
            </a:r>
            <a:r>
              <a:rPr lang="en-US" altLang="zh-CN" dirty="0"/>
              <a:t>&amp;while</a:t>
            </a:r>
            <a:r>
              <a:rPr lang="zh-CN" altLang="en-US" dirty="0"/>
              <a:t>循环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4400">
                <a:latin typeface="+mj-lt"/>
                <a:ea typeface="+mj-ea"/>
                <a:cs typeface="+mj-cs"/>
                <a:sym typeface="+mn-ea"/>
              </a:rPr>
              <a:t>例：打印出列表中的所有数据项</a:t>
            </a:r>
            <a:endParaRPr lang="zh-CN" altLang="en-US" sz="440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whlie</a:t>
            </a:r>
            <a:r>
              <a:rPr lang="zh-CN" altLang="en-US" sz="2800">
                <a:sym typeface="+mn-ea"/>
              </a:rPr>
              <a:t>语句：</a:t>
            </a:r>
            <a:endParaRPr lang="zh-CN" altLang="en-US" sz="28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>
                <a:sym typeface="+mn-ea"/>
              </a:rPr>
              <a:t>books =["head first python",1995,"python 基础教育",2014]</a:t>
            </a:r>
            <a:endParaRPr lang="zh-CN" altLang="en-US" sz="28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>
                <a:sym typeface="+mn-ea"/>
              </a:rPr>
              <a:t>count = 0</a:t>
            </a:r>
            <a:endParaRPr lang="zh-CN" altLang="en-US" sz="28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>
                <a:sym typeface="+mn-ea"/>
              </a:rPr>
              <a:t>while count &lt; len(books):</a:t>
            </a:r>
            <a:endParaRPr lang="zh-CN" altLang="en-US" sz="28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>
                <a:sym typeface="+mn-ea"/>
              </a:rPr>
              <a:t>    print(books[count])</a:t>
            </a:r>
            <a:endParaRPr lang="zh-CN" altLang="en-US" sz="28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>
                <a:sym typeface="+mn-ea"/>
              </a:rPr>
              <a:t>    count = count + 2</a:t>
            </a:r>
            <a:endParaRPr lang="zh-CN" altLang="en-US" sz="28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2800"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设想一下</a:t>
            </a:r>
            <a:r>
              <a:rPr lang="en-US" altLang="zh-CN" sz="2800">
                <a:sym typeface="+mn-ea"/>
              </a:rPr>
              <a:t>for</a:t>
            </a:r>
            <a:r>
              <a:rPr lang="zh-CN" altLang="en-US" sz="2800">
                <a:sym typeface="+mn-ea"/>
              </a:rPr>
              <a:t>语句是什么样？</a:t>
            </a:r>
            <a:endParaRPr lang="zh-CN" altLang="en-US" sz="280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>
            <p:custDataLst>
              <p:tags r:id="rId1"/>
            </p:custDataLst>
          </p:nvPr>
        </p:nvSpPr>
        <p:spPr>
          <a:xfrm rot="2700000">
            <a:off x="9842881" y="4244540"/>
            <a:ext cx="1782886" cy="1832658"/>
          </a:xfrm>
          <a:prstGeom prst="round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 rot="2700000">
            <a:off x="331758" y="2235591"/>
            <a:ext cx="1250602" cy="12855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 rot="2700000">
            <a:off x="4658688" y="3875848"/>
            <a:ext cx="1273351" cy="13088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4"/>
            </p:custDataLst>
          </p:nvPr>
        </p:nvSpPr>
        <p:spPr>
          <a:xfrm rot="2700000">
            <a:off x="3814062" y="2253964"/>
            <a:ext cx="626773" cy="64427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5"/>
            </p:custDataLst>
          </p:nvPr>
        </p:nvSpPr>
        <p:spPr>
          <a:xfrm rot="2700000">
            <a:off x="356009" y="3997899"/>
            <a:ext cx="503635" cy="5176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任意多边形 6"/>
          <p:cNvSpPr/>
          <p:nvPr>
            <p:custDataLst>
              <p:tags r:id="rId6"/>
            </p:custDataLst>
          </p:nvPr>
        </p:nvSpPr>
        <p:spPr>
          <a:xfrm rot="2700000">
            <a:off x="11435992" y="2504428"/>
            <a:ext cx="1321998" cy="1344377"/>
          </a:xfrm>
          <a:custGeom>
            <a:avLst/>
            <a:gdLst>
              <a:gd name="connsiteX0" fmla="*/ 65519 w 1321998"/>
              <a:gd name="connsiteY0" fmla="*/ 30279 h 1344377"/>
              <a:gd name="connsiteX1" fmla="*/ 110429 w 1321998"/>
              <a:gd name="connsiteY1" fmla="*/ 0 h 1344377"/>
              <a:gd name="connsiteX2" fmla="*/ 1321998 w 1321998"/>
              <a:gd name="connsiteY2" fmla="*/ 1211569 h 1344377"/>
              <a:gd name="connsiteX3" fmla="*/ 1276631 w 1321998"/>
              <a:gd name="connsiteY3" fmla="*/ 1278858 h 1344377"/>
              <a:gd name="connsiteX4" fmla="*/ 1118453 w 1321998"/>
              <a:gd name="connsiteY4" fmla="*/ 1344377 h 1344377"/>
              <a:gd name="connsiteX5" fmla="*/ 223696 w 1321998"/>
              <a:gd name="connsiteY5" fmla="*/ 1344377 h 1344377"/>
              <a:gd name="connsiteX6" fmla="*/ 0 w 1321998"/>
              <a:gd name="connsiteY6" fmla="*/ 1120681 h 1344377"/>
              <a:gd name="connsiteX7" fmla="*/ 0 w 1321998"/>
              <a:gd name="connsiteY7" fmla="*/ 188456 h 1344377"/>
              <a:gd name="connsiteX8" fmla="*/ 65519 w 1321998"/>
              <a:gd name="connsiteY8" fmla="*/ 30279 h 134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1998" h="1344377">
                <a:moveTo>
                  <a:pt x="65519" y="30279"/>
                </a:moveTo>
                <a:lnTo>
                  <a:pt x="110429" y="0"/>
                </a:lnTo>
                <a:lnTo>
                  <a:pt x="1321998" y="1211569"/>
                </a:lnTo>
                <a:lnTo>
                  <a:pt x="1276631" y="1278858"/>
                </a:lnTo>
                <a:cubicBezTo>
                  <a:pt x="1236149" y="1319339"/>
                  <a:pt x="1180225" y="1344377"/>
                  <a:pt x="1118453" y="1344377"/>
                </a:cubicBezTo>
                <a:lnTo>
                  <a:pt x="223696" y="1344377"/>
                </a:lnTo>
                <a:cubicBezTo>
                  <a:pt x="100152" y="1344377"/>
                  <a:pt x="0" y="1244225"/>
                  <a:pt x="0" y="1120681"/>
                </a:cubicBezTo>
                <a:lnTo>
                  <a:pt x="0" y="188456"/>
                </a:lnTo>
                <a:cubicBezTo>
                  <a:pt x="0" y="126684"/>
                  <a:pt x="25038" y="70760"/>
                  <a:pt x="65519" y="302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任意多边形 7"/>
          <p:cNvSpPr/>
          <p:nvPr>
            <p:custDataLst>
              <p:tags r:id="rId7"/>
            </p:custDataLst>
          </p:nvPr>
        </p:nvSpPr>
        <p:spPr>
          <a:xfrm rot="2700000">
            <a:off x="11891751" y="4291096"/>
            <a:ext cx="582474" cy="582474"/>
          </a:xfrm>
          <a:custGeom>
            <a:avLst/>
            <a:gdLst>
              <a:gd name="connsiteX0" fmla="*/ 0 w 582474"/>
              <a:gd name="connsiteY0" fmla="*/ 0 h 582474"/>
              <a:gd name="connsiteX1" fmla="*/ 582474 w 582474"/>
              <a:gd name="connsiteY1" fmla="*/ 582474 h 582474"/>
              <a:gd name="connsiteX2" fmla="*/ 133831 w 582474"/>
              <a:gd name="connsiteY2" fmla="*/ 582474 h 582474"/>
              <a:gd name="connsiteX3" fmla="*/ 0 w 582474"/>
              <a:gd name="connsiteY3" fmla="*/ 448643 h 5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474" h="582474">
                <a:moveTo>
                  <a:pt x="0" y="0"/>
                </a:moveTo>
                <a:lnTo>
                  <a:pt x="582474" y="582474"/>
                </a:lnTo>
                <a:lnTo>
                  <a:pt x="133831" y="582474"/>
                </a:lnTo>
                <a:cubicBezTo>
                  <a:pt x="59918" y="582474"/>
                  <a:pt x="0" y="522556"/>
                  <a:pt x="0" y="448643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7" r="1807"/>
          <a:stretch>
            <a:fillRect/>
          </a:stretch>
        </p:blipFill>
        <p:spPr>
          <a:xfrm>
            <a:off x="1256447" y="2204075"/>
            <a:ext cx="3100858" cy="3124387"/>
          </a:xfrm>
          <a:custGeom>
            <a:avLst/>
            <a:gdLst>
              <a:gd name="connsiteX0" fmla="*/ 1585992 w 3100858"/>
              <a:gd name="connsiteY0" fmla="*/ 0 h 3124387"/>
              <a:gd name="connsiteX1" fmla="*/ 1870138 w 3100858"/>
              <a:gd name="connsiteY1" fmla="*/ 117697 h 3124387"/>
              <a:gd name="connsiteX2" fmla="*/ 3006692 w 3100858"/>
              <a:gd name="connsiteY2" fmla="*/ 1254250 h 3124387"/>
              <a:gd name="connsiteX3" fmla="*/ 3094965 w 3100858"/>
              <a:gd name="connsiteY3" fmla="*/ 1387182 h 3124387"/>
              <a:gd name="connsiteX4" fmla="*/ 3100858 w 3100858"/>
              <a:gd name="connsiteY4" fmla="*/ 1407069 h 3124387"/>
              <a:gd name="connsiteX5" fmla="*/ 3100858 w 3100858"/>
              <a:gd name="connsiteY5" fmla="*/ 1669724 h 3124387"/>
              <a:gd name="connsiteX6" fmla="*/ 3094965 w 3100858"/>
              <a:gd name="connsiteY6" fmla="*/ 1689611 h 3124387"/>
              <a:gd name="connsiteX7" fmla="*/ 3006692 w 3100858"/>
              <a:gd name="connsiteY7" fmla="*/ 1822543 h 3124387"/>
              <a:gd name="connsiteX8" fmla="*/ 1822544 w 3100858"/>
              <a:gd name="connsiteY8" fmla="*/ 3006691 h 3124387"/>
              <a:gd name="connsiteX9" fmla="*/ 1254251 w 3100858"/>
              <a:gd name="connsiteY9" fmla="*/ 3006691 h 3124387"/>
              <a:gd name="connsiteX10" fmla="*/ 117698 w 3100858"/>
              <a:gd name="connsiteY10" fmla="*/ 1870137 h 3124387"/>
              <a:gd name="connsiteX11" fmla="*/ 117698 w 3100858"/>
              <a:gd name="connsiteY11" fmla="*/ 1301844 h 3124387"/>
              <a:gd name="connsiteX12" fmla="*/ 1301845 w 3100858"/>
              <a:gd name="connsiteY12" fmla="*/ 117697 h 3124387"/>
              <a:gd name="connsiteX13" fmla="*/ 1585992 w 3100858"/>
              <a:gd name="connsiteY13" fmla="*/ 0 h 312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00858" h="3124387">
                <a:moveTo>
                  <a:pt x="1585992" y="0"/>
                </a:moveTo>
                <a:cubicBezTo>
                  <a:pt x="1688833" y="0"/>
                  <a:pt x="1791673" y="39232"/>
                  <a:pt x="1870138" y="117697"/>
                </a:cubicBezTo>
                <a:lnTo>
                  <a:pt x="3006692" y="1254250"/>
                </a:lnTo>
                <a:cubicBezTo>
                  <a:pt x="3045924" y="1293483"/>
                  <a:pt x="3075348" y="1338809"/>
                  <a:pt x="3094965" y="1387182"/>
                </a:cubicBezTo>
                <a:lnTo>
                  <a:pt x="3100858" y="1407069"/>
                </a:lnTo>
                <a:lnTo>
                  <a:pt x="3100858" y="1669724"/>
                </a:lnTo>
                <a:lnTo>
                  <a:pt x="3094965" y="1689611"/>
                </a:lnTo>
                <a:cubicBezTo>
                  <a:pt x="3075348" y="1737984"/>
                  <a:pt x="3045924" y="1783311"/>
                  <a:pt x="3006692" y="1822543"/>
                </a:cubicBezTo>
                <a:lnTo>
                  <a:pt x="1822544" y="3006691"/>
                </a:lnTo>
                <a:cubicBezTo>
                  <a:pt x="1665615" y="3163620"/>
                  <a:pt x="1411181" y="3163620"/>
                  <a:pt x="1254251" y="3006691"/>
                </a:cubicBezTo>
                <a:lnTo>
                  <a:pt x="117698" y="1870137"/>
                </a:lnTo>
                <a:cubicBezTo>
                  <a:pt x="-39232" y="1713208"/>
                  <a:pt x="-39232" y="1458774"/>
                  <a:pt x="117698" y="1301844"/>
                </a:cubicBezTo>
                <a:lnTo>
                  <a:pt x="1301845" y="117697"/>
                </a:lnTo>
                <a:cubicBezTo>
                  <a:pt x="1380310" y="39232"/>
                  <a:pt x="1483151" y="0"/>
                  <a:pt x="1585992" y="0"/>
                </a:cubicBezTo>
                <a:close/>
              </a:path>
            </a:pathLst>
          </a:custGeom>
        </p:spPr>
      </p:pic>
      <p:sp>
        <p:nvSpPr>
          <p:cNvPr id="11" name="圆角矩形 10"/>
          <p:cNvSpPr/>
          <p:nvPr>
            <p:custDataLst>
              <p:tags r:id="rId10"/>
            </p:custDataLst>
          </p:nvPr>
        </p:nvSpPr>
        <p:spPr>
          <a:xfrm rot="2700000">
            <a:off x="925572" y="4251627"/>
            <a:ext cx="657422" cy="67577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Freeform 44"/>
          <p:cNvSpPr/>
          <p:nvPr>
            <p:custDataLst>
              <p:tags r:id="rId11"/>
            </p:custDataLst>
          </p:nvPr>
        </p:nvSpPr>
        <p:spPr bwMode="auto">
          <a:xfrm>
            <a:off x="1295666" y="4419900"/>
            <a:ext cx="334924" cy="334923"/>
          </a:xfrm>
          <a:custGeom>
            <a:avLst/>
            <a:gdLst>
              <a:gd name="T0" fmla="*/ 0 w 175"/>
              <a:gd name="T1" fmla="*/ 93 h 175"/>
              <a:gd name="T2" fmla="*/ 82 w 175"/>
              <a:gd name="T3" fmla="*/ 93 h 175"/>
              <a:gd name="T4" fmla="*/ 82 w 175"/>
              <a:gd name="T5" fmla="*/ 175 h 175"/>
              <a:gd name="T6" fmla="*/ 175 w 175"/>
              <a:gd name="T7" fmla="*/ 0 h 175"/>
              <a:gd name="T8" fmla="*/ 0 w 175"/>
              <a:gd name="T9" fmla="*/ 93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175">
                <a:moveTo>
                  <a:pt x="0" y="93"/>
                </a:moveTo>
                <a:lnTo>
                  <a:pt x="82" y="93"/>
                </a:lnTo>
                <a:lnTo>
                  <a:pt x="82" y="175"/>
                </a:lnTo>
                <a:lnTo>
                  <a:pt x="175" y="0"/>
                </a:lnTo>
                <a:lnTo>
                  <a:pt x="0" y="93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MH_Text_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548505" y="1638300"/>
            <a:ext cx="6884035" cy="343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800">
                <a:sym typeface="+mn-ea"/>
              </a:rPr>
              <a:t>books =["head first python",1995,"python 基础教育",2014]</a:t>
            </a: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latin typeface="+mn-lt"/>
                <a:ea typeface="+mn-ea"/>
                <a:sym typeface="Arial" panose="020B0604020202020204" pitchFamily="34" charset="0"/>
              </a:rPr>
              <a:t>for each in books</a:t>
            </a:r>
            <a:r>
              <a:rPr lang="zh-CN" altLang="en-US" sz="2800" dirty="0">
                <a:latin typeface="+mn-lt"/>
                <a:ea typeface="+mn-ea"/>
                <a:sym typeface="Arial" panose="020B0604020202020204" pitchFamily="34" charset="0"/>
              </a:rPr>
              <a:t>：</a:t>
            </a:r>
            <a:endParaRPr lang="zh-CN" altLang="en-US" sz="2800" dirty="0">
              <a:latin typeface="+mn-lt"/>
              <a:ea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latin typeface="+mn-lt"/>
                <a:ea typeface="+mn-ea"/>
                <a:sym typeface="Arial" panose="020B0604020202020204" pitchFamily="34" charset="0"/>
              </a:rPr>
              <a:t>      print (each)</a:t>
            </a:r>
            <a:endParaRPr lang="zh-CN" altLang="en-US" sz="2800" dirty="0">
              <a:latin typeface="+mn-lt"/>
              <a:ea typeface="+mn-ea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255279" y="2109108"/>
            <a:ext cx="1686250" cy="12442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6" name="燕尾形 5"/>
          <p:cNvSpPr/>
          <p:nvPr>
            <p:custDataLst>
              <p:tags r:id="rId2"/>
            </p:custDataLst>
          </p:nvPr>
        </p:nvSpPr>
        <p:spPr>
          <a:xfrm rot="5400000">
            <a:off x="5674826" y="3640613"/>
            <a:ext cx="847156" cy="960981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>
            <p:custDataLst>
              <p:tags r:id="rId3"/>
            </p:custDataLst>
          </p:nvPr>
        </p:nvSpPr>
        <p:spPr>
          <a:xfrm>
            <a:off x="4332020" y="5007970"/>
            <a:ext cx="3516719" cy="1684216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/>
              <a:t>def 函数名 (参数):</a:t>
            </a:r>
            <a:endParaRPr lang="zh-CN" altLang="en-US" sz="2400" dirty="0"/>
          </a:p>
          <a:p>
            <a:pPr algn="ctr">
              <a:lnSpc>
                <a:spcPct val="120000"/>
              </a:lnSpc>
            </a:pPr>
            <a:r>
              <a:rPr lang="zh-CN" altLang="en-US" sz="2400" dirty="0"/>
              <a:t>函数的代码组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港湾</a:t>
            </a:r>
            <a:r>
              <a:rPr lang="en-US" altLang="zh-CN" dirty="0"/>
              <a:t>five------</a:t>
            </a:r>
            <a:r>
              <a:rPr lang="zh-CN" altLang="en-US" dirty="0"/>
              <a:t>写个函数来简单一下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4400">
                <a:latin typeface="+mj-lt"/>
                <a:ea typeface="+mj-ea"/>
                <a:cs typeface="+mj-cs"/>
                <a:sym typeface="+mn-ea"/>
              </a:rPr>
              <a:t>例：</a:t>
            </a:r>
            <a:endParaRPr lang="zh-CN" altLang="en-US" sz="440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>
                <a:sym typeface="+mn-ea"/>
              </a:rPr>
              <a:t>打印出以下列表中所有的数据项。</a:t>
            </a:r>
            <a:endParaRPr lang="zh-CN" altLang="en-US" sz="28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>
                <a:sym typeface="+mn-ea"/>
              </a:rPr>
              <a:t>flowers = ['玫瑰','薰衣草','康乃馨','富贵竹',</a:t>
            </a:r>
            <a:endParaRPr lang="zh-CN" altLang="en-US" sz="28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>
                <a:sym typeface="+mn-ea"/>
              </a:rPr>
              <a:t>          ['百合','绿萝',</a:t>
            </a:r>
            <a:endParaRPr lang="zh-CN" altLang="en-US" sz="28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>
                <a:sym typeface="+mn-ea"/>
              </a:rPr>
              <a:t>           ['勿忘我','腊梅','马蹄莲']]]</a:t>
            </a:r>
            <a:endParaRPr lang="zh-CN" altLang="en-US" sz="28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28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>
                <a:sym typeface="+mn-ea"/>
              </a:rPr>
              <a:t>ps</a:t>
            </a:r>
            <a:r>
              <a:rPr lang="zh-CN" altLang="en-US" sz="2800">
                <a:sym typeface="+mn-ea"/>
              </a:rPr>
              <a:t>：</a:t>
            </a:r>
            <a:r>
              <a:rPr lang="zh-CN" altLang="en-US" sz="2800">
                <a:solidFill>
                  <a:schemeClr val="accent5">
                    <a:lumMod val="60000"/>
                    <a:lumOff val="40000"/>
                  </a:schemeClr>
                </a:solidFill>
                <a:sym typeface="+mn-ea"/>
              </a:rPr>
              <a:t>用isinstance() BIF询问</a:t>
            </a:r>
            <a:endParaRPr lang="zh-CN" altLang="en-US" sz="2800">
              <a:solidFill>
                <a:schemeClr val="accent5">
                  <a:lumMod val="60000"/>
                  <a:lumOff val="40000"/>
                </a:schemeClr>
              </a:solidFill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280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1" y="1468107"/>
            <a:ext cx="12185481" cy="1466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>
            <a:normAutofit/>
          </a:bodyPr>
          <a:lstStyle/>
          <a:p>
            <a:pPr algn="just"/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就这么简单！</a:t>
            </a:r>
            <a:endParaRPr lang="zh-CN" altLang="en-US" sz="40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7243395" y="632942"/>
            <a:ext cx="3617560" cy="361756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390" r="-3684" b="-792"/>
            </a:stretch>
          </a:blipFill>
          <a:ln w="38100">
            <a:solidFill>
              <a:srgbClr val="C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774065" y="2974975"/>
            <a:ext cx="4531360" cy="38449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normAutofit fontScale="8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def print_list(lists):</a:t>
            </a:r>
            <a:endParaRPr lang="zh-CN" alt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for every in lists:</a:t>
            </a:r>
            <a:endParaRPr lang="zh-CN" alt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if isinstance (every,list):</a:t>
            </a:r>
            <a:endParaRPr lang="zh-CN" alt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print_list(every)</a:t>
            </a:r>
            <a:endParaRPr lang="zh-CN" alt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else:</a:t>
            </a:r>
            <a:endParaRPr lang="zh-CN" alt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print(every)</a:t>
            </a:r>
            <a:endParaRPr lang="zh-CN" alt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</a:t>
            </a:r>
            <a:endParaRPr lang="zh-CN" alt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flowers = ['玫瑰','薰衣草','康乃馨','富贵竹',</a:t>
            </a:r>
            <a:endParaRPr lang="zh-CN" alt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['百合','绿萝',</a:t>
            </a:r>
            <a:endParaRPr lang="zh-CN" alt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['勿忘我','腊梅','马蹄莲']]]</a:t>
            </a:r>
            <a:endParaRPr lang="zh-CN" alt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print_list(flowers)</a:t>
            </a:r>
            <a:endParaRPr lang="zh-CN" alt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255279" y="1989093"/>
            <a:ext cx="1686250" cy="12565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6" name="燕尾形 5"/>
          <p:cNvSpPr/>
          <p:nvPr>
            <p:custDataLst>
              <p:tags r:id="rId2"/>
            </p:custDataLst>
          </p:nvPr>
        </p:nvSpPr>
        <p:spPr>
          <a:xfrm rot="5400000">
            <a:off x="5670645" y="3540459"/>
            <a:ext cx="855519" cy="960981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>
            <p:custDataLst>
              <p:tags r:id="rId3"/>
            </p:custDataLst>
          </p:nvPr>
        </p:nvSpPr>
        <p:spPr>
          <a:xfrm>
            <a:off x="4331970" y="4721225"/>
            <a:ext cx="3516630" cy="1896745"/>
          </a:xfrm>
          <a:prstGeom prst="rect">
            <a:avLst/>
          </a:prstGeom>
        </p:spPr>
        <p:txBody>
          <a:bodyPr wrap="square" anchor="ctr" anchorCtr="0">
            <a:normAutofit fontScale="7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/>
              <a:t>A.将另一个py做成一个包，或者直接和调用文件放在同一个目录下；</a:t>
            </a:r>
            <a:endParaRPr lang="zh-CN" altLang="en-US" sz="2400" dirty="0"/>
          </a:p>
          <a:p>
            <a:pPr algn="l">
              <a:lnSpc>
                <a:spcPct val="120000"/>
              </a:lnSpc>
            </a:pPr>
            <a:r>
              <a:rPr lang="zh-CN" altLang="en-US" sz="2400" dirty="0"/>
              <a:t>B.在调用者文件头引入：from py名字 import *；这样就可以使用另一个py文件的所有函数了。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 </a:t>
            </a:r>
            <a:r>
              <a:rPr lang="zh-CN" altLang="en-US" dirty="0"/>
              <a:t>港湾</a:t>
            </a:r>
            <a:r>
              <a:rPr lang="en-US" altLang="zh-CN" dirty="0"/>
              <a:t>six------</a:t>
            </a:r>
            <a:r>
              <a:rPr lang="zh-CN" altLang="en-US" dirty="0"/>
              <a:t>如何调用我们写的函数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4400">
                <a:latin typeface="+mj-lt"/>
                <a:ea typeface="+mj-ea"/>
                <a:cs typeface="+mj-cs"/>
                <a:sym typeface="+mn-ea"/>
              </a:rPr>
              <a:t>例：</a:t>
            </a:r>
            <a:endParaRPr lang="zh-CN" altLang="en-US" sz="440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374775"/>
            <a:ext cx="4124960" cy="54959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sym typeface="+mn-ea"/>
              </a:rPr>
              <a:t>将现有的函数保存成</a:t>
            </a:r>
            <a:r>
              <a:rPr lang="en-US" altLang="zh-CN" sz="1400">
                <a:sym typeface="+mn-ea"/>
              </a:rPr>
              <a:t>“nester1.py”</a:t>
            </a:r>
            <a:r>
              <a:rPr lang="zh-CN" altLang="en-US" sz="1400">
                <a:sym typeface="+mn-ea"/>
              </a:rPr>
              <a:t>文件；函数内容如下：</a:t>
            </a:r>
            <a:endParaRPr lang="zh-CN" altLang="en-US" sz="14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sym typeface="+mn-ea"/>
              </a:rPr>
              <a:t>#coding=gbk</a:t>
            </a:r>
            <a:endParaRPr lang="zh-CN" altLang="en-US" sz="14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sym typeface="+mn-ea"/>
              </a:rPr>
              <a:t>'''</a:t>
            </a:r>
            <a:endParaRPr lang="zh-CN" altLang="en-US" sz="14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sym typeface="+mn-ea"/>
              </a:rPr>
              <a:t>Created on 2016年2月29日</a:t>
            </a:r>
            <a:endParaRPr lang="zh-CN" altLang="en-US" sz="14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14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sym typeface="+mn-ea"/>
              </a:rPr>
              <a:t>@author: qy</a:t>
            </a:r>
            <a:endParaRPr lang="zh-CN" altLang="en-US" sz="14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sym typeface="+mn-ea"/>
              </a:rPr>
              <a:t>'''</a:t>
            </a:r>
            <a:endParaRPr lang="zh-CN" altLang="en-US" sz="14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sym typeface="+mn-ea"/>
              </a:rPr>
              <a:t>def print_list (the_lists):</a:t>
            </a:r>
            <a:endParaRPr lang="zh-CN" altLang="en-US" sz="14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sym typeface="+mn-ea"/>
              </a:rPr>
              <a:t>    '''for循环处理列表数据项'''</a:t>
            </a:r>
            <a:endParaRPr lang="zh-CN" altLang="en-US" sz="14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sym typeface="+mn-ea"/>
              </a:rPr>
              <a:t>    for every in the_lists:</a:t>
            </a:r>
            <a:endParaRPr lang="zh-CN" altLang="en-US" sz="14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sym typeface="+mn-ea"/>
              </a:rPr>
              <a:t>        '''判断every是不是list类型'''</a:t>
            </a:r>
            <a:endParaRPr lang="zh-CN" altLang="en-US" sz="14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sym typeface="+mn-ea"/>
              </a:rPr>
              <a:t>        if isinstance (every,list):</a:t>
            </a:r>
            <a:endParaRPr lang="zh-CN" altLang="en-US" sz="14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sym typeface="+mn-ea"/>
              </a:rPr>
              <a:t>            '''判断是则继续执行print_list函数'''</a:t>
            </a:r>
            <a:endParaRPr lang="zh-CN" altLang="en-US" sz="14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sym typeface="+mn-ea"/>
              </a:rPr>
              <a:t>            print_list(every)</a:t>
            </a:r>
            <a:endParaRPr lang="zh-CN" altLang="en-US" sz="14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sym typeface="+mn-ea"/>
              </a:rPr>
              <a:t>            '''否则打印出every'''</a:t>
            </a:r>
            <a:endParaRPr lang="zh-CN" altLang="en-US" sz="14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sym typeface="+mn-ea"/>
              </a:rPr>
              <a:t>        else:</a:t>
            </a:r>
            <a:endParaRPr lang="zh-CN" altLang="en-US" sz="140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sym typeface="+mn-ea"/>
              </a:rPr>
              <a:t>            print(every)</a:t>
            </a:r>
            <a:endParaRPr lang="zh-CN" altLang="en-US" sz="14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96535" y="1280795"/>
            <a:ext cx="6586855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写一个</a:t>
            </a:r>
            <a:r>
              <a:rPr lang="en-US" altLang="zh-CN"/>
              <a:t>‘flowers.py’</a:t>
            </a:r>
            <a:r>
              <a:rPr lang="zh-CN" altLang="en-US"/>
              <a:t>文件，调用</a:t>
            </a:r>
            <a:r>
              <a:rPr lang="en-US" altLang="zh-CN"/>
              <a:t>nester</a:t>
            </a:r>
            <a:r>
              <a:rPr lang="zh-CN" altLang="en-US"/>
              <a:t>函数：</a:t>
            </a:r>
            <a:endParaRPr lang="zh-CN" altLang="en-US"/>
          </a:p>
          <a:p>
            <a:r>
              <a:rPr lang="zh-CN" altLang="en-US"/>
              <a:t>#coding=gbk</a:t>
            </a:r>
            <a:endParaRPr lang="zh-CN" altLang="en-US"/>
          </a:p>
          <a:p>
            <a:r>
              <a:rPr lang="zh-CN" altLang="en-US"/>
              <a:t>'''</a:t>
            </a:r>
            <a:endParaRPr lang="zh-CN" altLang="en-US"/>
          </a:p>
          <a:p>
            <a:r>
              <a:rPr lang="zh-CN" altLang="en-US"/>
              <a:t>Created on 2016年2月29日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@author: qy</a:t>
            </a:r>
            <a:endParaRPr lang="zh-CN" altLang="en-US"/>
          </a:p>
          <a:p>
            <a:r>
              <a:rPr lang="zh-CN" altLang="en-US"/>
              <a:t>'''</a:t>
            </a:r>
            <a:endParaRPr lang="zh-CN" altLang="en-US"/>
          </a:p>
          <a:p>
            <a:r>
              <a:rPr lang="zh-CN" altLang="en-US"/>
              <a:t>'''引入函数'''</a:t>
            </a:r>
            <a:endParaRPr lang="zh-CN" altLang="en-US"/>
          </a:p>
          <a:p>
            <a:r>
              <a:rPr lang="zh-CN" altLang="en-US"/>
              <a:t>import nester</a:t>
            </a:r>
            <a:endParaRPr lang="zh-CN" altLang="en-US"/>
          </a:p>
          <a:p>
            <a:r>
              <a:rPr lang="zh-CN" altLang="en-US"/>
              <a:t>'''创建一个复杂列表'''</a:t>
            </a:r>
            <a:endParaRPr lang="zh-CN" altLang="en-US"/>
          </a:p>
          <a:p>
            <a:r>
              <a:rPr lang="zh-CN" altLang="en-US"/>
              <a:t>flowers = ["花","玫瑰","蔷薇","月季",</a:t>
            </a:r>
            <a:endParaRPr lang="zh-CN" altLang="en-US"/>
          </a:p>
          <a:p>
            <a:r>
              <a:rPr lang="zh-CN" altLang="en-US"/>
              <a:t>           ["草梅","绿萝","兰花","吊篮",</a:t>
            </a:r>
            <a:endParaRPr lang="zh-CN" altLang="en-US"/>
          </a:p>
          <a:p>
            <a:r>
              <a:rPr lang="zh-CN" altLang="en-US"/>
              <a:t>            ["花枝","梅花","桃花"]]]</a:t>
            </a:r>
            <a:endParaRPr lang="zh-CN" altLang="en-US"/>
          </a:p>
          <a:p>
            <a:r>
              <a:rPr lang="zh-CN" altLang="en-US"/>
              <a:t>'''调用函数print_list'''</a:t>
            </a:r>
            <a:endParaRPr lang="zh-CN" altLang="en-US"/>
          </a:p>
          <a:p>
            <a:r>
              <a:rPr lang="zh-CN" altLang="en-US"/>
              <a:t>nester.print_list(flowers)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255345" y="2660509"/>
            <a:ext cx="1686116" cy="8521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6" name="燕尾形 5"/>
          <p:cNvSpPr/>
          <p:nvPr>
            <p:custDataLst>
              <p:tags r:id="rId2"/>
            </p:custDataLst>
          </p:nvPr>
        </p:nvSpPr>
        <p:spPr>
          <a:xfrm rot="5400000">
            <a:off x="5808319" y="3557958"/>
            <a:ext cx="580169" cy="96090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>
            <p:custDataLst>
              <p:tags r:id="rId3"/>
            </p:custDataLst>
          </p:nvPr>
        </p:nvSpPr>
        <p:spPr>
          <a:xfrm>
            <a:off x="4332160" y="4645775"/>
            <a:ext cx="3516440" cy="1153424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/>
              <a:t>PYPI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港湾</a:t>
            </a:r>
            <a:r>
              <a:rPr lang="en-US" altLang="zh-CN" dirty="0"/>
              <a:t>seven------</a:t>
            </a:r>
            <a:r>
              <a:rPr lang="zh-CN" altLang="en-US" dirty="0"/>
              <a:t>打包和安装你的函数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PYTHON</a:t>
            </a:r>
            <a:r>
              <a:rPr lang="zh-CN" altLang="en-US" dirty="0"/>
              <a:t>打包</a:t>
            </a:r>
            <a:r>
              <a:rPr lang="en-US" altLang="zh-CN" dirty="0"/>
              <a:t>&amp;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08990" y="1435100"/>
            <a:ext cx="4697730" cy="5225415"/>
          </a:xfrm>
          <a:prstGeom prst="rect">
            <a:avLst/>
          </a:prstGeom>
        </p:spPr>
        <p:txBody>
          <a:bodyPr>
            <a:normAutofit fontScale="6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1.打包发布以及安装步骤：</a:t>
            </a:r>
            <a:endParaRPr lang="zh-CN" altLang="en-US" dirty="0"/>
          </a:p>
          <a:p>
            <a:r>
              <a:rPr lang="zh-CN" altLang="en-US" dirty="0"/>
              <a:t>创建名为nester的文件夹（目录）</a:t>
            </a:r>
            <a:endParaRPr lang="zh-CN" altLang="en-US" dirty="0"/>
          </a:p>
          <a:p>
            <a:r>
              <a:rPr lang="zh-CN" altLang="en-US" dirty="0"/>
              <a:t>将模块文件（举例：nester.py）存放在nester目录下</a:t>
            </a:r>
            <a:endParaRPr lang="zh-CN" altLang="en-US" dirty="0"/>
          </a:p>
          <a:p>
            <a:r>
              <a:rPr lang="zh-CN" altLang="en-US" dirty="0"/>
              <a:t>在nester目录下创建setup.py文件；脚本如下：</a:t>
            </a:r>
            <a:endParaRPr lang="zh-CN" altLang="en-US" dirty="0"/>
          </a:p>
          <a:p>
            <a:r>
              <a:rPr lang="zh-CN" altLang="en-US" dirty="0"/>
              <a:t>from distutils.core import setup</a:t>
            </a:r>
            <a:endParaRPr lang="zh-CN" altLang="en-US" dirty="0"/>
          </a:p>
          <a:p>
            <a:r>
              <a:rPr lang="zh-CN" altLang="en-US" dirty="0"/>
              <a:t>setup(</a:t>
            </a:r>
            <a:endParaRPr lang="zh-CN" altLang="en-US" dirty="0"/>
          </a:p>
          <a:p>
            <a:r>
              <a:rPr lang="zh-CN" altLang="en-US" dirty="0"/>
              <a:t>    name = 'nester',</a:t>
            </a:r>
            <a:endParaRPr lang="zh-CN" altLang="en-US" dirty="0"/>
          </a:p>
          <a:p>
            <a:r>
              <a:rPr lang="zh-CN" altLang="en-US" dirty="0"/>
              <a:t>    version = '1.1.0',</a:t>
            </a:r>
            <a:endParaRPr lang="zh-CN" altLang="en-US" dirty="0"/>
          </a:p>
          <a:p>
            <a:r>
              <a:rPr lang="zh-CN" altLang="en-US" dirty="0"/>
              <a:t>    py_modules = ['nester'],</a:t>
            </a:r>
            <a:endParaRPr lang="zh-CN" altLang="en-US" dirty="0"/>
          </a:p>
          <a:p>
            <a:r>
              <a:rPr lang="zh-CN" altLang="en-US" dirty="0"/>
              <a:t>    author = 'Ellen',</a:t>
            </a:r>
            <a:endParaRPr lang="zh-CN" altLang="en-US" dirty="0"/>
          </a:p>
          <a:p>
            <a:r>
              <a:rPr lang="zh-CN" altLang="en-US" dirty="0"/>
              <a:t>    author_email = 'rongjuan@quyiyuan.com',</a:t>
            </a:r>
            <a:endParaRPr lang="zh-CN" altLang="en-US" dirty="0"/>
          </a:p>
          <a:p>
            <a:r>
              <a:rPr lang="zh-CN" altLang="en-US" dirty="0"/>
              <a:t>    url = '',</a:t>
            </a:r>
            <a:endParaRPr lang="zh-CN" altLang="en-US" dirty="0"/>
          </a:p>
          <a:p>
            <a:r>
              <a:rPr lang="zh-CN" altLang="en-US" dirty="0"/>
              <a:t>    description = 'have a try.')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04560" y="1401445"/>
            <a:ext cx="563753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ym typeface="+mn-ea"/>
              </a:rPr>
              <a:t>cmd进入nester目录下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使用指令 python nester.py 可生成 nester.pyc文件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使用指令 python setup.py build 可生成build文件夹以及子文件夹lib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使用指令 python setup.py install 可安装模块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使用指令 python setup.py sdist  可构建一个发布文件（可生成一个dist文件夹以及一个nester-1.1.0.zip）</a:t>
            </a:r>
            <a:endParaRPr lang="zh-CN" altLang="en-US" dirty="0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565294" y="2630946"/>
            <a:ext cx="3542477" cy="120032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7200" b="1" smtClean="0">
                <a:solidFill>
                  <a:srgbClr val="FFFFFF"/>
                </a:solidFill>
              </a:rPr>
              <a:t>Part 01</a:t>
            </a:r>
            <a:endParaRPr lang="en-US" altLang="zh-CN" sz="7200" b="1" smtClean="0">
              <a:solidFill>
                <a:srgbClr val="FFFF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09200" y="2869200"/>
            <a:ext cx="4982400" cy="741600"/>
          </a:xfrm>
        </p:spPr>
        <p:txBody>
          <a:bodyPr/>
          <a:lstStyle/>
          <a:p>
            <a:r>
              <a:rPr lang="en-US" altLang="zh-CN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dirty="0">
                <a:latin typeface="+mj-lt"/>
                <a:ea typeface="+mj-ea"/>
                <a:cs typeface="+mj-cs"/>
              </a:rPr>
              <a:t>的安装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565294" y="2630946"/>
            <a:ext cx="3542477" cy="120032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7200" b="1" smtClean="0">
                <a:solidFill>
                  <a:srgbClr val="FFFFFF"/>
                </a:solidFill>
              </a:rPr>
              <a:t>Part  05</a:t>
            </a:r>
            <a:endParaRPr lang="en-US" altLang="zh-CN" sz="7200" b="1" smtClean="0">
              <a:solidFill>
                <a:srgbClr val="FFFF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09200" y="2869200"/>
            <a:ext cx="4982400" cy="741600"/>
          </a:xfrm>
        </p:spPr>
        <p:txBody>
          <a:bodyPr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分享你的函数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上传模块到pypi上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lIns="216000" rIns="216000"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访问 http://pypi.python.org/ 注册一个pypi ID（用户名，密码，邮箱）</a:t>
            </a: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Cmd注册pypi用户名和密码 使用指令 python setup.py register (只需要操作一次)</a:t>
            </a:r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Cmd 上传模块 使用指令 python setup.py sdist upload(如果上传的模块名已被占用，会提示错误)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565294" y="2630946"/>
            <a:ext cx="3542477" cy="120032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7200" b="1" smtClean="0">
                <a:solidFill>
                  <a:srgbClr val="FFFFFF"/>
                </a:solidFill>
              </a:rPr>
              <a:t>Part  06</a:t>
            </a:r>
            <a:endParaRPr lang="en-US" altLang="zh-CN" sz="7200" b="1" smtClean="0">
              <a:solidFill>
                <a:srgbClr val="FFFF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09200" y="2869200"/>
            <a:ext cx="4982400" cy="741600"/>
          </a:xfrm>
        </p:spPr>
        <p:txBody>
          <a:bodyPr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实践证明理论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>
            <p:custDataLst>
              <p:tags r:id="rId1"/>
            </p:custDataLst>
          </p:nvPr>
        </p:nvSpPr>
        <p:spPr>
          <a:xfrm>
            <a:off x="9446716" y="2904726"/>
            <a:ext cx="410028" cy="41002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2"/>
            </p:custDataLst>
          </p:nvPr>
        </p:nvSpPr>
        <p:spPr>
          <a:xfrm>
            <a:off x="5573705" y="3292294"/>
            <a:ext cx="440957" cy="440956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988447" y="3856543"/>
            <a:ext cx="1829158" cy="252993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da-DK" dirty="0">
                <a:solidFill>
                  <a:schemeClr val="accent1"/>
                </a:solidFill>
              </a:rPr>
              <a:t>安装</a:t>
            </a:r>
            <a:r>
              <a:rPr lang="en-US" altLang="zh-CN" dirty="0">
                <a:solidFill>
                  <a:schemeClr val="accent1"/>
                </a:solidFill>
              </a:rPr>
              <a:t>python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3" name="直角三角形 2"/>
          <p:cNvSpPr/>
          <p:nvPr>
            <p:custDataLst>
              <p:tags r:id="rId4"/>
            </p:custDataLst>
          </p:nvPr>
        </p:nvSpPr>
        <p:spPr>
          <a:xfrm flipH="1">
            <a:off x="2476405" y="6043744"/>
            <a:ext cx="332574" cy="332574"/>
          </a:xfrm>
          <a:prstGeom prst="rtTriangl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3927532" y="3804788"/>
            <a:ext cx="1829158" cy="252993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da-DK" dirty="0">
                <a:solidFill>
                  <a:schemeClr val="accent1"/>
                </a:solidFill>
              </a:rPr>
              <a:t>写个简单的函数</a:t>
            </a:r>
            <a:endParaRPr lang="zh-CN" altLang="da-DK" dirty="0">
              <a:solidFill>
                <a:schemeClr val="accent1"/>
              </a:solidFill>
            </a:endParaRPr>
          </a:p>
        </p:txBody>
      </p:sp>
      <p:sp>
        <p:nvSpPr>
          <p:cNvPr id="7" name="直角三角形 6"/>
          <p:cNvSpPr/>
          <p:nvPr>
            <p:custDataLst>
              <p:tags r:id="rId6"/>
            </p:custDataLst>
          </p:nvPr>
        </p:nvSpPr>
        <p:spPr>
          <a:xfrm flipH="1">
            <a:off x="5412229" y="5993527"/>
            <a:ext cx="332574" cy="332574"/>
          </a:xfrm>
          <a:prstGeom prst="rtTriangl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6984770" y="3801851"/>
            <a:ext cx="1829158" cy="252993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da-DK" dirty="0">
                <a:solidFill>
                  <a:schemeClr val="accent1"/>
                </a:solidFill>
              </a:rPr>
              <a:t>打包安装自己写的函数</a:t>
            </a:r>
            <a:endParaRPr lang="zh-CN" altLang="da-DK" dirty="0">
              <a:solidFill>
                <a:schemeClr val="accent1"/>
              </a:solidFill>
            </a:endParaRPr>
          </a:p>
        </p:txBody>
      </p:sp>
      <p:sp>
        <p:nvSpPr>
          <p:cNvPr id="10" name="直角三角形 9"/>
          <p:cNvSpPr/>
          <p:nvPr>
            <p:custDataLst>
              <p:tags r:id="rId8"/>
            </p:custDataLst>
          </p:nvPr>
        </p:nvSpPr>
        <p:spPr>
          <a:xfrm flipH="1">
            <a:off x="8481354" y="5999216"/>
            <a:ext cx="332574" cy="332574"/>
          </a:xfrm>
          <a:prstGeom prst="rtTriangl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9771206" y="3822040"/>
            <a:ext cx="1829158" cy="252993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da-DK" dirty="0">
                <a:solidFill>
                  <a:schemeClr val="accent1"/>
                </a:solidFill>
              </a:rPr>
              <a:t>注册</a:t>
            </a:r>
            <a:r>
              <a:rPr lang="en-US" altLang="zh-CN" dirty="0">
                <a:solidFill>
                  <a:schemeClr val="accent1"/>
                </a:solidFill>
              </a:rPr>
              <a:t>pypi</a:t>
            </a:r>
            <a:r>
              <a:rPr lang="zh-CN" altLang="en-US" dirty="0">
                <a:solidFill>
                  <a:schemeClr val="accent1"/>
                </a:solidFill>
              </a:rPr>
              <a:t>账户，试着分享自己写的函数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>
            <p:custDataLst>
              <p:tags r:id="rId10"/>
            </p:custDataLst>
          </p:nvPr>
        </p:nvSpPr>
        <p:spPr>
          <a:xfrm flipH="1">
            <a:off x="11259164" y="6009241"/>
            <a:ext cx="332574" cy="332574"/>
          </a:xfrm>
          <a:prstGeom prst="rtTriangl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11"/>
            </p:custDataLst>
          </p:nvPr>
        </p:nvSpPr>
        <p:spPr>
          <a:xfrm>
            <a:off x="2029861" y="3238488"/>
            <a:ext cx="566326" cy="566326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12"/>
            </p:custDataLst>
          </p:nvPr>
        </p:nvSpPr>
        <p:spPr>
          <a:xfrm>
            <a:off x="405446" y="1350019"/>
            <a:ext cx="1201301" cy="1201302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13"/>
            </p:custDataLst>
          </p:nvPr>
        </p:nvSpPr>
        <p:spPr>
          <a:xfrm>
            <a:off x="1996300" y="1542890"/>
            <a:ext cx="1418684" cy="1418684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14"/>
            </p:custDataLst>
          </p:nvPr>
        </p:nvSpPr>
        <p:spPr>
          <a:xfrm>
            <a:off x="724964" y="1387120"/>
            <a:ext cx="2379723" cy="2379723"/>
          </a:xfrm>
          <a:prstGeom prst="ellipse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4818" b="-24818"/>
            </a:stretch>
          </a:blipFill>
          <a:ln w="38100">
            <a:solidFill>
              <a:srgbClr val="FE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16"/>
            </p:custDataLst>
          </p:nvPr>
        </p:nvSpPr>
        <p:spPr>
          <a:xfrm>
            <a:off x="3810280" y="2013963"/>
            <a:ext cx="935364" cy="935365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17"/>
            </p:custDataLst>
          </p:nvPr>
        </p:nvSpPr>
        <p:spPr>
          <a:xfrm>
            <a:off x="4945982" y="2153626"/>
            <a:ext cx="1104624" cy="110462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18"/>
            </p:custDataLst>
          </p:nvPr>
        </p:nvSpPr>
        <p:spPr>
          <a:xfrm>
            <a:off x="3976423" y="1821085"/>
            <a:ext cx="1852914" cy="1852914"/>
          </a:xfrm>
          <a:prstGeom prst="ellipse">
            <a:avLst/>
          </a:prstGeom>
          <a:blipFill dpi="0"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5117" b="-25117"/>
            </a:stretch>
          </a:blipFill>
          <a:ln w="38100">
            <a:solidFill>
              <a:srgbClr val="FE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>
            <p:custDataLst>
              <p:tags r:id="rId20"/>
            </p:custDataLst>
          </p:nvPr>
        </p:nvSpPr>
        <p:spPr>
          <a:xfrm>
            <a:off x="9586770" y="1920225"/>
            <a:ext cx="869757" cy="869758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21"/>
            </p:custDataLst>
          </p:nvPr>
        </p:nvSpPr>
        <p:spPr>
          <a:xfrm>
            <a:off x="10711246" y="2009901"/>
            <a:ext cx="1027145" cy="102714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>
            <p:custDataLst>
              <p:tags r:id="rId22"/>
            </p:custDataLst>
          </p:nvPr>
        </p:nvSpPr>
        <p:spPr>
          <a:xfrm>
            <a:off x="9809519" y="1847157"/>
            <a:ext cx="1722950" cy="1722950"/>
          </a:xfrm>
          <a:prstGeom prst="ellipse">
            <a:avLst/>
          </a:prstGeom>
          <a:blipFill dpi="0"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0000" b="-20000"/>
            </a:stretch>
          </a:blipFill>
          <a:ln w="38100">
            <a:solidFill>
              <a:srgbClr val="FE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>
            <p:custDataLst>
              <p:tags r:id="rId24"/>
            </p:custDataLst>
          </p:nvPr>
        </p:nvSpPr>
        <p:spPr>
          <a:xfrm>
            <a:off x="6798068" y="2945936"/>
            <a:ext cx="566326" cy="566326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>
            <p:custDataLst>
              <p:tags r:id="rId25"/>
            </p:custDataLst>
          </p:nvPr>
        </p:nvSpPr>
        <p:spPr>
          <a:xfrm>
            <a:off x="7954945" y="1638522"/>
            <a:ext cx="1418684" cy="1418684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>
            <p:custDataLst>
              <p:tags r:id="rId26"/>
            </p:custDataLst>
          </p:nvPr>
        </p:nvSpPr>
        <p:spPr>
          <a:xfrm>
            <a:off x="6709488" y="1413742"/>
            <a:ext cx="2379723" cy="2379723"/>
          </a:xfrm>
          <a:prstGeom prst="ellipse">
            <a:avLst/>
          </a:prstGeom>
          <a:blipFill dpi="0"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5341" b="-25341"/>
            </a:stretch>
          </a:blipFill>
          <a:ln w="38100">
            <a:solidFill>
              <a:srgbClr val="FE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>
            <p:custDataLst>
              <p:tags r:id="rId28"/>
            </p:custDataLst>
          </p:nvPr>
        </p:nvSpPr>
        <p:spPr>
          <a:xfrm>
            <a:off x="2861517" y="3206868"/>
            <a:ext cx="351014" cy="351014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>
            <p:custDataLst>
              <p:tags r:id="rId29"/>
            </p:custDataLst>
          </p:nvPr>
        </p:nvSpPr>
        <p:spPr>
          <a:xfrm>
            <a:off x="4974176" y="1629895"/>
            <a:ext cx="237292" cy="23729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>
            <p:custDataLst>
              <p:tags r:id="rId30"/>
            </p:custDataLst>
          </p:nvPr>
        </p:nvSpPr>
        <p:spPr>
          <a:xfrm>
            <a:off x="11061986" y="1679023"/>
            <a:ext cx="147570" cy="14757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>
            <p:custDataLst>
              <p:tags r:id="rId31"/>
            </p:custDataLst>
          </p:nvPr>
        </p:nvSpPr>
        <p:spPr>
          <a:xfrm>
            <a:off x="8750168" y="3466743"/>
            <a:ext cx="189376" cy="189376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>
            <p:custDataLst>
              <p:tags r:id="rId32"/>
            </p:custDataLst>
          </p:nvPr>
        </p:nvSpPr>
        <p:spPr>
          <a:xfrm>
            <a:off x="2602266" y="502027"/>
            <a:ext cx="5832255" cy="72057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动起来！</a:t>
            </a:r>
            <a:endParaRPr lang="zh-CN" altLang="en-US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3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这并不是结束，</a:t>
            </a:r>
            <a:endParaRPr lang="zh-CN" altLang="en-US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1"/>
            </p:custDataLst>
          </p:nvPr>
        </p:nvSpPr>
        <p:spPr>
          <a:xfrm>
            <a:off x="840105" y="525145"/>
            <a:ext cx="4164965" cy="5344795"/>
          </a:xfrm>
        </p:spPr>
        <p:txBody>
          <a:bodyPr/>
          <a:lstStyle/>
          <a:p>
            <a:r>
              <a:rPr lang="en-US" altLang="zh-CN" dirty="0"/>
              <a:t>	python</a:t>
            </a:r>
            <a:r>
              <a:rPr lang="zh-CN" altLang="en-US" dirty="0"/>
              <a:t>官网下载地址：</a:t>
            </a:r>
            <a:r>
              <a:rPr lang="en-US" altLang="zh-CN" dirty="0"/>
              <a:t>http://www.python.org/download/</a:t>
            </a:r>
            <a:endParaRPr lang="en-US" altLang="zh-CN" dirty="0"/>
          </a:p>
          <a:p>
            <a:r>
              <a:rPr lang="zh-CN" altLang="en-US" dirty="0"/>
              <a:t>下载你所需要的版本。</a:t>
            </a:r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下载好安装包后，双击安装，一路</a:t>
            </a:r>
            <a:r>
              <a:rPr lang="en-US" altLang="zh-CN" dirty="0"/>
              <a:t>next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在计算机环境变量的</a:t>
            </a:r>
            <a:r>
              <a:rPr lang="en-US" altLang="zh-CN" dirty="0"/>
              <a:t>path</a:t>
            </a:r>
            <a:r>
              <a:rPr lang="zh-CN" altLang="en-US" dirty="0"/>
              <a:t>变量中添加</a:t>
            </a:r>
            <a:r>
              <a:rPr lang="en-US" altLang="zh-CN" dirty="0"/>
              <a:t>python</a:t>
            </a:r>
            <a:r>
              <a:rPr lang="zh-CN" altLang="en-US" dirty="0"/>
              <a:t>的安装目录。</a:t>
            </a:r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验证是否安装成功：</a:t>
            </a:r>
            <a:r>
              <a:rPr lang="en-US" altLang="zh-CN" dirty="0"/>
              <a:t>cmd-</a:t>
            </a:r>
            <a:r>
              <a:rPr lang="zh-CN" altLang="en-US" dirty="0"/>
              <a:t>》执行 </a:t>
            </a:r>
            <a:r>
              <a:rPr lang="en-US" altLang="zh-CN" dirty="0"/>
              <a:t>python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1" b="19661"/>
          <a:stretch>
            <a:fillRect/>
          </a:stretch>
        </p:blipFill>
        <p:spPr/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565294" y="2630946"/>
            <a:ext cx="3542477" cy="120032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7200" b="1" smtClean="0">
                <a:solidFill>
                  <a:srgbClr val="FFFFFF"/>
                </a:solidFill>
              </a:rPr>
              <a:t>Part  02</a:t>
            </a:r>
            <a:endParaRPr lang="en-US" altLang="zh-CN" sz="7200" b="1" smtClean="0">
              <a:solidFill>
                <a:srgbClr val="FFFF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09200" y="2869200"/>
            <a:ext cx="4982400" cy="741600"/>
          </a:xfrm>
        </p:spPr>
        <p:txBody>
          <a:bodyPr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基础架构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让我们一起向世界说</a:t>
            </a:r>
            <a:r>
              <a:rPr lang="en-US" altLang="zh-CN" dirty="0"/>
              <a:t>------“Hello,world!”</a:t>
            </a:r>
            <a:endParaRPr lang="en-US" altLang="zh-CN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20055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print "Hello,World!"</a:t>
            </a:r>
            <a:endParaRPr lang="en-US" altLang="zh-CN" dirty="0"/>
          </a:p>
          <a:p>
            <a:r>
              <a:rPr lang="en-US" altLang="zh-CN" dirty="0"/>
              <a:t>print 'Hello,World!'</a:t>
            </a:r>
            <a:endParaRPr lang="en-US" altLang="zh-CN" dirty="0"/>
          </a:p>
          <a:p>
            <a:r>
              <a:rPr lang="en-US" altLang="zh-CN" dirty="0"/>
              <a:t>print ("Hello,World!")</a:t>
            </a:r>
            <a:endParaRPr lang="en-US" altLang="zh-CN" dirty="0"/>
          </a:p>
          <a:p>
            <a:r>
              <a:rPr lang="en-US" altLang="zh-CN" dirty="0"/>
              <a:t>print ('Hello,World!')</a:t>
            </a:r>
            <a:endParaRPr lang="en-US" altLang="zh-CN" dirty="0"/>
          </a:p>
          <a:p>
            <a:r>
              <a:rPr lang="zh-CN" altLang="en-US" dirty="0"/>
              <a:t>同样的话，四种打印有什么区别</a:t>
            </a:r>
            <a:r>
              <a:rPr lang="en-US" altLang="zh-CN" dirty="0"/>
              <a:t>?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2891921" y="3957338"/>
            <a:ext cx="683704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107894" y="3548262"/>
            <a:ext cx="1568053" cy="8181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燕尾形 5"/>
          <p:cNvSpPr/>
          <p:nvPr>
            <p:custDataLst>
              <p:tags r:id="rId3"/>
            </p:custDataLst>
          </p:nvPr>
        </p:nvSpPr>
        <p:spPr>
          <a:xfrm rot="5400000">
            <a:off x="2613401" y="4424421"/>
            <a:ext cx="557040" cy="89362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5304397" y="3593982"/>
            <a:ext cx="1568053" cy="8181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燕尾形 11"/>
          <p:cNvSpPr/>
          <p:nvPr>
            <p:custDataLst>
              <p:tags r:id="rId5"/>
            </p:custDataLst>
          </p:nvPr>
        </p:nvSpPr>
        <p:spPr>
          <a:xfrm rot="16200000">
            <a:off x="5809903" y="2631449"/>
            <a:ext cx="557040" cy="89362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8500899" y="3548262"/>
            <a:ext cx="1568053" cy="81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燕尾形 14"/>
          <p:cNvSpPr/>
          <p:nvPr>
            <p:custDataLst>
              <p:tags r:id="rId7"/>
            </p:custDataLst>
          </p:nvPr>
        </p:nvSpPr>
        <p:spPr>
          <a:xfrm rot="5400000">
            <a:off x="9006406" y="4424421"/>
            <a:ext cx="557040" cy="89362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>
            <p:custDataLst>
              <p:tags r:id="rId8"/>
            </p:custDataLst>
          </p:nvPr>
        </p:nvSpPr>
        <p:spPr>
          <a:xfrm>
            <a:off x="4445635" y="1501140"/>
            <a:ext cx="3270250" cy="1226582"/>
          </a:xfrm>
          <a:prstGeom prst="rect">
            <a:avLst/>
          </a:prstGeom>
        </p:spPr>
        <p:txBody>
          <a:bodyPr wrap="square" anchor="ctr" anchorCtr="0">
            <a:normAutofit fontScale="9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/>
              <a:t>处理</a:t>
            </a:r>
            <a:endParaRPr lang="zh-CN" altLang="en-US" dirty="0"/>
          </a:p>
          <a:p>
            <a:pPr algn="ctr">
              <a:lnSpc>
                <a:spcPct val="120000"/>
              </a:lnSpc>
            </a:pPr>
            <a:r>
              <a:rPr lang="zh-CN" altLang="en-US" dirty="0"/>
              <a:t>算术运算</a:t>
            </a:r>
            <a:endParaRPr lang="zh-CN" altLang="en-US" dirty="0"/>
          </a:p>
          <a:p>
            <a:pPr algn="ctr">
              <a:lnSpc>
                <a:spcPct val="120000"/>
              </a:lnSpc>
            </a:pPr>
            <a:r>
              <a:rPr lang="zh-CN" altLang="en-US" dirty="0"/>
              <a:t>逻辑运算</a:t>
            </a:r>
            <a:endParaRPr lang="zh-CN" altLang="en-US" dirty="0"/>
          </a:p>
          <a:p>
            <a:pPr algn="ctr">
              <a:lnSpc>
                <a:spcPct val="120000"/>
              </a:lnSpc>
            </a:pPr>
            <a:r>
              <a:rPr lang="zh-CN" altLang="en-US" dirty="0"/>
              <a:t>算法处理</a:t>
            </a:r>
            <a:endParaRPr lang="zh-CN" altLang="en-US" dirty="0"/>
          </a:p>
        </p:txBody>
      </p:sp>
      <p:sp>
        <p:nvSpPr>
          <p:cNvPr id="26" name="矩形 25"/>
          <p:cNvSpPr/>
          <p:nvPr>
            <p:custDataLst>
              <p:tags r:id="rId9"/>
            </p:custDataLst>
          </p:nvPr>
        </p:nvSpPr>
        <p:spPr>
          <a:xfrm>
            <a:off x="7642225" y="5215667"/>
            <a:ext cx="3270250" cy="1345833"/>
          </a:xfrm>
          <a:prstGeom prst="rect">
            <a:avLst/>
          </a:prstGeom>
        </p:spPr>
        <p:txBody>
          <a:bodyPr wrap="square" anchor="ctr" anchorCtr="0">
            <a:normAutofit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/>
              <a:t>输出</a:t>
            </a:r>
            <a:r>
              <a:rPr lang="en-US" altLang="zh-CN" dirty="0"/>
              <a:t>print()</a:t>
            </a:r>
            <a:endParaRPr lang="en-US" altLang="zh-CN" dirty="0"/>
          </a:p>
          <a:p>
            <a:pPr algn="ctr">
              <a:lnSpc>
                <a:spcPct val="120000"/>
              </a:lnSpc>
            </a:pPr>
            <a:r>
              <a:rPr lang="zh-CN" altLang="en-US" dirty="0"/>
              <a:t>打印输出</a:t>
            </a:r>
            <a:endParaRPr lang="zh-CN" altLang="en-US" dirty="0"/>
          </a:p>
          <a:p>
            <a:pPr algn="ctr">
              <a:lnSpc>
                <a:spcPct val="120000"/>
              </a:lnSpc>
            </a:pPr>
            <a:r>
              <a:rPr lang="zh-CN" altLang="en-US" dirty="0"/>
              <a:t>写入文件</a:t>
            </a:r>
            <a:endParaRPr lang="zh-CN" altLang="en-US" dirty="0"/>
          </a:p>
          <a:p>
            <a:pPr algn="ctr">
              <a:lnSpc>
                <a:spcPct val="120000"/>
              </a:lnSpc>
            </a:pPr>
            <a:r>
              <a:rPr lang="zh-CN" altLang="en-US" dirty="0"/>
              <a:t>写入数据库</a:t>
            </a:r>
            <a:endParaRPr lang="zh-CN" altLang="en-US" dirty="0"/>
          </a:p>
        </p:txBody>
      </p:sp>
      <p:sp>
        <p:nvSpPr>
          <p:cNvPr id="27" name="矩形 26"/>
          <p:cNvSpPr/>
          <p:nvPr>
            <p:custDataLst>
              <p:tags r:id="rId10"/>
            </p:custDataLst>
          </p:nvPr>
        </p:nvSpPr>
        <p:spPr>
          <a:xfrm>
            <a:off x="1249045" y="5181595"/>
            <a:ext cx="3270250" cy="1379905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/>
              <a:t>输入</a:t>
            </a:r>
            <a:r>
              <a:rPr lang="en-US" altLang="zh-CN" dirty="0"/>
              <a:t>input()</a:t>
            </a:r>
            <a:endParaRPr lang="en-US" altLang="zh-CN" dirty="0"/>
          </a:p>
          <a:p>
            <a:pPr algn="ctr">
              <a:lnSpc>
                <a:spcPct val="120000"/>
              </a:lnSpc>
            </a:pPr>
            <a:r>
              <a:rPr lang="zh-CN" altLang="en-US" dirty="0"/>
              <a:t>变量赋值</a:t>
            </a:r>
            <a:endParaRPr lang="zh-CN" altLang="en-US" dirty="0"/>
          </a:p>
          <a:p>
            <a:pPr algn="ctr">
              <a:lnSpc>
                <a:spcPct val="120000"/>
              </a:lnSpc>
            </a:pPr>
            <a:r>
              <a:rPr lang="zh-CN" altLang="en-US" dirty="0"/>
              <a:t>输入语句</a:t>
            </a:r>
            <a:endParaRPr lang="zh-CN" altLang="en-US" dirty="0"/>
          </a:p>
        </p:txBody>
      </p: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三步骤</a:t>
            </a:r>
            <a:r>
              <a:rPr lang="en-US" altLang="zh-CN" dirty="0"/>
              <a:t>------</a:t>
            </a:r>
            <a:r>
              <a:rPr lang="zh-CN" altLang="en-US" dirty="0"/>
              <a:t>程序其实就这么简单</a:t>
            </a:r>
            <a:endParaRPr lang="zh-CN" altLang="en-US" dirty="0"/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raw_input() 与 input()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44880" y="1795780"/>
            <a:ext cx="5180330" cy="391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raw_input('</a:t>
            </a:r>
            <a:r>
              <a:rPr lang="zh-CN" altLang="en-US" dirty="0"/>
              <a:t>请输入你的名字：</a:t>
            </a:r>
            <a:r>
              <a:rPr lang="en-US" altLang="zh-CN" dirty="0"/>
              <a:t>')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raw_input()函数是将用户的输入包装成一个字符串</a:t>
            </a:r>
            <a:r>
              <a:rPr lang="zh-CN" altLang="en-US" dirty="0"/>
              <a:t>：</a:t>
            </a:r>
            <a:endParaRPr lang="zh-CN" altLang="en-US" dirty="0"/>
          </a:p>
          <a:p>
            <a:r>
              <a:rPr lang="zh-CN" altLang="en-US" dirty="0"/>
              <a:t>输入纯数字raw_inpout返回的是字符串类型，string类型</a:t>
            </a:r>
            <a:endParaRPr lang="zh-CN" altLang="en-US" dirty="0"/>
          </a:p>
          <a:p>
            <a:r>
              <a:rPr lang="zh-CN" altLang="en-US" dirty="0"/>
              <a:t>输入字符串为表达式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如输入 “57 + 3”：raw_input会得到字符串”57 + 3”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355080" y="1765935"/>
            <a:ext cx="5135880" cy="39395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400" dirty="0"/>
              <a:t>input('plz input your name:')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input()函数期望用户输入的是一个有效的表达式：</a:t>
            </a:r>
            <a:endParaRPr lang="zh-CN" altLang="en-US" sz="2400" dirty="0"/>
          </a:p>
          <a:p>
            <a:r>
              <a:rPr lang="zh-CN" altLang="en-US" sz="2400" dirty="0"/>
              <a:t> 输入纯数字input返回的是数值类型，如int，float</a:t>
            </a:r>
            <a:endParaRPr lang="zh-CN" altLang="en-US" sz="2400" dirty="0"/>
          </a:p>
          <a:p>
            <a:r>
              <a:rPr lang="zh-CN" altLang="en-US" sz="2400" dirty="0"/>
              <a:t>输入字符串为表达式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input会计算在字符串中的数字表达式，而raw_input不会。如输入 “57 + 3”： input会得到整数60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929640" y="5875020"/>
            <a:ext cx="109880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 Python 3 内，将 raw_input() 重命名为 input()，这样一来，无须导入也能从标准输入获得数据了。</a:t>
            </a:r>
            <a:endParaRPr lang="zh-CN" altLang="en-US"/>
          </a:p>
          <a:p>
            <a:r>
              <a:rPr lang="zh-CN" altLang="en-US"/>
              <a:t>如果您需要保留版本 2.x 的 input() 功能，可以使用 eval_r(input())，效果基本相同。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0832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算术运算</a:t>
            </a:r>
            <a:r>
              <a:rPr lang="en-US" altLang="zh-CN" dirty="0"/>
              <a:t>&amp;</a:t>
            </a:r>
            <a:r>
              <a:rPr lang="zh-CN" altLang="en-US" dirty="0"/>
              <a:t>逻辑运算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54040" y="180996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算术运算符：</a:t>
            </a:r>
            <a:endParaRPr lang="zh-CN" altLang="en-US" dirty="0"/>
          </a:p>
          <a:p>
            <a:r>
              <a:rPr lang="en-US" altLang="zh-CN" dirty="0"/>
              <a:t>+(</a:t>
            </a:r>
            <a:r>
              <a:rPr lang="zh-CN" altLang="en-US" dirty="0"/>
              <a:t>加</a:t>
            </a:r>
            <a:r>
              <a:rPr lang="en-US" altLang="zh-CN" dirty="0"/>
              <a:t>) </a:t>
            </a:r>
            <a:r>
              <a:rPr lang="zh-CN" altLang="en-US" dirty="0"/>
              <a:t>，</a:t>
            </a:r>
            <a:r>
              <a:rPr lang="en-US" altLang="zh-CN" dirty="0"/>
              <a:t>-(</a:t>
            </a:r>
            <a:r>
              <a:rPr lang="zh-CN" altLang="en-US" dirty="0"/>
              <a:t>减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*(</a:t>
            </a:r>
            <a:r>
              <a:rPr lang="zh-CN" altLang="en-US" dirty="0"/>
              <a:t>乘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/(</a:t>
            </a:r>
            <a:r>
              <a:rPr lang="zh-CN" altLang="en-US" dirty="0"/>
              <a:t>除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%(</a:t>
            </a:r>
            <a:r>
              <a:rPr lang="zh-CN" altLang="en-US" dirty="0"/>
              <a:t>取余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**(</a:t>
            </a:r>
            <a:r>
              <a:rPr lang="zh-CN" altLang="en-US" dirty="0"/>
              <a:t>幂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//(</a:t>
            </a:r>
            <a:r>
              <a:rPr lang="zh-CN" altLang="en-US" dirty="0"/>
              <a:t>取整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逻辑运算符：</a:t>
            </a:r>
            <a:endParaRPr lang="zh-CN" altLang="en-US" dirty="0"/>
          </a:p>
          <a:p>
            <a:r>
              <a:rPr lang="en-US" altLang="zh-CN" dirty="0"/>
              <a:t>and(</a:t>
            </a:r>
            <a:r>
              <a:rPr lang="zh-CN" altLang="en-US" dirty="0"/>
              <a:t>与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or(</a:t>
            </a:r>
            <a:r>
              <a:rPr lang="zh-CN" altLang="en-US" dirty="0"/>
              <a:t>或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not(</a:t>
            </a:r>
            <a:r>
              <a:rPr lang="zh-CN" altLang="en-US" dirty="0"/>
              <a:t>非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http://www.runoob.com/python/python-operators.html#ysf4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d"/>
  <p:tag name="KSO_WM_UNIT_INDEX" val="1"/>
  <p:tag name="KSO_WM_UNIT_ID" val="custom160161_11*d*1"/>
  <p:tag name="KSO_WM_UNIT_CLEAR" val="0"/>
  <p:tag name="KSO_WM_UNIT_LAYERLEVEL" val="1"/>
  <p:tag name="KSO_WM_UNIT_VALUE" val="904*626"/>
  <p:tag name="KSO_WM_UNIT_HIGHLIGHT" val="0"/>
  <p:tag name="KSO_WM_UNIT_COMPATIBLE" val="0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5"/>
  <p:tag name="KSO_WM_UNIT_ID" val="diagram160429_1*m_i*1_5"/>
  <p:tag name="KSO_WM_UNIT_CLEAR" val="1"/>
  <p:tag name="KSO_WM_UNIT_LAYERLEVEL" val="1_1"/>
  <p:tag name="KSO_WM_DIAGRAM_GROUP_CODE" val="m1-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6"/>
  <p:tag name="KSO_WM_UNIT_ID" val="diagram160429_1*m_i*1_6"/>
  <p:tag name="KSO_WM_UNIT_CLEAR" val="1"/>
  <p:tag name="KSO_WM_UNIT_LAYERLEVEL" val="1_1"/>
  <p:tag name="KSO_WM_DIAGRAM_GROUP_CODE" val="m1-1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PRESET_TEXT_LEN" val="36"/>
  <p:tag name="KSO_WM_DIAGRAM_GROUP_CODE" val="m1-1"/>
  <p:tag name="KSO_WM_UNIT_TYPE" val="m_h_f"/>
  <p:tag name="KSO_WM_UNIT_INDEX" val="1_2_1"/>
  <p:tag name="KSO_WM_UNIT_ID" val="diagram160429_1*m_h_f*1_2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29_1*i*20"/>
  <p:tag name="KSO_WM_TEMPLATE_CATEGORY" val="diagram"/>
  <p:tag name="KSO_WM_TEMPLATE_INDEX" val="160429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7"/>
  <p:tag name="KSO_WM_UNIT_ID" val="diagram160429_1*m_i*1_7"/>
  <p:tag name="KSO_WM_UNIT_CLEAR" val="1"/>
  <p:tag name="KSO_WM_UNIT_LAYERLEVEL" val="1_1"/>
  <p:tag name="KSO_WM_DIAGRAM_GROUP_CODE" val="m1-1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8"/>
  <p:tag name="KSO_WM_UNIT_ID" val="diagram160429_1*m_i*1_8"/>
  <p:tag name="KSO_WM_UNIT_CLEAR" val="1"/>
  <p:tag name="KSO_WM_UNIT_LAYERLEVEL" val="1_1"/>
  <p:tag name="KSO_WM_DIAGRAM_GROUP_CODE" val="m1-1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9"/>
  <p:tag name="KSO_WM_UNIT_ID" val="diagram160429_1*m_i*1_9"/>
  <p:tag name="KSO_WM_UNIT_CLEAR" val="1"/>
  <p:tag name="KSO_WM_UNIT_LAYERLEVEL" val="1_1"/>
  <p:tag name="KSO_WM_DIAGRAM_GROUP_CODE" val="m1-1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PRESET_TEXT_LEN" val="36"/>
  <p:tag name="KSO_WM_DIAGRAM_GROUP_CODE" val="m1-1"/>
  <p:tag name="KSO_WM_UNIT_TYPE" val="m_h_f"/>
  <p:tag name="KSO_WM_UNIT_INDEX" val="1_3_1"/>
  <p:tag name="KSO_WM_UNIT_ID" val="diagram160429_1*m_h_f*1_3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29_1*i*29"/>
  <p:tag name="KSO_WM_TEMPLATE_CATEGORY" val="diagram"/>
  <p:tag name="KSO_WM_TEMPLATE_INDEX" val="160429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10"/>
  <p:tag name="KSO_WM_UNIT_ID" val="diagram160429_1*m_i*1_10"/>
  <p:tag name="KSO_WM_UNIT_CLEAR" val="1"/>
  <p:tag name="KSO_WM_UNIT_LAYERLEVEL" val="1_1"/>
  <p:tag name="KSO_WM_DIAGRAM_GROUP_CODE" val="m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2_1"/>
  <p:tag name="KSO_WM_UNIT_ID" val="custom160161_11*l_h_f*1_2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11"/>
  <p:tag name="KSO_WM_UNIT_ID" val="diagram160429_1*m_i*1_11"/>
  <p:tag name="KSO_WM_UNIT_CLEAR" val="1"/>
  <p:tag name="KSO_WM_UNIT_LAYERLEVEL" val="1_1"/>
  <p:tag name="KSO_WM_DIAGRAM_GROUP_CODE" val="m1-1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12"/>
  <p:tag name="KSO_WM_UNIT_ID" val="diagram160429_1*m_i*1_12"/>
  <p:tag name="KSO_WM_UNIT_CLEAR" val="1"/>
  <p:tag name="KSO_WM_UNIT_LAYERLEVEL" val="1_1"/>
  <p:tag name="KSO_WM_DIAGRAM_GROUP_CODE" val="m1-1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PRESET_TEXT_LEN" val="36"/>
  <p:tag name="KSO_WM_DIAGRAM_GROUP_CODE" val="m1-1"/>
  <p:tag name="KSO_WM_UNIT_TYPE" val="m_h_f"/>
  <p:tag name="KSO_WM_UNIT_INDEX" val="1_4_1"/>
  <p:tag name="KSO_WM_UNIT_ID" val="diagram160429_1*m_h_f*1_4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29_1*i*38"/>
  <p:tag name="KSO_WM_TEMPLATE_CATEGORY" val="diagram"/>
  <p:tag name="KSO_WM_TEMPLATE_INDEX" val="160429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13"/>
  <p:tag name="KSO_WM_UNIT_ID" val="diagram160429_1*m_i*1_13"/>
  <p:tag name="KSO_WM_UNIT_CLEAR" val="1"/>
  <p:tag name="KSO_WM_UNIT_LAYERLEVEL" val="1_1"/>
  <p:tag name="KSO_WM_DIAGRAM_GROUP_CODE" val="m1-1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14"/>
  <p:tag name="KSO_WM_UNIT_ID" val="diagram160429_1*m_i*1_14"/>
  <p:tag name="KSO_WM_UNIT_CLEAR" val="1"/>
  <p:tag name="KSO_WM_UNIT_LAYERLEVEL" val="1_1"/>
  <p:tag name="KSO_WM_DIAGRAM_GROUP_CODE" val="m1-1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15"/>
  <p:tag name="KSO_WM_UNIT_ID" val="diagram160429_1*m_i*1_15"/>
  <p:tag name="KSO_WM_UNIT_CLEAR" val="1"/>
  <p:tag name="KSO_WM_UNIT_LAYERLEVEL" val="1_1"/>
  <p:tag name="KSO_WM_DIAGRAM_GROUP_CODE" val="m1-1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PRESET_TEXT_LEN" val="36"/>
  <p:tag name="KSO_WM_DIAGRAM_GROUP_CODE" val="m1-1"/>
  <p:tag name="KSO_WM_UNIT_TYPE" val="m_h_f"/>
  <p:tag name="KSO_WM_UNIT_INDEX" val="1_5_1"/>
  <p:tag name="KSO_WM_UNIT_ID" val="diagram160429_1*m_h_f*1_5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29_1*i*47"/>
  <p:tag name="KSO_WM_TEMPLATE_CATEGORY" val="diagram"/>
  <p:tag name="KSO_WM_TEMPLATE_INDEX" val="160429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16"/>
  <p:tag name="KSO_WM_UNIT_ID" val="diagram160429_1*m_i*1_16"/>
  <p:tag name="KSO_WM_UNIT_CLEAR" val="1"/>
  <p:tag name="KSO_WM_UNIT_LAYERLEVEL" val="1_1"/>
  <p:tag name="KSO_WM_DIAGRAM_GROUP_CODE" val="m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2"/>
  <p:tag name="KSO_WM_UNIT_ID" val="custom160161_11*l_i*1_2"/>
  <p:tag name="KSO_WM_UNIT_CLEAR" val="1"/>
  <p:tag name="KSO_WM_UNIT_LAYERLEVEL" val="1_1"/>
  <p:tag name="KSO_WM_DIAGRAM_GROUP_CODE" val="l1-1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17"/>
  <p:tag name="KSO_WM_UNIT_ID" val="diagram160429_1*m_i*1_17"/>
  <p:tag name="KSO_WM_UNIT_CLEAR" val="1"/>
  <p:tag name="KSO_WM_UNIT_LAYERLEVEL" val="1_1"/>
  <p:tag name="KSO_WM_DIAGRAM_GROUP_CODE" val="m1-1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18"/>
  <p:tag name="KSO_WM_UNIT_ID" val="diagram160429_1*m_i*1_18"/>
  <p:tag name="KSO_WM_UNIT_CLEAR" val="1"/>
  <p:tag name="KSO_WM_UNIT_LAYERLEVEL" val="1_1"/>
  <p:tag name="KSO_WM_DIAGRAM_GROUP_CODE" val="m1-1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PRESET_TEXT_LEN" val="36"/>
  <p:tag name="KSO_WM_DIAGRAM_GROUP_CODE" val="m1-1"/>
  <p:tag name="KSO_WM_UNIT_TYPE" val="m_h_f"/>
  <p:tag name="KSO_WM_UNIT_INDEX" val="1_6_1"/>
  <p:tag name="KSO_WM_UNIT_ID" val="diagram160429_1*m_h_f*1_6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</p:tagLst>
</file>

<file path=ppt/tags/tag123.xml><?xml version="1.0" encoding="utf-8"?>
<p:tagLst xmlns:p="http://schemas.openxmlformats.org/presentationml/2006/main">
  <p:tag name="KSO_WM_SLIDE_ID" val="diagram160429_1"/>
  <p:tag name="KSO_WM_SLIDE_INDEX" val="1"/>
  <p:tag name="KSO_WM_SLIDE_ITEM_CNT" val="7"/>
  <p:tag name="KSO_WM_SLIDE_LAYOUT" val="f_a_m"/>
  <p:tag name="KSO_WM_SLIDE_LAYOUT_CNT" val="1_1_1"/>
  <p:tag name="KSO_WM_SLIDE_TYPE" val="text"/>
  <p:tag name="KSO_WM_BEAUTIFY_FLAG" val="#wm#"/>
  <p:tag name="KSO_WM_SLIDE_POSITION" val="133*89"/>
  <p:tag name="KSO_WM_SLIDE_SIZE" val="695*420"/>
  <p:tag name="KSO_WM_TEMPLATE_CATEGORY" val="diagram"/>
  <p:tag name="KSO_WM_TEMPLATE_INDEX" val="160429"/>
  <p:tag name="KSO_WM_DIAGRAM_GROUP_CODE" val="m1-1"/>
  <p:tag name="KSO_WM_TAG_VERSION" val="1.0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1"/>
  <p:tag name="KSO_WM_UNIT_ID" val="custom160161_19*m_i*1_1"/>
  <p:tag name="KSO_WM_UNIT_CLEAR" val="1"/>
  <p:tag name="KSO_WM_UNIT_LAYERLEVEL" val="1_1"/>
  <p:tag name="KSO_WM_DIAGRAM_GROUP_CODE" val="m1-1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2"/>
  <p:tag name="KSO_WM_UNIT_ID" val="custom160161_19*m_i*1_2"/>
  <p:tag name="KSO_WM_UNIT_CLEAR" val="1"/>
  <p:tag name="KSO_WM_UNIT_LAYERLEVEL" val="1_1"/>
  <p:tag name="KSO_WM_DIAGRAM_GROUP_CODE" val="m1-1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h_f"/>
  <p:tag name="KSO_WM_UNIT_INDEX" val="1_1_1"/>
  <p:tag name="KSO_WM_UNIT_ID" val="custom160161_19*m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24"/>
  <p:tag name="KSO_WM_DIAGRAM_GROUP_CODE" val="m1-1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9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8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9"/>
  <p:tag name="KSO_WM_SLIDE_INDEX" val="19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41*209"/>
  <p:tag name="KSO_WM_SLIDE_SIZE" val="277*248"/>
  <p:tag name="KSO_WM_DIAGRAM_GROUP_CODE" val="m1-1"/>
</p:tagLst>
</file>

<file path=ppt/tags/tag129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825_1*a*1"/>
  <p:tag name="KSO_WM_TEMPLATE_CATEGORY" val="diagram"/>
  <p:tag name="KSO_WM_TEMPLATE_INDEX" val="160825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11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825_1*i*1"/>
  <p:tag name="KSO_WM_TEMPLATE_CATEGORY" val="diagram"/>
  <p:tag name="KSO_WM_TEMPLATE_INDEX" val="160825"/>
</p:tagLst>
</file>

<file path=ppt/tags/tag13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825_1*f*1"/>
  <p:tag name="KSO_WM_TEMPLATE_CATEGORY" val="diagram"/>
  <p:tag name="KSO_WM_TEMPLATE_INDEX" val="160825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32.xml><?xml version="1.0" encoding="utf-8"?>
<p:tagLst xmlns:p="http://schemas.openxmlformats.org/presentationml/2006/main">
  <p:tag name="KSO_WM_TEMPLATE_CATEGORY" val="diagram"/>
  <p:tag name="KSO_WM_TEMPLATE_INDEX" val="160825"/>
  <p:tag name="KSO_WM_TAG_VERSION" val="1.0"/>
  <p:tag name="KSO_WM_SLIDE_ID" val="diagram160825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25*i*0"/>
  <p:tag name="KSO_WM_TEMPLATE_CATEGORY" val="custom"/>
  <p:tag name="KSO_WM_TEMPLATE_INDEX" val="160161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25*i*1"/>
  <p:tag name="KSO_WM_TEMPLATE_CATEGORY" val="custom"/>
  <p:tag name="KSO_WM_TEMPLATE_INDEX" val="160161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25*i*2"/>
  <p:tag name="KSO_WM_TEMPLATE_CATEGORY" val="custom"/>
  <p:tag name="KSO_WM_TEMPLATE_INDEX" val="160161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25*i*3"/>
  <p:tag name="KSO_WM_TEMPLATE_CATEGORY" val="custom"/>
  <p:tag name="KSO_WM_TEMPLATE_INDEX" val="160161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25*i*4"/>
  <p:tag name="KSO_WM_TEMPLATE_CATEGORY" val="custom"/>
  <p:tag name="KSO_WM_TEMPLATE_INDEX" val="160161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25*i*5"/>
  <p:tag name="KSO_WM_TEMPLATE_CATEGORY" val="custom"/>
  <p:tag name="KSO_WM_TEMPLATE_INDEX" val="160161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25*i*6"/>
  <p:tag name="KSO_WM_TEMPLATE_CATEGORY" val="custom"/>
  <p:tag name="KSO_WM_TEMPLATE_INDEX" val="16016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11*l_i*1_3"/>
  <p:tag name="KSO_WM_UNIT_CLEAR" val="1"/>
  <p:tag name="KSO_WM_UNIT_LAYERLEVEL" val="1_1"/>
  <p:tag name="KSO_WM_DIAGRAM_GROUP_CODE" val="l1-1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d"/>
  <p:tag name="KSO_WM_UNIT_INDEX" val="1"/>
  <p:tag name="KSO_WM_UNIT_ID" val="custom160161_25*d*1"/>
  <p:tag name="KSO_WM_UNIT_CLEAR" val="0"/>
  <p:tag name="KSO_WM_UNIT_LAYERLEVEL" val="1"/>
  <p:tag name="KSO_WM_UNIT_VALUE" val="867*861"/>
  <p:tag name="KSO_WM_UNIT_HIGHLIGHT" val="0"/>
  <p:tag name="KSO_WM_UNIT_COMPATIBLE" val="0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25*i*8"/>
  <p:tag name="KSO_WM_TEMPLATE_CATEGORY" val="custom"/>
  <p:tag name="KSO_WM_TEMPLATE_INDEX" val="160161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25*i*9"/>
  <p:tag name="KSO_WM_TEMPLATE_CATEGORY" val="custom"/>
  <p:tag name="KSO_WM_TEMPLATE_INDEX" val="160161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MH" val="20150921115827"/>
  <p:tag name="MH_LIBRARY" val="GRAPHIC"/>
  <p:tag name="MH_TYPE" val="Text"/>
  <p:tag name="MH_ORDER" val="1"/>
  <p:tag name="KSO_WM_UNIT_TYPE" val="f"/>
  <p:tag name="KSO_WM_UNIT_INDEX" val="1"/>
  <p:tag name="KSO_WM_UNIT_ID" val="custom160161_25*f*1"/>
  <p:tag name="KSO_WM_UNIT_CLEAR" val="1"/>
  <p:tag name="KSO_WM_UNIT_LAYERLEVEL" val="1"/>
  <p:tag name="KSO_WM_UNIT_VALUE" val="153"/>
  <p:tag name="KSO_WM_UNIT_HIGHLIGHT" val="0"/>
  <p:tag name="KSO_WM_UNIT_COMPATIBLE" val="0"/>
  <p:tag name="KSO_WM_UNIT_PRESET_TEXT_INDEX" val="3"/>
  <p:tag name="KSO_WM_UNIT_PRESET_TEXT_LEN" val="96"/>
</p:tagLst>
</file>

<file path=ppt/tags/tag144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5"/>
  <p:tag name="KSO_WM_SLIDE_INDEX" val="25"/>
  <p:tag name="KSO_WM_SLIDE_ITEM_CNT" val="2"/>
  <p:tag name="KSO_WM_SLIDE_LAYOUT" val="f_d"/>
  <p:tag name="KSO_WM_SLIDE_LAYOUT_CNT" val="1_1"/>
  <p:tag name="KSO_WM_SLIDE_TYPE" val="text"/>
  <p:tag name="KSO_WM_BEAUTIFY_FLAG" val="#wm#"/>
  <p:tag name="KSO_WM_SLIDE_POSITION" val="129*129"/>
  <p:tag name="KSO_WM_SLIDE_SIZE" val="704*358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1"/>
  <p:tag name="KSO_WM_UNIT_ID" val="custom160161_19*m_i*1_1"/>
  <p:tag name="KSO_WM_UNIT_CLEAR" val="1"/>
  <p:tag name="KSO_WM_UNIT_LAYERLEVEL" val="1_1"/>
  <p:tag name="KSO_WM_DIAGRAM_GROUP_CODE" val="m1-1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2"/>
  <p:tag name="KSO_WM_UNIT_ID" val="custom160161_19*m_i*1_2"/>
  <p:tag name="KSO_WM_UNIT_CLEAR" val="1"/>
  <p:tag name="KSO_WM_UNIT_LAYERLEVEL" val="1_1"/>
  <p:tag name="KSO_WM_DIAGRAM_GROUP_CODE" val="m1-1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h_f"/>
  <p:tag name="KSO_WM_UNIT_INDEX" val="1_1_1"/>
  <p:tag name="KSO_WM_UNIT_ID" val="custom160161_19*m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24"/>
  <p:tag name="KSO_WM_DIAGRAM_GROUP_CODE" val="m1-1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9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9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9"/>
  <p:tag name="KSO_WM_SLIDE_INDEX" val="19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41*209"/>
  <p:tag name="KSO_WM_SLIDE_SIZE" val="277*248"/>
  <p:tag name="KSO_WM_DIAGRAM_GROUP_CODE" val="m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4_1"/>
  <p:tag name="KSO_WM_UNIT_ID" val="custom160161_11*l_h_f*1_4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5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825_1*a*1"/>
  <p:tag name="KSO_WM_TEMPLATE_CATEGORY" val="diagram"/>
  <p:tag name="KSO_WM_TEMPLATE_INDEX" val="160825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5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825_1*i*1"/>
  <p:tag name="KSO_WM_TEMPLATE_CATEGORY" val="diagram"/>
  <p:tag name="KSO_WM_TEMPLATE_INDEX" val="160825"/>
</p:tagLst>
</file>

<file path=ppt/tags/tag15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825_1*f*1"/>
  <p:tag name="KSO_WM_TEMPLATE_CATEGORY" val="diagram"/>
  <p:tag name="KSO_WM_TEMPLATE_INDEX" val="160825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53.xml><?xml version="1.0" encoding="utf-8"?>
<p:tagLst xmlns:p="http://schemas.openxmlformats.org/presentationml/2006/main">
  <p:tag name="KSO_WM_TEMPLATE_CATEGORY" val="diagram"/>
  <p:tag name="KSO_WM_TEMPLATE_INDEX" val="160825"/>
  <p:tag name="KSO_WM_TAG_VERSION" val="1.0"/>
  <p:tag name="KSO_WM_SLIDE_ID" val="diagram160825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54.xml><?xml version="1.0" encoding="utf-8"?>
<p:tagLst xmlns:p="http://schemas.openxmlformats.org/presentationml/2006/main">
  <p:tag name="KSO_WM_TAG_VERSION" val="1.0"/>
  <p:tag name="KSO_WM_TEMPLATE_CATEGORY" val="diagram"/>
  <p:tag name="KSO_WM_TEMPLATE_INDEX" val="169021"/>
  <p:tag name="KSO_WM_UNIT_TYPE" val="a"/>
  <p:tag name="KSO_WM_UNIT_INDEX" val="1"/>
  <p:tag name="KSO_WM_UNIT_ID" val="256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7"/>
</p:tagLst>
</file>

<file path=ppt/tags/tag155.xml><?xml version="1.0" encoding="utf-8"?>
<p:tagLst xmlns:p="http://schemas.openxmlformats.org/presentationml/2006/main">
  <p:tag name="KSO_WM_TAG_VERSION" val="1.0"/>
  <p:tag name="KSO_WM_TEMPLATE_CATEGORY" val="diagram"/>
  <p:tag name="KSO_WM_TEMPLATE_INDEX" val="169021"/>
  <p:tag name="KSO_WM_UNIT_TYPE" val="d"/>
  <p:tag name="KSO_WM_UNIT_INDEX" val="1"/>
  <p:tag name="KSO_WM_UNIT_ID" val="256*d*1"/>
  <p:tag name="KSO_WM_UNIT_CLEAR" val="0"/>
  <p:tag name="KSO_WM_UNIT_LAYERLEVEL" val="1"/>
  <p:tag name="KSO_WM_UNIT_VALUE" val="1004*1004"/>
  <p:tag name="KSO_WM_UNIT_HIGHLIGHT" val="0"/>
  <p:tag name="KSO_WM_UNIT_COMPATIBLE" val="0"/>
  <p:tag name="KSO_WM_BEAUTIFY_FLAG" val="#wm#"/>
</p:tagLst>
</file>

<file path=ppt/tags/tag156.xml><?xml version="1.0" encoding="utf-8"?>
<p:tagLst xmlns:p="http://schemas.openxmlformats.org/presentationml/2006/main">
  <p:tag name="KSO_WM_TAG_VERSION" val="1.0"/>
  <p:tag name="KSO_WM_TEMPLATE_CATEGORY" val="diagram"/>
  <p:tag name="KSO_WM_TEMPLATE_INDEX" val="169021"/>
  <p:tag name="KSO_WM_UNIT_TYPE" val="f"/>
  <p:tag name="KSO_WM_UNIT_INDEX" val="1"/>
  <p:tag name="KSO_WM_UNIT_ID" val="256*f*1"/>
  <p:tag name="KSO_WM_UNIT_CLEAR" val="1"/>
  <p:tag name="KSO_WM_UNIT_LAYERLEVEL" val="1"/>
  <p:tag name="KSO_WM_UNIT_VALUE" val="119"/>
  <p:tag name="KSO_WM_UNIT_HIGHLIGHT" val="0"/>
  <p:tag name="KSO_WM_UNIT_COMPATIBLE" val="0"/>
  <p:tag name="KSO_WM_BEAUTIFY_FLAG" val="#wm#"/>
  <p:tag name="KSO_WM_UNIT_PRESET_TEXT_INDEX" val="3"/>
  <p:tag name="KSO_WM_UNIT_PRESET_TEXT_LEN" val="150"/>
</p:tagLst>
</file>

<file path=ppt/tags/tag157.xml><?xml version="1.0" encoding="utf-8"?>
<p:tagLst xmlns:p="http://schemas.openxmlformats.org/presentationml/2006/main">
  <p:tag name="KSO_WM_TEMPLATE_CATEGORY" val="diagram"/>
  <p:tag name="KSO_WM_TEMPLATE_INDEX" val="169021"/>
  <p:tag name="KSO_WM_SLIDE_ID" val="150995200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1*50"/>
  <p:tag name="KSO_WM_SLIDE_SIZE" val="794*427"/>
  <p:tag name="KSO_WM_TAG_VERSION" val="1.0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1"/>
  <p:tag name="KSO_WM_UNIT_ID" val="custom160161_19*m_i*1_1"/>
  <p:tag name="KSO_WM_UNIT_CLEAR" val="1"/>
  <p:tag name="KSO_WM_UNIT_LAYERLEVEL" val="1_1"/>
  <p:tag name="KSO_WM_DIAGRAM_GROUP_CODE" val="m1-1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2"/>
  <p:tag name="KSO_WM_UNIT_ID" val="custom160161_19*m_i*1_2"/>
  <p:tag name="KSO_WM_UNIT_CLEAR" val="1"/>
  <p:tag name="KSO_WM_UNIT_LAYERLEVEL" val="1_1"/>
  <p:tag name="KSO_WM_DIAGRAM_GROUP_CODE" val="m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4"/>
  <p:tag name="KSO_WM_UNIT_ID" val="custom160161_11*l_i*1_4"/>
  <p:tag name="KSO_WM_UNIT_CLEAR" val="1"/>
  <p:tag name="KSO_WM_UNIT_LAYERLEVEL" val="1_1"/>
  <p:tag name="KSO_WM_DIAGRAM_GROUP_CODE" val="l1-1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h_f"/>
  <p:tag name="KSO_WM_UNIT_INDEX" val="1_1_1"/>
  <p:tag name="KSO_WM_UNIT_ID" val="custom160161_19*m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24"/>
  <p:tag name="KSO_WM_DIAGRAM_GROUP_CODE" val="m1-1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9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2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9"/>
  <p:tag name="KSO_WM_SLIDE_INDEX" val="19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41*209"/>
  <p:tag name="KSO_WM_SLIDE_SIZE" val="277*248"/>
  <p:tag name="KSO_WM_DIAGRAM_GROUP_CODE" val="m1-1"/>
</p:tagLst>
</file>

<file path=ppt/tags/tag16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825_1*a*1"/>
  <p:tag name="KSO_WM_TEMPLATE_CATEGORY" val="diagram"/>
  <p:tag name="KSO_WM_TEMPLATE_INDEX" val="160825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64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825_1*i*1"/>
  <p:tag name="KSO_WM_TEMPLATE_CATEGORY" val="diagram"/>
  <p:tag name="KSO_WM_TEMPLATE_INDEX" val="160825"/>
</p:tagLst>
</file>

<file path=ppt/tags/tag16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825_1*f*1"/>
  <p:tag name="KSO_WM_TEMPLATE_CATEGORY" val="diagram"/>
  <p:tag name="KSO_WM_TEMPLATE_INDEX" val="160825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66.xml><?xml version="1.0" encoding="utf-8"?>
<p:tagLst xmlns:p="http://schemas.openxmlformats.org/presentationml/2006/main">
  <p:tag name="KSO_WM_TEMPLATE_CATEGORY" val="diagram"/>
  <p:tag name="KSO_WM_TEMPLATE_INDEX" val="160825"/>
  <p:tag name="KSO_WM_TAG_VERSION" val="1.0"/>
  <p:tag name="KSO_WM_SLIDE_ID" val="diagram160825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1"/>
  <p:tag name="KSO_WM_UNIT_ID" val="custom160161_19*m_i*1_1"/>
  <p:tag name="KSO_WM_UNIT_CLEAR" val="1"/>
  <p:tag name="KSO_WM_UNIT_LAYERLEVEL" val="1_1"/>
  <p:tag name="KSO_WM_DIAGRAM_GROUP_CODE" val="m1-1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2"/>
  <p:tag name="KSO_WM_UNIT_ID" val="custom160161_19*m_i*1_2"/>
  <p:tag name="KSO_WM_UNIT_CLEAR" val="1"/>
  <p:tag name="KSO_WM_UNIT_LAYERLEVEL" val="1_1"/>
  <p:tag name="KSO_WM_DIAGRAM_GROUP_CODE" val="m1-1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h_f"/>
  <p:tag name="KSO_WM_UNIT_INDEX" val="1_1_1"/>
  <p:tag name="KSO_WM_UNIT_ID" val="custom160161_19*m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24"/>
  <p:tag name="KSO_WM_DIAGRAM_GROUP_CODE" val="m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5_1"/>
  <p:tag name="KSO_WM_UNIT_ID" val="custom160161_11*l_h_f*1_5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9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1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9"/>
  <p:tag name="KSO_WM_SLIDE_INDEX" val="19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41*209"/>
  <p:tag name="KSO_WM_SLIDE_SIZE" val="277*248"/>
  <p:tag name="KSO_WM_DIAGRAM_GROUP_CODE" val="m1-1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f"/>
  <p:tag name="KSO_WM_UNIT_INDEX" val="1"/>
  <p:tag name="KSO_WM_UNIT_ID" val="custom160162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74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e"/>
  <p:tag name="KSO_WM_UNIT_INDEX" val="1"/>
  <p:tag name="KSO_WM_UNIT_ID" val="custom160162_12*e*1"/>
  <p:tag name="KSO_WM_UNIT_CLEAR" val="1"/>
  <p:tag name="KSO_WM_UNIT_LAYERLEVEL" val="1"/>
  <p:tag name="KSO_WM_UNIT_VALUE" val="4"/>
  <p:tag name="KSO_WM_UNIT_HIGHLIGHT" val="0"/>
  <p:tag name="KSO_WM_UNIT_COMPATIBLE" val="1"/>
  <p:tag name="KSO_WM_UNIT_PRESET_TEXT" val="Part 01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2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7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7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7*f*1"/>
  <p:tag name="KSO_WM_UNIT_CLEAR" val="1"/>
  <p:tag name="KSO_WM_UNIT_LAYERLEVEL" val="1"/>
  <p:tag name="KSO_WM_UNIT_VALUE" val="133"/>
  <p:tag name="KSO_WM_UNIT_HIGHLIGHT" val="0"/>
  <p:tag name="KSO_WM_UNIT_COMPATIBLE" val="0"/>
  <p:tag name="KSO_WM_UNIT_PRESET_TEXT_INDEX" val="5"/>
  <p:tag name="KSO_WM_UNIT_PRESET_TEXT_LEN" val="20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5"/>
  <p:tag name="KSO_WM_UNIT_ID" val="custom160161_11*l_i*1_5"/>
  <p:tag name="KSO_WM_UNIT_CLEAR" val="1"/>
  <p:tag name="KSO_WM_UNIT_LAYERLEVEL" val="1_1"/>
  <p:tag name="KSO_WM_DIAGRAM_GROUP_CODE" val="l1-1"/>
</p:tagLst>
</file>

<file path=ppt/tags/tag180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13*123"/>
  <p:tag name="KSO_WM_SLIDE_SIZE" val="508*300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e"/>
  <p:tag name="KSO_WM_UNIT_INDEX" val="1"/>
  <p:tag name="KSO_WM_UNIT_ID" val="custom160162_12*e*1"/>
  <p:tag name="KSO_WM_UNIT_CLEAR" val="1"/>
  <p:tag name="KSO_WM_UNIT_LAYERLEVEL" val="1"/>
  <p:tag name="KSO_WM_UNIT_VALUE" val="4"/>
  <p:tag name="KSO_WM_UNIT_HIGHLIGHT" val="0"/>
  <p:tag name="KSO_WM_UNIT_COMPATIBLE" val="1"/>
  <p:tag name="KSO_WM_UNIT_PRESET_TEXT" val="Part 01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2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3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1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0"/>
  <p:tag name="KSO_WM_TEMPLATE_CATEGORY" val="diagram"/>
  <p:tag name="KSO_WM_TEMPLATE_INDEX" val="169269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1"/>
  <p:tag name="KSO_WM_TEMPLATE_CATEGORY" val="diagram"/>
  <p:tag name="KSO_WM_TEMPLATE_INDEX" val="169269"/>
</p:tagLst>
</file>

<file path=ppt/tags/tag186.xml><?xml version="1.0" encoding="utf-8"?>
<p:tagLst xmlns:p="http://schemas.openxmlformats.org/presentationml/2006/main">
  <p:tag name="KSO_WM_TEMPLATE_CATEGORY" val="diagram"/>
  <p:tag name="KSO_WM_TEMPLATE_INDEX" val="169269"/>
  <p:tag name="KSO_WM_UNIT_TYPE" val="f"/>
  <p:tag name="KSO_WM_UNIT_INDEX" val="1"/>
  <p:tag name="KSO_WM_UNIT_ID" val="256*f*1"/>
  <p:tag name="KSO_WM_UNIT_CLEAR" val="1"/>
  <p:tag name="KSO_WM_UNIT_LAYERLEVEL" val="1"/>
  <p:tag name="KSO_WM_UNIT_VALUE" val="42"/>
  <p:tag name="KSO_WM_UNIT_HIGHLIGHT" val="0"/>
  <p:tag name="KSO_WM_UNIT_COMPATIBLE" val="0"/>
  <p:tag name="KSO_WM_BEAUTIFY_FLAG" val="#wm#"/>
  <p:tag name="KSO_WM_UNIT_PRESET_TEXT_INDEX" val="3"/>
  <p:tag name="KSO_WM_UNIT_PRESET_TEXT_LEN" val="24"/>
  <p:tag name="KSO_WM_TAG_VERSION" val="1.0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3"/>
  <p:tag name="KSO_WM_TEMPLATE_CATEGORY" val="diagram"/>
  <p:tag name="KSO_WM_TEMPLATE_INDEX" val="169269"/>
</p:tagLst>
</file>

<file path=ppt/tags/tag188.xml><?xml version="1.0" encoding="utf-8"?>
<p:tagLst xmlns:p="http://schemas.openxmlformats.org/presentationml/2006/main">
  <p:tag name="KSO_WM_TEMPLATE_CATEGORY" val="diagram"/>
  <p:tag name="KSO_WM_TEMPLATE_INDEX" val="169269"/>
  <p:tag name="KSO_WM_UNIT_TYPE" val="f"/>
  <p:tag name="KSO_WM_UNIT_INDEX" val="2"/>
  <p:tag name="KSO_WM_UNIT_ID" val="256*f*2"/>
  <p:tag name="KSO_WM_UNIT_CLEAR" val="1"/>
  <p:tag name="KSO_WM_UNIT_LAYERLEVEL" val="1"/>
  <p:tag name="KSO_WM_UNIT_VALUE" val="42"/>
  <p:tag name="KSO_WM_UNIT_HIGHLIGHT" val="0"/>
  <p:tag name="KSO_WM_UNIT_COMPATIBLE" val="0"/>
  <p:tag name="KSO_WM_BEAUTIFY_FLAG" val="#wm#"/>
  <p:tag name="KSO_WM_UNIT_PRESET_TEXT_INDEX" val="3"/>
  <p:tag name="KSO_WM_UNIT_PRESET_TEXT_LEN" val="24"/>
  <p:tag name="KSO_WM_TAG_VERSION" val="1.0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5"/>
  <p:tag name="KSO_WM_TEMPLATE_CATEGORY" val="diagram"/>
  <p:tag name="KSO_WM_TEMPLATE_INDEX" val="169269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6_1"/>
  <p:tag name="KSO_WM_UNIT_ID" val="custom160161_11*l_h_f*1_6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90.xml><?xml version="1.0" encoding="utf-8"?>
<p:tagLst xmlns:p="http://schemas.openxmlformats.org/presentationml/2006/main">
  <p:tag name="KSO_WM_TEMPLATE_CATEGORY" val="diagram"/>
  <p:tag name="KSO_WM_TEMPLATE_INDEX" val="169269"/>
  <p:tag name="KSO_WM_UNIT_TYPE" val="f"/>
  <p:tag name="KSO_WM_UNIT_INDEX" val="3"/>
  <p:tag name="KSO_WM_UNIT_ID" val="256*f*3"/>
  <p:tag name="KSO_WM_UNIT_CLEAR" val="1"/>
  <p:tag name="KSO_WM_UNIT_LAYERLEVEL" val="1"/>
  <p:tag name="KSO_WM_UNIT_VALUE" val="42"/>
  <p:tag name="KSO_WM_UNIT_HIGHLIGHT" val="0"/>
  <p:tag name="KSO_WM_UNIT_COMPATIBLE" val="0"/>
  <p:tag name="KSO_WM_BEAUTIFY_FLAG" val="#wm#"/>
  <p:tag name="KSO_WM_UNIT_PRESET_TEXT_INDEX" val="3"/>
  <p:tag name="KSO_WM_UNIT_PRESET_TEXT_LEN" val="24"/>
  <p:tag name="KSO_WM_TAG_VERSION" val="1.0"/>
</p:tagLst>
</file>

<file path=ppt/tags/tag1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7"/>
  <p:tag name="KSO_WM_TEMPLATE_CATEGORY" val="diagram"/>
  <p:tag name="KSO_WM_TEMPLATE_INDEX" val="169269"/>
</p:tagLst>
</file>

<file path=ppt/tags/tag192.xml><?xml version="1.0" encoding="utf-8"?>
<p:tagLst xmlns:p="http://schemas.openxmlformats.org/presentationml/2006/main">
  <p:tag name="KSO_WM_TEMPLATE_CATEGORY" val="diagram"/>
  <p:tag name="KSO_WM_TEMPLATE_INDEX" val="169269"/>
  <p:tag name="KSO_WM_UNIT_TYPE" val="f"/>
  <p:tag name="KSO_WM_UNIT_INDEX" val="4"/>
  <p:tag name="KSO_WM_UNIT_ID" val="256*f*4"/>
  <p:tag name="KSO_WM_UNIT_CLEAR" val="1"/>
  <p:tag name="KSO_WM_UNIT_LAYERLEVEL" val="1"/>
  <p:tag name="KSO_WM_UNIT_VALUE" val="42"/>
  <p:tag name="KSO_WM_UNIT_HIGHLIGHT" val="0"/>
  <p:tag name="KSO_WM_UNIT_COMPATIBLE" val="0"/>
  <p:tag name="KSO_WM_BEAUTIFY_FLAG" val="#wm#"/>
  <p:tag name="KSO_WM_UNIT_PRESET_TEXT_INDEX" val="3"/>
  <p:tag name="KSO_WM_UNIT_PRESET_TEXT_LEN" val="24"/>
  <p:tag name="KSO_WM_TAG_VERSION" val="1.0"/>
</p:tagLst>
</file>

<file path=ppt/tags/tag1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9"/>
  <p:tag name="KSO_WM_TEMPLATE_CATEGORY" val="diagram"/>
  <p:tag name="KSO_WM_TEMPLATE_INDEX" val="169269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10"/>
  <p:tag name="KSO_WM_TEMPLATE_CATEGORY" val="diagram"/>
  <p:tag name="KSO_WM_TEMPLATE_INDEX" val="169269"/>
</p:tagLst>
</file>

<file path=ppt/tags/tag1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11"/>
  <p:tag name="KSO_WM_TEMPLATE_CATEGORY" val="diagram"/>
  <p:tag name="KSO_WM_TEMPLATE_INDEX" val="169269"/>
</p:tagLst>
</file>

<file path=ppt/tags/tag1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12"/>
  <p:tag name="KSO_WM_TEMPLATE_CATEGORY" val="diagram"/>
  <p:tag name="KSO_WM_TEMPLATE_INDEX" val="169269"/>
</p:tagLst>
</file>

<file path=ppt/tags/tag197.xml><?xml version="1.0" encoding="utf-8"?>
<p:tagLst xmlns:p="http://schemas.openxmlformats.org/presentationml/2006/main">
  <p:tag name="KSO_WM_TEMPLATE_CATEGORY" val="diagram"/>
  <p:tag name="KSO_WM_TEMPLATE_INDEX" val="169269"/>
  <p:tag name="KSO_WM_UNIT_TYPE" val="d"/>
  <p:tag name="KSO_WM_UNIT_INDEX" val="1"/>
  <p:tag name="KSO_WM_UNIT_ID" val="256*d*1"/>
  <p:tag name="KSO_WM_UNIT_CLEAR" val="0"/>
  <p:tag name="KSO_WM_UNIT_LAYERLEVEL" val="1"/>
  <p:tag name="KSO_WM_UNIT_VALUE" val="661*661"/>
  <p:tag name="KSO_WM_UNIT_HIGHLIGHT" val="0"/>
  <p:tag name="KSO_WM_UNIT_COMPATIBLE" val="0"/>
  <p:tag name="KSO_WM_BEAUTIFY_FLAG" val="#wm#"/>
  <p:tag name="KSO_WM_TAG_VERSION" val="1.0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14"/>
  <p:tag name="KSO_WM_TEMPLATE_CATEGORY" val="diagram"/>
  <p:tag name="KSO_WM_TEMPLATE_INDEX" val="169269"/>
</p:tagLst>
</file>

<file path=ppt/tags/tag1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15"/>
  <p:tag name="KSO_WM_TEMPLATE_CATEGORY" val="diagram"/>
  <p:tag name="KSO_WM_TEMPLATE_INDEX" val="169269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6"/>
  <p:tag name="KSO_WM_UNIT_ID" val="custom160161_11*l_i*1_6"/>
  <p:tag name="KSO_WM_UNIT_CLEAR" val="1"/>
  <p:tag name="KSO_WM_UNIT_LAYERLEVEL" val="1_1"/>
  <p:tag name="KSO_WM_DIAGRAM_GROUP_CODE" val="l1-1"/>
</p:tagLst>
</file>

<file path=ppt/tags/tag200.xml><?xml version="1.0" encoding="utf-8"?>
<p:tagLst xmlns:p="http://schemas.openxmlformats.org/presentationml/2006/main">
  <p:tag name="KSO_WM_TEMPLATE_CATEGORY" val="diagram"/>
  <p:tag name="KSO_WM_TEMPLATE_INDEX" val="169269"/>
  <p:tag name="KSO_WM_UNIT_TYPE" val="d"/>
  <p:tag name="KSO_WM_UNIT_INDEX" val="2"/>
  <p:tag name="KSO_WM_UNIT_ID" val="256*d*2"/>
  <p:tag name="KSO_WM_UNIT_CLEAR" val="0"/>
  <p:tag name="KSO_WM_UNIT_LAYERLEVEL" val="1"/>
  <p:tag name="KSO_WM_UNIT_VALUE" val="514*514"/>
  <p:tag name="KSO_WM_UNIT_HIGHLIGHT" val="0"/>
  <p:tag name="KSO_WM_UNIT_COMPATIBLE" val="0"/>
  <p:tag name="KSO_WM_BEAUTIFY_FLAG" val="#wm#"/>
  <p:tag name="KSO_WM_TAG_VERSION" val="1.0"/>
</p:tagLst>
</file>

<file path=ppt/tags/tag2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17"/>
  <p:tag name="KSO_WM_TEMPLATE_CATEGORY" val="diagram"/>
  <p:tag name="KSO_WM_TEMPLATE_INDEX" val="169269"/>
</p:tagLst>
</file>

<file path=ppt/tags/tag2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18"/>
  <p:tag name="KSO_WM_TEMPLATE_CATEGORY" val="diagram"/>
  <p:tag name="KSO_WM_TEMPLATE_INDEX" val="169269"/>
</p:tagLst>
</file>

<file path=ppt/tags/tag203.xml><?xml version="1.0" encoding="utf-8"?>
<p:tagLst xmlns:p="http://schemas.openxmlformats.org/presentationml/2006/main">
  <p:tag name="KSO_WM_TEMPLATE_CATEGORY" val="diagram"/>
  <p:tag name="KSO_WM_TEMPLATE_INDEX" val="169269"/>
  <p:tag name="KSO_WM_UNIT_TYPE" val="d"/>
  <p:tag name="KSO_WM_UNIT_INDEX" val="4"/>
  <p:tag name="KSO_WM_UNIT_ID" val="256*d*4"/>
  <p:tag name="KSO_WM_UNIT_CLEAR" val="0"/>
  <p:tag name="KSO_WM_UNIT_LAYERLEVEL" val="1"/>
  <p:tag name="KSO_WM_UNIT_VALUE" val="478*478"/>
  <p:tag name="KSO_WM_UNIT_HIGHLIGHT" val="0"/>
  <p:tag name="KSO_WM_UNIT_COMPATIBLE" val="0"/>
  <p:tag name="KSO_WM_BEAUTIFY_FLAG" val="#wm#"/>
  <p:tag name="KSO_WM_TAG_VERSION" val="1.0"/>
</p:tagLst>
</file>

<file path=ppt/tags/tag2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20"/>
  <p:tag name="KSO_WM_TEMPLATE_CATEGORY" val="diagram"/>
  <p:tag name="KSO_WM_TEMPLATE_INDEX" val="169269"/>
</p:tagLst>
</file>

<file path=ppt/tags/tag2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21"/>
  <p:tag name="KSO_WM_TEMPLATE_CATEGORY" val="diagram"/>
  <p:tag name="KSO_WM_TEMPLATE_INDEX" val="169269"/>
</p:tagLst>
</file>

<file path=ppt/tags/tag206.xml><?xml version="1.0" encoding="utf-8"?>
<p:tagLst xmlns:p="http://schemas.openxmlformats.org/presentationml/2006/main">
  <p:tag name="KSO_WM_TEMPLATE_CATEGORY" val="diagram"/>
  <p:tag name="KSO_WM_TEMPLATE_INDEX" val="169269"/>
  <p:tag name="KSO_WM_UNIT_TYPE" val="d"/>
  <p:tag name="KSO_WM_UNIT_INDEX" val="3"/>
  <p:tag name="KSO_WM_UNIT_ID" val="256*d*3"/>
  <p:tag name="KSO_WM_UNIT_CLEAR" val="0"/>
  <p:tag name="KSO_WM_UNIT_LAYERLEVEL" val="1"/>
  <p:tag name="KSO_WM_UNIT_VALUE" val="661*661"/>
  <p:tag name="KSO_WM_UNIT_HIGHLIGHT" val="0"/>
  <p:tag name="KSO_WM_UNIT_COMPATIBLE" val="0"/>
  <p:tag name="KSO_WM_BEAUTIFY_FLAG" val="#wm#"/>
  <p:tag name="KSO_WM_TAG_VERSION" val="1.0"/>
</p:tagLst>
</file>

<file path=ppt/tags/tag2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23"/>
  <p:tag name="KSO_WM_TEMPLATE_CATEGORY" val="diagram"/>
  <p:tag name="KSO_WM_TEMPLATE_INDEX" val="169269"/>
</p:tagLst>
</file>

<file path=ppt/tags/tag2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24"/>
  <p:tag name="KSO_WM_TEMPLATE_CATEGORY" val="diagram"/>
  <p:tag name="KSO_WM_TEMPLATE_INDEX" val="169269"/>
</p:tagLst>
</file>

<file path=ppt/tags/tag2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25"/>
  <p:tag name="KSO_WM_TEMPLATE_CATEGORY" val="diagram"/>
  <p:tag name="KSO_WM_TEMPLATE_INDEX" val="169269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1*a*1"/>
  <p:tag name="KSO_WM_UNIT_CLEAR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PRESET_TEXT" val="目录"/>
</p:tagLst>
</file>

<file path=ppt/tags/tag2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26"/>
  <p:tag name="KSO_WM_TEMPLATE_CATEGORY" val="diagram"/>
  <p:tag name="KSO_WM_TEMPLATE_INDEX" val="169269"/>
</p:tagLst>
</file>

<file path=ppt/tags/tag211.xml><?xml version="1.0" encoding="utf-8"?>
<p:tagLst xmlns:p="http://schemas.openxmlformats.org/presentationml/2006/main">
  <p:tag name="KSO_WM_TEMPLATE_CATEGORY" val="diagram"/>
  <p:tag name="KSO_WM_TEMPLATE_INDEX" val="169269"/>
  <p:tag name="KSO_WM_UNIT_TYPE" val="a"/>
  <p:tag name="KSO_WM_UNIT_INDEX" val="1"/>
  <p:tag name="KSO_WM_UNIT_ID" val="256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7"/>
  <p:tag name="KSO_WM_TAG_VERSION" val="1.0"/>
</p:tagLst>
</file>

<file path=ppt/tags/tag212.xml><?xml version="1.0" encoding="utf-8"?>
<p:tagLst xmlns:p="http://schemas.openxmlformats.org/presentationml/2006/main">
  <p:tag name="KSO_WM_TEMPLATE_CATEGORY" val="diagram"/>
  <p:tag name="KSO_WM_TEMPLATE_INDEX" val="169269"/>
  <p:tag name="KSO_WM_SLIDE_ID" val="150995200"/>
  <p:tag name="KSO_WM_SLIDE_INDEX" val="1"/>
  <p:tag name="KSO_WM_SLIDE_ITEM_CNT" val="8"/>
  <p:tag name="KSO_WM_SLIDE_LAYOUT" val="a_f_d"/>
  <p:tag name="KSO_WM_SLIDE_LAYOUT_CNT" val="1_4_4"/>
  <p:tag name="KSO_WM_SLIDE_TYPE" val="text"/>
  <p:tag name="KSO_WM_BEAUTIFY_FLAG" val="#wm#"/>
  <p:tag name="KSO_WM_SLIDE_POSITION" val="57*109"/>
  <p:tag name="KSO_WM_SLIDE_SIZE" val="856*394"/>
  <p:tag name="KSO_WM_TAG_VERSION" val="1.0"/>
</p:tagLst>
</file>

<file path=ppt/tags/tag2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30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THANKS"/>
</p:tagLst>
</file>

<file path=ppt/tags/tag214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1*b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11*i*19"/>
  <p:tag name="KSO_WM_TEMPLATE_CATEGORY" val="custom"/>
  <p:tag name="KSO_WM_TEMPLATE_INDEX" val="160161"/>
</p:tagLst>
</file>

<file path=ppt/tags/tag24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1"/>
  <p:tag name="KSO_WM_SLIDE_INDEX" val="11"/>
  <p:tag name="KSO_WM_SLIDE_ITEM_CNT" val="7"/>
  <p:tag name="KSO_WM_SLIDE_LAYOUT" val="a_b_d_l"/>
  <p:tag name="KSO_WM_SLIDE_LAYOUT_CNT" val="1_1_1_1"/>
  <p:tag name="KSO_WM_SLIDE_TYPE" val="contents"/>
  <p:tag name="KSO_WM_BEAUTIFY_FLAG" val="#wm#"/>
  <p:tag name="KSO_WM_DIAGRAM_GROUP_CODE" val="l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e"/>
  <p:tag name="KSO_WM_UNIT_INDEX" val="1"/>
  <p:tag name="KSO_WM_UNIT_ID" val="custom160162_12*e*1"/>
  <p:tag name="KSO_WM_UNIT_CLEAR" val="1"/>
  <p:tag name="KSO_WM_UNIT_LAYERLEVEL" val="1"/>
  <p:tag name="KSO_WM_UNIT_VALUE" val="4"/>
  <p:tag name="KSO_WM_UNIT_HIGHLIGHT" val="0"/>
  <p:tag name="KSO_WM_UNIT_COMPATIBLE" val="1"/>
  <p:tag name="KSO_WM_UNIT_PRESET_TEXT" val="Part 0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2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4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d"/>
  <p:tag name="KSO_WM_UNIT_INDEX" val="1"/>
  <p:tag name="KSO_WM_UNIT_ID" val="custom160161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3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e"/>
  <p:tag name="KSO_WM_UNIT_INDEX" val="1"/>
  <p:tag name="KSO_WM_UNIT_ID" val="custom160162_12*e*1"/>
  <p:tag name="KSO_WM_UNIT_CLEAR" val="1"/>
  <p:tag name="KSO_WM_UNIT_LAYERLEVEL" val="1"/>
  <p:tag name="KSO_WM_UNIT_VALUE" val="4"/>
  <p:tag name="KSO_WM_UNIT_HIGHLIGHT" val="0"/>
  <p:tag name="KSO_WM_UNIT_COMPATIBLE" val="1"/>
  <p:tag name="KSO_WM_UNIT_PRESET_TEXT" val="Part 0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2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f"/>
  <p:tag name="KSO_WM_UNIT_INDEX" val="1"/>
  <p:tag name="KSO_WM_UNIT_ID" val="custom160162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6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1"/>
  <p:tag name="KSO_WM_UNIT_ID" val="custom160161_21*m_i*1_1"/>
  <p:tag name="KSO_WM_UNIT_CLEAR" val="1"/>
  <p:tag name="KSO_WM_UNIT_LAYERLEVEL" val="1_1"/>
  <p:tag name="KSO_WM_DIAGRAM_GROUP_CODE" val="m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2"/>
  <p:tag name="KSO_WM_UNIT_ID" val="custom160161_21*m_i*1_2"/>
  <p:tag name="KSO_WM_UNIT_CLEAR" val="1"/>
  <p:tag name="KSO_WM_UNIT_LAYERLEVEL" val="1_1"/>
  <p:tag name="KSO_WM_DIAGRAM_GROUP_CODE" val="m1-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3"/>
  <p:tag name="KSO_WM_UNIT_ID" val="custom160161_21*m_i*1_3"/>
  <p:tag name="KSO_WM_UNIT_CLEAR" val="1"/>
  <p:tag name="KSO_WM_UNIT_LAYERLEVEL" val="1_1"/>
  <p:tag name="KSO_WM_DIAGRAM_GROUP_CODE" val="m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11*i*0"/>
  <p:tag name="KSO_WM_TEMPLATE_CATEGORY" val="custom"/>
  <p:tag name="KSO_WM_TEMPLATE_INDEX" val="16016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4"/>
  <p:tag name="KSO_WM_UNIT_ID" val="custom160161_21*m_i*1_4"/>
  <p:tag name="KSO_WM_UNIT_CLEAR" val="1"/>
  <p:tag name="KSO_WM_UNIT_LAYERLEVEL" val="1_1"/>
  <p:tag name="KSO_WM_DIAGRAM_GROUP_CODE" val="m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5"/>
  <p:tag name="KSO_WM_UNIT_ID" val="custom160161_21*m_i*1_5"/>
  <p:tag name="KSO_WM_UNIT_CLEAR" val="1"/>
  <p:tag name="KSO_WM_UNIT_LAYERLEVEL" val="1_1"/>
  <p:tag name="KSO_WM_DIAGRAM_GROUP_CODE" val="m1-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6"/>
  <p:tag name="KSO_WM_UNIT_ID" val="custom160161_21*m_i*1_6"/>
  <p:tag name="KSO_WM_UNIT_CLEAR" val="1"/>
  <p:tag name="KSO_WM_UNIT_LAYERLEVEL" val="1_1"/>
  <p:tag name="KSO_WM_DIAGRAM_GROUP_CODE" val="m1-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7"/>
  <p:tag name="KSO_WM_UNIT_ID" val="custom160161_21*m_i*1_7"/>
  <p:tag name="KSO_WM_UNIT_CLEAR" val="1"/>
  <p:tag name="KSO_WM_UNIT_LAYERLEVEL" val="1_1"/>
  <p:tag name="KSO_WM_DIAGRAM_GROUP_CODE" val="m1-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h_f"/>
  <p:tag name="KSO_WM_UNIT_INDEX" val="1_2_1"/>
  <p:tag name="KSO_WM_UNIT_ID" val="custom160161_21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m1-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h_f"/>
  <p:tag name="KSO_WM_UNIT_INDEX" val="1_3_1"/>
  <p:tag name="KSO_WM_UNIT_ID" val="custom160161_21*m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m1-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h_f"/>
  <p:tag name="KSO_WM_UNIT_INDEX" val="1_1_1"/>
  <p:tag name="KSO_WM_UNIT_ID" val="custom160161_21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m1-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1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1"/>
  <p:tag name="KSO_WM_SLIDE_INDEX" val="21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195*164"/>
  <p:tag name="KSO_WM_SLIDE_SIZE" val="573*291"/>
  <p:tag name="KSO_WM_DIAGRAM_GROUP_CODE" val="m1-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11*i*1"/>
  <p:tag name="KSO_WM_TEMPLATE_CATEGORY" val="custom"/>
  <p:tag name="KSO_WM_TEMPLATE_INDEX" val="16016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2"/>
  <p:tag name="KSO_WM_UNIT_ID" val="custom160161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52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f"/>
  <p:tag name="KSO_WM_UNIT_INDEX" val="1"/>
  <p:tag name="KSO_WM_UNIT_ID" val="custom160162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5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25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d"/>
  <p:tag name="KSO_WM_UNIT_INDEX" val="1"/>
  <p:tag name="KSO_WM_UNIT_ID" val="custom160162_25*d*1"/>
  <p:tag name="KSO_WM_UNIT_CLEAR" val="0"/>
  <p:tag name="KSO_WM_UNIT_LAYERLEVEL" val="1"/>
  <p:tag name="KSO_WM_UNIT_VALUE" val="973*1534"/>
  <p:tag name="KSO_WM_UNIT_HIGHLIGHT" val="0"/>
  <p:tag name="KSO_WM_UNIT_COMPATIBLE" val="0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f"/>
  <p:tag name="KSO_WM_UNIT_INDEX" val="1"/>
  <p:tag name="KSO_WM_UNIT_ID" val="custom160162_25*f*1"/>
  <p:tag name="KSO_WM_UNIT_CLEAR" val="1"/>
  <p:tag name="KSO_WM_UNIT_LAYERLEVEL" val="1"/>
  <p:tag name="KSO_WM_UNIT_VALUE" val="126"/>
  <p:tag name="KSO_WM_UNIT_HIGHLIGHT" val="0"/>
  <p:tag name="KSO_WM_UNIT_COMPATIBLE" val="0"/>
  <p:tag name="KSO_WM_UNIT_PRESET_TEXT_INDEX" val="3"/>
  <p:tag name="KSO_WM_UNIT_PRESET_TEXT_LEN" val="108"/>
</p:tagLst>
</file>

<file path=ppt/tags/tag59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25"/>
  <p:tag name="KSO_WM_SLIDE_INDEX" val="2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58"/>
  <p:tag name="KSO_WM_SLIDE_SIZE" val="789*334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1_1"/>
  <p:tag name="KSO_WM_UNIT_ID" val="custom160161_11*l_h_f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e"/>
  <p:tag name="KSO_WM_UNIT_INDEX" val="1"/>
  <p:tag name="KSO_WM_UNIT_ID" val="custom160162_12*e*1"/>
  <p:tag name="KSO_WM_UNIT_CLEAR" val="1"/>
  <p:tag name="KSO_WM_UNIT_LAYERLEVEL" val="1"/>
  <p:tag name="KSO_WM_UNIT_VALUE" val="4"/>
  <p:tag name="KSO_WM_UNIT_HIGHLIGHT" val="0"/>
  <p:tag name="KSO_WM_UNIT_COMPATIBLE" val="1"/>
  <p:tag name="KSO_WM_UNIT_PRESET_TEXT" val="Part 0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2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d"/>
  <p:tag name="KSO_WM_UNIT_INDEX" val="1"/>
  <p:tag name="KSO_WM_UNIT_ID" val="custom160162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f"/>
  <p:tag name="KSO_WM_UNIT_INDEX" val="1"/>
  <p:tag name="KSO_WM_UNIT_ID" val="custom160162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66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f"/>
  <p:tag name="KSO_WM_UNIT_INDEX" val="1"/>
  <p:tag name="KSO_WM_UNIT_ID" val="custom160162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69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1"/>
  <p:tag name="KSO_WM_UNIT_ID" val="custom160161_11*l_i*1_1"/>
  <p:tag name="KSO_WM_UNIT_CLEAR" val="1"/>
  <p:tag name="KSO_WM_UNIT_LAYERLEVEL" val="1_1"/>
  <p:tag name="KSO_WM_DIAGRAM_GROUP_CODE" val="l1-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f"/>
  <p:tag name="KSO_WM_UNIT_INDEX" val="1"/>
  <p:tag name="KSO_WM_UNIT_ID" val="custom160162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72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e"/>
  <p:tag name="KSO_WM_UNIT_INDEX" val="1"/>
  <p:tag name="KSO_WM_UNIT_ID" val="custom160162_12*e*1"/>
  <p:tag name="KSO_WM_UNIT_CLEAR" val="1"/>
  <p:tag name="KSO_WM_UNIT_LAYERLEVEL" val="1"/>
  <p:tag name="KSO_WM_UNIT_VALUE" val="4"/>
  <p:tag name="KSO_WM_UNIT_HIGHLIGHT" val="0"/>
  <p:tag name="KSO_WM_UNIT_COMPATIBLE" val="1"/>
  <p:tag name="KSO_WM_UNIT_PRESET_TEXT" val="Part 0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2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5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1"/>
  <p:tag name="KSO_WM_UNIT_ID" val="custom160161_19*m_i*1_1"/>
  <p:tag name="KSO_WM_UNIT_CLEAR" val="1"/>
  <p:tag name="KSO_WM_UNIT_LAYERLEVEL" val="1_1"/>
  <p:tag name="KSO_WM_DIAGRAM_GROUP_CODE" val="m1-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2"/>
  <p:tag name="KSO_WM_UNIT_ID" val="custom160161_19*m_i*1_2"/>
  <p:tag name="KSO_WM_UNIT_CLEAR" val="1"/>
  <p:tag name="KSO_WM_UNIT_LAYERLEVEL" val="1_1"/>
  <p:tag name="KSO_WM_DIAGRAM_GROUP_CODE" val="m1-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h_f"/>
  <p:tag name="KSO_WM_UNIT_INDEX" val="1_1_1"/>
  <p:tag name="KSO_WM_UNIT_ID" val="custom160161_19*m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24"/>
  <p:tag name="KSO_WM_DIAGRAM_GROUP_CODE" val="m1-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9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11*i*4"/>
  <p:tag name="KSO_WM_TEMPLATE_CATEGORY" val="custom"/>
  <p:tag name="KSO_WM_TEMPLATE_INDEX" val="160161"/>
</p:tagLst>
</file>

<file path=ppt/tags/tag80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9"/>
  <p:tag name="KSO_WM_SLIDE_INDEX" val="19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41*209"/>
  <p:tag name="KSO_WM_SLIDE_SIZE" val="277*248"/>
  <p:tag name="KSO_WM_DIAGRAM_GROUP_CODE" val="m1-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1"/>
  <p:tag name="KSO_WM_UNIT_ID" val="custom160161_19*m_i*1_1"/>
  <p:tag name="KSO_WM_UNIT_CLEAR" val="1"/>
  <p:tag name="KSO_WM_UNIT_LAYERLEVEL" val="1_1"/>
  <p:tag name="KSO_WM_DIAGRAM_GROUP_CODE" val="m1-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2"/>
  <p:tag name="KSO_WM_UNIT_ID" val="custom160161_19*m_i*1_2"/>
  <p:tag name="KSO_WM_UNIT_CLEAR" val="1"/>
  <p:tag name="KSO_WM_UNIT_LAYERLEVEL" val="1_1"/>
  <p:tag name="KSO_WM_DIAGRAM_GROUP_CODE" val="m1-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h_f"/>
  <p:tag name="KSO_WM_UNIT_INDEX" val="1_1_1"/>
  <p:tag name="KSO_WM_UNIT_ID" val="custom160161_19*m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24"/>
  <p:tag name="KSO_WM_DIAGRAM_GROUP_CODE" val="m1-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9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5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9"/>
  <p:tag name="KSO_WM_SLIDE_INDEX" val="19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41*209"/>
  <p:tag name="KSO_WM_SLIDE_SIZE" val="277*248"/>
  <p:tag name="KSO_WM_DIAGRAM_GROUP_CODE" val="m1-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1"/>
  <p:tag name="KSO_WM_UNIT_ID" val="custom160161_19*m_i*1_1"/>
  <p:tag name="KSO_WM_UNIT_CLEAR" val="1"/>
  <p:tag name="KSO_WM_UNIT_LAYERLEVEL" val="1_1"/>
  <p:tag name="KSO_WM_DIAGRAM_GROUP_CODE" val="m1-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2"/>
  <p:tag name="KSO_WM_UNIT_ID" val="custom160161_19*m_i*1_2"/>
  <p:tag name="KSO_WM_UNIT_CLEAR" val="1"/>
  <p:tag name="KSO_WM_UNIT_LAYERLEVEL" val="1_1"/>
  <p:tag name="KSO_WM_DIAGRAM_GROUP_CODE" val="m1-1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h_f"/>
  <p:tag name="KSO_WM_UNIT_INDEX" val="1_1_1"/>
  <p:tag name="KSO_WM_UNIT_ID" val="custom160161_19*m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24"/>
  <p:tag name="KSO_WM_DIAGRAM_GROUP_CODE" val="m1-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9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11*i*5"/>
  <p:tag name="KSO_WM_TEMPLATE_CATEGORY" val="custom"/>
  <p:tag name="KSO_WM_TEMPLATE_INDEX" val="160161"/>
</p:tagLst>
</file>

<file path=ppt/tags/tag90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9"/>
  <p:tag name="KSO_WM_SLIDE_INDEX" val="19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41*209"/>
  <p:tag name="KSO_WM_SLIDE_SIZE" val="277*248"/>
  <p:tag name="KSO_WM_DIAGRAM_GROUP_CODE" val="m1-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RELATE_UNITID" val="256*l*1"/>
  <p:tag name="KSO_WM_UNIT_TYPE" val="a"/>
  <p:tag name="KSO_WM_UNIT_INDEX" val="1"/>
  <p:tag name="KSO_WM_UNIT_ID" val="diagram160429_1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f"/>
  <p:tag name="KSO_WM_UNIT_INDEX" val="1"/>
  <p:tag name="KSO_WM_UNIT_ID" val="diagram160429_1*f*1"/>
  <p:tag name="KSO_WM_UNIT_CLEAR" val="1"/>
  <p:tag name="KSO_WM_UNIT_LAYERLEVEL" val="1"/>
  <p:tag name="KSO_WM_UNIT_VALUE" val="111"/>
  <p:tag name="KSO_WM_UNIT_HIGHLIGHT" val="0"/>
  <p:tag name="KSO_WM_UNIT_COMPATIBLE" val="0"/>
  <p:tag name="KSO_WM_UNIT_PRESET_TEXT_INDEX" val="4"/>
  <p:tag name="KSO_WM_UNIT_PRESET_TEXT_LEN" val="170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29_1*i*2"/>
  <p:tag name="KSO_WM_TEMPLATE_CATEGORY" val="diagram"/>
  <p:tag name="KSO_WM_TEMPLATE_INDEX" val="160429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1"/>
  <p:tag name="KSO_WM_UNIT_ID" val="diagram160429_1*m_i*1_1"/>
  <p:tag name="KSO_WM_UNIT_CLEAR" val="1"/>
  <p:tag name="KSO_WM_UNIT_LAYERLEVEL" val="1_1"/>
  <p:tag name="KSO_WM_DIAGRAM_GROUP_CODE" val="m1-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2"/>
  <p:tag name="KSO_WM_UNIT_ID" val="diagram160429_1*m_i*1_2"/>
  <p:tag name="KSO_WM_UNIT_CLEAR" val="1"/>
  <p:tag name="KSO_WM_UNIT_LAYERLEVEL" val="1_1"/>
  <p:tag name="KSO_WM_DIAGRAM_GROUP_CODE" val="m1-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3"/>
  <p:tag name="KSO_WM_UNIT_ID" val="diagram160429_1*m_i*1_3"/>
  <p:tag name="KSO_WM_UNIT_CLEAR" val="1"/>
  <p:tag name="KSO_WM_UNIT_LAYERLEVEL" val="1_1"/>
  <p:tag name="KSO_WM_DIAGRAM_GROUP_CODE" val="m1-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PRESET_TEXT_LEN" val="36"/>
  <p:tag name="KSO_WM_DIAGRAM_GROUP_CODE" val="m1-1"/>
  <p:tag name="KSO_WM_UNIT_TYPE" val="m_h_f"/>
  <p:tag name="KSO_WM_UNIT_INDEX" val="1_1_1"/>
  <p:tag name="KSO_WM_UNIT_ID" val="diagram160429_1*m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29_1*i*11"/>
  <p:tag name="KSO_WM_TEMPLATE_CATEGORY" val="diagram"/>
  <p:tag name="KSO_WM_TEMPLATE_INDEX" val="160429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4"/>
  <p:tag name="KSO_WM_UNIT_ID" val="diagram160429_1*m_i*1_4"/>
  <p:tag name="KSO_WM_UNIT_CLEAR" val="1"/>
  <p:tag name="KSO_WM_UNIT_LAYERLEVEL" val="1_1"/>
  <p:tag name="KSO_WM_DIAGRAM_GROUP_CODE" val="m1-1"/>
</p:tagLst>
</file>

<file path=ppt/theme/theme1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BE"/>
      </a:accent1>
      <a:accent2>
        <a:srgbClr val="7F7F7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4868</Words>
  <Application>WPS 演示</Application>
  <PresentationFormat>宽屏</PresentationFormat>
  <Paragraphs>367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自定义设计方案</vt:lpstr>
      <vt:lpstr>1_Office 主题</vt:lpstr>
      <vt:lpstr>初识PYTHON</vt:lpstr>
      <vt:lpstr>PowerPoint 演示文稿</vt:lpstr>
      <vt:lpstr>PYTHON的安装</vt:lpstr>
      <vt:lpstr>PowerPoint 演示文稿</vt:lpstr>
      <vt:lpstr>基础架构</vt:lpstr>
      <vt:lpstr>PowerPoint 演示文稿</vt:lpstr>
      <vt:lpstr>PowerPoint 演示文稿</vt:lpstr>
      <vt:lpstr>PowerPoint 演示文稿</vt:lpstr>
      <vt:lpstr>PowerPoint 演示文稿</vt:lpstr>
      <vt:lpstr>读万卷不如行千里---------写一个简单的程序</vt:lpstr>
      <vt:lpstr>元组还是列表------序列而已</vt:lpstr>
      <vt:lpstr>PowerPoint 演示文稿</vt:lpstr>
      <vt:lpstr>PowerPoint 演示文稿</vt:lpstr>
      <vt:lpstr>PowerPoint 演示文稿</vt:lpstr>
      <vt:lpstr>从 列表=['开','始','启','航']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分享你的函数</vt:lpstr>
      <vt:lpstr>上传模块到pypi上</vt:lpstr>
      <vt:lpstr>实践证明理论</vt:lpstr>
      <vt:lpstr>PowerPoint 演示文稿</vt:lpstr>
      <vt:lpstr>这并不是结束，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qy</dc:creator>
  <cp:lastModifiedBy>丁德力</cp:lastModifiedBy>
  <cp:revision>70</cp:revision>
  <dcterms:created xsi:type="dcterms:W3CDTF">2015-05-05T08:02:00Z</dcterms:created>
  <dcterms:modified xsi:type="dcterms:W3CDTF">2018-09-10T09:32:33Z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