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5" r:id="rId3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>
            <a:fillRect/>
          </a:stretch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/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>
            <a:fillRect/>
          </a:stretch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786933" y="754709"/>
            <a:ext cx="5595013" cy="706618"/>
            <a:chOff x="2121055" y="1273662"/>
            <a:chExt cx="7661853" cy="3626584"/>
          </a:xfrm>
        </p:grpSpPr>
        <p:sp>
          <p:nvSpPr>
            <p:cNvPr id="33" name="矩形 32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>
            <a:fillRect/>
          </a:stretch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>
            <a:fillRect/>
          </a:stretch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6" Type="http://schemas.openxmlformats.org/officeDocument/2006/relationships/slideLayout" Target="../slideLayouts/slideLayout4.xml"/><Relationship Id="rId25" Type="http://schemas.openxmlformats.org/officeDocument/2006/relationships/image" Target="../media/image66.png"/><Relationship Id="rId24" Type="http://schemas.openxmlformats.org/officeDocument/2006/relationships/image" Target="../media/image65.png"/><Relationship Id="rId23" Type="http://schemas.openxmlformats.org/officeDocument/2006/relationships/image" Target="../media/image64.png"/><Relationship Id="rId22" Type="http://schemas.openxmlformats.org/officeDocument/2006/relationships/image" Target="../media/image63.png"/><Relationship Id="rId21" Type="http://schemas.openxmlformats.org/officeDocument/2006/relationships/image" Target="../media/image62.png"/><Relationship Id="rId20" Type="http://schemas.openxmlformats.org/officeDocument/2006/relationships/image" Target="../media/image61.png"/><Relationship Id="rId2" Type="http://schemas.openxmlformats.org/officeDocument/2006/relationships/image" Target="../media/image43.png"/><Relationship Id="rId19" Type="http://schemas.openxmlformats.org/officeDocument/2006/relationships/image" Target="../media/image60.png"/><Relationship Id="rId18" Type="http://schemas.openxmlformats.org/officeDocument/2006/relationships/image" Target="../media/image59.png"/><Relationship Id="rId17" Type="http://schemas.openxmlformats.org/officeDocument/2006/relationships/image" Target="../media/image58.png"/><Relationship Id="rId16" Type="http://schemas.openxmlformats.org/officeDocument/2006/relationships/image" Target="../media/image57.png"/><Relationship Id="rId15" Type="http://schemas.openxmlformats.org/officeDocument/2006/relationships/image" Target="../media/image56.png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4" Type="http://schemas.openxmlformats.org/officeDocument/2006/relationships/slideLayout" Target="../slideLayouts/slideLayout4.xml"/><Relationship Id="rId33" Type="http://schemas.openxmlformats.org/officeDocument/2006/relationships/image" Target="../media/image98.png"/><Relationship Id="rId32" Type="http://schemas.openxmlformats.org/officeDocument/2006/relationships/image" Target="../media/image97.png"/><Relationship Id="rId31" Type="http://schemas.openxmlformats.org/officeDocument/2006/relationships/image" Target="../media/image96.png"/><Relationship Id="rId30" Type="http://schemas.openxmlformats.org/officeDocument/2006/relationships/image" Target="../media/image95.png"/><Relationship Id="rId3" Type="http://schemas.openxmlformats.org/officeDocument/2006/relationships/image" Target="../media/image69.png"/><Relationship Id="rId29" Type="http://schemas.openxmlformats.org/officeDocument/2006/relationships/image" Target="../media/image94.png"/><Relationship Id="rId28" Type="http://schemas.openxmlformats.org/officeDocument/2006/relationships/image" Target="../media/image93.png"/><Relationship Id="rId27" Type="http://schemas.openxmlformats.org/officeDocument/2006/relationships/image" Target="../media/image92.png"/><Relationship Id="rId26" Type="http://schemas.openxmlformats.org/officeDocument/2006/relationships/image" Target="../media/image91.png"/><Relationship Id="rId25" Type="http://schemas.openxmlformats.org/officeDocument/2006/relationships/image" Target="../media/image90.png"/><Relationship Id="rId24" Type="http://schemas.openxmlformats.org/officeDocument/2006/relationships/image" Target="../media/image89.png"/><Relationship Id="rId23" Type="http://schemas.openxmlformats.org/officeDocument/2006/relationships/image" Target="../media/image88.png"/><Relationship Id="rId22" Type="http://schemas.openxmlformats.org/officeDocument/2006/relationships/image" Target="../media/image87.png"/><Relationship Id="rId21" Type="http://schemas.openxmlformats.org/officeDocument/2006/relationships/image" Target="../media/image86.png"/><Relationship Id="rId20" Type="http://schemas.openxmlformats.org/officeDocument/2006/relationships/image" Target="../media/image85.png"/><Relationship Id="rId2" Type="http://schemas.openxmlformats.org/officeDocument/2006/relationships/image" Target="../media/image68.png"/><Relationship Id="rId19" Type="http://schemas.openxmlformats.org/officeDocument/2006/relationships/image" Target="../media/image84.png"/><Relationship Id="rId18" Type="http://schemas.openxmlformats.org/officeDocument/2006/relationships/image" Target="../media/image83.png"/><Relationship Id="rId17" Type="http://schemas.openxmlformats.org/officeDocument/2006/relationships/image" Target="../media/image32.png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54118" y="2971507"/>
            <a:ext cx="5779663" cy="909482"/>
            <a:chOff x="8139732" y="4092291"/>
            <a:chExt cx="5779663" cy="909482"/>
          </a:xfrm>
        </p:grpSpPr>
        <p:sp>
          <p:nvSpPr>
            <p:cNvPr id="3" name="文本框 2"/>
            <p:cNvSpPr txBox="1"/>
            <p:nvPr/>
          </p:nvSpPr>
          <p:spPr>
            <a:xfrm>
              <a:off x="9119242" y="4170776"/>
              <a:ext cx="4800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数值微分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6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924480" y="2856024"/>
            <a:ext cx="4517525" cy="3056825"/>
            <a:chOff x="1750979" y="2130357"/>
            <a:chExt cx="5041543" cy="341140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7" t="26974" r="12784" b="25238"/>
            <a:stretch>
              <a:fillRect/>
            </a:stretch>
          </p:blipFill>
          <p:spPr>
            <a:xfrm rot="21480000">
              <a:off x="1824522" y="2216061"/>
              <a:ext cx="4968000" cy="3240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750979" y="2130357"/>
              <a:ext cx="5038927" cy="155643"/>
            </a:xfrm>
            <a:prstGeom prst="rect">
              <a:avLst/>
            </a:prstGeom>
            <a:solidFill>
              <a:srgbClr val="80D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50979" y="2286000"/>
              <a:ext cx="126459" cy="3255765"/>
            </a:xfrm>
            <a:prstGeom prst="rect">
              <a:avLst/>
            </a:prstGeom>
            <a:solidFill>
              <a:srgbClr val="80D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877438" y="5418306"/>
              <a:ext cx="3813243" cy="123459"/>
            </a:xfrm>
            <a:prstGeom prst="rect">
              <a:avLst/>
            </a:prstGeom>
            <a:solidFill>
              <a:srgbClr val="80D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中点方法与误差分析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387" y="1498060"/>
            <a:ext cx="807395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数值微分就是用函数值的线性组合近似函数在某点的导数值。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按导数定义，可以简单地用差商近似导数：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5015" y="2959999"/>
                <a:ext cx="3132781" cy="556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15" y="2959999"/>
                <a:ext cx="3132781" cy="556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84709" y="3557611"/>
                <a:ext cx="3132781" cy="556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09" y="3557611"/>
                <a:ext cx="3132781" cy="556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5015" y="4179463"/>
                <a:ext cx="3493713" cy="533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15" y="4179463"/>
                <a:ext cx="3493713" cy="5335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238291" y="4700664"/>
            <a:ext cx="172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中点方法</a:t>
            </a:r>
            <a:endParaRPr lang="en-US" sz="2800" dirty="0" smtClean="0">
              <a:solidFill>
                <a:srgbClr val="731B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146592" y="5162810"/>
                <a:ext cx="2236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步长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92" y="5162810"/>
                <a:ext cx="2236312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r="-2452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7470" y="1512650"/>
                <a:ext cx="7974427" cy="58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2!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±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3!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0" y="1512650"/>
                <a:ext cx="7974427" cy="586635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44749" y="2099285"/>
                <a:ext cx="3407535" cy="535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9" y="2099285"/>
                <a:ext cx="3407535" cy="535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369951" y="2647008"/>
                <a:ext cx="5223033" cy="56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51" y="2647008"/>
                <a:ext cx="5223033" cy="5634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69951" y="3280140"/>
                <a:ext cx="3115725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51" y="3280140"/>
                <a:ext cx="3115725" cy="5661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93175" y="3915965"/>
                <a:ext cx="5471113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" y="3915965"/>
                <a:ext cx="5471113" cy="566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36376" y="4551790"/>
                <a:ext cx="3224280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6" y="4551790"/>
                <a:ext cx="3224280" cy="6058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860656" y="4510025"/>
                <a:ext cx="4067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表面上看，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越小越好。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656" y="4510025"/>
                <a:ext cx="406738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994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93175" y="5157597"/>
                <a:ext cx="7828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很小时，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很接近，直接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" y="5157597"/>
                <a:ext cx="782872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56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830749" y="5641905"/>
            <a:ext cx="5591148" cy="53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相减会造成有效数字的严重损失。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中点方法与误差分析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插值型的求导公式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3387" y="1507787"/>
                <a:ext cx="7762673" cy="204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在节点上的函数值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插值型求导公式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07787"/>
                <a:ext cx="7762673" cy="2046714"/>
              </a:xfrm>
              <a:prstGeom prst="rect">
                <a:avLst/>
              </a:prstGeom>
              <a:blipFill rotWithShape="0">
                <a:blip r:embed="rId1"/>
                <a:stretch>
                  <a:fillRect l="-1570" t="-3571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3387" y="3472997"/>
                <a:ext cx="5558701" cy="68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472997"/>
                <a:ext cx="5558701" cy="6871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93387" y="4241612"/>
            <a:ext cx="7884245" cy="658065"/>
            <a:chOff x="593386" y="3120856"/>
            <a:chExt cx="7884245" cy="6580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93386" y="3234447"/>
                  <a:ext cx="10061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6" y="3234447"/>
                  <a:ext cx="1006173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414852" y="323444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852" y="3234447"/>
                  <a:ext cx="44723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662378" y="3234446"/>
                  <a:ext cx="102117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78" y="3234446"/>
                  <a:ext cx="102117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474115" y="323444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115" y="3234446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775558" y="3120856"/>
                  <a:ext cx="2639312" cy="65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𝜉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box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558" y="3120856"/>
                  <a:ext cx="2639312" cy="6580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191251" y="323444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251" y="3234446"/>
                  <a:ext cx="44723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467961" y="3159726"/>
                  <a:ext cx="3009670" cy="5997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box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𝑑𝑥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𝜉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961" y="3159726"/>
                  <a:ext cx="3009670" cy="5997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593387" y="4954982"/>
            <a:ext cx="5465509" cy="660309"/>
            <a:chOff x="593387" y="4241612"/>
            <a:chExt cx="5465509" cy="6603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3387" y="4355203"/>
                  <a:ext cx="11730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7" y="4355203"/>
                  <a:ext cx="1173013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580229" y="435520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229" y="4355203"/>
                  <a:ext cx="44723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827755" y="4355202"/>
                  <a:ext cx="11880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755" y="4355202"/>
                  <a:ext cx="1188018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14596" y="435520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596" y="4355202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116039" y="4241612"/>
                  <a:ext cx="2942857" cy="6603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box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39" y="4241612"/>
                  <a:ext cx="2942857" cy="66030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407082" y="5068572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8.4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082" y="5068572"/>
                <a:ext cx="948978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93387" y="1488332"/>
                <a:ext cx="6099243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下面考虑在等距节点上的导数值。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1.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两点公式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88332"/>
                <a:ext cx="6099243" cy="1031051"/>
              </a:xfrm>
              <a:prstGeom prst="rect">
                <a:avLst/>
              </a:prstGeom>
              <a:blipFill rotWithShape="0">
                <a:blip r:embed="rId1"/>
                <a:stretch>
                  <a:fillRect l="-1998" t="-5917" b="-14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93387" y="2462299"/>
                <a:ext cx="5226944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2462299"/>
                <a:ext cx="5226944" cy="528606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01412" y="3054310"/>
                <a:ext cx="6091218" cy="592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2" y="3054310"/>
                <a:ext cx="6091218" cy="592085"/>
              </a:xfrm>
              <a:prstGeom prst="rect">
                <a:avLst/>
              </a:prstGeom>
              <a:blipFill rotWithShape="0">
                <a:blip r:embed="rId3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01412" y="3676697"/>
                <a:ext cx="5696046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2" y="3676697"/>
                <a:ext cx="5696046" cy="50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93387" y="4146701"/>
                <a:ext cx="55155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由余项公式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可知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146701"/>
                <a:ext cx="551558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21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80289" y="4618988"/>
                <a:ext cx="5835572" cy="514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89" y="4618988"/>
                <a:ext cx="5835572" cy="514500"/>
              </a:xfrm>
              <a:prstGeom prst="rect">
                <a:avLst/>
              </a:prstGeom>
              <a:blipFill rotWithShape="0"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580289" y="5170227"/>
                <a:ext cx="5835572" cy="514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89" y="5170227"/>
                <a:ext cx="5835572" cy="5145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插值型的求导公式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93388" y="1507787"/>
                <a:ext cx="76653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3. 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三点公式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1507787"/>
                <a:ext cx="7665395" cy="523220"/>
              </a:xfrm>
              <a:prstGeom prst="rect">
                <a:avLst/>
              </a:prstGeom>
              <a:blipFill rotWithShape="0">
                <a:blip r:embed="rId1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64204" y="1980073"/>
            <a:ext cx="7246955" cy="1250788"/>
            <a:chOff x="564204" y="2252457"/>
            <a:chExt cx="7246955" cy="12507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64204" y="2339502"/>
                  <a:ext cx="10307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4" y="2339502"/>
                  <a:ext cx="1030731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410228" y="233950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228" y="2339502"/>
                  <a:ext cx="44723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663030" y="2252458"/>
                  <a:ext cx="3064813" cy="604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030" y="2252458"/>
                  <a:ext cx="3064813" cy="6049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504224" y="2339501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224" y="2339501"/>
                  <a:ext cx="44723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776482" y="2252457"/>
                  <a:ext cx="3034677" cy="6074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482" y="2252457"/>
                  <a:ext cx="3034677" cy="6074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634766" y="298287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766" y="2982879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907024" y="2895835"/>
                  <a:ext cx="3034677" cy="6074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024" y="2895835"/>
                  <a:ext cx="3034677" cy="6074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573932" y="4336553"/>
            <a:ext cx="7401532" cy="935512"/>
            <a:chOff x="564202" y="2030258"/>
            <a:chExt cx="7401532" cy="9355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64202" y="2076856"/>
                  <a:ext cx="19566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𝑡h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2" y="2076856"/>
                  <a:ext cx="195668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336184" y="207685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184" y="2076856"/>
                  <a:ext cx="4472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636194" y="2030258"/>
                  <a:ext cx="501997" cy="504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194" y="2030258"/>
                  <a:ext cx="501997" cy="50462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950236" y="2076856"/>
                  <a:ext cx="24373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236" y="2076856"/>
                  <a:ext cx="2437334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176061" y="207685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061" y="2076855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399679" y="2076855"/>
                  <a:ext cx="2342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−4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679" y="2076855"/>
                  <a:ext cx="2342436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7518497" y="207685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497" y="2076854"/>
                  <a:ext cx="44723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138191" y="2534883"/>
                  <a:ext cx="27050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]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91" y="2534883"/>
                  <a:ext cx="2705035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" name="组合 27"/>
          <p:cNvGrpSpPr/>
          <p:nvPr/>
        </p:nvGrpSpPr>
        <p:grpSpPr>
          <a:xfrm>
            <a:off x="573932" y="3296022"/>
            <a:ext cx="7730961" cy="1004953"/>
            <a:chOff x="573932" y="3296022"/>
            <a:chExt cx="7730961" cy="1004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73932" y="3331738"/>
                  <a:ext cx="19566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𝑡h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32" y="3331738"/>
                  <a:ext cx="1956689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345914" y="333173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14" y="3331738"/>
                  <a:ext cx="44723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2617687" y="3296022"/>
                  <a:ext cx="3369832" cy="5023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687" y="3296022"/>
                  <a:ext cx="3369832" cy="5023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763900" y="333173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900" y="3331738"/>
                  <a:ext cx="447237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011381" y="3331736"/>
                  <a:ext cx="22935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81" y="3331736"/>
                  <a:ext cx="2293512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607959" y="380838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959" y="3808386"/>
                  <a:ext cx="447237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2889945" y="3798658"/>
                  <a:ext cx="2415661" cy="5023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945" y="3798658"/>
                  <a:ext cx="2415661" cy="50231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93388" y="5172954"/>
                <a:ext cx="27529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=0,1,2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5172954"/>
                <a:ext cx="2752927" cy="523220"/>
              </a:xfrm>
              <a:prstGeom prst="rect">
                <a:avLst/>
              </a:prstGeom>
              <a:blipFill rotWithShape="0">
                <a:blip r:embed="rId24"/>
                <a:stretch>
                  <a:fillRect l="-4425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7355915" y="4841177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8.5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15" y="4841177"/>
                <a:ext cx="948978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插值型的求导公式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54476" y="1512650"/>
                <a:ext cx="6346416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" y="1512650"/>
                <a:ext cx="6346416" cy="504625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54476" y="2056187"/>
                <a:ext cx="4661533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" y="2056187"/>
                <a:ext cx="4661533" cy="5046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54476" y="2599724"/>
                <a:ext cx="6078715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" y="2599724"/>
                <a:ext cx="6078715" cy="5046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583657" y="3143261"/>
            <a:ext cx="7479423" cy="565668"/>
            <a:chOff x="554476" y="4227368"/>
            <a:chExt cx="7479423" cy="5656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54476" y="4314217"/>
                  <a:ext cx="11589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76" y="4314217"/>
                  <a:ext cx="115890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528676" y="431421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676" y="4314216"/>
                  <a:ext cx="44723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822193" y="4257890"/>
                  <a:ext cx="501997" cy="504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193" y="4257890"/>
                  <a:ext cx="501997" cy="5046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3561063" y="431421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063" y="4314216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852777" y="4314216"/>
                  <a:ext cx="1230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777" y="4314216"/>
                  <a:ext cx="1230145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888487" y="431421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487" y="4314216"/>
                  <a:ext cx="44723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2142309" y="4314214"/>
                  <a:ext cx="41973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    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309" y="4314214"/>
                  <a:ext cx="419736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2267627" y="431421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27" y="4314215"/>
                  <a:ext cx="44723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2535750" y="4314214"/>
                  <a:ext cx="12384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750" y="4314214"/>
                  <a:ext cx="1238416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6103999" y="431421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999" y="4314214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6405826" y="4227368"/>
                  <a:ext cx="1628073" cy="5656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826" y="4227368"/>
                  <a:ext cx="1628073" cy="56566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603113" y="3707466"/>
            <a:ext cx="5942441" cy="565668"/>
            <a:chOff x="603113" y="3143261"/>
            <a:chExt cx="5942441" cy="5656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2161762" y="3230107"/>
                  <a:ext cx="27049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762" y="3230107"/>
                  <a:ext cx="2704971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603113" y="3230110"/>
                  <a:ext cx="11589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13" y="3230110"/>
                  <a:ext cx="1158907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577313" y="323010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313" y="3230109"/>
                  <a:ext cx="447237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880558" y="3173783"/>
                  <a:ext cx="501997" cy="504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558" y="3173783"/>
                  <a:ext cx="501997" cy="50462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3405412" y="323010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412" y="3230109"/>
                  <a:ext cx="447237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296808" y="323010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808" y="3230108"/>
                  <a:ext cx="447237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2564931" y="3230107"/>
                  <a:ext cx="10396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931" y="3230107"/>
                  <a:ext cx="1039644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615654" y="323010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654" y="3230107"/>
                  <a:ext cx="447237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4917481" y="3143261"/>
                  <a:ext cx="1628073" cy="5656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481" y="3143261"/>
                  <a:ext cx="1628073" cy="56566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2" name="组合 61"/>
          <p:cNvGrpSpPr/>
          <p:nvPr/>
        </p:nvGrpSpPr>
        <p:grpSpPr>
          <a:xfrm>
            <a:off x="583657" y="4748330"/>
            <a:ext cx="7275135" cy="565668"/>
            <a:chOff x="583657" y="3143261"/>
            <a:chExt cx="7275135" cy="5656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2152034" y="3230107"/>
                  <a:ext cx="40034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3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034" y="3230107"/>
                  <a:ext cx="4003404" cy="43088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83657" y="3230110"/>
                  <a:ext cx="11589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57" y="3230110"/>
                  <a:ext cx="1158907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557857" y="323010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857" y="3230109"/>
                  <a:ext cx="447237" cy="43088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851374" y="3173783"/>
                  <a:ext cx="501997" cy="504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374" y="3173783"/>
                  <a:ext cx="501997" cy="50462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494456" y="322858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456" y="3228588"/>
                  <a:ext cx="447237" cy="43088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3468187" y="3229634"/>
                  <a:ext cx="1230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187" y="3229634"/>
                  <a:ext cx="1230145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3178028" y="322858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028" y="3228588"/>
                  <a:ext cx="447237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2341644" y="3230107"/>
                  <a:ext cx="10396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644" y="3230107"/>
                  <a:ext cx="1039644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5928892" y="323010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892" y="3230107"/>
                  <a:ext cx="447237" cy="43088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6230719" y="3143261"/>
                  <a:ext cx="1628073" cy="5656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19" y="3143261"/>
                  <a:ext cx="1628073" cy="56566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73" name="文本框 72"/>
          <p:cNvSpPr txBox="1"/>
          <p:nvPr/>
        </p:nvSpPr>
        <p:spPr>
          <a:xfrm>
            <a:off x="603113" y="4273134"/>
            <a:ext cx="302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这就是中点公式。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插值型的求导公式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593387" y="1488332"/>
                <a:ext cx="7762673" cy="302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的近似函数，还可以建立高阶数值微分公式：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=1,2,⋯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如，将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式再对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求导一次，有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𝑡h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88332"/>
                <a:ext cx="7762673" cy="3020186"/>
              </a:xfrm>
              <a:prstGeom prst="rect">
                <a:avLst/>
              </a:prstGeom>
              <a:blipFill rotWithShape="0">
                <a:blip r:embed="rId1"/>
                <a:stretch>
                  <a:fillRect l="-1570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593387" y="4508518"/>
            <a:ext cx="8232664" cy="563488"/>
            <a:chOff x="1089499" y="3736385"/>
            <a:chExt cx="8232664" cy="563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089499" y="3818107"/>
                  <a:ext cx="12452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9" y="3818107"/>
                  <a:ext cx="124521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150005" y="381810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005" y="3818107"/>
                  <a:ext cx="44723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441719" y="3767227"/>
                  <a:ext cx="488788" cy="532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719" y="3767227"/>
                  <a:ext cx="488788" cy="532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2684793" y="3818106"/>
                  <a:ext cx="497835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93" y="3818106"/>
                  <a:ext cx="497835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4311882" y="381810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882" y="3818105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564684" y="3818104"/>
                  <a:ext cx="12685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684" y="3818104"/>
                  <a:ext cx="1268552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609617" y="381810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9617" y="3818102"/>
                  <a:ext cx="44723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5881087" y="3818098"/>
                  <a:ext cx="16636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87" y="3818098"/>
                  <a:ext cx="166366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409512" y="381809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512" y="3818090"/>
                  <a:ext cx="4472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711414" y="3736385"/>
                  <a:ext cx="488788" cy="5634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414" y="3736385"/>
                  <a:ext cx="488788" cy="5634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053419" y="3789043"/>
                  <a:ext cx="1268744" cy="4599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𝜉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419" y="3789043"/>
                  <a:ext cx="1268744" cy="45993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54" name="文本框 5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插值型的求导公式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三次样条求导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93387" y="1498060"/>
                <a:ext cx="78988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三次样条函数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的近似，不但函数值接近，导数值也很接近，并有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98060"/>
                <a:ext cx="7898860" cy="954107"/>
              </a:xfrm>
              <a:prstGeom prst="rect">
                <a:avLst/>
              </a:prstGeom>
              <a:blipFill rotWithShape="0">
                <a:blip r:embed="rId1"/>
                <a:stretch>
                  <a:fillRect l="-1543" t="-833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08285" y="2452167"/>
                <a:ext cx="7809317" cy="550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=0,1,2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5" y="2452167"/>
                <a:ext cx="7809317" cy="550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344863" y="3039542"/>
                <a:ext cx="4306051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863" y="3039542"/>
                <a:ext cx="4306051" cy="4599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54475" y="3545979"/>
                <a:ext cx="775596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5" y="3545979"/>
                <a:ext cx="7755969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93387" y="4091328"/>
                <a:ext cx="3713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091328"/>
                <a:ext cx="371313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312845" y="4549024"/>
                <a:ext cx="5245731" cy="550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24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45" y="4549024"/>
                <a:ext cx="5245731" cy="550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081511" y="5138536"/>
                <a:ext cx="5399812" cy="550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8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11" y="5138536"/>
                <a:ext cx="5399812" cy="550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267</Paragraphs>
  <Slides>9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字魂54号-贤黑</vt:lpstr>
      <vt:lpstr>思源宋体 Heavy</vt:lpstr>
      <vt:lpstr>微软雅黑</vt:lpstr>
      <vt:lpstr>Arial Unicode MS</vt:lpstr>
      <vt:lpstr>等线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</cp:lastModifiedBy>
  <cp:revision>603</cp:revision>
  <dcterms:created xsi:type="dcterms:W3CDTF">2019-06-25T11:16:00Z</dcterms:created>
  <dcterms:modified xsi:type="dcterms:W3CDTF">2019-08-21T23:29:33Z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