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handoutMasterIdLst>
    <p:handoutMasterId r:id="rId40"/>
  </p:handoutMasterIdLst>
  <p:sldIdLst>
    <p:sldId id="383" r:id="rId2"/>
    <p:sldId id="384" r:id="rId3"/>
    <p:sldId id="386" r:id="rId4"/>
    <p:sldId id="426" r:id="rId5"/>
    <p:sldId id="387" r:id="rId6"/>
    <p:sldId id="422" r:id="rId7"/>
    <p:sldId id="389" r:id="rId8"/>
    <p:sldId id="423" r:id="rId9"/>
    <p:sldId id="413" r:id="rId10"/>
    <p:sldId id="414" r:id="rId11"/>
    <p:sldId id="427" r:id="rId12"/>
    <p:sldId id="428" r:id="rId13"/>
    <p:sldId id="418" r:id="rId14"/>
    <p:sldId id="394" r:id="rId15"/>
    <p:sldId id="395" r:id="rId16"/>
    <p:sldId id="396" r:id="rId17"/>
    <p:sldId id="397" r:id="rId18"/>
    <p:sldId id="419" r:id="rId19"/>
    <p:sldId id="420" r:id="rId20"/>
    <p:sldId id="400" r:id="rId21"/>
    <p:sldId id="403" r:id="rId22"/>
    <p:sldId id="404" r:id="rId23"/>
    <p:sldId id="405" r:id="rId24"/>
    <p:sldId id="424" r:id="rId25"/>
    <p:sldId id="402" r:id="rId26"/>
    <p:sldId id="406" r:id="rId27"/>
    <p:sldId id="407" r:id="rId28"/>
    <p:sldId id="425" r:id="rId29"/>
    <p:sldId id="409" r:id="rId30"/>
    <p:sldId id="415" r:id="rId31"/>
    <p:sldId id="333" r:id="rId32"/>
    <p:sldId id="421" r:id="rId33"/>
    <p:sldId id="410" r:id="rId34"/>
    <p:sldId id="411" r:id="rId35"/>
    <p:sldId id="335" r:id="rId36"/>
    <p:sldId id="412" r:id="rId37"/>
    <p:sldId id="381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FFFFFF"/>
    <a:srgbClr val="FFFFCC"/>
    <a:srgbClr val="66CCFF"/>
    <a:srgbClr val="FF3300"/>
    <a:srgbClr val="66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6"/>
    </p:cViewPr>
  </p:sorterViewPr>
  <p:notesViewPr>
    <p:cSldViewPr>
      <p:cViewPr varScale="1">
        <p:scale>
          <a:sx n="23" d="100"/>
          <a:sy n="23" d="100"/>
        </p:scale>
        <p:origin x="-1058" y="-9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6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5.emf"/><Relationship Id="rId5" Type="http://schemas.openxmlformats.org/officeDocument/2006/relationships/image" Target="../media/image50.emf"/><Relationship Id="rId10" Type="http://schemas.openxmlformats.org/officeDocument/2006/relationships/image" Target="../media/image54.emf"/><Relationship Id="rId4" Type="http://schemas.openxmlformats.org/officeDocument/2006/relationships/image" Target="../media/image49.emf"/><Relationship Id="rId9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wmf"/><Relationship Id="rId1" Type="http://schemas.openxmlformats.org/officeDocument/2006/relationships/image" Target="../media/image60.e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png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4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e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wmf"/><Relationship Id="rId1" Type="http://schemas.openxmlformats.org/officeDocument/2006/relationships/image" Target="../media/image144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w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7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fld id="{2AE0C62D-3F4B-4E24-ACC7-541B5E3F2B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741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9226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5612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8722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5003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4484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331170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9083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5493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9151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073017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482610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38478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png"/><Relationship Id="rId26" Type="http://schemas.openxmlformats.org/officeDocument/2006/relationships/image" Target="../media/image56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7.emf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4" Type="http://schemas.openxmlformats.org/officeDocument/2006/relationships/image" Target="../media/image64.png"/><Relationship Id="rId9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8.bin"/><Relationship Id="rId3" Type="http://schemas.openxmlformats.org/officeDocument/2006/relationships/slide" Target="slide17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Microsoft_Word_97_-_2003___7.doc"/><Relationship Id="rId10" Type="http://schemas.openxmlformats.org/officeDocument/2006/relationships/image" Target="../media/image75.emf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Word_97_-_2003___8.doc"/><Relationship Id="rId4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Microsoft_Word_97_-_2003___10.doc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79.emf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1.wmf"/><Relationship Id="rId4" Type="http://schemas.openxmlformats.org/officeDocument/2006/relationships/oleObject" Target="../embeddings/Microsoft_Word_97_-_2003___9.doc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103.bin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5.wmf"/><Relationship Id="rId5" Type="http://schemas.openxmlformats.org/officeDocument/2006/relationships/image" Target="../media/image102.e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09.wmf"/><Relationship Id="rId4" Type="http://schemas.openxmlformats.org/officeDocument/2006/relationships/oleObject" Target="../embeddings/Microsoft_Word_97_-_2003___11.doc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5.bin"/><Relationship Id="rId18" Type="http://schemas.openxmlformats.org/officeDocument/2006/relationships/oleObject" Target="../embeddings/Microsoft_Word_97_-_2003___14.doc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117.wmf"/><Relationship Id="rId7" Type="http://schemas.openxmlformats.org/officeDocument/2006/relationships/oleObject" Target="../embeddings/Microsoft_Word_97_-_2003___13.doc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4.bin"/><Relationship Id="rId5" Type="http://schemas.openxmlformats.org/officeDocument/2006/relationships/image" Target="../media/image110.emf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2.wmf"/><Relationship Id="rId19" Type="http://schemas.openxmlformats.org/officeDocument/2006/relationships/image" Target="../media/image116.emf"/><Relationship Id="rId4" Type="http://schemas.openxmlformats.org/officeDocument/2006/relationships/oleObject" Target="../embeddings/Microsoft_Word_97_-_2003___12.doc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Microsoft_Word_97_-_2003___16.doc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6.bin"/><Relationship Id="rId5" Type="http://schemas.openxmlformats.org/officeDocument/2006/relationships/image" Target="../media/image132.emf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0.bin"/><Relationship Id="rId4" Type="http://schemas.openxmlformats.org/officeDocument/2006/relationships/oleObject" Target="../embeddings/Microsoft_Word_97_-_2003___15.doc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oleObject" Target="../embeddings/oleObject141.bin"/><Relationship Id="rId7" Type="http://schemas.openxmlformats.org/officeDocument/2006/relationships/image" Target="../media/image1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Microsoft_Word_97_-_2003___17.doc"/><Relationship Id="rId11" Type="http://schemas.openxmlformats.org/officeDocument/2006/relationships/image" Target="../media/image143.wmf"/><Relationship Id="rId5" Type="http://schemas.openxmlformats.org/officeDocument/2006/relationships/oleObject" Target="../embeddings/oleObject142.bin"/><Relationship Id="rId10" Type="http://schemas.openxmlformats.org/officeDocument/2006/relationships/oleObject" Target="../embeddings/oleObject144.bin"/><Relationship Id="rId4" Type="http://schemas.openxmlformats.org/officeDocument/2006/relationships/image" Target="../media/image140.wmf"/><Relationship Id="rId9" Type="http://schemas.openxmlformats.org/officeDocument/2006/relationships/image" Target="../media/image1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7.emf"/><Relationship Id="rId3" Type="http://schemas.openxmlformats.org/officeDocument/2006/relationships/oleObject" Target="../embeddings/oleObject145.bin"/><Relationship Id="rId7" Type="http://schemas.openxmlformats.org/officeDocument/2006/relationships/image" Target="../media/image145.wmf"/><Relationship Id="rId12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48.bin"/><Relationship Id="rId5" Type="http://schemas.openxmlformats.org/officeDocument/2006/relationships/image" Target="../media/image144.emf"/><Relationship Id="rId15" Type="http://schemas.openxmlformats.org/officeDocument/2006/relationships/oleObject" Target="../embeddings/Microsoft_Word_97_-_2003___21.doc"/><Relationship Id="rId10" Type="http://schemas.openxmlformats.org/officeDocument/2006/relationships/image" Target="../media/image146.emf"/><Relationship Id="rId4" Type="http://schemas.openxmlformats.org/officeDocument/2006/relationships/oleObject" Target="../embeddings/Microsoft_Word_97_-_2003___18.doc"/><Relationship Id="rId9" Type="http://schemas.openxmlformats.org/officeDocument/2006/relationships/oleObject" Target="../embeddings/Microsoft_Word_97_-_2003___19.doc"/><Relationship Id="rId14" Type="http://schemas.openxmlformats.org/officeDocument/2006/relationships/oleObject" Target="../embeddings/oleObject14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49.emf"/><Relationship Id="rId4" Type="http://schemas.openxmlformats.org/officeDocument/2006/relationships/oleObject" Target="../embeddings/Microsoft_Word_97_-_2003___22.doc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4.doc"/><Relationship Id="rId3" Type="http://schemas.openxmlformats.org/officeDocument/2006/relationships/slide" Target="slide16.xml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0.emf"/><Relationship Id="rId11" Type="http://schemas.openxmlformats.org/officeDocument/2006/relationships/oleObject" Target="../embeddings/Microsoft_Word_97_-_2003___25.doc"/><Relationship Id="rId5" Type="http://schemas.openxmlformats.org/officeDocument/2006/relationships/oleObject" Target="../embeddings/Microsoft_Word_97_-_2003___23.doc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Microsoft_Word_97_-_2003___29.doc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Microsoft_Word_97_-_2003___27.doc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5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0.doc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55.emf"/><Relationship Id="rId5" Type="http://schemas.openxmlformats.org/officeDocument/2006/relationships/image" Target="../media/image153.emf"/><Relationship Id="rId15" Type="http://schemas.openxmlformats.org/officeDocument/2006/relationships/oleObject" Target="../embeddings/oleObject158.bin"/><Relationship Id="rId10" Type="http://schemas.openxmlformats.org/officeDocument/2006/relationships/oleObject" Target="../embeddings/Microsoft_Word_97_-_2003___28.doc"/><Relationship Id="rId4" Type="http://schemas.openxmlformats.org/officeDocument/2006/relationships/oleObject" Target="../embeddings/Microsoft_Word_97_-_2003___26.doc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58.emf"/><Relationship Id="rId4" Type="http://schemas.openxmlformats.org/officeDocument/2006/relationships/oleObject" Target="../embeddings/Microsoft_Word_97_-_2003___31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.doc"/><Relationship Id="rId13" Type="http://schemas.openxmlformats.org/officeDocument/2006/relationships/oleObject" Target="../embeddings/oleObject2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emf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Microsoft_Word_97_-_2003___4.doc"/><Relationship Id="rId5" Type="http://schemas.openxmlformats.org/officeDocument/2006/relationships/oleObject" Target="../embeddings/Microsoft_Word_97_-_2003___2.doc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emf"/><Relationship Id="rId14" Type="http://schemas.openxmlformats.org/officeDocument/2006/relationships/oleObject" Target="../embeddings/Microsoft_Word_97_-_2003___5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98425" y="254000"/>
            <a:ext cx="436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en-US" sz="32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连续型随机变量 </a:t>
            </a:r>
          </a:p>
        </p:txBody>
      </p:sp>
      <p:grpSp>
        <p:nvGrpSpPr>
          <p:cNvPr id="3075" name="Group 37"/>
          <p:cNvGrpSpPr>
            <a:grpSpLocks/>
          </p:cNvGrpSpPr>
          <p:nvPr/>
        </p:nvGrpSpPr>
        <p:grpSpPr bwMode="auto">
          <a:xfrm>
            <a:off x="323850" y="900113"/>
            <a:ext cx="8064500" cy="2760662"/>
            <a:chOff x="375" y="265"/>
            <a:chExt cx="5080" cy="1739"/>
          </a:xfrm>
        </p:grpSpPr>
        <p:grpSp>
          <p:nvGrpSpPr>
            <p:cNvPr id="3081" name="Group 32"/>
            <p:cNvGrpSpPr>
              <a:grpSpLocks/>
            </p:cNvGrpSpPr>
            <p:nvPr/>
          </p:nvGrpSpPr>
          <p:grpSpPr bwMode="auto">
            <a:xfrm>
              <a:off x="375" y="265"/>
              <a:ext cx="4718" cy="1337"/>
              <a:chOff x="375" y="492"/>
              <a:chExt cx="4718" cy="1337"/>
            </a:xfrm>
          </p:grpSpPr>
          <p:sp>
            <p:nvSpPr>
              <p:cNvPr id="3085" name="Text Box 8"/>
              <p:cNvSpPr txBox="1">
                <a:spLocks noChangeArrowheads="1"/>
              </p:cNvSpPr>
              <p:nvPr/>
            </p:nvSpPr>
            <p:spPr bwMode="auto">
              <a:xfrm>
                <a:off x="375" y="492"/>
                <a:ext cx="4718" cy="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6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）定义  </a:t>
                </a:r>
                <a:r>
                  <a:rPr lang="zh-CN" altLang="en-US" sz="2600">
                    <a:ea typeface="黑体" panose="02010609060101010101" pitchFamily="49" charset="-122"/>
                  </a:rPr>
                  <a:t>设随机变量      的分布函数为            ，若存在非负可积函数          ，使得对              ，</a:t>
                </a:r>
              </a:p>
            </p:txBody>
          </p:sp>
          <p:graphicFrame>
            <p:nvGraphicFramePr>
              <p:cNvPr id="3086" name="Object 9"/>
              <p:cNvGraphicFramePr>
                <a:graphicFrameLocks noChangeAspect="1"/>
              </p:cNvGraphicFramePr>
              <p:nvPr/>
            </p:nvGraphicFramePr>
            <p:xfrm>
              <a:off x="3951" y="608"/>
              <a:ext cx="60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Equation" r:id="rId3" imgW="368140" imgH="203112" progId="Equation.DSMT4">
                      <p:embed/>
                    </p:oleObj>
                  </mc:Choice>
                  <mc:Fallback>
                    <p:oleObj name="Equation" r:id="rId3" imgW="368140" imgH="203112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1" y="608"/>
                            <a:ext cx="600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7" name="Object 10"/>
              <p:cNvGraphicFramePr>
                <a:graphicFrameLocks noChangeAspect="1"/>
              </p:cNvGraphicFramePr>
              <p:nvPr/>
            </p:nvGraphicFramePr>
            <p:xfrm>
              <a:off x="2098" y="985"/>
              <a:ext cx="539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Equation" r:id="rId5" imgW="393529" imgH="228501" progId="Equation.DSMT4">
                      <p:embed/>
                    </p:oleObj>
                  </mc:Choice>
                  <mc:Fallback>
                    <p:oleObj name="Equation" r:id="rId5" imgW="393529" imgH="228501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8" y="985"/>
                            <a:ext cx="539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8" name="Object 11"/>
              <p:cNvGraphicFramePr>
                <a:graphicFrameLocks noChangeAspect="1"/>
              </p:cNvGraphicFramePr>
              <p:nvPr/>
            </p:nvGraphicFramePr>
            <p:xfrm>
              <a:off x="3459" y="1002"/>
              <a:ext cx="61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Equation" r:id="rId7" imgW="457200" imgH="190500" progId="Equation.DSMT4">
                      <p:embed/>
                    </p:oleObj>
                  </mc:Choice>
                  <mc:Fallback>
                    <p:oleObj name="Equation" r:id="rId7" imgW="457200" imgH="1905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9" y="1002"/>
                            <a:ext cx="610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9" name="Object 12"/>
              <p:cNvGraphicFramePr>
                <a:graphicFrameLocks noChangeAspect="1"/>
              </p:cNvGraphicFramePr>
              <p:nvPr/>
            </p:nvGraphicFramePr>
            <p:xfrm>
              <a:off x="1282" y="1306"/>
              <a:ext cx="1945" cy="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Equation" r:id="rId9" imgW="1282700" imgH="381000" progId="Equation.DSMT4">
                      <p:embed/>
                    </p:oleObj>
                  </mc:Choice>
                  <mc:Fallback>
                    <p:oleObj name="Equation" r:id="rId9" imgW="1282700" imgH="3810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2" y="1306"/>
                            <a:ext cx="1945" cy="5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0" name="Object 14"/>
              <p:cNvGraphicFramePr>
                <a:graphicFrameLocks noChangeAspect="1"/>
              </p:cNvGraphicFramePr>
              <p:nvPr/>
            </p:nvGraphicFramePr>
            <p:xfrm>
              <a:off x="2455" y="582"/>
              <a:ext cx="21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Equation" r:id="rId11" imgW="152268" imgH="215713" progId="Equation.DSMT4">
                      <p:embed/>
                    </p:oleObj>
                  </mc:Choice>
                  <mc:Fallback>
                    <p:oleObj name="Equation" r:id="rId11" imgW="152268" imgH="215713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5" y="582"/>
                            <a:ext cx="21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82" name="Text Box 13"/>
            <p:cNvSpPr txBox="1">
              <a:spLocks noChangeArrowheads="1"/>
            </p:cNvSpPr>
            <p:nvPr/>
          </p:nvSpPr>
          <p:spPr bwMode="auto">
            <a:xfrm>
              <a:off x="375" y="1564"/>
              <a:ext cx="508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600">
                  <a:latin typeface="黑体" panose="02010609060101010101" pitchFamily="49" charset="-122"/>
                  <a:ea typeface="黑体" panose="02010609060101010101" pitchFamily="49" charset="-122"/>
                </a:rPr>
                <a:t>则称为   连续型随机变量，     为概率密度函数</a:t>
              </a:r>
              <a:r>
                <a:rPr lang="en-US" altLang="zh-CN" sz="260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zh-CN" altLang="en-US" sz="26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3083" name="Object 15"/>
            <p:cNvGraphicFramePr>
              <a:graphicFrameLocks noChangeAspect="1"/>
            </p:cNvGraphicFramePr>
            <p:nvPr/>
          </p:nvGraphicFramePr>
          <p:xfrm>
            <a:off x="1107" y="1663"/>
            <a:ext cx="22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Equation" r:id="rId13" imgW="152268" imgH="215713" progId="Equation.DSMT4">
                    <p:embed/>
                  </p:oleObj>
                </mc:Choice>
                <mc:Fallback>
                  <p:oleObj name="Equation" r:id="rId13" imgW="152268" imgH="21571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663"/>
                          <a:ext cx="22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6"/>
            <p:cNvGraphicFramePr>
              <a:graphicFrameLocks noChangeAspect="1"/>
            </p:cNvGraphicFramePr>
            <p:nvPr/>
          </p:nvGraphicFramePr>
          <p:xfrm>
            <a:off x="2941" y="1671"/>
            <a:ext cx="59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1671"/>
                          <a:ext cx="59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461963" y="3876675"/>
            <a:ext cx="5472112" cy="1849438"/>
            <a:chOff x="291" y="2229"/>
            <a:chExt cx="3447" cy="1165"/>
          </a:xfrm>
        </p:grpSpPr>
        <p:sp>
          <p:nvSpPr>
            <p:cNvPr id="3078" name="Text Box 22"/>
            <p:cNvSpPr txBox="1">
              <a:spLocks noChangeArrowheads="1"/>
            </p:cNvSpPr>
            <p:nvPr/>
          </p:nvSpPr>
          <p:spPr bwMode="auto">
            <a:xfrm>
              <a:off x="291" y="2229"/>
              <a:ext cx="3447" cy="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5000"/>
                </a:lnSpc>
              </a:pPr>
              <a:r>
                <a:rPr lang="en-US" altLang="zh-CN" sz="2600">
                  <a:solidFill>
                    <a:srgbClr val="FF0000"/>
                  </a:solidFill>
                  <a:ea typeface="黑体" panose="02010609060101010101" pitchFamily="49" charset="-122"/>
                </a:rPr>
                <a:t>2</a:t>
              </a:r>
              <a:r>
                <a:rPr lang="zh-CN" altLang="en-US" sz="2600">
                  <a:solidFill>
                    <a:srgbClr val="FF0000"/>
                  </a:solidFill>
                  <a:ea typeface="黑体" panose="02010609060101010101" pitchFamily="49" charset="-122"/>
                </a:rPr>
                <a:t>）性质</a:t>
              </a:r>
            </a:p>
            <a:p>
              <a:pPr eaLnBrk="1" hangingPunct="1">
                <a:lnSpc>
                  <a:spcPct val="145000"/>
                </a:lnSpc>
                <a:buFontTx/>
                <a:buAutoNum type="arabicParenBoth"/>
              </a:pPr>
              <a:r>
                <a:rPr lang="zh-CN" altLang="en-US" sz="2600">
                  <a:ea typeface="黑体" panose="02010609060101010101" pitchFamily="49" charset="-122"/>
                </a:rPr>
                <a:t>非负性： </a:t>
              </a:r>
            </a:p>
            <a:p>
              <a:pPr eaLnBrk="1" hangingPunct="1">
                <a:lnSpc>
                  <a:spcPct val="145000"/>
                </a:lnSpc>
                <a:buFontTx/>
                <a:buAutoNum type="arabicParenBoth"/>
              </a:pPr>
              <a:r>
                <a:rPr lang="zh-CN" altLang="en-US" sz="2600">
                  <a:ea typeface="黑体" panose="02010609060101010101" pitchFamily="49" charset="-122"/>
                </a:rPr>
                <a:t>规范性：</a:t>
              </a:r>
            </a:p>
          </p:txBody>
        </p:sp>
        <p:graphicFrame>
          <p:nvGraphicFramePr>
            <p:cNvPr id="3079" name="Object 23"/>
            <p:cNvGraphicFramePr>
              <a:graphicFrameLocks noChangeAspect="1"/>
            </p:cNvGraphicFramePr>
            <p:nvPr/>
          </p:nvGraphicFramePr>
          <p:xfrm>
            <a:off x="1548" y="2650"/>
            <a:ext cx="13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Equation" r:id="rId16" imgW="1155700" imgH="228600" progId="Equation.DSMT4">
                    <p:embed/>
                  </p:oleObj>
                </mc:Choice>
                <mc:Fallback>
                  <p:oleObj name="Equation" r:id="rId16" imgW="11557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650"/>
                          <a:ext cx="137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24"/>
            <p:cNvGraphicFramePr>
              <a:graphicFrameLocks noChangeAspect="1"/>
            </p:cNvGraphicFramePr>
            <p:nvPr/>
          </p:nvGraphicFramePr>
          <p:xfrm>
            <a:off x="1515" y="2988"/>
            <a:ext cx="1138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18" imgW="1079032" imgH="380835" progId="Equation.DSMT4">
                    <p:embed/>
                  </p:oleObj>
                </mc:Choice>
                <mc:Fallback>
                  <p:oleObj name="Equation" r:id="rId18" imgW="1079032" imgH="38083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2988"/>
                          <a:ext cx="1138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586288" y="5124450"/>
            <a:ext cx="3563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等价于一个积分公式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对象 1"/>
          <p:cNvGraphicFramePr>
            <a:graphicFrameLocks noChangeAspect="1"/>
          </p:cNvGraphicFramePr>
          <p:nvPr/>
        </p:nvGraphicFramePr>
        <p:xfrm>
          <a:off x="827088" y="404813"/>
          <a:ext cx="3406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1701800" imgH="215900" progId="Equation.DSMT4">
                  <p:embed/>
                </p:oleObj>
              </mc:Choice>
              <mc:Fallback>
                <p:oleObj name="Equation" r:id="rId3" imgW="1701800" imgH="215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3406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2"/>
          <p:cNvGraphicFramePr>
            <a:graphicFrameLocks noChangeAspect="1"/>
          </p:cNvGraphicFramePr>
          <p:nvPr/>
        </p:nvGraphicFramePr>
        <p:xfrm>
          <a:off x="1331913" y="1006475"/>
          <a:ext cx="3570287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1447800" imgH="1320800" progId="Equation.DSMT4">
                  <p:embed/>
                </p:oleObj>
              </mc:Choice>
              <mc:Fallback>
                <p:oleObj name="Equation" r:id="rId5" imgW="1447800" imgH="1320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06475"/>
                        <a:ext cx="3570287" cy="32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3"/>
          <p:cNvGraphicFramePr>
            <a:graphicFrameLocks noChangeAspect="1"/>
          </p:cNvGraphicFramePr>
          <p:nvPr/>
        </p:nvGraphicFramePr>
        <p:xfrm>
          <a:off x="971550" y="4452938"/>
          <a:ext cx="72342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7" imgW="2933700" imgH="469900" progId="Equation.DSMT4">
                  <p:embed/>
                </p:oleObj>
              </mc:Choice>
              <mc:Fallback>
                <p:oleObj name="Equation" r:id="rId7" imgW="2933700" imgH="469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52938"/>
                        <a:ext cx="723423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84438" y="487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259513" y="487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0">
                <a:ea typeface="宋体" panose="02010600030101010101" pitchFamily="2" charset="-122"/>
              </a:rPr>
              <a:t>x</a:t>
            </a:r>
          </a:p>
        </p:txBody>
      </p:sp>
      <p:graphicFrame>
        <p:nvGraphicFramePr>
          <p:cNvPr id="22532" name="Object 4"/>
          <p:cNvGraphicFramePr>
            <a:graphicFrameLocks/>
          </p:cNvGraphicFramePr>
          <p:nvPr/>
        </p:nvGraphicFramePr>
        <p:xfrm>
          <a:off x="2420938" y="990600"/>
          <a:ext cx="695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" imgW="330057" imgH="190417" progId="Equation.2">
                  <p:embed/>
                </p:oleObj>
              </mc:Choice>
              <mc:Fallback>
                <p:oleObj name="Equation" r:id="rId3" imgW="330057" imgH="190417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990600"/>
                        <a:ext cx="6953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4288" y="0"/>
            <a:ext cx="9129712" cy="684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2534" name="Object 7"/>
          <p:cNvGraphicFramePr>
            <a:graphicFrameLocks/>
          </p:cNvGraphicFramePr>
          <p:nvPr/>
        </p:nvGraphicFramePr>
        <p:xfrm>
          <a:off x="1227138" y="1441450"/>
          <a:ext cx="586740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文档" r:id="rId5" imgW="4082034" imgH="2484501" progId="Word.Document.8">
                  <p:embed/>
                </p:oleObj>
              </mc:Choice>
              <mc:Fallback>
                <p:oleObj name="文档" r:id="rId5" imgW="4082034" imgH="248450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441450"/>
                        <a:ext cx="586740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4198938" y="1441450"/>
            <a:ext cx="12700" cy="3355975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1608138" y="4670425"/>
            <a:ext cx="53832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3192463" y="1184275"/>
            <a:ext cx="0" cy="35607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38" name="Object 40"/>
          <p:cNvGraphicFramePr>
            <a:graphicFrameLocks noChangeAspect="1"/>
          </p:cNvGraphicFramePr>
          <p:nvPr/>
        </p:nvGraphicFramePr>
        <p:xfrm>
          <a:off x="3995738" y="4868863"/>
          <a:ext cx="3333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7" imgW="164814" imgH="177492" progId="Equation.DSMT4">
                  <p:embed/>
                </p:oleObj>
              </mc:Choice>
              <mc:Fallback>
                <p:oleObj name="Equation" r:id="rId7" imgW="164814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3333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52"/>
          <p:cNvGraphicFramePr>
            <a:graphicFrameLocks/>
          </p:cNvGraphicFramePr>
          <p:nvPr/>
        </p:nvGraphicFramePr>
        <p:xfrm>
          <a:off x="1403350" y="1125538"/>
          <a:ext cx="12954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文档" r:id="rId9" imgW="600079" imgH="971491" progId="Word.Document.8">
                  <p:embed/>
                </p:oleObj>
              </mc:Choice>
              <mc:Fallback>
                <p:oleObj name="文档" r:id="rId9" imgW="600079" imgH="97149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5538"/>
                        <a:ext cx="12954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Line 53"/>
          <p:cNvSpPr>
            <a:spLocks noChangeShapeType="1"/>
          </p:cNvSpPr>
          <p:nvPr/>
        </p:nvSpPr>
        <p:spPr bwMode="auto">
          <a:xfrm>
            <a:off x="3132138" y="1628775"/>
            <a:ext cx="936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41" name="Group 54"/>
          <p:cNvGrpSpPr>
            <a:grpSpLocks/>
          </p:cNvGrpSpPr>
          <p:nvPr/>
        </p:nvGrpSpPr>
        <p:grpSpPr bwMode="auto">
          <a:xfrm>
            <a:off x="1331913" y="3429000"/>
            <a:ext cx="1223962" cy="504825"/>
            <a:chOff x="2917" y="1008"/>
            <a:chExt cx="443" cy="192"/>
          </a:xfrm>
        </p:grpSpPr>
        <p:graphicFrame>
          <p:nvGraphicFramePr>
            <p:cNvPr id="22545" name="Object 55"/>
            <p:cNvGraphicFramePr>
              <a:graphicFrameLocks noChangeAspect="1"/>
            </p:cNvGraphicFramePr>
            <p:nvPr/>
          </p:nvGraphicFramePr>
          <p:xfrm>
            <a:off x="2917" y="1008"/>
            <a:ext cx="40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6" name="Equation" r:id="rId11" imgW="590631" imgH="104734" progId="Equation.DSMT4">
                    <p:embed/>
                  </p:oleObj>
                </mc:Choice>
                <mc:Fallback>
                  <p:oleObj name="Equation" r:id="rId11" imgW="590631" imgH="1047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1008"/>
                          <a:ext cx="40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Line 56"/>
            <p:cNvSpPr>
              <a:spLocks noChangeShapeType="1"/>
            </p:cNvSpPr>
            <p:nvPr/>
          </p:nvSpPr>
          <p:spPr bwMode="auto">
            <a:xfrm>
              <a:off x="3312" y="110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42" name="Group 57"/>
          <p:cNvGrpSpPr>
            <a:grpSpLocks/>
          </p:cNvGrpSpPr>
          <p:nvPr/>
        </p:nvGrpSpPr>
        <p:grpSpPr bwMode="auto">
          <a:xfrm>
            <a:off x="5651500" y="3213100"/>
            <a:ext cx="1081088" cy="576263"/>
            <a:chOff x="4353" y="960"/>
            <a:chExt cx="407" cy="240"/>
          </a:xfrm>
        </p:grpSpPr>
        <p:graphicFrame>
          <p:nvGraphicFramePr>
            <p:cNvPr id="22543" name="Object 58"/>
            <p:cNvGraphicFramePr>
              <a:graphicFrameLocks noChangeAspect="1"/>
            </p:cNvGraphicFramePr>
            <p:nvPr/>
          </p:nvGraphicFramePr>
          <p:xfrm>
            <a:off x="4353" y="960"/>
            <a:ext cx="40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7" name="Equation" r:id="rId13" imgW="590631" imgH="123900" progId="Equation.DSMT4">
                    <p:embed/>
                  </p:oleObj>
                </mc:Choice>
                <mc:Fallback>
                  <p:oleObj name="Equation" r:id="rId13" imgW="590631" imgH="123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960"/>
                          <a:ext cx="40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Line 59"/>
            <p:cNvSpPr>
              <a:spLocks noChangeShapeType="1"/>
            </p:cNvSpPr>
            <p:nvPr/>
          </p:nvSpPr>
          <p:spPr bwMode="auto">
            <a:xfrm flipH="1">
              <a:off x="4512" y="105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7916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/>
          </p:cNvGraphicFramePr>
          <p:nvPr/>
        </p:nvGraphicFramePr>
        <p:xfrm>
          <a:off x="395288" y="3573463"/>
          <a:ext cx="42402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文档" r:id="rId3" imgW="2305025" imgH="257247" progId="Word.Document.8">
                  <p:embed/>
                </p:oleObj>
              </mc:Choice>
              <mc:Fallback>
                <p:oleObj name="文档" r:id="rId3" imgW="2305025" imgH="25724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73463"/>
                        <a:ext cx="42402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/>
          </p:cNvGraphicFramePr>
          <p:nvPr/>
        </p:nvGraphicFramePr>
        <p:xfrm>
          <a:off x="250825" y="333375"/>
          <a:ext cx="4745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文档" r:id="rId5" imgW="2476438" imgH="247529" progId="Word.Document.8">
                  <p:embed/>
                </p:oleObj>
              </mc:Choice>
              <mc:Fallback>
                <p:oleObj name="文档" r:id="rId5" imgW="2476438" imgH="24752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47450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/>
          </p:cNvGraphicFramePr>
          <p:nvPr/>
        </p:nvGraphicFramePr>
        <p:xfrm>
          <a:off x="171450" y="1123950"/>
          <a:ext cx="3409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文档" r:id="rId7" imgW="2047771" imgH="238081" progId="Word.Document.8">
                  <p:embed/>
                </p:oleObj>
              </mc:Choice>
              <mc:Fallback>
                <p:oleObj name="文档" r:id="rId7" imgW="2047771" imgH="23808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123950"/>
                        <a:ext cx="3409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/>
          </p:cNvGraphicFramePr>
          <p:nvPr/>
        </p:nvGraphicFramePr>
        <p:xfrm>
          <a:off x="179388" y="1557338"/>
          <a:ext cx="49688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文档" r:id="rId9" imgW="3591023" imgH="809531" progId="Word.Document.8">
                  <p:embed/>
                </p:oleObj>
              </mc:Choice>
              <mc:Fallback>
                <p:oleObj name="文档" r:id="rId9" imgW="3591023" imgH="80953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57338"/>
                        <a:ext cx="496887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/>
          </p:cNvGraphicFramePr>
          <p:nvPr/>
        </p:nvGraphicFramePr>
        <p:xfrm>
          <a:off x="179388" y="2852738"/>
          <a:ext cx="73453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文档" r:id="rId11" imgW="4286121" imgH="247529" progId="Word.Document.8">
                  <p:embed/>
                </p:oleObj>
              </mc:Choice>
              <mc:Fallback>
                <p:oleObj name="文档" r:id="rId11" imgW="4286121" imgH="24752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852738"/>
                        <a:ext cx="73453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/>
          </p:cNvGraphicFramePr>
          <p:nvPr/>
        </p:nvGraphicFramePr>
        <p:xfrm>
          <a:off x="250825" y="4221163"/>
          <a:ext cx="64087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文档" r:id="rId13" imgW="3362383" imgH="238081" progId="Word.Document.8">
                  <p:embed/>
                </p:oleObj>
              </mc:Choice>
              <mc:Fallback>
                <p:oleObj name="文档" r:id="rId13" imgW="3362383" imgH="23808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21163"/>
                        <a:ext cx="640873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/>
          </p:cNvGraphicFramePr>
          <p:nvPr/>
        </p:nvGraphicFramePr>
        <p:xfrm>
          <a:off x="323850" y="4941888"/>
          <a:ext cx="79930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文档" r:id="rId15" imgW="4371962" imgH="742857" progId="Word.Document.8">
                  <p:embed/>
                </p:oleObj>
              </mc:Choice>
              <mc:Fallback>
                <p:oleObj name="文档" r:id="rId15" imgW="4371962" imgH="74285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941888"/>
                        <a:ext cx="7993063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1" name="Group 27"/>
          <p:cNvGrpSpPr>
            <a:grpSpLocks/>
          </p:cNvGrpSpPr>
          <p:nvPr/>
        </p:nvGrpSpPr>
        <p:grpSpPr bwMode="auto">
          <a:xfrm>
            <a:off x="4932363" y="188913"/>
            <a:ext cx="3227387" cy="2479675"/>
            <a:chOff x="3128" y="119"/>
            <a:chExt cx="2033" cy="1562"/>
          </a:xfrm>
        </p:grpSpPr>
        <p:grpSp>
          <p:nvGrpSpPr>
            <p:cNvPr id="23562" name="Group 9"/>
            <p:cNvGrpSpPr>
              <a:grpSpLocks/>
            </p:cNvGrpSpPr>
            <p:nvPr/>
          </p:nvGrpSpPr>
          <p:grpSpPr bwMode="auto">
            <a:xfrm>
              <a:off x="3334" y="119"/>
              <a:ext cx="1827" cy="1562"/>
              <a:chOff x="384" y="480"/>
              <a:chExt cx="4754" cy="3598"/>
            </a:xfrm>
          </p:grpSpPr>
          <p:grpSp>
            <p:nvGrpSpPr>
              <p:cNvPr id="23572" name="Group 10"/>
              <p:cNvGrpSpPr>
                <a:grpSpLocks/>
              </p:cNvGrpSpPr>
              <p:nvPr/>
            </p:nvGrpSpPr>
            <p:grpSpPr bwMode="auto">
              <a:xfrm>
                <a:off x="384" y="480"/>
                <a:ext cx="4754" cy="3598"/>
                <a:chOff x="633" y="225"/>
                <a:chExt cx="4754" cy="3599"/>
              </a:xfrm>
            </p:grpSpPr>
            <p:graphicFrame>
              <p:nvGraphicFramePr>
                <p:cNvPr id="23575" name="Object 11"/>
                <p:cNvGraphicFramePr>
                  <a:graphicFrameLocks/>
                </p:cNvGraphicFramePr>
                <p:nvPr/>
              </p:nvGraphicFramePr>
              <p:xfrm>
                <a:off x="633" y="594"/>
                <a:ext cx="4551" cy="28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30" name="文" r:id="rId17" imgW="2857143" imgH="1761905" progId="Word.Document.6">
                        <p:embed/>
                      </p:oleObj>
                    </mc:Choice>
                    <mc:Fallback>
                      <p:oleObj name="文" r:id="rId17" imgW="2857143" imgH="1761905" progId="Word.Document.6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3" y="594"/>
                              <a:ext cx="4551" cy="28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576" name="Line 12"/>
                <p:cNvSpPr>
                  <a:spLocks noChangeShapeType="1"/>
                </p:cNvSpPr>
                <p:nvPr/>
              </p:nvSpPr>
              <p:spPr bwMode="auto">
                <a:xfrm>
                  <a:off x="2928" y="672"/>
                  <a:ext cx="0" cy="2544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908" y="3161"/>
                  <a:ext cx="552" cy="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2400" b="0"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3578" name="Rectangle 14"/>
                <p:cNvSpPr>
                  <a:spLocks noChangeArrowheads="1"/>
                </p:cNvSpPr>
                <p:nvPr/>
              </p:nvSpPr>
              <p:spPr bwMode="auto">
                <a:xfrm>
                  <a:off x="4835" y="3160"/>
                  <a:ext cx="552" cy="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2400" b="0"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graphicFrame>
              <p:nvGraphicFramePr>
                <p:cNvPr id="23579" name="Object 15"/>
                <p:cNvGraphicFramePr>
                  <a:graphicFrameLocks/>
                </p:cNvGraphicFramePr>
                <p:nvPr/>
              </p:nvGraphicFramePr>
              <p:xfrm>
                <a:off x="1861" y="225"/>
                <a:ext cx="539" cy="3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31" name="Equation" r:id="rId19" imgW="330057" imgH="190417" progId="Equation.2">
                        <p:embed/>
                      </p:oleObj>
                    </mc:Choice>
                    <mc:Fallback>
                      <p:oleObj name="Equation" r:id="rId19" imgW="330057" imgH="190417" progId="Equation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61" y="225"/>
                              <a:ext cx="539" cy="3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3573" name="Line 16"/>
              <p:cNvSpPr>
                <a:spLocks noChangeShapeType="1"/>
              </p:cNvSpPr>
              <p:nvPr/>
            </p:nvSpPr>
            <p:spPr bwMode="auto">
              <a:xfrm>
                <a:off x="576" y="3302"/>
                <a:ext cx="417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Line 17"/>
              <p:cNvSpPr>
                <a:spLocks noChangeShapeType="1"/>
              </p:cNvSpPr>
              <p:nvPr/>
            </p:nvSpPr>
            <p:spPr bwMode="auto">
              <a:xfrm flipV="1">
                <a:off x="1901" y="629"/>
                <a:ext cx="0" cy="268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3563" name="Object 18"/>
            <p:cNvGraphicFramePr>
              <a:graphicFrameLocks/>
            </p:cNvGraphicFramePr>
            <p:nvPr/>
          </p:nvGraphicFramePr>
          <p:xfrm>
            <a:off x="3996" y="1344"/>
            <a:ext cx="40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2" name="文档" r:id="rId21" imgW="152517" imgH="180855" progId="Word.Document.8">
                    <p:embed/>
                  </p:oleObj>
                </mc:Choice>
                <mc:Fallback>
                  <p:oleObj name="文档" r:id="rId21" imgW="152517" imgH="180855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1344"/>
                          <a:ext cx="40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9"/>
            <p:cNvGraphicFramePr>
              <a:graphicFrameLocks/>
            </p:cNvGraphicFramePr>
            <p:nvPr/>
          </p:nvGraphicFramePr>
          <p:xfrm>
            <a:off x="3420" y="144"/>
            <a:ext cx="38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3" name="文档" r:id="rId23" imgW="600079" imgH="552554" progId="Word.Document.8">
                    <p:embed/>
                  </p:oleObj>
                </mc:Choice>
                <mc:Fallback>
                  <p:oleObj name="文档" r:id="rId23" imgW="600079" imgH="552554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" y="144"/>
                          <a:ext cx="38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Line 20"/>
            <p:cNvSpPr>
              <a:spLocks noChangeShapeType="1"/>
            </p:cNvSpPr>
            <p:nvPr/>
          </p:nvSpPr>
          <p:spPr bwMode="auto">
            <a:xfrm>
              <a:off x="3852" y="306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66" name="Group 21"/>
            <p:cNvGrpSpPr>
              <a:grpSpLocks/>
            </p:cNvGrpSpPr>
            <p:nvPr/>
          </p:nvGrpSpPr>
          <p:grpSpPr bwMode="auto">
            <a:xfrm>
              <a:off x="3128" y="1008"/>
              <a:ext cx="436" cy="192"/>
              <a:chOff x="2924" y="1008"/>
              <a:chExt cx="436" cy="192"/>
            </a:xfrm>
          </p:grpSpPr>
          <p:graphicFrame>
            <p:nvGraphicFramePr>
              <p:cNvPr id="23570" name="Object 22"/>
              <p:cNvGraphicFramePr>
                <a:graphicFrameLocks noChangeAspect="1"/>
              </p:cNvGraphicFramePr>
              <p:nvPr/>
            </p:nvGraphicFramePr>
            <p:xfrm>
              <a:off x="2924" y="1008"/>
              <a:ext cx="388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34" name="公式" r:id="rId25" imgW="562017" imgH="104734" progId="Equation.3">
                      <p:embed/>
                    </p:oleObj>
                  </mc:Choice>
                  <mc:Fallback>
                    <p:oleObj name="公式" r:id="rId25" imgW="562017" imgH="1047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4" y="1008"/>
                            <a:ext cx="388" cy="1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1" name="Line 23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67" name="Group 24"/>
            <p:cNvGrpSpPr>
              <a:grpSpLocks/>
            </p:cNvGrpSpPr>
            <p:nvPr/>
          </p:nvGrpSpPr>
          <p:grpSpPr bwMode="auto">
            <a:xfrm>
              <a:off x="4565" y="960"/>
              <a:ext cx="391" cy="240"/>
              <a:chOff x="4361" y="960"/>
              <a:chExt cx="391" cy="240"/>
            </a:xfrm>
          </p:grpSpPr>
          <p:graphicFrame>
            <p:nvGraphicFramePr>
              <p:cNvPr id="23568" name="Object 25"/>
              <p:cNvGraphicFramePr>
                <a:graphicFrameLocks noChangeAspect="1"/>
              </p:cNvGraphicFramePr>
              <p:nvPr/>
            </p:nvGraphicFramePr>
            <p:xfrm>
              <a:off x="4361" y="960"/>
              <a:ext cx="391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35" name="公式" r:id="rId27" imgW="562017" imgH="123900" progId="Equation.3">
                      <p:embed/>
                    </p:oleObj>
                  </mc:Choice>
                  <mc:Fallback>
                    <p:oleObj name="公式" r:id="rId27" imgW="562017" imgH="123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960"/>
                            <a:ext cx="391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9" name="Line 26"/>
              <p:cNvSpPr>
                <a:spLocks noChangeShapeType="1"/>
              </p:cNvSpPr>
              <p:nvPr/>
            </p:nvSpPr>
            <p:spPr bwMode="auto">
              <a:xfrm flipH="1">
                <a:off x="4512" y="105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995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/>
          </p:cNvGraphicFramePr>
          <p:nvPr/>
        </p:nvGraphicFramePr>
        <p:xfrm>
          <a:off x="1042988" y="1125538"/>
          <a:ext cx="45370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文档" r:id="rId3" imgW="2030526" imgH="512086" progId="Word.Document.8">
                  <p:embed/>
                </p:oleObj>
              </mc:Choice>
              <mc:Fallback>
                <p:oleObj name="文档" r:id="rId3" imgW="2030526" imgH="512086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453707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15364" name="Object 10"/>
          <p:cNvGraphicFramePr>
            <a:graphicFrameLocks noChangeAspect="1"/>
          </p:cNvGraphicFramePr>
          <p:nvPr/>
        </p:nvGraphicFramePr>
        <p:xfrm>
          <a:off x="1692275" y="2565400"/>
          <a:ext cx="611981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5" imgW="2032000" imgH="546100" progId="Equation.DSMT4">
                  <p:embed/>
                </p:oleObj>
              </mc:Choice>
              <mc:Fallback>
                <p:oleObj name="Equation" r:id="rId5" imgW="2032000" imgH="546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611981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/>
          </p:cNvGraphicFramePr>
          <p:nvPr/>
        </p:nvGraphicFramePr>
        <p:xfrm>
          <a:off x="684213" y="404813"/>
          <a:ext cx="69119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文档" r:id="rId3" imgW="3344696" imgH="608305" progId="Word.Document.8">
                  <p:embed/>
                </p:oleObj>
              </mc:Choice>
              <mc:Fallback>
                <p:oleObj name="文档" r:id="rId3" imgW="3344696" imgH="60830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4813"/>
                        <a:ext cx="69119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4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1547813" y="1196975"/>
          <a:ext cx="374332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5" imgW="1244600" imgH="533400" progId="Equation.DSMT4">
                  <p:embed/>
                </p:oleObj>
              </mc:Choice>
              <mc:Fallback>
                <p:oleObj name="Equation" r:id="rId5" imgW="1244600" imgH="533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374332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5"/>
          <p:cNvGraphicFramePr>
            <a:graphicFrameLocks/>
          </p:cNvGraphicFramePr>
          <p:nvPr/>
        </p:nvGraphicFramePr>
        <p:xfrm>
          <a:off x="827088" y="3213100"/>
          <a:ext cx="67691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文档" r:id="rId7" imgW="3335405" imgH="617675" progId="Word.Document.8">
                  <p:embed/>
                </p:oleObj>
              </mc:Choice>
              <mc:Fallback>
                <p:oleObj name="文档" r:id="rId7" imgW="3335405" imgH="617675" progId="Word.Document.8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67691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2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/>
        </p:nvGraphicFramePr>
        <p:xfrm>
          <a:off x="1908175" y="4221163"/>
          <a:ext cx="45354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9" imgW="1422400" imgH="469900" progId="Equation.DSMT4">
                  <p:embed/>
                </p:oleObj>
              </mc:Choice>
              <mc:Fallback>
                <p:oleObj name="Equation" r:id="rId9" imgW="1422400" imgH="469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453548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350" y="6350"/>
            <a:ext cx="9129713" cy="6843713"/>
            <a:chOff x="4" y="4"/>
            <a:chExt cx="5751" cy="4311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4" y="4"/>
              <a:ext cx="5751" cy="4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ea typeface="黑体" panose="02010609060101010101" pitchFamily="49" charset="-122"/>
              </a:endParaRPr>
            </a:p>
          </p:txBody>
        </p:sp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1190" y="308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0"/>
            </a:p>
          </p:txBody>
        </p:sp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95" y="255"/>
              <a:ext cx="4898" cy="3355"/>
              <a:chOff x="816" y="1344"/>
              <a:chExt cx="4183" cy="2799"/>
            </a:xfrm>
          </p:grpSpPr>
          <p:grpSp>
            <p:nvGrpSpPr>
              <p:cNvPr id="17418" name="Group 6"/>
              <p:cNvGrpSpPr>
                <a:grpSpLocks/>
              </p:cNvGrpSpPr>
              <p:nvPr/>
            </p:nvGrpSpPr>
            <p:grpSpPr bwMode="auto">
              <a:xfrm>
                <a:off x="816" y="1344"/>
                <a:ext cx="4183" cy="2799"/>
                <a:chOff x="825" y="1329"/>
                <a:chExt cx="4183" cy="2799"/>
              </a:xfrm>
            </p:grpSpPr>
            <p:grpSp>
              <p:nvGrpSpPr>
                <p:cNvPr id="17423" name="Group 7"/>
                <p:cNvGrpSpPr>
                  <a:grpSpLocks/>
                </p:cNvGrpSpPr>
                <p:nvPr/>
              </p:nvGrpSpPr>
              <p:grpSpPr bwMode="auto">
                <a:xfrm>
                  <a:off x="825" y="1440"/>
                  <a:ext cx="4183" cy="2688"/>
                  <a:chOff x="825" y="1440"/>
                  <a:chExt cx="4183" cy="2688"/>
                </a:xfrm>
              </p:grpSpPr>
              <p:graphicFrame>
                <p:nvGraphicFramePr>
                  <p:cNvPr id="17427" name="Object 8"/>
                  <p:cNvGraphicFramePr>
                    <a:graphicFrameLocks/>
                  </p:cNvGraphicFramePr>
                  <p:nvPr/>
                </p:nvGraphicFramePr>
                <p:xfrm>
                  <a:off x="825" y="1554"/>
                  <a:ext cx="4183" cy="25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50" name="文" r:id="rId3" imgW="2857143" imgH="1761905" progId="Word.Document.6">
                          <p:embed/>
                        </p:oleObj>
                      </mc:Choice>
                      <mc:Fallback>
                        <p:oleObj name="文" r:id="rId3" imgW="2857143" imgH="1761905" progId="Word.Document.6">
                          <p:embed/>
                          <p:pic>
                            <p:nvPicPr>
                              <p:cNvPr id="0" name="Object 8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5" y="1554"/>
                                <a:ext cx="4183" cy="257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7428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792"/>
                    <a:ext cx="3695" cy="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9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440"/>
                    <a:ext cx="0" cy="2496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24" name="Rectangle 11"/>
                <p:cNvSpPr>
                  <a:spLocks noChangeArrowheads="1"/>
                </p:cNvSpPr>
                <p:nvPr/>
              </p:nvSpPr>
              <p:spPr bwMode="auto">
                <a:xfrm>
                  <a:off x="2726" y="3876"/>
                  <a:ext cx="181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0"/>
                    <a:t>0</a:t>
                  </a:r>
                </a:p>
              </p:txBody>
            </p:sp>
            <p:sp>
              <p:nvSpPr>
                <p:cNvPr id="17425" name="Rectangle 12"/>
                <p:cNvSpPr>
                  <a:spLocks noChangeArrowheads="1"/>
                </p:cNvSpPr>
                <p:nvPr/>
              </p:nvSpPr>
              <p:spPr bwMode="auto">
                <a:xfrm>
                  <a:off x="4790" y="3686"/>
                  <a:ext cx="181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0"/>
                    <a:t>x</a:t>
                  </a:r>
                </a:p>
              </p:txBody>
            </p:sp>
            <p:graphicFrame>
              <p:nvGraphicFramePr>
                <p:cNvPr id="17426" name="Object 13"/>
                <p:cNvGraphicFramePr>
                  <a:graphicFrameLocks/>
                </p:cNvGraphicFramePr>
                <p:nvPr/>
              </p:nvGraphicFramePr>
              <p:xfrm>
                <a:off x="3013" y="1329"/>
                <a:ext cx="443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51" name="Equation" r:id="rId5" imgW="330057" imgH="190417" progId="Equation.2">
                        <p:embed/>
                      </p:oleObj>
                    </mc:Choice>
                    <mc:Fallback>
                      <p:oleObj name="Equation" r:id="rId5" imgW="330057" imgH="190417" progId="Equation.2">
                        <p:embed/>
                        <p:pic>
                          <p:nvPicPr>
                            <p:cNvPr id="0" name="Object 1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13" y="1329"/>
                              <a:ext cx="443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>
                                        <a:alpha val="74997"/>
                                      </a:scheme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419" name="Line 14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0" name="Line 15"/>
              <p:cNvSpPr>
                <a:spLocks noChangeShapeType="1"/>
              </p:cNvSpPr>
              <p:nvPr/>
            </p:nvSpPr>
            <p:spPr bwMode="auto">
              <a:xfrm>
                <a:off x="1920" y="3312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1" name="Text Box 16"/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36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/>
                  <a:t>-x</a:t>
                </a:r>
              </a:p>
            </p:txBody>
          </p:sp>
          <p:sp>
            <p:nvSpPr>
              <p:cNvPr id="17422" name="Text Box 17"/>
              <p:cNvSpPr txBox="1">
                <a:spLocks noChangeArrowheads="1"/>
              </p:cNvSpPr>
              <p:nvPr/>
            </p:nvSpPr>
            <p:spPr bwMode="auto">
              <a:xfrm>
                <a:off x="3792" y="3744"/>
                <a:ext cx="18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/>
                  <a:t>x</a:t>
                </a:r>
              </a:p>
            </p:txBody>
          </p:sp>
        </p:grpSp>
        <p:graphicFrame>
          <p:nvGraphicFramePr>
            <p:cNvPr id="17414" name="Object 18"/>
            <p:cNvGraphicFramePr>
              <a:graphicFrameLocks noChangeAspect="1"/>
            </p:cNvGraphicFramePr>
            <p:nvPr/>
          </p:nvGraphicFramePr>
          <p:xfrm>
            <a:off x="476" y="2205"/>
            <a:ext cx="99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公式" r:id="rId7" imgW="444307" imgH="203112" progId="Equation.3">
                    <p:embed/>
                  </p:oleObj>
                </mc:Choice>
                <mc:Fallback>
                  <p:oleObj name="公式" r:id="rId7" imgW="444307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205"/>
                          <a:ext cx="990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Line 19"/>
            <p:cNvSpPr>
              <a:spLocks noChangeShapeType="1"/>
            </p:cNvSpPr>
            <p:nvPr/>
          </p:nvSpPr>
          <p:spPr bwMode="auto">
            <a:xfrm>
              <a:off x="1026" y="2671"/>
              <a:ext cx="449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6" name="Object 20"/>
            <p:cNvGraphicFramePr>
              <a:graphicFrameLocks noChangeAspect="1"/>
            </p:cNvGraphicFramePr>
            <p:nvPr/>
          </p:nvGraphicFramePr>
          <p:xfrm>
            <a:off x="4195" y="2115"/>
            <a:ext cx="104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公式" r:id="rId9" imgW="533169" imgH="203112" progId="Equation.3">
                    <p:embed/>
                  </p:oleObj>
                </mc:Choice>
                <mc:Fallback>
                  <p:oleObj name="公式" r:id="rId9" imgW="533169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115"/>
                          <a:ext cx="104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Line 21"/>
            <p:cNvSpPr>
              <a:spLocks noChangeShapeType="1"/>
            </p:cNvSpPr>
            <p:nvPr/>
          </p:nvSpPr>
          <p:spPr bwMode="auto">
            <a:xfrm flipH="1">
              <a:off x="4061" y="2556"/>
              <a:ext cx="506" cy="5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350" y="6350"/>
            <a:ext cx="9129713" cy="684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18435" name="Object 3"/>
          <p:cNvGraphicFramePr>
            <a:graphicFrameLocks/>
          </p:cNvGraphicFramePr>
          <p:nvPr/>
        </p:nvGraphicFramePr>
        <p:xfrm>
          <a:off x="549275" y="401638"/>
          <a:ext cx="8594725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文档" r:id="rId3" imgW="4172077" imgH="791373" progId="Word.Document.8">
                  <p:embed/>
                </p:oleObj>
              </mc:Choice>
              <mc:Fallback>
                <p:oleObj name="文档" r:id="rId3" imgW="4172077" imgH="791373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01638"/>
                        <a:ext cx="8594725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709613" y="2108200"/>
            <a:ext cx="8432800" cy="4576763"/>
            <a:chOff x="447" y="1328"/>
            <a:chExt cx="5312" cy="2883"/>
          </a:xfrm>
        </p:grpSpPr>
        <p:graphicFrame>
          <p:nvGraphicFramePr>
            <p:cNvPr id="18437" name="Object 6"/>
            <p:cNvGraphicFramePr>
              <a:graphicFrameLocks/>
            </p:cNvGraphicFramePr>
            <p:nvPr/>
          </p:nvGraphicFramePr>
          <p:xfrm>
            <a:off x="447" y="1328"/>
            <a:ext cx="531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name="文档" r:id="rId5" imgW="5275580" imgH="497840" progId="Word.Document.6">
                    <p:embed/>
                  </p:oleObj>
                </mc:Choice>
                <mc:Fallback>
                  <p:oleObj name="文档" r:id="rId5" imgW="5275580" imgH="497840" progId="Word.Document.6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1328"/>
                          <a:ext cx="531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38" name="Group 7"/>
            <p:cNvGrpSpPr>
              <a:grpSpLocks/>
            </p:cNvGrpSpPr>
            <p:nvPr/>
          </p:nvGrpSpPr>
          <p:grpSpPr bwMode="auto">
            <a:xfrm>
              <a:off x="1113" y="1421"/>
              <a:ext cx="4033" cy="2790"/>
              <a:chOff x="1113" y="1421"/>
              <a:chExt cx="4033" cy="2790"/>
            </a:xfrm>
          </p:grpSpPr>
          <p:graphicFrame>
            <p:nvGraphicFramePr>
              <p:cNvPr id="18439" name="Object 8"/>
              <p:cNvGraphicFramePr>
                <a:graphicFrameLocks/>
              </p:cNvGraphicFramePr>
              <p:nvPr/>
            </p:nvGraphicFramePr>
            <p:xfrm>
              <a:off x="1113" y="1680"/>
              <a:ext cx="4023" cy="2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9" name="文档" r:id="rId7" imgW="2857143" imgH="1761905" progId="Word.Document.6">
                      <p:embed/>
                    </p:oleObj>
                  </mc:Choice>
                  <mc:Fallback>
                    <p:oleObj name="文档" r:id="rId7" imgW="2857143" imgH="1761905" progId="Word.Document.6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3" y="1680"/>
                            <a:ext cx="4023" cy="24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0" name="Line 9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74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1" name="Line 10"/>
              <p:cNvSpPr>
                <a:spLocks noChangeShapeType="1"/>
              </p:cNvSpPr>
              <p:nvPr/>
            </p:nvSpPr>
            <p:spPr bwMode="auto">
              <a:xfrm flipV="1">
                <a:off x="3120" y="1488"/>
                <a:ext cx="0" cy="24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42" name="Object 11"/>
              <p:cNvGraphicFramePr>
                <a:graphicFrameLocks/>
              </p:cNvGraphicFramePr>
              <p:nvPr/>
            </p:nvGraphicFramePr>
            <p:xfrm>
              <a:off x="3197" y="1421"/>
              <a:ext cx="547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0" name="Equation" r:id="rId9" imgW="355292" imgH="203024" progId="Equation.2">
                      <p:embed/>
                    </p:oleObj>
                  </mc:Choice>
                  <mc:Fallback>
                    <p:oleObj name="Equation" r:id="rId9" imgW="355292" imgH="203024" progId="Equation.2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7" y="1421"/>
                            <a:ext cx="547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3" name="Rectangle 12"/>
              <p:cNvSpPr>
                <a:spLocks noChangeArrowheads="1"/>
              </p:cNvSpPr>
              <p:nvPr/>
            </p:nvSpPr>
            <p:spPr bwMode="auto">
              <a:xfrm>
                <a:off x="2976" y="3923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/>
                  <a:t>0</a:t>
                </a:r>
              </a:p>
            </p:txBody>
          </p:sp>
          <p:sp>
            <p:nvSpPr>
              <p:cNvPr id="18444" name="Rectangle 13"/>
              <p:cNvSpPr>
                <a:spLocks noChangeArrowheads="1"/>
              </p:cNvSpPr>
              <p:nvPr/>
            </p:nvSpPr>
            <p:spPr bwMode="auto">
              <a:xfrm>
                <a:off x="4934" y="39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/>
                  <a:t>x</a:t>
                </a:r>
              </a:p>
            </p:txBody>
          </p:sp>
          <p:sp>
            <p:nvSpPr>
              <p:cNvPr id="18445" name="Line 14"/>
              <p:cNvSpPr>
                <a:spLocks noChangeShapeType="1"/>
              </p:cNvSpPr>
              <p:nvPr/>
            </p:nvSpPr>
            <p:spPr bwMode="auto">
              <a:xfrm>
                <a:off x="3168" y="1762"/>
                <a:ext cx="1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6" name="Rectangle 15"/>
              <p:cNvSpPr>
                <a:spLocks noChangeArrowheads="1"/>
              </p:cNvSpPr>
              <p:nvPr/>
            </p:nvSpPr>
            <p:spPr bwMode="auto">
              <a:xfrm>
                <a:off x="2726" y="2702"/>
                <a:ext cx="3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/>
                  <a:t>0 . 5</a:t>
                </a:r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755650" y="765175"/>
          <a:ext cx="6572250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2006600" imgH="1295400" progId="Equation.DSMT4">
                  <p:embed/>
                </p:oleObj>
              </mc:Choice>
              <mc:Fallback>
                <p:oleObj name="Equation" r:id="rId3" imgW="2006600" imgH="1295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6572250" cy="417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hlinkClick r:id="rId3" action="ppaction://hlinksldjump"/>
          </p:cNvPr>
          <p:cNvGraphicFramePr>
            <a:graphicFrameLocks/>
          </p:cNvGraphicFramePr>
          <p:nvPr/>
        </p:nvGraphicFramePr>
        <p:xfrm>
          <a:off x="544513" y="261938"/>
          <a:ext cx="77501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Document" r:id="rId5" imgW="4200426" imgH="980861" progId="Word.Document.8">
                  <p:embed/>
                </p:oleObj>
              </mc:Choice>
              <mc:Fallback>
                <p:oleObj name="Document" r:id="rId5" imgW="4200426" imgH="98086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61938"/>
                        <a:ext cx="775017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42875" y="2392363"/>
            <a:ext cx="1692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黑体" panose="02010609060101010101" pitchFamily="49" charset="-122"/>
              </a:rPr>
              <a:t>证明：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403350" y="2133600"/>
          <a:ext cx="65532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7" imgW="2908300" imgH="546100" progId="Equation.DSMT4">
                  <p:embed/>
                </p:oleObj>
              </mc:Choice>
              <mc:Fallback>
                <p:oleObj name="Equation" r:id="rId7" imgW="2908300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65532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051050" y="3933825"/>
          <a:ext cx="20891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9" imgW="895238" imgH="171283" progId="Equation.DSMT4">
                  <p:embed/>
                </p:oleObj>
              </mc:Choice>
              <mc:Fallback>
                <p:oleObj name="Equation" r:id="rId9" imgW="895238" imgH="17128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20891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4284663" y="3644900"/>
          <a:ext cx="30241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11" imgW="1180588" imgH="533169" progId="Equation.DSMT4">
                  <p:embed/>
                </p:oleObj>
              </mc:Choice>
              <mc:Fallback>
                <p:oleObj name="Equation" r:id="rId11" imgW="1180588" imgH="53316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644900"/>
                        <a:ext cx="3024187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2268538" y="5084763"/>
          <a:ext cx="21605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3" imgW="888614" imgH="444307" progId="Equation.DSMT4">
                  <p:embed/>
                </p:oleObj>
              </mc:Choice>
              <mc:Fallback>
                <p:oleObj name="Equation" r:id="rId13" imgW="888614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84763"/>
                        <a:ext cx="216058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>
            <a:hlinkClick r:id="rId3" action="ppaction://hlinksldjump"/>
          </p:cNvPr>
          <p:cNvGraphicFramePr>
            <a:graphicFrameLocks/>
          </p:cNvGraphicFramePr>
          <p:nvPr/>
        </p:nvGraphicFramePr>
        <p:xfrm>
          <a:off x="539750" y="1693863"/>
          <a:ext cx="8213725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5" imgW="4562340" imgH="1124043" progId="Word.Document.8">
                  <p:embed/>
                </p:oleObj>
              </mc:Choice>
              <mc:Fallback>
                <p:oleObj name="Document" r:id="rId5" imgW="4562340" imgH="1124043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93863"/>
                        <a:ext cx="8213725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839740"/>
              </p:ext>
            </p:extLst>
          </p:nvPr>
        </p:nvGraphicFramePr>
        <p:xfrm>
          <a:off x="461168" y="272257"/>
          <a:ext cx="7915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4" imgW="3781227" imgH="314464" progId="Word.Document.8">
                  <p:embed/>
                </p:oleObj>
              </mc:Choice>
              <mc:Fallback>
                <p:oleObj name="Document" r:id="rId4" imgW="3781227" imgH="314464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" y="272257"/>
                        <a:ext cx="7915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3"/>
          <p:cNvGraphicFramePr>
            <a:graphicFrameLocks noChangeAspect="1"/>
          </p:cNvGraphicFramePr>
          <p:nvPr/>
        </p:nvGraphicFramePr>
        <p:xfrm>
          <a:off x="842963" y="979488"/>
          <a:ext cx="5484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6" imgW="2514600" imgH="330200" progId="Equation.DSMT4">
                  <p:embed/>
                </p:oleObj>
              </mc:Choice>
              <mc:Fallback>
                <p:oleObj name="Equation" r:id="rId6" imgW="2514600" imgH="330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979488"/>
                        <a:ext cx="54848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"/>
          <p:cNvGraphicFramePr>
            <a:graphicFrameLocks noChangeAspect="1"/>
          </p:cNvGraphicFramePr>
          <p:nvPr/>
        </p:nvGraphicFramePr>
        <p:xfrm>
          <a:off x="836613" y="1687513"/>
          <a:ext cx="30194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8" imgW="1384300" imgH="304800" progId="Equation.DSMT4">
                  <p:embed/>
                </p:oleObj>
              </mc:Choice>
              <mc:Fallback>
                <p:oleObj name="Equation" r:id="rId8" imgW="1384300" imgH="304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687513"/>
                        <a:ext cx="301942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6"/>
          <p:cNvGraphicFramePr>
            <a:graphicFrameLocks noChangeAspect="1"/>
          </p:cNvGraphicFramePr>
          <p:nvPr/>
        </p:nvGraphicFramePr>
        <p:xfrm>
          <a:off x="836613" y="2476500"/>
          <a:ext cx="58451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0" imgW="2882900" imgH="342900" progId="Equation.DSMT4">
                  <p:embed/>
                </p:oleObj>
              </mc:Choice>
              <mc:Fallback>
                <p:oleObj name="Equation" r:id="rId10" imgW="2882900" imgH="3429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476500"/>
                        <a:ext cx="58451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7"/>
          <p:cNvGraphicFramePr>
            <a:graphicFrameLocks noChangeAspect="1"/>
          </p:cNvGraphicFramePr>
          <p:nvPr/>
        </p:nvGraphicFramePr>
        <p:xfrm>
          <a:off x="993775" y="3287713"/>
          <a:ext cx="1647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2" imgW="812447" imgH="203112" progId="Equation.DSMT4">
                  <p:embed/>
                </p:oleObj>
              </mc:Choice>
              <mc:Fallback>
                <p:oleObj name="Equation" r:id="rId12" imgW="812447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287713"/>
                        <a:ext cx="16478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962025" y="5408613"/>
            <a:ext cx="8434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3:</a:t>
            </a:r>
            <a:r>
              <a:rPr lang="en-US" altLang="zh-CN" sz="2800">
                <a:ea typeface="黑体" panose="02010609060101010101" pitchFamily="49" charset="-122"/>
              </a:rPr>
              <a:t>  </a:t>
            </a:r>
            <a:r>
              <a:rPr lang="zh-CN" altLang="en-US" sz="2800">
                <a:latin typeface="宋体" panose="02010600030101010101" pitchFamily="2" charset="-122"/>
              </a:rPr>
              <a:t>连续型</a:t>
            </a:r>
            <a:r>
              <a:rPr lang="en-US" altLang="zh-CN" sz="2800">
                <a:latin typeface="宋体" panose="02010600030101010101" pitchFamily="2" charset="-122"/>
              </a:rPr>
              <a:t>r.v.</a:t>
            </a:r>
            <a:r>
              <a:rPr lang="zh-CN" altLang="en-US" sz="2800">
                <a:latin typeface="宋体" panose="02010600030101010101" pitchFamily="2" charset="-122"/>
              </a:rPr>
              <a:t>在计算概率时可不区分开、闭区间 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931863" y="3836988"/>
            <a:ext cx="7129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0"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zh-CN" altLang="en-US" sz="2800">
                <a:latin typeface="Arial" panose="020B0604020202020204" pitchFamily="34" charset="0"/>
              </a:rPr>
              <a:t>连续型随机变量的分布函数是连续的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962025" y="4621213"/>
            <a:ext cx="691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0"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zh-CN" altLang="en-US" sz="2800">
                <a:latin typeface="Arial" panose="020B0604020202020204" pitchFamily="34" charset="0"/>
              </a:rPr>
              <a:t>连续型随机变量在单点的概率为</a:t>
            </a:r>
            <a:r>
              <a:rPr kumimoji="0" lang="en-US" altLang="zh-CN" sz="2800"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5"/>
          <p:cNvGraphicFramePr>
            <a:graphicFrameLocks/>
          </p:cNvGraphicFramePr>
          <p:nvPr/>
        </p:nvGraphicFramePr>
        <p:xfrm>
          <a:off x="465138" y="823913"/>
          <a:ext cx="83788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Document" r:id="rId4" imgW="3895796" imgH="314464" progId="Word.Document.8">
                  <p:embed/>
                </p:oleObj>
              </mc:Choice>
              <mc:Fallback>
                <p:oleObj name="Document" r:id="rId4" imgW="3895796" imgH="31446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823913"/>
                        <a:ext cx="83788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/>
          </p:cNvGraphicFramePr>
          <p:nvPr/>
        </p:nvGraphicFramePr>
        <p:xfrm>
          <a:off x="658813" y="1724025"/>
          <a:ext cx="13954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Document" r:id="rId7" imgW="611224" imgH="334154" progId="Word.Document.8">
                  <p:embed/>
                </p:oleObj>
              </mc:Choice>
              <mc:Fallback>
                <p:oleObj name="Document" r:id="rId7" imgW="611224" imgH="33415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24025"/>
                        <a:ext cx="13954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054100" y="3165475"/>
          <a:ext cx="32623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9" imgW="1435100" imgH="228600" progId="Equation.DSMT4">
                  <p:embed/>
                </p:oleObj>
              </mc:Choice>
              <mc:Fallback>
                <p:oleObj name="Equation" r:id="rId9" imgW="1435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165475"/>
                        <a:ext cx="32623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510088" y="3165475"/>
          <a:ext cx="36004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11" imgW="1676400" imgH="228600" progId="Equation.DSMT4">
                  <p:embed/>
                </p:oleObj>
              </mc:Choice>
              <mc:Fallback>
                <p:oleObj name="Equation" r:id="rId11" imgW="1676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165475"/>
                        <a:ext cx="36004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125538" y="4102100"/>
          <a:ext cx="4818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13" imgW="2235200" imgH="190500" progId="Equation.DSMT4">
                  <p:embed/>
                </p:oleObj>
              </mc:Choice>
              <mc:Fallback>
                <p:oleObj name="Equation" r:id="rId13" imgW="22352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102100"/>
                        <a:ext cx="48180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4367213" y="1725613"/>
          <a:ext cx="38290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15" imgW="1726451" imgH="444307" progId="Equation.DSMT4">
                  <p:embed/>
                </p:oleObj>
              </mc:Choice>
              <mc:Fallback>
                <p:oleObj name="Equation" r:id="rId15" imgW="1726451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725613"/>
                        <a:ext cx="382905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1774825" y="2014538"/>
          <a:ext cx="237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17" imgW="1104900" imgH="228600" progId="Equation.DSMT4">
                  <p:embed/>
                </p:oleObj>
              </mc:Choice>
              <mc:Fallback>
                <p:oleObj name="Equation" r:id="rId17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014538"/>
                        <a:ext cx="2374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50813" y="512763"/>
          <a:ext cx="8699500" cy="413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4356100" imgH="2070100" progId="Equation.DSMT4">
                  <p:embed/>
                </p:oleObj>
              </mc:Choice>
              <mc:Fallback>
                <p:oleObj name="Equation" r:id="rId3" imgW="4356100" imgH="207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512763"/>
                        <a:ext cx="8699500" cy="413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684213" y="260350"/>
          <a:ext cx="3095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1384300" imgH="241300" progId="Equation.DSMT4">
                  <p:embed/>
                </p:oleObj>
              </mc:Choice>
              <mc:Fallback>
                <p:oleObj name="Equation" r:id="rId3" imgW="13843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30956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338263" y="981075"/>
          <a:ext cx="6634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3683000" imgH="444500" progId="Equation.DSMT4">
                  <p:embed/>
                </p:oleObj>
              </mc:Choice>
              <mc:Fallback>
                <p:oleObj name="Equation" r:id="rId5" imgW="36830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981075"/>
                        <a:ext cx="6634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124075" y="1797050"/>
          <a:ext cx="61325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7" imgW="3314700" imgH="444500" progId="Equation.DSMT4">
                  <p:embed/>
                </p:oleObj>
              </mc:Choice>
              <mc:Fallback>
                <p:oleObj name="Equation" r:id="rId7" imgW="33147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97050"/>
                        <a:ext cx="61325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139825" y="3068638"/>
          <a:ext cx="68183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9" imgW="3797300" imgH="444500" progId="Equation.DSMT4">
                  <p:embed/>
                </p:oleObj>
              </mc:Choice>
              <mc:Fallback>
                <p:oleObj name="Equation" r:id="rId9" imgW="37973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068638"/>
                        <a:ext cx="68183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520825" y="2592388"/>
          <a:ext cx="20875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1" imgW="1002865" imgH="228501" progId="Equation.DSMT4">
                  <p:embed/>
                </p:oleObj>
              </mc:Choice>
              <mc:Fallback>
                <p:oleObj name="Equation" r:id="rId11" imgW="1002865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592388"/>
                        <a:ext cx="20875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474788" y="4652963"/>
          <a:ext cx="20415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13" imgW="1016000" imgH="228600" progId="Equation.DSMT4">
                  <p:embed/>
                </p:oleObj>
              </mc:Choice>
              <mc:Fallback>
                <p:oleObj name="Equation" r:id="rId13" imgW="10160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652963"/>
                        <a:ext cx="20415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519238" y="3824288"/>
          <a:ext cx="6273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5" imgW="3390900" imgH="444500" progId="Equation.DSMT4">
                  <p:embed/>
                </p:oleObj>
              </mc:Choice>
              <mc:Fallback>
                <p:oleObj name="Equation" r:id="rId15" imgW="33909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824288"/>
                        <a:ext cx="6273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3059113" y="549275"/>
          <a:ext cx="23764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609600" imgH="228600" progId="Equation.DSMT4">
                  <p:embed/>
                </p:oleObj>
              </mc:Choice>
              <mc:Fallback>
                <p:oleObj name="Equation" r:id="rId3" imgW="60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49275"/>
                        <a:ext cx="237648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682625" y="3644900"/>
          <a:ext cx="7416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3886200" imgH="228600" progId="Equation.DSMT4">
                  <p:embed/>
                </p:oleObj>
              </mc:Choice>
              <mc:Fallback>
                <p:oleObj name="Equation" r:id="rId5" imgW="3886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644900"/>
                        <a:ext cx="7416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611188" y="1989138"/>
          <a:ext cx="7343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7" imgW="3759200" imgH="228600" progId="Equation.DSMT4">
                  <p:embed/>
                </p:oleObj>
              </mc:Choice>
              <mc:Fallback>
                <p:oleObj name="Equation" r:id="rId7" imgW="3759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7343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611188" y="2781300"/>
          <a:ext cx="77041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9" imgW="3886200" imgH="228600" progId="Equation.DSMT4">
                  <p:embed/>
                </p:oleObj>
              </mc:Choice>
              <mc:Fallback>
                <p:oleObj name="Equation" r:id="rId9" imgW="3886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77041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704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指数分布</a:t>
            </a:r>
            <a:r>
              <a:rPr lang="zh-CN" altLang="en-US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Exponential Distribution</a:t>
            </a:r>
            <a:r>
              <a:rPr lang="zh-CN" altLang="en-US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68313" y="1125538"/>
          <a:ext cx="604996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文档" r:id="rId3" imgW="5338817" imgH="2376249" progId="Word.Document.8">
                  <p:embed/>
                </p:oleObj>
              </mc:Choice>
              <mc:Fallback>
                <p:oleObj name="文档" r:id="rId3" imgW="5338817" imgH="237624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6049962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/>
          </p:cNvGraphicFramePr>
          <p:nvPr/>
        </p:nvGraphicFramePr>
        <p:xfrm>
          <a:off x="684213" y="4292600"/>
          <a:ext cx="813593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文档" r:id="rId5" imgW="5181813" imgH="809579" progId="Word.Document.8">
                  <p:embed/>
                </p:oleObj>
              </mc:Choice>
              <mc:Fallback>
                <p:oleObj name="文档" r:id="rId5" imgW="5181813" imgH="809579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8135937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/>
          </p:cNvGraphicFramePr>
          <p:nvPr/>
        </p:nvGraphicFramePr>
        <p:xfrm>
          <a:off x="755650" y="2565400"/>
          <a:ext cx="7691438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文档" r:id="rId3" imgW="5275220" imgH="2401111" progId="Word.Document.8">
                  <p:embed/>
                </p:oleObj>
              </mc:Choice>
              <mc:Fallback>
                <p:oleObj name="文档" r:id="rId3" imgW="5275220" imgH="240111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7691438" cy="349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215"/>
          <p:cNvGraphicFramePr>
            <a:graphicFrameLocks noChangeAspect="1"/>
          </p:cNvGraphicFramePr>
          <p:nvPr/>
        </p:nvGraphicFramePr>
        <p:xfrm>
          <a:off x="539750" y="260350"/>
          <a:ext cx="55054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文档" r:id="rId5" imgW="4577183" imgH="2035808" progId="Word.Document.8">
                  <p:embed/>
                </p:oleObj>
              </mc:Choice>
              <mc:Fallback>
                <p:oleObj name="文档" r:id="rId5" imgW="4577183" imgH="2035808" progId="Word.Document.8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350"/>
                        <a:ext cx="55054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69875" y="0"/>
          <a:ext cx="77644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Document" r:id="rId4" imgW="7387152" imgH="2144352" progId="Word.Document.8">
                  <p:embed/>
                </p:oleObj>
              </mc:Choice>
              <mc:Fallback>
                <p:oleObj name="Document" r:id="rId4" imgW="7387152" imgH="21443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0"/>
                        <a:ext cx="7764463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484438" y="2852738"/>
          <a:ext cx="5235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6" imgW="2565400" imgH="266700" progId="Equation.DSMT4">
                  <p:embed/>
                </p:oleObj>
              </mc:Choice>
              <mc:Fallback>
                <p:oleObj name="Equation" r:id="rId6" imgW="2565400" imgH="266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52738"/>
                        <a:ext cx="5235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176338" y="2060575"/>
          <a:ext cx="16144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8" imgW="863225" imgH="228501" progId="Equation.DSMT4">
                  <p:embed/>
                </p:oleObj>
              </mc:Choice>
              <mc:Fallback>
                <p:oleObj name="Equation" r:id="rId8" imgW="863225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060575"/>
                        <a:ext cx="16144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250825" y="191611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黑体" panose="02010609060101010101" pitchFamily="49" charset="-122"/>
              </a:rPr>
              <a:t>证：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635375" y="4868863"/>
          <a:ext cx="43989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10" imgW="1930400" imgH="469900" progId="Equation.DSMT4">
                  <p:embed/>
                </p:oleObj>
              </mc:Choice>
              <mc:Fallback>
                <p:oleObj name="Equation" r:id="rId10" imgW="19304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868863"/>
                        <a:ext cx="43989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331913" y="4868863"/>
          <a:ext cx="22320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12" imgW="1066800" imgH="482600" progId="Equation.DSMT4">
                  <p:embed/>
                </p:oleObj>
              </mc:Choice>
              <mc:Fallback>
                <p:oleObj name="Equation" r:id="rId12" imgW="10668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22320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755650" y="3933825"/>
          <a:ext cx="32400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14" imgW="1498600" imgH="228600" progId="Equation.DSMT4">
                  <p:embed/>
                </p:oleObj>
              </mc:Choice>
              <mc:Fallback>
                <p:oleObj name="Equation" r:id="rId14" imgW="1498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32400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3995738" y="3644900"/>
          <a:ext cx="36718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16" imgW="1866900" imgH="482600" progId="Equation.DSMT4">
                  <p:embed/>
                </p:oleObj>
              </mc:Choice>
              <mc:Fallback>
                <p:oleObj name="Equation" r:id="rId16" imgW="18669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644900"/>
                        <a:ext cx="36718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827088" y="2924175"/>
          <a:ext cx="1657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18" imgW="800100" imgH="228600" progId="Equation.DSMT4">
                  <p:embed/>
                </p:oleObj>
              </mc:Choice>
              <mc:Fallback>
                <p:oleObj name="Equation" r:id="rId18" imgW="8001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1657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10"/>
          <p:cNvGraphicFramePr>
            <a:graphicFrameLocks noChangeAspect="1"/>
          </p:cNvGraphicFramePr>
          <p:nvPr/>
        </p:nvGraphicFramePr>
        <p:xfrm>
          <a:off x="495300" y="300038"/>
          <a:ext cx="761523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Document" r:id="rId4" imgW="3381481" imgH="470411" progId="Word.Document.8">
                  <p:embed/>
                </p:oleObj>
              </mc:Choice>
              <mc:Fallback>
                <p:oleObj name="Document" r:id="rId4" imgW="3381481" imgH="47041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00038"/>
                        <a:ext cx="761523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577975" y="4240213"/>
          <a:ext cx="79295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Document" r:id="rId7" imgW="3515793" imgH="236828" progId="Word.Document.8">
                  <p:embed/>
                </p:oleObj>
              </mc:Choice>
              <mc:Fallback>
                <p:oleObj name="Document" r:id="rId7" imgW="3515793" imgH="23682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240213"/>
                        <a:ext cx="79295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文本框 3"/>
          <p:cNvSpPr txBox="1">
            <a:spLocks noChangeArrowheads="1"/>
          </p:cNvSpPr>
          <p:nvPr/>
        </p:nvSpPr>
        <p:spPr bwMode="auto">
          <a:xfrm>
            <a:off x="495300" y="153035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29701" name="对象 5"/>
          <p:cNvGraphicFramePr>
            <a:graphicFrameLocks noChangeAspect="1"/>
          </p:cNvGraphicFramePr>
          <p:nvPr/>
        </p:nvGraphicFramePr>
        <p:xfrm>
          <a:off x="1682750" y="1501775"/>
          <a:ext cx="3000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9" imgW="1294838" imgH="215806" progId="Equation.DSMT4">
                  <p:embed/>
                </p:oleObj>
              </mc:Choice>
              <mc:Fallback>
                <p:oleObj name="Equation" r:id="rId9" imgW="1294838" imgH="21580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501775"/>
                        <a:ext cx="30003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7"/>
          <p:cNvGraphicFramePr>
            <a:graphicFrameLocks noChangeAspect="1"/>
          </p:cNvGraphicFramePr>
          <p:nvPr/>
        </p:nvGraphicFramePr>
        <p:xfrm>
          <a:off x="1762125" y="2165350"/>
          <a:ext cx="46561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11" imgW="1993035" imgH="215806" progId="Equation.DSMT4">
                  <p:embed/>
                </p:oleObj>
              </mc:Choice>
              <mc:Fallback>
                <p:oleObj name="Equation" r:id="rId11" imgW="1993035" imgH="215806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165350"/>
                        <a:ext cx="46561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8"/>
          <p:cNvGraphicFramePr>
            <a:graphicFrameLocks noChangeAspect="1"/>
          </p:cNvGraphicFramePr>
          <p:nvPr/>
        </p:nvGraphicFramePr>
        <p:xfrm>
          <a:off x="1647825" y="2713038"/>
          <a:ext cx="69834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13" imgW="3746500" imgH="431800" progId="Equation.DSMT4">
                  <p:embed/>
                </p:oleObj>
              </mc:Choice>
              <mc:Fallback>
                <p:oleObj name="Equation" r:id="rId13" imgW="37465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713038"/>
                        <a:ext cx="69834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9"/>
          <p:cNvGraphicFramePr>
            <a:graphicFrameLocks noChangeAspect="1"/>
          </p:cNvGraphicFramePr>
          <p:nvPr/>
        </p:nvGraphicFramePr>
        <p:xfrm>
          <a:off x="1763713" y="3635375"/>
          <a:ext cx="4614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15" imgW="2171700" imgH="203200" progId="Equation.DSMT4">
                  <p:embed/>
                </p:oleObj>
              </mc:Choice>
              <mc:Fallback>
                <p:oleObj name="Equation" r:id="rId15" imgW="2171700" imgH="203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35375"/>
                        <a:ext cx="46148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541463" y="4895850"/>
          <a:ext cx="65357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Document" r:id="rId18" imgW="2862552" imgH="269270" progId="Word.Document.8">
                  <p:embed/>
                </p:oleObj>
              </mc:Choice>
              <mc:Fallback>
                <p:oleObj name="Document" r:id="rId18" imgW="2862552" imgH="26927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4895850"/>
                        <a:ext cx="653573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13"/>
          <p:cNvGraphicFramePr>
            <a:graphicFrameLocks noChangeAspect="1"/>
          </p:cNvGraphicFramePr>
          <p:nvPr/>
        </p:nvGraphicFramePr>
        <p:xfrm>
          <a:off x="1541463" y="5545138"/>
          <a:ext cx="43211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20" imgW="2171700" imgH="228600" progId="Equation.DSMT4">
                  <p:embed/>
                </p:oleObj>
              </mc:Choice>
              <mc:Fallback>
                <p:oleObj name="Equation" r:id="rId20" imgW="217170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5545138"/>
                        <a:ext cx="43211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3379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30723" name="Object 5"/>
          <p:cNvGraphicFramePr>
            <a:graphicFrameLocks noChangeAspect="1"/>
          </p:cNvGraphicFramePr>
          <p:nvPr/>
        </p:nvGraphicFramePr>
        <p:xfrm>
          <a:off x="1042988" y="871538"/>
          <a:ext cx="62658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3" imgW="2295380" imgH="114188" progId="Equation.DSMT4">
                  <p:embed/>
                </p:oleObj>
              </mc:Choice>
              <mc:Fallback>
                <p:oleObj name="Equation" r:id="rId3" imgW="2295380" imgH="11418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71538"/>
                        <a:ext cx="62658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00113" y="1736725"/>
          <a:ext cx="763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文档" r:id="rId5" imgW="6994855" imgH="1832762" progId="Word.Document.8">
                  <p:embed/>
                </p:oleObj>
              </mc:Choice>
              <mc:Fallback>
                <p:oleObj name="文档" r:id="rId5" imgW="6994855" imgH="183276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36725"/>
                        <a:ext cx="763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971550" y="3321050"/>
          <a:ext cx="76327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7" imgW="3162300" imgH="254000" progId="Equation.DSMT4">
                  <p:embed/>
                </p:oleObj>
              </mc:Choice>
              <mc:Fallback>
                <p:oleObj name="Equation" r:id="rId7" imgW="31623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21050"/>
                        <a:ext cx="76327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54013" y="260350"/>
          <a:ext cx="77216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3" imgW="3556000" imgH="520700" progId="Equation.DSMT4">
                  <p:embed/>
                </p:oleObj>
              </mc:Choice>
              <mc:Fallback>
                <p:oleObj name="Equation" r:id="rId3" imgW="35560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60350"/>
                        <a:ext cx="77216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331913" y="1557338"/>
          <a:ext cx="52927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5" imgW="2578100" imgH="520700" progId="Equation.DSMT4">
                  <p:embed/>
                </p:oleObj>
              </mc:Choice>
              <mc:Fallback>
                <p:oleObj name="Equation" r:id="rId5" imgW="25781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52927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476375" y="2852738"/>
          <a:ext cx="1066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7" imgW="596641" imgH="215806" progId="Equation.DSMT4">
                  <p:embed/>
                </p:oleObj>
              </mc:Choice>
              <mc:Fallback>
                <p:oleObj name="Equation" r:id="rId7" imgW="596641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1066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403350" y="3573463"/>
          <a:ext cx="10255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9" imgW="520474" imgH="215806" progId="Equation.DSMT4">
                  <p:embed/>
                </p:oleObj>
              </mc:Choice>
              <mc:Fallback>
                <p:oleObj name="Equation" r:id="rId9" imgW="520474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10255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258888" y="4365625"/>
          <a:ext cx="49133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1" imgW="2501900" imgH="254000" progId="Equation.DSMT4">
                  <p:embed/>
                </p:oleObj>
              </mc:Choice>
              <mc:Fallback>
                <p:oleObj name="Equation" r:id="rId11" imgW="25019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49133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476375" y="5013325"/>
          <a:ext cx="45354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13" imgW="2095500" imgH="558800" progId="Equation.DSMT4">
                  <p:embed/>
                </p:oleObj>
              </mc:Choice>
              <mc:Fallback>
                <p:oleObj name="Equation" r:id="rId13" imgW="20955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13325"/>
                        <a:ext cx="45354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23850" y="1484313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  <a:r>
              <a:rPr lang="zh-CN" altLang="en-US" b="0"/>
              <a:t> 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828925" y="2781300"/>
          <a:ext cx="39163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15" imgW="1726451" imgH="253890" progId="Equation.DSMT4">
                  <p:embed/>
                </p:oleObj>
              </mc:Choice>
              <mc:Fallback>
                <p:oleObj name="Equation" r:id="rId15" imgW="1726451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781300"/>
                        <a:ext cx="39163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411413" y="3500438"/>
          <a:ext cx="4343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17" imgW="1916868" imgH="253890" progId="Equation.DSMT4">
                  <p:embed/>
                </p:oleObj>
              </mc:Choice>
              <mc:Fallback>
                <p:oleObj name="Equation" r:id="rId17" imgW="1916868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00438"/>
                        <a:ext cx="4343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6732588" y="3500438"/>
          <a:ext cx="172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Equation" r:id="rId19" imgW="685502" imgH="215806" progId="Equation.DSMT4">
                  <p:embed/>
                </p:oleObj>
              </mc:Choice>
              <mc:Fallback>
                <p:oleObj name="Equation" r:id="rId19" imgW="685502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00438"/>
                        <a:ext cx="172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468438" y="800100"/>
          <a:ext cx="69802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3162300" imgH="520700" progId="Equation.DSMT4">
                  <p:embed/>
                </p:oleObj>
              </mc:Choice>
              <mc:Fallback>
                <p:oleObj name="Equation" r:id="rId3" imgW="31623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800100"/>
                        <a:ext cx="698023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319213" y="2743200"/>
          <a:ext cx="7573962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3644900" imgH="1054100" progId="Equation.DSMT4">
                  <p:embed/>
                </p:oleObj>
              </mc:Choice>
              <mc:Fallback>
                <p:oleObj name="Equation" r:id="rId5" imgW="3644900" imgH="1054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743200"/>
                        <a:ext cx="7573962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23850" y="620713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250825" y="2708275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/>
          </p:cNvGraphicFramePr>
          <p:nvPr/>
        </p:nvGraphicFramePr>
        <p:xfrm>
          <a:off x="709613" y="341313"/>
          <a:ext cx="8432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文档" r:id="rId3" imgW="5275580" imgH="678180" progId="Word.Document.8">
                  <p:embed/>
                </p:oleObj>
              </mc:Choice>
              <mc:Fallback>
                <p:oleObj name="文档" r:id="rId3" imgW="5275580" imgH="67818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41313"/>
                        <a:ext cx="84328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/>
          </p:cNvGraphicFramePr>
          <p:nvPr/>
        </p:nvGraphicFramePr>
        <p:xfrm>
          <a:off x="709613" y="1674813"/>
          <a:ext cx="84328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文档" r:id="rId5" imgW="5275580" imgH="1363980" progId="Word.Document.8">
                  <p:embed/>
                </p:oleObj>
              </mc:Choice>
              <mc:Fallback>
                <p:oleObj name="文档" r:id="rId5" imgW="5275580" imgH="136398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674813"/>
                        <a:ext cx="84328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7" name="Object 5"/>
          <p:cNvGraphicFramePr>
            <a:graphicFrameLocks/>
          </p:cNvGraphicFramePr>
          <p:nvPr/>
        </p:nvGraphicFramePr>
        <p:xfrm>
          <a:off x="2617788" y="744538"/>
          <a:ext cx="42719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Document" r:id="rId4" imgW="1930633" imgH="256293" progId="Word.Document.8">
                  <p:embed/>
                </p:oleObj>
              </mc:Choice>
              <mc:Fallback>
                <p:oleObj name="Document" r:id="rId4" imgW="1930633" imgH="256293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744538"/>
                        <a:ext cx="42719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/>
          </p:cNvGraphicFramePr>
          <p:nvPr/>
        </p:nvGraphicFramePr>
        <p:xfrm>
          <a:off x="360363" y="120650"/>
          <a:ext cx="3117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Document" r:id="rId7" imgW="2019171" imgH="247557" progId="Word.Document.8">
                  <p:embed/>
                </p:oleObj>
              </mc:Choice>
              <mc:Fallback>
                <p:oleObj name="Document" r:id="rId7" imgW="2019171" imgH="247557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20650"/>
                        <a:ext cx="31178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344488" y="2082800"/>
          <a:ext cx="87360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9" imgW="4216400" imgH="444500" progId="Equation.DSMT4">
                  <p:embed/>
                </p:oleObj>
              </mc:Choice>
              <mc:Fallback>
                <p:oleObj name="Equation" r:id="rId9" imgW="42164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2082800"/>
                        <a:ext cx="873601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19"/>
          <p:cNvGraphicFramePr>
            <a:graphicFrameLocks noChangeAspect="1"/>
          </p:cNvGraphicFramePr>
          <p:nvPr/>
        </p:nvGraphicFramePr>
        <p:xfrm>
          <a:off x="250825" y="3168650"/>
          <a:ext cx="69929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11" imgW="3797300" imgH="482600" progId="Equation.DSMT4">
                  <p:embed/>
                </p:oleObj>
              </mc:Choice>
              <mc:Fallback>
                <p:oleObj name="Equation" r:id="rId11" imgW="3797300" imgH="482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68650"/>
                        <a:ext cx="69929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0" name="Object 18"/>
          <p:cNvGraphicFramePr>
            <a:graphicFrameLocks noChangeAspect="1"/>
          </p:cNvGraphicFramePr>
          <p:nvPr/>
        </p:nvGraphicFramePr>
        <p:xfrm>
          <a:off x="950913" y="4213225"/>
          <a:ext cx="42592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13" imgW="2171700" imgH="444500" progId="Equation.DSMT4">
                  <p:embed/>
                </p:oleObj>
              </mc:Choice>
              <mc:Fallback>
                <p:oleObj name="Equation" r:id="rId13" imgW="2171700" imgH="444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213225"/>
                        <a:ext cx="42592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950913" y="5259388"/>
          <a:ext cx="3381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15" imgW="1866090" imgH="444307" progId="Equation.DSMT4">
                  <p:embed/>
                </p:oleObj>
              </mc:Choice>
              <mc:Fallback>
                <p:oleObj name="Equation" r:id="rId15" imgW="1866090" imgH="44430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5259388"/>
                        <a:ext cx="338137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2"/>
          <p:cNvGraphicFramePr>
            <a:graphicFrameLocks noChangeAspect="1"/>
          </p:cNvGraphicFramePr>
          <p:nvPr/>
        </p:nvGraphicFramePr>
        <p:xfrm>
          <a:off x="476250" y="785813"/>
          <a:ext cx="17160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17" imgW="825500" imgH="203200" progId="Equation.DSMT4">
                  <p:embed/>
                </p:oleObj>
              </mc:Choice>
              <mc:Fallback>
                <p:oleObj name="Equation" r:id="rId17" imgW="8255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785813"/>
                        <a:ext cx="17160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4"/>
          <p:cNvGraphicFramePr>
            <a:graphicFrameLocks noChangeAspect="1"/>
          </p:cNvGraphicFramePr>
          <p:nvPr/>
        </p:nvGraphicFramePr>
        <p:xfrm>
          <a:off x="371475" y="1412875"/>
          <a:ext cx="73421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19" imgW="3467100" imgH="254000" progId="Equation.DSMT4">
                  <p:embed/>
                </p:oleObj>
              </mc:Choice>
              <mc:Fallback>
                <p:oleObj name="Equation" r:id="rId19" imgW="3467100" imgH="254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412875"/>
                        <a:ext cx="73421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7"/>
          <p:cNvGraphicFramePr>
            <a:graphicFrameLocks noChangeAspect="1"/>
          </p:cNvGraphicFramePr>
          <p:nvPr/>
        </p:nvGraphicFramePr>
        <p:xfrm>
          <a:off x="1042988" y="901700"/>
          <a:ext cx="40306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3" imgW="1790700" imgH="444500" progId="Equation.DSMT4">
                  <p:embed/>
                </p:oleObj>
              </mc:Choice>
              <mc:Fallback>
                <p:oleObj name="Equation" r:id="rId3" imgW="17907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1700"/>
                        <a:ext cx="40306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/>
          </p:cNvGraphicFramePr>
          <p:nvPr/>
        </p:nvGraphicFramePr>
        <p:xfrm>
          <a:off x="611188" y="427038"/>
          <a:ext cx="2395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Document" r:id="rId6" imgW="1543131" imgH="199830" progId="Word.Document.8">
                  <p:embed/>
                </p:oleObj>
              </mc:Choice>
              <mc:Fallback>
                <p:oleObj name="Document" r:id="rId6" imgW="1543131" imgH="19983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7038"/>
                        <a:ext cx="2395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827088" y="2286000"/>
          <a:ext cx="54308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8" imgW="2413000" imgH="469900" progId="Equation.DSMT4">
                  <p:embed/>
                </p:oleObj>
              </mc:Choice>
              <mc:Fallback>
                <p:oleObj name="Equation" r:id="rId8" imgW="24130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86000"/>
                        <a:ext cx="54308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827088" y="4076700"/>
          <a:ext cx="48593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10" imgW="2159000" imgH="431800" progId="Equation.DSMT4">
                  <p:embed/>
                </p:oleObj>
              </mc:Choice>
              <mc:Fallback>
                <p:oleObj name="Equation" r:id="rId10" imgW="21590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48593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5"/>
          <p:cNvGraphicFramePr>
            <a:graphicFrameLocks/>
          </p:cNvGraphicFramePr>
          <p:nvPr/>
        </p:nvGraphicFramePr>
        <p:xfrm>
          <a:off x="255588" y="206375"/>
          <a:ext cx="822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Document" r:id="rId4" imgW="4385942" imgH="456353" progId="Word.Document.8">
                  <p:embed/>
                </p:oleObj>
              </mc:Choice>
              <mc:Fallback>
                <p:oleObj name="Document" r:id="rId4" imgW="4385942" imgH="456353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06375"/>
                        <a:ext cx="822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3"/>
          <p:cNvGraphicFramePr>
            <a:graphicFrameLocks noChangeAspect="1"/>
          </p:cNvGraphicFramePr>
          <p:nvPr/>
        </p:nvGraphicFramePr>
        <p:xfrm>
          <a:off x="1403350" y="2066925"/>
          <a:ext cx="574675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6" imgW="2438400" imgH="698500" progId="Equation.DSMT4">
                  <p:embed/>
                </p:oleObj>
              </mc:Choice>
              <mc:Fallback>
                <p:oleObj name="Equation" r:id="rId6" imgW="2438400" imgH="698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6925"/>
                        <a:ext cx="574675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4"/>
          <p:cNvGraphicFramePr>
            <a:graphicFrameLocks noChangeAspect="1"/>
          </p:cNvGraphicFramePr>
          <p:nvPr/>
        </p:nvGraphicFramePr>
        <p:xfrm>
          <a:off x="1296988" y="1246188"/>
          <a:ext cx="66849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Document" r:id="rId9" imgW="6812471" imgH="967082" progId="Word.Document.8">
                  <p:embed/>
                </p:oleObj>
              </mc:Choice>
              <mc:Fallback>
                <p:oleObj name="Document" r:id="rId9" imgW="6812471" imgH="967082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246188"/>
                        <a:ext cx="66849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5"/>
          <p:cNvGraphicFramePr>
            <a:graphicFrameLocks noChangeAspect="1"/>
          </p:cNvGraphicFramePr>
          <p:nvPr/>
        </p:nvGraphicFramePr>
        <p:xfrm>
          <a:off x="1403350" y="3927475"/>
          <a:ext cx="50069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Document" r:id="rId12" imgW="5084791" imgH="953439" progId="Word.Document.8">
                  <p:embed/>
                </p:oleObj>
              </mc:Choice>
              <mc:Fallback>
                <p:oleObj name="Document" r:id="rId12" imgW="5084791" imgH="953439" progId="Word.Document.8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27475"/>
                        <a:ext cx="50069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/>
          <p:cNvGraphicFramePr>
            <a:graphicFrameLocks noChangeAspect="1"/>
          </p:cNvGraphicFramePr>
          <p:nvPr/>
        </p:nvGraphicFramePr>
        <p:xfrm>
          <a:off x="1319213" y="4856163"/>
          <a:ext cx="749458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Document" r:id="rId15" imgW="7703894" imgH="709385" progId="Word.Document.8">
                  <p:embed/>
                </p:oleObj>
              </mc:Choice>
              <mc:Fallback>
                <p:oleObj name="Document" r:id="rId15" imgW="7703894" imgH="70938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856163"/>
                        <a:ext cx="749458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2"/>
          <p:cNvGraphicFramePr>
            <a:graphicFrameLocks noChangeAspect="1"/>
          </p:cNvGraphicFramePr>
          <p:nvPr/>
        </p:nvGraphicFramePr>
        <p:xfrm>
          <a:off x="749300" y="614363"/>
          <a:ext cx="725487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703894" imgH="4001135" progId="Word.Document.8">
                  <p:embed/>
                </p:oleObj>
              </mc:Choice>
              <mc:Fallback>
                <p:oleObj name="Document" r:id="rId4" imgW="7703894" imgH="4001135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614363"/>
                        <a:ext cx="7254875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>
            <a:hlinkClick r:id="rId3" action="ppaction://hlinksldjump"/>
          </p:cNvPr>
          <p:cNvGraphicFramePr>
            <a:graphicFrameLocks/>
          </p:cNvGraphicFramePr>
          <p:nvPr/>
        </p:nvGraphicFramePr>
        <p:xfrm>
          <a:off x="479425" y="434975"/>
          <a:ext cx="37020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Document" r:id="rId5" imgW="2438369" imgH="428653" progId="Word.Document.8">
                  <p:embed/>
                </p:oleObj>
              </mc:Choice>
              <mc:Fallback>
                <p:oleObj name="Document" r:id="rId5" imgW="2438369" imgH="428653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34975"/>
                        <a:ext cx="37020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/>
          </p:cNvGraphicFramePr>
          <p:nvPr/>
        </p:nvGraphicFramePr>
        <p:xfrm>
          <a:off x="755650" y="1333500"/>
          <a:ext cx="7135813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Document" r:id="rId8" imgW="3163854" imgH="1266686" progId="Word.Document.8">
                  <p:embed/>
                </p:oleObj>
              </mc:Choice>
              <mc:Fallback>
                <p:oleObj name="Document" r:id="rId8" imgW="3163854" imgH="126668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33500"/>
                        <a:ext cx="7135813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7"/>
          <p:cNvGraphicFramePr>
            <a:graphicFrameLocks/>
          </p:cNvGraphicFramePr>
          <p:nvPr/>
        </p:nvGraphicFramePr>
        <p:xfrm>
          <a:off x="1187450" y="4286250"/>
          <a:ext cx="5327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Document" r:id="rId11" imgW="1905046" imgH="85641" progId="Word.Document.8">
                  <p:embed/>
                </p:oleObj>
              </mc:Choice>
              <mc:Fallback>
                <p:oleObj name="Document" r:id="rId11" imgW="1905046" imgH="85641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86250"/>
                        <a:ext cx="53276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3" name="Object 3"/>
          <p:cNvGraphicFramePr>
            <a:graphicFrameLocks/>
          </p:cNvGraphicFramePr>
          <p:nvPr/>
        </p:nvGraphicFramePr>
        <p:xfrm>
          <a:off x="390525" y="765175"/>
          <a:ext cx="80946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Document" r:id="rId4" imgW="3445046" imgH="396876" progId="Word.Document.8">
                  <p:embed/>
                </p:oleObj>
              </mc:Choice>
              <mc:Fallback>
                <p:oleObj name="Document" r:id="rId4" imgW="3445046" imgH="396876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765175"/>
                        <a:ext cx="80946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9"/>
          <p:cNvSpPr txBox="1">
            <a:spLocks noChangeArrowheads="1"/>
          </p:cNvSpPr>
          <p:nvPr/>
        </p:nvSpPr>
        <p:spPr bwMode="auto">
          <a:xfrm>
            <a:off x="323850" y="261938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伯努利过程与泊松过程 </a:t>
            </a:r>
          </a:p>
        </p:txBody>
      </p:sp>
      <p:graphicFrame>
        <p:nvGraphicFramePr>
          <p:cNvPr id="117770" name="Object 10"/>
          <p:cNvGraphicFramePr>
            <a:graphicFrameLocks/>
          </p:cNvGraphicFramePr>
          <p:nvPr/>
        </p:nvGraphicFramePr>
        <p:xfrm>
          <a:off x="390525" y="1768475"/>
          <a:ext cx="80946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Document" r:id="rId7" imgW="3445046" imgH="396876" progId="Word.Document.8">
                  <p:embed/>
                </p:oleObj>
              </mc:Choice>
              <mc:Fallback>
                <p:oleObj name="Document" r:id="rId7" imgW="3445046" imgH="396876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768475"/>
                        <a:ext cx="80946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/>
          </p:cNvGraphicFramePr>
          <p:nvPr/>
        </p:nvGraphicFramePr>
        <p:xfrm>
          <a:off x="449263" y="2787650"/>
          <a:ext cx="73009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Document" r:id="rId10" imgW="3217004" imgH="198258" progId="Word.Document.8">
                  <p:embed/>
                </p:oleObj>
              </mc:Choice>
              <mc:Fallback>
                <p:oleObj name="Document" r:id="rId10" imgW="3217004" imgH="19825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787650"/>
                        <a:ext cx="73009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/>
          </p:cNvGraphicFramePr>
          <p:nvPr/>
        </p:nvGraphicFramePr>
        <p:xfrm>
          <a:off x="449263" y="3448050"/>
          <a:ext cx="73009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Document" r:id="rId13" imgW="3217004" imgH="396876" progId="Word.Document.8">
                  <p:embed/>
                </p:oleObj>
              </mc:Choice>
              <mc:Fallback>
                <p:oleObj name="Document" r:id="rId13" imgW="3217004" imgH="396876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448050"/>
                        <a:ext cx="730091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/>
          </p:cNvGraphicFramePr>
          <p:nvPr/>
        </p:nvGraphicFramePr>
        <p:xfrm>
          <a:off x="390525" y="4573588"/>
          <a:ext cx="73009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Document" r:id="rId16" imgW="3217004" imgH="396876" progId="Word.Document.8">
                  <p:embed/>
                </p:oleObj>
              </mc:Choice>
              <mc:Fallback>
                <p:oleObj name="Document" r:id="rId16" imgW="3217004" imgH="396876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4573588"/>
                        <a:ext cx="730091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58775" y="260350"/>
            <a:ext cx="511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五、关于分布函数的一些结论</a:t>
            </a:r>
          </a:p>
        </p:txBody>
      </p:sp>
      <p:graphicFrame>
        <p:nvGraphicFramePr>
          <p:cNvPr id="39939" name="Object 3"/>
          <p:cNvGraphicFramePr>
            <a:graphicFrameLocks/>
          </p:cNvGraphicFramePr>
          <p:nvPr/>
        </p:nvGraphicFramePr>
        <p:xfrm>
          <a:off x="250825" y="1131888"/>
          <a:ext cx="82597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Document" r:id="rId4" imgW="3467670" imgH="239711" progId="Word.Document.8">
                  <p:embed/>
                </p:oleObj>
              </mc:Choice>
              <mc:Fallback>
                <p:oleObj name="Document" r:id="rId4" imgW="3467670" imgH="239711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31888"/>
                        <a:ext cx="82597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/>
          </p:cNvGraphicFramePr>
          <p:nvPr/>
        </p:nvGraphicFramePr>
        <p:xfrm>
          <a:off x="358775" y="1773238"/>
          <a:ext cx="8304213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Document" r:id="rId7" imgW="3467670" imgH="1199278" progId="Word.Document.8">
                  <p:embed/>
                </p:oleObj>
              </mc:Choice>
              <mc:Fallback>
                <p:oleObj name="Document" r:id="rId7" imgW="3467670" imgH="119927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773238"/>
                        <a:ext cx="8304213" cy="286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394075"/>
              </p:ext>
            </p:extLst>
          </p:nvPr>
        </p:nvGraphicFramePr>
        <p:xfrm>
          <a:off x="303872" y="3861048"/>
          <a:ext cx="8382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Document" r:id="rId5" imgW="5829262" imgH="305097" progId="Word.Document.8">
                  <p:embed/>
                </p:oleObj>
              </mc:Choice>
              <mc:Fallback>
                <p:oleObj name="Document" r:id="rId5" imgW="5829262" imgH="30509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72" y="3861048"/>
                        <a:ext cx="83820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65048"/>
              </p:ext>
            </p:extLst>
          </p:nvPr>
        </p:nvGraphicFramePr>
        <p:xfrm>
          <a:off x="322593" y="1319362"/>
          <a:ext cx="65579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Document" r:id="rId8" imgW="4123158" imgH="396537" progId="Word.Document.8">
                  <p:embed/>
                </p:oleObj>
              </mc:Choice>
              <mc:Fallback>
                <p:oleObj name="Document" r:id="rId8" imgW="4123158" imgH="3965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93" y="1319362"/>
                        <a:ext cx="65579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11176"/>
              </p:ext>
            </p:extLst>
          </p:nvPr>
        </p:nvGraphicFramePr>
        <p:xfrm>
          <a:off x="650230" y="1996480"/>
          <a:ext cx="79549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Document" r:id="rId11" imgW="5274178" imgH="595475" progId="Word.Document.8">
                  <p:embed/>
                </p:oleObj>
              </mc:Choice>
              <mc:Fallback>
                <p:oleObj name="Document" r:id="rId11" imgW="5274178" imgH="595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30" y="1996480"/>
                        <a:ext cx="79549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74580"/>
              </p:ext>
            </p:extLst>
          </p:nvPr>
        </p:nvGraphicFramePr>
        <p:xfrm>
          <a:off x="650230" y="3034585"/>
          <a:ext cx="784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Document" r:id="rId14" imgW="5274178" imgH="396537" progId="Word.Document.8">
                  <p:embed/>
                </p:oleObj>
              </mc:Choice>
              <mc:Fallback>
                <p:oleObj name="Document" r:id="rId14" imgW="5274178" imgH="3965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30" y="3034585"/>
                        <a:ext cx="784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39596"/>
              </p:ext>
            </p:extLst>
          </p:nvPr>
        </p:nvGraphicFramePr>
        <p:xfrm>
          <a:off x="539552" y="447494"/>
          <a:ext cx="4584416" cy="61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16" imgW="1612800" imgH="215640" progId="Equation.DSMT4">
                  <p:embed/>
                </p:oleObj>
              </mc:Choice>
              <mc:Fallback>
                <p:oleObj name="Equation" r:id="rId16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9552" y="447494"/>
                        <a:ext cx="4584416" cy="613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6135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640823"/>
              </p:ext>
            </p:extLst>
          </p:nvPr>
        </p:nvGraphicFramePr>
        <p:xfrm>
          <a:off x="684213" y="188913"/>
          <a:ext cx="7732712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3581400" imgH="1079500" progId="Equation.DSMT4">
                  <p:embed/>
                </p:oleObj>
              </mc:Choice>
              <mc:Fallback>
                <p:oleObj name="Equation" r:id="rId3" imgW="3581400" imgH="1079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8913"/>
                        <a:ext cx="7732712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187450" y="2492375"/>
          <a:ext cx="667702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3441700" imgH="723900" progId="Equation.DSMT4">
                  <p:embed/>
                </p:oleObj>
              </mc:Choice>
              <mc:Fallback>
                <p:oleObj name="Equation" r:id="rId5" imgW="34417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667702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116013" y="4508500"/>
          <a:ext cx="45354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7" imgW="2070100" imgH="749300" progId="Equation.DSMT4">
                  <p:embed/>
                </p:oleObj>
              </mc:Choice>
              <mc:Fallback>
                <p:oleObj name="Equation" r:id="rId7" imgW="20701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453548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66788" y="265113"/>
          <a:ext cx="75549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文档" r:id="rId3" imgW="5613400" imgH="660400" progId="Word.Document.8">
                  <p:embed/>
                </p:oleObj>
              </mc:Choice>
              <mc:Fallback>
                <p:oleObj name="文档" r:id="rId3" imgW="5613400" imgH="6604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65113"/>
                        <a:ext cx="75549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116013" y="985838"/>
          <a:ext cx="6626225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文档" r:id="rId5" imgW="5994400" imgH="2387600" progId="Word.Document.8">
                  <p:embed/>
                </p:oleObj>
              </mc:Choice>
              <mc:Fallback>
                <p:oleObj name="文档" r:id="rId5" imgW="5994400" imgH="2387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5838"/>
                        <a:ext cx="6626225" cy="26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66788" y="2849563"/>
          <a:ext cx="6600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文档" r:id="rId7" imgW="6083300" imgH="838200" progId="Word.Document.8">
                  <p:embed/>
                </p:oleObj>
              </mc:Choice>
              <mc:Fallback>
                <p:oleObj name="文档" r:id="rId7" imgW="6083300" imgH="8382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849563"/>
                        <a:ext cx="6600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827088" y="3860800"/>
          <a:ext cx="4572000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文档" r:id="rId9" imgW="3219483" imgH="1914441" progId="Word.Document.8">
                  <p:embed/>
                </p:oleObj>
              </mc:Choice>
              <mc:Fallback>
                <p:oleObj name="文档" r:id="rId9" imgW="3219483" imgH="1914441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4572000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5219700" y="4076700"/>
            <a:ext cx="3627438" cy="2157413"/>
            <a:chOff x="3139" y="2337"/>
            <a:chExt cx="2285" cy="1359"/>
          </a:xfrm>
        </p:grpSpPr>
        <p:grpSp>
          <p:nvGrpSpPr>
            <p:cNvPr id="8199" name="Group 9"/>
            <p:cNvGrpSpPr>
              <a:grpSpLocks/>
            </p:cNvGrpSpPr>
            <p:nvPr/>
          </p:nvGrpSpPr>
          <p:grpSpPr bwMode="auto">
            <a:xfrm>
              <a:off x="3139" y="2337"/>
              <a:ext cx="2285" cy="1359"/>
              <a:chOff x="3101" y="2625"/>
              <a:chExt cx="2285" cy="1359"/>
            </a:xfrm>
          </p:grpSpPr>
          <p:sp>
            <p:nvSpPr>
              <p:cNvPr id="8201" name="Rectangle 10"/>
              <p:cNvSpPr>
                <a:spLocks noChangeArrowheads="1"/>
              </p:cNvSpPr>
              <p:nvPr/>
            </p:nvSpPr>
            <p:spPr bwMode="auto">
              <a:xfrm>
                <a:off x="3734" y="363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/>
                  <a:t>a</a:t>
                </a:r>
              </a:p>
            </p:txBody>
          </p:sp>
          <p:sp>
            <p:nvSpPr>
              <p:cNvPr id="8202" name="Rectangle 11"/>
              <p:cNvSpPr>
                <a:spLocks noChangeArrowheads="1"/>
              </p:cNvSpPr>
              <p:nvPr/>
            </p:nvSpPr>
            <p:spPr bwMode="auto">
              <a:xfrm>
                <a:off x="4166" y="36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/>
                  <a:t>b</a:t>
                </a:r>
              </a:p>
            </p:txBody>
          </p:sp>
          <p:graphicFrame>
            <p:nvGraphicFramePr>
              <p:cNvPr id="8203" name="Object 12"/>
              <p:cNvGraphicFramePr>
                <a:graphicFrameLocks/>
              </p:cNvGraphicFramePr>
              <p:nvPr/>
            </p:nvGraphicFramePr>
            <p:xfrm>
              <a:off x="3101" y="2625"/>
              <a:ext cx="487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4" name="Equation" r:id="rId11" imgW="355446" imgH="190417" progId="Equation.2">
                      <p:embed/>
                    </p:oleObj>
                  </mc:Choice>
                  <mc:Fallback>
                    <p:oleObj name="Equation" r:id="rId11" imgW="355446" imgH="190417" progId="Equation.2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1" y="2625"/>
                            <a:ext cx="487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04" name="Group 13"/>
              <p:cNvGrpSpPr>
                <a:grpSpLocks/>
              </p:cNvGrpSpPr>
              <p:nvPr/>
            </p:nvGrpSpPr>
            <p:grpSpPr bwMode="auto">
              <a:xfrm>
                <a:off x="3264" y="2640"/>
                <a:ext cx="2122" cy="1344"/>
                <a:chOff x="3264" y="2640"/>
                <a:chExt cx="2122" cy="1344"/>
              </a:xfrm>
            </p:grpSpPr>
            <p:grpSp>
              <p:nvGrpSpPr>
                <p:cNvPr id="8210" name="Group 14"/>
                <p:cNvGrpSpPr>
                  <a:grpSpLocks/>
                </p:cNvGrpSpPr>
                <p:nvPr/>
              </p:nvGrpSpPr>
              <p:grpSpPr bwMode="auto">
                <a:xfrm>
                  <a:off x="3264" y="2640"/>
                  <a:ext cx="2112" cy="1344"/>
                  <a:chOff x="3264" y="2640"/>
                  <a:chExt cx="2112" cy="1344"/>
                </a:xfrm>
              </p:grpSpPr>
              <p:sp>
                <p:nvSpPr>
                  <p:cNvPr id="821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648"/>
                    <a:ext cx="2112" cy="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3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48" y="2640"/>
                    <a:ext cx="0" cy="13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46" y="363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/>
                      <a:t>0</a:t>
                    </a:r>
                  </a:p>
                </p:txBody>
              </p:sp>
            </p:grpSp>
            <p:sp>
              <p:nvSpPr>
                <p:cNvPr id="8211" name="Rectangle 18"/>
                <p:cNvSpPr>
                  <a:spLocks noChangeArrowheads="1"/>
                </p:cNvSpPr>
                <p:nvPr/>
              </p:nvSpPr>
              <p:spPr bwMode="auto">
                <a:xfrm>
                  <a:off x="5174" y="36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0"/>
                    <a:t>x</a:t>
                  </a:r>
                </a:p>
              </p:txBody>
            </p:sp>
          </p:grpSp>
          <p:sp>
            <p:nvSpPr>
              <p:cNvPr id="8205" name="Line 19"/>
              <p:cNvSpPr>
                <a:spLocks noChangeShapeType="1"/>
              </p:cNvSpPr>
              <p:nvPr/>
            </p:nvSpPr>
            <p:spPr bwMode="auto">
              <a:xfrm>
                <a:off x="3264" y="3648"/>
                <a:ext cx="576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6" name="Line 20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864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7" name="Line 21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8" name="Line 22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Line 23"/>
              <p:cNvSpPr>
                <a:spLocks noChangeShapeType="1"/>
              </p:cNvSpPr>
              <p:nvPr/>
            </p:nvSpPr>
            <p:spPr bwMode="auto">
              <a:xfrm flipH="1">
                <a:off x="3840" y="2928"/>
                <a:ext cx="432" cy="72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0" name="Rectangle 24"/>
            <p:cNvSpPr>
              <a:spLocks noChangeArrowheads="1"/>
            </p:cNvSpPr>
            <p:nvPr/>
          </p:nvSpPr>
          <p:spPr bwMode="auto">
            <a:xfrm>
              <a:off x="3446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/>
                <a:t>1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00" name="Object 20"/>
          <p:cNvGraphicFramePr>
            <a:graphicFrameLocks/>
          </p:cNvGraphicFramePr>
          <p:nvPr/>
        </p:nvGraphicFramePr>
        <p:xfrm>
          <a:off x="885825" y="1844675"/>
          <a:ext cx="689451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4" imgW="4203700" imgH="1219200" progId="Word.Document.8">
                  <p:embed/>
                </p:oleObj>
              </mc:Choice>
              <mc:Fallback>
                <p:oleObj name="Document" r:id="rId4" imgW="4203700" imgH="1219200" progId="Word.Document.8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844675"/>
                        <a:ext cx="689451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22"/>
          <p:cNvSpPr txBox="1">
            <a:spLocks noChangeArrowheads="1"/>
          </p:cNvSpPr>
          <p:nvPr/>
        </p:nvSpPr>
        <p:spPr bwMode="auto">
          <a:xfrm>
            <a:off x="885825" y="549275"/>
            <a:ext cx="26638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>
                <a:solidFill>
                  <a:srgbClr val="FF3300"/>
                </a:solidFill>
                <a:ea typeface="隶书" panose="02010509060101010101" pitchFamily="49" charset="-122"/>
              </a:rPr>
              <a:t>意义：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827088" y="476250"/>
          <a:ext cx="7848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文档" r:id="rId3" imgW="4876739" imgH="504927" progId="Word.Document.8">
                  <p:embed/>
                </p:oleObj>
              </mc:Choice>
              <mc:Fallback>
                <p:oleObj name="文档" r:id="rId3" imgW="4876739" imgH="5049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6250"/>
                        <a:ext cx="78486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11188" y="1844675"/>
          <a:ext cx="7704137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3124200" imgH="1104900" progId="Equation.DSMT4">
                  <p:embed/>
                </p:oleObj>
              </mc:Choice>
              <mc:Fallback>
                <p:oleObj name="Equation" r:id="rId5" imgW="3124200" imgH="1104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44675"/>
                        <a:ext cx="7704137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>
            <a:spLocks noChangeArrowheads="1"/>
          </p:cNvSpPr>
          <p:nvPr/>
        </p:nvSpPr>
        <p:spPr bwMode="auto">
          <a:xfrm>
            <a:off x="539750" y="257175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</a:rPr>
              <a:t>验证密度函数的规范性</a:t>
            </a:r>
          </a:p>
        </p:txBody>
      </p:sp>
      <p:graphicFrame>
        <p:nvGraphicFramePr>
          <p:cNvPr id="11267" name="对象 3"/>
          <p:cNvGraphicFramePr>
            <a:graphicFrameLocks noChangeAspect="1"/>
          </p:cNvGraphicFramePr>
          <p:nvPr/>
        </p:nvGraphicFramePr>
        <p:xfrm>
          <a:off x="996950" y="966788"/>
          <a:ext cx="488473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3" imgW="1981200" imgH="482600" progId="Equation.DSMT4">
                  <p:embed/>
                </p:oleObj>
              </mc:Choice>
              <mc:Fallback>
                <p:oleObj name="Equation" r:id="rId3" imgW="19812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966788"/>
                        <a:ext cx="4884738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6"/>
          <p:cNvGraphicFramePr>
            <a:graphicFrameLocks noChangeAspect="1"/>
          </p:cNvGraphicFramePr>
          <p:nvPr/>
        </p:nvGraphicFramePr>
        <p:xfrm>
          <a:off x="6443663" y="1162050"/>
          <a:ext cx="15351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5" imgW="799753" imgH="406224" progId="Equation.DSMT4">
                  <p:embed/>
                </p:oleObj>
              </mc:Choice>
              <mc:Fallback>
                <p:oleObj name="Equation" r:id="rId5" imgW="799753" imgH="4062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62050"/>
                        <a:ext cx="15351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7"/>
          <p:cNvGraphicFramePr>
            <a:graphicFrameLocks noChangeAspect="1"/>
          </p:cNvGraphicFramePr>
          <p:nvPr/>
        </p:nvGraphicFramePr>
        <p:xfrm>
          <a:off x="1019175" y="2330450"/>
          <a:ext cx="61356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7" imgW="2489200" imgH="482600" progId="Equation.DSMT4">
                  <p:embed/>
                </p:oleObj>
              </mc:Choice>
              <mc:Fallback>
                <p:oleObj name="Equation" r:id="rId7" imgW="2489200" imgH="482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330450"/>
                        <a:ext cx="613568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8"/>
          <p:cNvGraphicFramePr>
            <a:graphicFrameLocks noChangeAspect="1"/>
          </p:cNvGraphicFramePr>
          <p:nvPr/>
        </p:nvGraphicFramePr>
        <p:xfrm>
          <a:off x="1497013" y="3709988"/>
          <a:ext cx="569912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9" imgW="2311400" imgH="977900" progId="Equation.DSMT4">
                  <p:embed/>
                </p:oleObj>
              </mc:Choice>
              <mc:Fallback>
                <p:oleObj name="Equation" r:id="rId9" imgW="2311400" imgH="9779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709988"/>
                        <a:ext cx="569912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2821</TotalTime>
  <Words>138</Words>
  <Application>Microsoft Office PowerPoint</Application>
  <PresentationFormat>全屏显示(4:3)</PresentationFormat>
  <Paragraphs>37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隶书</vt:lpstr>
      <vt:lpstr>宋体</vt:lpstr>
      <vt:lpstr>Arial</vt:lpstr>
      <vt:lpstr>Times New Roman</vt:lpstr>
      <vt:lpstr>1_jy3</vt:lpstr>
      <vt:lpstr>Equation</vt:lpstr>
      <vt:lpstr>文档</vt:lpstr>
      <vt:lpstr>Document</vt:lpstr>
      <vt:lpstr>文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245</cp:revision>
  <dcterms:created xsi:type="dcterms:W3CDTF">1999-02-13T09:34:06Z</dcterms:created>
  <dcterms:modified xsi:type="dcterms:W3CDTF">2018-04-15T00:44:26Z</dcterms:modified>
</cp:coreProperties>
</file>