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39"/>
  </p:notesMasterIdLst>
  <p:handoutMasterIdLst>
    <p:handoutMasterId r:id="rId40"/>
  </p:handoutMasterIdLst>
  <p:sldIdLst>
    <p:sldId id="350" r:id="rId2"/>
    <p:sldId id="412" r:id="rId3"/>
    <p:sldId id="424" r:id="rId4"/>
    <p:sldId id="413" r:id="rId5"/>
    <p:sldId id="414" r:id="rId6"/>
    <p:sldId id="415" r:id="rId7"/>
    <p:sldId id="392" r:id="rId8"/>
    <p:sldId id="333" r:id="rId9"/>
    <p:sldId id="393" r:id="rId10"/>
    <p:sldId id="335" r:id="rId11"/>
    <p:sldId id="354" r:id="rId12"/>
    <p:sldId id="416" r:id="rId13"/>
    <p:sldId id="417" r:id="rId14"/>
    <p:sldId id="419" r:id="rId15"/>
    <p:sldId id="355" r:id="rId16"/>
    <p:sldId id="356" r:id="rId17"/>
    <p:sldId id="352" r:id="rId18"/>
    <p:sldId id="420" r:id="rId19"/>
    <p:sldId id="358" r:id="rId20"/>
    <p:sldId id="363" r:id="rId21"/>
    <p:sldId id="395" r:id="rId22"/>
    <p:sldId id="396" r:id="rId23"/>
    <p:sldId id="397" r:id="rId24"/>
    <p:sldId id="399" r:id="rId25"/>
    <p:sldId id="425" r:id="rId26"/>
    <p:sldId id="401" r:id="rId27"/>
    <p:sldId id="402" r:id="rId28"/>
    <p:sldId id="403" r:id="rId29"/>
    <p:sldId id="426" r:id="rId30"/>
    <p:sldId id="405" r:id="rId31"/>
    <p:sldId id="427" r:id="rId32"/>
    <p:sldId id="428" r:id="rId33"/>
    <p:sldId id="421" r:id="rId34"/>
    <p:sldId id="407" r:id="rId35"/>
    <p:sldId id="410" r:id="rId36"/>
    <p:sldId id="422" r:id="rId37"/>
    <p:sldId id="423" r:id="rId3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0000FF"/>
    <a:srgbClr val="FFFFFF"/>
    <a:srgbClr val="FFFFCC"/>
    <a:srgbClr val="66CCFF"/>
    <a:srgbClr val="FF3300"/>
    <a:srgbClr val="6600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04" autoAdjust="0"/>
    <p:restoredTop sz="88212" autoAdjust="0"/>
  </p:normalViewPr>
  <p:slideViewPr>
    <p:cSldViewPr>
      <p:cViewPr varScale="1">
        <p:scale>
          <a:sx n="65" d="100"/>
          <a:sy n="65" d="100"/>
        </p:scale>
        <p:origin x="142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86"/>
    </p:cViewPr>
  </p:sorterViewPr>
  <p:notesViewPr>
    <p:cSldViewPr>
      <p:cViewPr varScale="1">
        <p:scale>
          <a:sx n="23" d="100"/>
          <a:sy n="23" d="100"/>
        </p:scale>
        <p:origin x="-1058" y="-9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6.wmf"/><Relationship Id="rId1" Type="http://schemas.openxmlformats.org/officeDocument/2006/relationships/image" Target="../media/image35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4" Type="http://schemas.openxmlformats.org/officeDocument/2006/relationships/image" Target="../media/image62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5.emf"/><Relationship Id="rId6" Type="http://schemas.openxmlformats.org/officeDocument/2006/relationships/image" Target="../media/image70.wmf"/><Relationship Id="rId11" Type="http://schemas.openxmlformats.org/officeDocument/2006/relationships/image" Target="../media/image75.wmf"/><Relationship Id="rId5" Type="http://schemas.openxmlformats.org/officeDocument/2006/relationships/image" Target="../media/image69.wmf"/><Relationship Id="rId10" Type="http://schemas.openxmlformats.org/officeDocument/2006/relationships/image" Target="../media/image74.wmf"/><Relationship Id="rId4" Type="http://schemas.openxmlformats.org/officeDocument/2006/relationships/image" Target="../media/image68.wmf"/><Relationship Id="rId9" Type="http://schemas.openxmlformats.org/officeDocument/2006/relationships/image" Target="../media/image73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e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0.wmf"/><Relationship Id="rId7" Type="http://schemas.openxmlformats.org/officeDocument/2006/relationships/image" Target="../media/image89.wmf"/><Relationship Id="rId2" Type="http://schemas.openxmlformats.org/officeDocument/2006/relationships/image" Target="../media/image79.wmf"/><Relationship Id="rId1" Type="http://schemas.openxmlformats.org/officeDocument/2006/relationships/image" Target="../media/image85.e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92.wmf"/><Relationship Id="rId1" Type="http://schemas.openxmlformats.org/officeDocument/2006/relationships/image" Target="../media/image91.emf"/><Relationship Id="rId6" Type="http://schemas.openxmlformats.org/officeDocument/2006/relationships/image" Target="../media/image96.wmf"/><Relationship Id="rId11" Type="http://schemas.openxmlformats.org/officeDocument/2006/relationships/image" Target="../media/image101.wmf"/><Relationship Id="rId5" Type="http://schemas.openxmlformats.org/officeDocument/2006/relationships/image" Target="../media/image95.wmf"/><Relationship Id="rId10" Type="http://schemas.openxmlformats.org/officeDocument/2006/relationships/image" Target="../media/image100.wmf"/><Relationship Id="rId4" Type="http://schemas.openxmlformats.org/officeDocument/2006/relationships/image" Target="../media/image94.wmf"/><Relationship Id="rId9" Type="http://schemas.openxmlformats.org/officeDocument/2006/relationships/image" Target="../media/image9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image" Target="../media/image103.emf"/><Relationship Id="rId1" Type="http://schemas.openxmlformats.org/officeDocument/2006/relationships/image" Target="../media/image102.emf"/><Relationship Id="rId5" Type="http://schemas.openxmlformats.org/officeDocument/2006/relationships/image" Target="../media/image106.wmf"/><Relationship Id="rId4" Type="http://schemas.openxmlformats.org/officeDocument/2006/relationships/image" Target="../media/image105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9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emf"/><Relationship Id="rId1" Type="http://schemas.openxmlformats.org/officeDocument/2006/relationships/image" Target="../media/image110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emf"/><Relationship Id="rId2" Type="http://schemas.openxmlformats.org/officeDocument/2006/relationships/image" Target="../media/image114.wmf"/><Relationship Id="rId1" Type="http://schemas.openxmlformats.org/officeDocument/2006/relationships/image" Target="../media/image113.emf"/><Relationship Id="rId4" Type="http://schemas.openxmlformats.org/officeDocument/2006/relationships/image" Target="../media/image116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emf"/><Relationship Id="rId4" Type="http://schemas.openxmlformats.org/officeDocument/2006/relationships/image" Target="../media/image12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4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1952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b="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b="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b="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/>
            </a:lvl1pPr>
          </a:lstStyle>
          <a:p>
            <a:pPr>
              <a:defRPr/>
            </a:pPr>
            <a:fld id="{3FD49670-C043-40C9-AD2E-3B38DBE38B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52299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563355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535391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317637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652701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639953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66751723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424187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513594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011811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77636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27072141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2968808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858000" y="6172200"/>
            <a:ext cx="4572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543800" y="6121400"/>
            <a:ext cx="457200" cy="457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267700" y="6172200"/>
            <a:ext cx="4572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9" name="Rectangl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0" name="Rectangle 6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1" name="Rectangle 7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ransition>
    <p:wip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Microsoft_Word_97_-_2003___11.doc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emf"/><Relationship Id="rId5" Type="http://schemas.openxmlformats.org/officeDocument/2006/relationships/oleObject" Target="../embeddings/Microsoft_Word_97_-_2003___12.doc"/><Relationship Id="rId4" Type="http://schemas.openxmlformats.org/officeDocument/2006/relationships/image" Target="../media/image2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3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emf"/><Relationship Id="rId5" Type="http://schemas.openxmlformats.org/officeDocument/2006/relationships/oleObject" Target="../embeddings/Microsoft_Word_97_-_2003___14.doc"/><Relationship Id="rId4" Type="http://schemas.openxmlformats.org/officeDocument/2006/relationships/image" Target="../media/image2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Microsoft_Word_97_-_2003___15.doc"/><Relationship Id="rId5" Type="http://schemas.openxmlformats.org/officeDocument/2006/relationships/image" Target="../media/image31.emf"/><Relationship Id="rId4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8.bin"/><Relationship Id="rId5" Type="http://schemas.openxmlformats.org/officeDocument/2006/relationships/slide" Target="slide7.xml"/><Relationship Id="rId4" Type="http://schemas.openxmlformats.org/officeDocument/2006/relationships/image" Target="../media/image3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oleObject" Target="../embeddings/oleObject19.bin"/><Relationship Id="rId7" Type="http://schemas.openxmlformats.org/officeDocument/2006/relationships/slide" Target="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5.emf"/><Relationship Id="rId9" Type="http://schemas.openxmlformats.org/officeDocument/2006/relationships/image" Target="../media/image3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slide" Target="slide22.xml"/><Relationship Id="rId7" Type="http://schemas.openxmlformats.org/officeDocument/2006/relationships/oleObject" Target="../embeddings/Microsoft_Word_97_-_2003___17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slide" Target="slide4.xml"/><Relationship Id="rId5" Type="http://schemas.openxmlformats.org/officeDocument/2006/relationships/image" Target="../media/image37.emf"/><Relationship Id="rId4" Type="http://schemas.openxmlformats.org/officeDocument/2006/relationships/oleObject" Target="../embeddings/Microsoft_Word_97_-_2003___16.doc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4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39.emf"/><Relationship Id="rId4" Type="http://schemas.openxmlformats.org/officeDocument/2006/relationships/oleObject" Target="../embeddings/oleObject2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Microsoft_Word_97_-_2003___18.doc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4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2.emf"/><Relationship Id="rId11" Type="http://schemas.openxmlformats.org/officeDocument/2006/relationships/oleObject" Target="../embeddings/Microsoft_Word_97_-_2003___20.doc"/><Relationship Id="rId5" Type="http://schemas.openxmlformats.org/officeDocument/2006/relationships/oleObject" Target="../embeddings/Microsoft_Word_97_-_2003___19.doc"/><Relationship Id="rId10" Type="http://schemas.openxmlformats.org/officeDocument/2006/relationships/image" Target="../media/image44.e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2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Microsoft_Word_97_-_2003___2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49.emf"/><Relationship Id="rId4" Type="http://schemas.openxmlformats.org/officeDocument/2006/relationships/oleObject" Target="../embeddings/Microsoft_Word_97_-_2003___22.doc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Microsoft_Word_97_-_2003___1.doc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oleObject" Target="../embeddings/Microsoft_Word_97_-_2003___23.doc"/><Relationship Id="rId7" Type="http://schemas.openxmlformats.org/officeDocument/2006/relationships/oleObject" Target="../embeddings/Microsoft_Word_97_-_2003___2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2.emf"/><Relationship Id="rId5" Type="http://schemas.openxmlformats.org/officeDocument/2006/relationships/oleObject" Target="../embeddings/Microsoft_Word_97_-_2003___24.doc"/><Relationship Id="rId4" Type="http://schemas.openxmlformats.org/officeDocument/2006/relationships/image" Target="../media/image5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7" Type="http://schemas.openxmlformats.org/officeDocument/2006/relationships/image" Target="../media/image5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Microsoft_Word_97_-_2003___27.doc"/><Relationship Id="rId5" Type="http://schemas.openxmlformats.org/officeDocument/2006/relationships/image" Target="../media/image54.emf"/><Relationship Id="rId4" Type="http://schemas.openxmlformats.org/officeDocument/2006/relationships/oleObject" Target="../embeddings/Microsoft_Word_97_-_2003___26.doc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oleObject" Target="../embeddings/Microsoft_Word_97_-_2003___28.doc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7.emf"/><Relationship Id="rId5" Type="http://schemas.openxmlformats.org/officeDocument/2006/relationships/oleObject" Target="../embeddings/Microsoft_Word_97_-_2003___29.doc"/><Relationship Id="rId4" Type="http://schemas.openxmlformats.org/officeDocument/2006/relationships/image" Target="../media/image56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Microsoft_Word_97_-_2003___30.doc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0.emf"/><Relationship Id="rId5" Type="http://schemas.openxmlformats.org/officeDocument/2006/relationships/oleObject" Target="../embeddings/Microsoft_Word_97_-_2003___31.doc"/><Relationship Id="rId10" Type="http://schemas.openxmlformats.org/officeDocument/2006/relationships/image" Target="../media/image62.wmf"/><Relationship Id="rId4" Type="http://schemas.openxmlformats.org/officeDocument/2006/relationships/image" Target="../media/image59.emf"/><Relationship Id="rId9" Type="http://schemas.openxmlformats.org/officeDocument/2006/relationships/oleObject" Target="../embeddings/oleObject3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6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72.wmf"/><Relationship Id="rId3" Type="http://schemas.openxmlformats.org/officeDocument/2006/relationships/oleObject" Target="../embeddings/oleObject33.bin"/><Relationship Id="rId21" Type="http://schemas.openxmlformats.org/officeDocument/2006/relationships/oleObject" Target="../embeddings/oleObject42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1.wmf"/><Relationship Id="rId20" Type="http://schemas.openxmlformats.org/officeDocument/2006/relationships/image" Target="../media/image73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37.bin"/><Relationship Id="rId24" Type="http://schemas.openxmlformats.org/officeDocument/2006/relationships/image" Target="../media/image75.wmf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23" Type="http://schemas.openxmlformats.org/officeDocument/2006/relationships/oleObject" Target="../embeddings/oleObject43.bin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41.bin"/><Relationship Id="rId4" Type="http://schemas.openxmlformats.org/officeDocument/2006/relationships/image" Target="../media/image65.e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70.wmf"/><Relationship Id="rId22" Type="http://schemas.openxmlformats.org/officeDocument/2006/relationships/image" Target="../media/image7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7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77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81.wmf"/><Relationship Id="rId4" Type="http://schemas.openxmlformats.org/officeDocument/2006/relationships/image" Target="../media/image78.e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8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90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9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86.emf"/><Relationship Id="rId4" Type="http://schemas.openxmlformats.org/officeDocument/2006/relationships/image" Target="../media/image85.e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8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98.wmf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69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7.wmf"/><Relationship Id="rId20" Type="http://schemas.openxmlformats.org/officeDocument/2006/relationships/image" Target="../media/image99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64.bin"/><Relationship Id="rId24" Type="http://schemas.openxmlformats.org/officeDocument/2006/relationships/image" Target="../media/image101.wmf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0.bin"/><Relationship Id="rId10" Type="http://schemas.openxmlformats.org/officeDocument/2006/relationships/image" Target="../media/image94.wmf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91.e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96.wmf"/><Relationship Id="rId22" Type="http://schemas.openxmlformats.org/officeDocument/2006/relationships/image" Target="../media/image100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106.wmf"/><Relationship Id="rId3" Type="http://schemas.openxmlformats.org/officeDocument/2006/relationships/oleObject" Target="../embeddings/Microsoft_Word_97_-_2003___33.doc"/><Relationship Id="rId7" Type="http://schemas.openxmlformats.org/officeDocument/2006/relationships/slide" Target="slide16.xml"/><Relationship Id="rId12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03.emf"/><Relationship Id="rId11" Type="http://schemas.openxmlformats.org/officeDocument/2006/relationships/image" Target="../media/image105.emf"/><Relationship Id="rId5" Type="http://schemas.openxmlformats.org/officeDocument/2006/relationships/oleObject" Target="../embeddings/oleObject71.bin"/><Relationship Id="rId10" Type="http://schemas.openxmlformats.org/officeDocument/2006/relationships/oleObject" Target="../embeddings/oleObject73.bin"/><Relationship Id="rId4" Type="http://schemas.openxmlformats.org/officeDocument/2006/relationships/image" Target="../media/image102.emf"/><Relationship Id="rId9" Type="http://schemas.openxmlformats.org/officeDocument/2006/relationships/image" Target="../media/image10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10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109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Microsoft_Word_97_-_2003___34.doc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11.e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110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3" Type="http://schemas.openxmlformats.org/officeDocument/2006/relationships/oleObject" Target="../embeddings/Microsoft_Word_97_-_2003___35.doc"/><Relationship Id="rId7" Type="http://schemas.openxmlformats.org/officeDocument/2006/relationships/oleObject" Target="../embeddings/Microsoft_Word_97_-_2003___3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116.wmf"/><Relationship Id="rId4" Type="http://schemas.openxmlformats.org/officeDocument/2006/relationships/image" Target="../media/image113.emf"/><Relationship Id="rId9" Type="http://schemas.openxmlformats.org/officeDocument/2006/relationships/oleObject" Target="../embeddings/oleObject82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oleObject" Target="../embeddings/Microsoft_Word_97_-_2003___37.doc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120.emf"/><Relationship Id="rId4" Type="http://schemas.openxmlformats.org/officeDocument/2006/relationships/image" Target="../media/image117.emf"/><Relationship Id="rId9" Type="http://schemas.openxmlformats.org/officeDocument/2006/relationships/oleObject" Target="../embeddings/oleObject85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../&#26041;&#27665;&#30340;&#27010;&#29575;&#32479;&#35745;ppt/&#31532;&#19968;&#31456;%20%20&#38543;&#26426;&#20107;&#20214;&#21450;&#20854;&#27010;&#29575;/begin.ppt#-1,4,&#27809;&#26377;&#24187;&#28783;&#29255;&#26631;&#39064;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Microsoft_Word_97_-_2003___2.doc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Microsoft_Word_97_-_2003___3.doc"/><Relationship Id="rId7" Type="http://schemas.openxmlformats.org/officeDocument/2006/relationships/oleObject" Target="../embeddings/Microsoft_Word_97_-_2003___5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emf"/><Relationship Id="rId5" Type="http://schemas.openxmlformats.org/officeDocument/2006/relationships/oleObject" Target="../embeddings/Microsoft_Word_97_-_2003___4.doc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Microsoft_Word_97_-_2003___6.doc"/><Relationship Id="rId7" Type="http://schemas.openxmlformats.org/officeDocument/2006/relationships/oleObject" Target="../embeddings/Microsoft_Word_97_-_2003___8.doc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Microsoft_Word_97_-_2003___7.doc"/><Relationship Id="rId10" Type="http://schemas.openxmlformats.org/officeDocument/2006/relationships/image" Target="../media/image20.w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Microsoft_Word_97_-_2003___9.doc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emf"/><Relationship Id="rId5" Type="http://schemas.openxmlformats.org/officeDocument/2006/relationships/oleObject" Target="../embeddings/Microsoft_Word_97_-_2003___10.doc"/><Relationship Id="rId10" Type="http://schemas.openxmlformats.org/officeDocument/2006/relationships/image" Target="../media/image25.w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1281113" y="2006600"/>
            <a:ext cx="67183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800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§</a:t>
            </a:r>
            <a:r>
              <a:rPr lang="en-US" altLang="zh-CN" sz="4400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 </a:t>
            </a:r>
            <a:r>
              <a:rPr lang="zh-CN" altLang="en-US" sz="4400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随机向量，随机变量的独立性</a:t>
            </a:r>
            <a:r>
              <a:rPr lang="zh-CN" altLang="en-US" sz="4400" b="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371600" y="342900"/>
            <a:ext cx="77724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3"/>
          <p:cNvGraphicFramePr>
            <a:graphicFrameLocks/>
          </p:cNvGraphicFramePr>
          <p:nvPr/>
        </p:nvGraphicFramePr>
        <p:xfrm>
          <a:off x="104775" y="300038"/>
          <a:ext cx="8499475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Document" r:id="rId3" imgW="3596954" imgH="688134" progId="Word.Document.8">
                  <p:embed/>
                </p:oleObj>
              </mc:Choice>
              <mc:Fallback>
                <p:oleObj name="Document" r:id="rId3" imgW="3596954" imgH="688134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" y="300038"/>
                        <a:ext cx="8499475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9" name="Object 9"/>
          <p:cNvGraphicFramePr>
            <a:graphicFrameLocks/>
          </p:cNvGraphicFramePr>
          <p:nvPr/>
        </p:nvGraphicFramePr>
        <p:xfrm>
          <a:off x="1643063" y="2003425"/>
          <a:ext cx="614680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Document" r:id="rId5" imgW="2652825" imgH="472934" progId="Word.Document.8">
                  <p:embed/>
                </p:oleObj>
              </mc:Choice>
              <mc:Fallback>
                <p:oleObj name="Document" r:id="rId5" imgW="2652825" imgH="472934" progId="Word.Document.8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2003425"/>
                        <a:ext cx="6146800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Rectangle 11"/>
          <p:cNvSpPr>
            <a:spLocks noChangeArrowheads="1"/>
          </p:cNvSpPr>
          <p:nvPr/>
        </p:nvSpPr>
        <p:spPr bwMode="auto">
          <a:xfrm>
            <a:off x="0" y="2967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17770" name="Object 10"/>
          <p:cNvGraphicFramePr>
            <a:graphicFrameLocks noChangeAspect="1"/>
          </p:cNvGraphicFramePr>
          <p:nvPr/>
        </p:nvGraphicFramePr>
        <p:xfrm>
          <a:off x="1957388" y="3419475"/>
          <a:ext cx="2759075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Equation" r:id="rId7" imgW="1270000" imgH="927100" progId="Equation.DSMT4">
                  <p:embed/>
                </p:oleObj>
              </mc:Choice>
              <mc:Fallback>
                <p:oleObj name="Equation" r:id="rId7" imgW="1270000" imgH="9271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3419475"/>
                        <a:ext cx="2759075" cy="201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文本框 1"/>
          <p:cNvSpPr txBox="1">
            <a:spLocks noChangeArrowheads="1"/>
          </p:cNvSpPr>
          <p:nvPr/>
        </p:nvSpPr>
        <p:spPr bwMode="auto">
          <a:xfrm>
            <a:off x="250825" y="2052638"/>
            <a:ext cx="10810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</a:rPr>
              <a:t>解：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3"/>
          <p:cNvGraphicFramePr>
            <a:graphicFrameLocks/>
          </p:cNvGraphicFramePr>
          <p:nvPr/>
        </p:nvGraphicFramePr>
        <p:xfrm>
          <a:off x="539750" y="260350"/>
          <a:ext cx="6175375" cy="381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Document" r:id="rId3" imgW="3919444" imgH="2525441" progId="Word.Document.8">
                  <p:embed/>
                </p:oleObj>
              </mc:Choice>
              <mc:Fallback>
                <p:oleObj name="Document" r:id="rId3" imgW="3919444" imgH="2525441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5479"/>
                      <a:stretch>
                        <a:fillRect/>
                      </a:stretch>
                    </p:blipFill>
                    <p:spPr bwMode="auto">
                      <a:xfrm>
                        <a:off x="539750" y="260350"/>
                        <a:ext cx="6175375" cy="381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3" name="Object 7"/>
          <p:cNvGraphicFramePr>
            <a:graphicFrameLocks noGrp="1"/>
          </p:cNvGraphicFramePr>
          <p:nvPr>
            <p:ph/>
          </p:nvPr>
        </p:nvGraphicFramePr>
        <p:xfrm>
          <a:off x="647700" y="4227513"/>
          <a:ext cx="7156450" cy="206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Document" r:id="rId5" imgW="3273027" imgH="946229" progId="Word.Document.8">
                  <p:embed/>
                </p:oleObj>
              </mc:Choice>
              <mc:Fallback>
                <p:oleObj name="Document" r:id="rId5" imgW="3273027" imgH="946229" progId="Word.Document.8">
                  <p:embed/>
                  <p:pic>
                    <p:nvPicPr>
                      <p:cNvPr id="0" name="Object 7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5479"/>
                      <a:stretch>
                        <a:fillRect/>
                      </a:stretch>
                    </p:blipFill>
                    <p:spPr bwMode="auto">
                      <a:xfrm>
                        <a:off x="647700" y="4227513"/>
                        <a:ext cx="7156450" cy="206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1" name="Object 3">
            <a:hlinkClick r:id="rId3" action="ppaction://hlinksldjump"/>
          </p:cNvPr>
          <p:cNvGraphicFramePr>
            <a:graphicFrameLocks/>
          </p:cNvGraphicFramePr>
          <p:nvPr/>
        </p:nvGraphicFramePr>
        <p:xfrm>
          <a:off x="396875" y="2492375"/>
          <a:ext cx="8135938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文档" r:id="rId4" imgW="5295485" imgH="1362802" progId="Word.Document.8">
                  <p:embed/>
                </p:oleObj>
              </mc:Choice>
              <mc:Fallback>
                <p:oleObj name="文档" r:id="rId4" imgW="5295485" imgH="1362802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2492375"/>
                        <a:ext cx="8135938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4"/>
          <p:cNvGraphicFramePr>
            <a:graphicFrameLocks/>
          </p:cNvGraphicFramePr>
          <p:nvPr/>
        </p:nvGraphicFramePr>
        <p:xfrm>
          <a:off x="473075" y="693738"/>
          <a:ext cx="5534025" cy="162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Document" r:id="rId6" imgW="2919652" imgH="842414" progId="Word.Document.8">
                  <p:embed/>
                </p:oleObj>
              </mc:Choice>
              <mc:Fallback>
                <p:oleObj name="Document" r:id="rId6" imgW="2919652" imgH="842414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693738"/>
                        <a:ext cx="5534025" cy="162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468313" y="5445125"/>
          <a:ext cx="842486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文档" r:id="rId3" imgW="8017154" imgH="833018" progId="Word.Document.8">
                  <p:embed/>
                </p:oleObj>
              </mc:Choice>
              <mc:Fallback>
                <p:oleObj name="文档" r:id="rId3" imgW="8017154" imgH="83301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445125"/>
                        <a:ext cx="842486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4">
            <a:hlinkClick r:id="rId5" action="ppaction://hlinksldjump"/>
          </p:cNvPr>
          <p:cNvGraphicFramePr>
            <a:graphicFrameLocks/>
          </p:cNvGraphicFramePr>
          <p:nvPr/>
        </p:nvGraphicFramePr>
        <p:xfrm>
          <a:off x="1042988" y="404813"/>
          <a:ext cx="6016625" cy="482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图片" r:id="rId6" imgW="4574540" imgH="3634740" progId="Word.Picture.6">
                  <p:embed/>
                </p:oleObj>
              </mc:Choice>
              <mc:Fallback>
                <p:oleObj name="图片" r:id="rId6" imgW="4574540" imgH="3634740" progId="Word.Picture.6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04813"/>
                        <a:ext cx="6016625" cy="482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/>
          </p:cNvGraphicFramePr>
          <p:nvPr/>
        </p:nvGraphicFramePr>
        <p:xfrm>
          <a:off x="463550" y="263525"/>
          <a:ext cx="8291513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4" name="文档" r:id="rId3" imgW="5294046" imgH="1696620" progId="Word.Document.8">
                  <p:embed/>
                </p:oleObj>
              </mc:Choice>
              <mc:Fallback>
                <p:oleObj name="文档" r:id="rId3" imgW="5294046" imgH="1696620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263525"/>
                        <a:ext cx="8291513" cy="265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/>
          </p:cNvGraphicFramePr>
          <p:nvPr/>
        </p:nvGraphicFramePr>
        <p:xfrm>
          <a:off x="1238250" y="2420938"/>
          <a:ext cx="7905750" cy="184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5" name="Equation" r:id="rId5" imgW="3987800" imgH="1066800" progId="Equation.DSMT4">
                  <p:embed/>
                </p:oleObj>
              </mc:Choice>
              <mc:Fallback>
                <p:oleObj name="Equation" r:id="rId5" imgW="3987800" imgH="1066800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2420938"/>
                        <a:ext cx="7905750" cy="184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684213" y="4052888"/>
            <a:ext cx="4664075" cy="2133600"/>
            <a:chOff x="336" y="2736"/>
            <a:chExt cx="2938" cy="1344"/>
          </a:xfrm>
        </p:grpSpPr>
        <p:grpSp>
          <p:nvGrpSpPr>
            <p:cNvPr id="16390" name="Group 5"/>
            <p:cNvGrpSpPr>
              <a:grpSpLocks/>
            </p:cNvGrpSpPr>
            <p:nvPr/>
          </p:nvGrpSpPr>
          <p:grpSpPr bwMode="auto">
            <a:xfrm>
              <a:off x="532" y="2950"/>
              <a:ext cx="2344" cy="1127"/>
              <a:chOff x="532" y="2950"/>
              <a:chExt cx="2344" cy="1127"/>
            </a:xfrm>
          </p:grpSpPr>
          <p:sp>
            <p:nvSpPr>
              <p:cNvPr id="16416" name="Rectangle 6"/>
              <p:cNvSpPr>
                <a:spLocks noChangeArrowheads="1"/>
              </p:cNvSpPr>
              <p:nvPr/>
            </p:nvSpPr>
            <p:spPr bwMode="auto">
              <a:xfrm>
                <a:off x="532" y="2950"/>
                <a:ext cx="520" cy="112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17" name="Rectangle 7"/>
              <p:cNvSpPr>
                <a:spLocks noChangeArrowheads="1"/>
              </p:cNvSpPr>
              <p:nvPr/>
            </p:nvSpPr>
            <p:spPr bwMode="auto">
              <a:xfrm>
                <a:off x="1060" y="3800"/>
                <a:ext cx="1816" cy="27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18" name="Rectangle 8"/>
              <p:cNvSpPr>
                <a:spLocks noChangeArrowheads="1"/>
              </p:cNvSpPr>
              <p:nvPr/>
            </p:nvSpPr>
            <p:spPr bwMode="auto">
              <a:xfrm>
                <a:off x="662" y="346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16391" name="Group 9"/>
            <p:cNvGrpSpPr>
              <a:grpSpLocks/>
            </p:cNvGrpSpPr>
            <p:nvPr/>
          </p:nvGrpSpPr>
          <p:grpSpPr bwMode="auto">
            <a:xfrm>
              <a:off x="1060" y="3355"/>
              <a:ext cx="568" cy="438"/>
              <a:chOff x="1060" y="3355"/>
              <a:chExt cx="568" cy="438"/>
            </a:xfrm>
          </p:grpSpPr>
          <p:sp>
            <p:nvSpPr>
              <p:cNvPr id="16414" name="Rectangle 10"/>
              <p:cNvSpPr>
                <a:spLocks noChangeArrowheads="1"/>
              </p:cNvSpPr>
              <p:nvPr/>
            </p:nvSpPr>
            <p:spPr bwMode="auto">
              <a:xfrm>
                <a:off x="1060" y="3355"/>
                <a:ext cx="568" cy="438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15" name="Rectangle 11"/>
              <p:cNvSpPr>
                <a:spLocks noChangeArrowheads="1"/>
              </p:cNvSpPr>
              <p:nvPr/>
            </p:nvSpPr>
            <p:spPr bwMode="auto">
              <a:xfrm>
                <a:off x="1094" y="3464"/>
                <a:ext cx="3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/>
                  <a:t>0.3</a:t>
                </a:r>
              </a:p>
            </p:txBody>
          </p:sp>
        </p:grpSp>
        <p:grpSp>
          <p:nvGrpSpPr>
            <p:cNvPr id="16392" name="Group 12"/>
            <p:cNvGrpSpPr>
              <a:grpSpLocks/>
            </p:cNvGrpSpPr>
            <p:nvPr/>
          </p:nvGrpSpPr>
          <p:grpSpPr bwMode="auto">
            <a:xfrm>
              <a:off x="1060" y="2950"/>
              <a:ext cx="1816" cy="843"/>
              <a:chOff x="1060" y="2950"/>
              <a:chExt cx="1816" cy="843"/>
            </a:xfrm>
          </p:grpSpPr>
          <p:sp>
            <p:nvSpPr>
              <p:cNvPr id="16410" name="Rectangle 13"/>
              <p:cNvSpPr>
                <a:spLocks noChangeArrowheads="1"/>
              </p:cNvSpPr>
              <p:nvPr/>
            </p:nvSpPr>
            <p:spPr bwMode="auto">
              <a:xfrm>
                <a:off x="1060" y="2950"/>
                <a:ext cx="568" cy="39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11" name="Rectangle 14"/>
              <p:cNvSpPr>
                <a:spLocks noChangeArrowheads="1"/>
              </p:cNvSpPr>
              <p:nvPr/>
            </p:nvSpPr>
            <p:spPr bwMode="auto">
              <a:xfrm>
                <a:off x="1636" y="3355"/>
                <a:ext cx="1240" cy="43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12" name="Rectangle 15"/>
              <p:cNvSpPr>
                <a:spLocks noChangeArrowheads="1"/>
              </p:cNvSpPr>
              <p:nvPr/>
            </p:nvSpPr>
            <p:spPr bwMode="auto">
              <a:xfrm>
                <a:off x="2054" y="3464"/>
                <a:ext cx="3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/>
                  <a:t>0.5</a:t>
                </a:r>
              </a:p>
            </p:txBody>
          </p:sp>
          <p:sp>
            <p:nvSpPr>
              <p:cNvPr id="16413" name="Rectangle 16"/>
              <p:cNvSpPr>
                <a:spLocks noChangeArrowheads="1"/>
              </p:cNvSpPr>
              <p:nvPr/>
            </p:nvSpPr>
            <p:spPr bwMode="auto">
              <a:xfrm>
                <a:off x="1190" y="3019"/>
                <a:ext cx="3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/>
                  <a:t>0.5</a:t>
                </a:r>
              </a:p>
            </p:txBody>
          </p:sp>
        </p:grpSp>
        <p:grpSp>
          <p:nvGrpSpPr>
            <p:cNvPr id="16393" name="Group 17"/>
            <p:cNvGrpSpPr>
              <a:grpSpLocks/>
            </p:cNvGrpSpPr>
            <p:nvPr/>
          </p:nvGrpSpPr>
          <p:grpSpPr bwMode="auto">
            <a:xfrm>
              <a:off x="1636" y="2966"/>
              <a:ext cx="1244" cy="442"/>
              <a:chOff x="1636" y="2784"/>
              <a:chExt cx="1436" cy="676"/>
            </a:xfrm>
          </p:grpSpPr>
          <p:sp>
            <p:nvSpPr>
              <p:cNvPr id="16408" name="Rectangle 18"/>
              <p:cNvSpPr>
                <a:spLocks noChangeArrowheads="1"/>
              </p:cNvSpPr>
              <p:nvPr/>
            </p:nvSpPr>
            <p:spPr bwMode="auto">
              <a:xfrm>
                <a:off x="1636" y="2784"/>
                <a:ext cx="1436" cy="564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rgbClr val="FFCC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09" name="Rectangle 19"/>
              <p:cNvSpPr>
                <a:spLocks noChangeArrowheads="1"/>
              </p:cNvSpPr>
              <p:nvPr/>
            </p:nvSpPr>
            <p:spPr bwMode="auto">
              <a:xfrm>
                <a:off x="2054" y="3020"/>
                <a:ext cx="245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/>
                  <a:t>1</a:t>
                </a:r>
              </a:p>
            </p:txBody>
          </p:sp>
        </p:grpSp>
        <p:grpSp>
          <p:nvGrpSpPr>
            <p:cNvPr id="16394" name="Group 20"/>
            <p:cNvGrpSpPr>
              <a:grpSpLocks/>
            </p:cNvGrpSpPr>
            <p:nvPr/>
          </p:nvGrpSpPr>
          <p:grpSpPr bwMode="auto">
            <a:xfrm>
              <a:off x="336" y="2736"/>
              <a:ext cx="2938" cy="1344"/>
              <a:chOff x="336" y="2736"/>
              <a:chExt cx="2938" cy="1344"/>
            </a:xfrm>
          </p:grpSpPr>
          <p:sp>
            <p:nvSpPr>
              <p:cNvPr id="16401" name="Line 21"/>
              <p:cNvSpPr>
                <a:spLocks noChangeShapeType="1"/>
              </p:cNvSpPr>
              <p:nvPr/>
            </p:nvSpPr>
            <p:spPr bwMode="auto">
              <a:xfrm>
                <a:off x="1056" y="2785"/>
                <a:ext cx="0" cy="129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2" name="Line 22"/>
              <p:cNvSpPr>
                <a:spLocks noChangeShapeType="1"/>
              </p:cNvSpPr>
              <p:nvPr/>
            </p:nvSpPr>
            <p:spPr bwMode="auto">
              <a:xfrm>
                <a:off x="336" y="3792"/>
                <a:ext cx="2880" cy="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3" name="Rectangle 23"/>
              <p:cNvSpPr>
                <a:spLocks noChangeArrowheads="1"/>
              </p:cNvSpPr>
              <p:nvPr/>
            </p:nvSpPr>
            <p:spPr bwMode="auto">
              <a:xfrm>
                <a:off x="1094" y="27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/>
                  <a:t>y</a:t>
                </a:r>
              </a:p>
            </p:txBody>
          </p:sp>
          <p:sp>
            <p:nvSpPr>
              <p:cNvPr id="16404" name="Rectangle 24"/>
              <p:cNvSpPr>
                <a:spLocks noChangeArrowheads="1"/>
              </p:cNvSpPr>
              <p:nvPr/>
            </p:nvSpPr>
            <p:spPr bwMode="auto">
              <a:xfrm>
                <a:off x="3062" y="374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/>
                  <a:t>x</a:t>
                </a:r>
              </a:p>
            </p:txBody>
          </p:sp>
          <p:sp>
            <p:nvSpPr>
              <p:cNvPr id="16405" name="Rectangle 25"/>
              <p:cNvSpPr>
                <a:spLocks noChangeArrowheads="1"/>
              </p:cNvSpPr>
              <p:nvPr/>
            </p:nvSpPr>
            <p:spPr bwMode="auto">
              <a:xfrm>
                <a:off x="902" y="326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/>
                  <a:t>1</a:t>
                </a:r>
              </a:p>
            </p:txBody>
          </p:sp>
          <p:sp>
            <p:nvSpPr>
              <p:cNvPr id="16406" name="Rectangle 26"/>
              <p:cNvSpPr>
                <a:spLocks noChangeArrowheads="1"/>
              </p:cNvSpPr>
              <p:nvPr/>
            </p:nvSpPr>
            <p:spPr bwMode="auto">
              <a:xfrm>
                <a:off x="902" y="374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/>
                  <a:t>0</a:t>
                </a:r>
              </a:p>
            </p:txBody>
          </p:sp>
          <p:sp>
            <p:nvSpPr>
              <p:cNvPr id="16407" name="Rectangle 27"/>
              <p:cNvSpPr>
                <a:spLocks noChangeArrowheads="1"/>
              </p:cNvSpPr>
              <p:nvPr/>
            </p:nvSpPr>
            <p:spPr bwMode="auto">
              <a:xfrm>
                <a:off x="1478" y="37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16395" name="Line 28"/>
            <p:cNvSpPr>
              <a:spLocks noChangeShapeType="1"/>
            </p:cNvSpPr>
            <p:nvPr/>
          </p:nvSpPr>
          <p:spPr bwMode="auto">
            <a:xfrm>
              <a:off x="1056" y="2928"/>
              <a:ext cx="0" cy="864"/>
            </a:xfrm>
            <a:prstGeom prst="line">
              <a:avLst/>
            </a:prstGeom>
            <a:noFill/>
            <a:ln w="57150">
              <a:solidFill>
                <a:srgbClr val="FFFF66"/>
              </a:solidFill>
              <a:prstDash val="dash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6" name="Line 29"/>
            <p:cNvSpPr>
              <a:spLocks noChangeShapeType="1"/>
            </p:cNvSpPr>
            <p:nvPr/>
          </p:nvSpPr>
          <p:spPr bwMode="auto">
            <a:xfrm>
              <a:off x="1056" y="3792"/>
              <a:ext cx="1872" cy="0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prstDash val="dash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7" name="Line 30"/>
            <p:cNvSpPr>
              <a:spLocks noChangeShapeType="1"/>
            </p:cNvSpPr>
            <p:nvPr/>
          </p:nvSpPr>
          <p:spPr bwMode="auto">
            <a:xfrm>
              <a:off x="1632" y="3312"/>
              <a:ext cx="0" cy="48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prstDash val="dash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8" name="Line 31"/>
            <p:cNvSpPr>
              <a:spLocks noChangeShapeType="1"/>
            </p:cNvSpPr>
            <p:nvPr/>
          </p:nvSpPr>
          <p:spPr bwMode="auto">
            <a:xfrm>
              <a:off x="1056" y="3360"/>
              <a:ext cx="57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prstDash val="dash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9" name="Line 32"/>
            <p:cNvSpPr>
              <a:spLocks noChangeShapeType="1"/>
            </p:cNvSpPr>
            <p:nvPr/>
          </p:nvSpPr>
          <p:spPr bwMode="auto">
            <a:xfrm>
              <a:off x="1632" y="2976"/>
              <a:ext cx="0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prstDash val="dash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0" name="Line 33"/>
            <p:cNvSpPr>
              <a:spLocks noChangeShapeType="1"/>
            </p:cNvSpPr>
            <p:nvPr/>
          </p:nvSpPr>
          <p:spPr bwMode="auto">
            <a:xfrm>
              <a:off x="1632" y="3360"/>
              <a:ext cx="124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prstDash val="dash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3586" name="Object 34">
            <a:hlinkClick r:id="rId7" action="ppaction://hlinksldjump"/>
          </p:cNvPr>
          <p:cNvGraphicFramePr>
            <a:graphicFrameLocks/>
          </p:cNvGraphicFramePr>
          <p:nvPr/>
        </p:nvGraphicFramePr>
        <p:xfrm>
          <a:off x="5381625" y="4352925"/>
          <a:ext cx="32766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6" name="图片" r:id="rId8" imgW="4574540" imgH="3634740" progId="Word.Picture.8">
                  <p:embed/>
                </p:oleObj>
              </mc:Choice>
              <mc:Fallback>
                <p:oleObj name="图片" r:id="rId8" imgW="4574540" imgH="3634740" progId="Word.Picture.8">
                  <p:embed/>
                  <p:pic>
                    <p:nvPicPr>
                      <p:cNvPr id="0" name="Object 3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25" y="4352925"/>
                        <a:ext cx="32766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463550" y="376238"/>
          <a:ext cx="82169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Document" r:id="rId4" imgW="5343453" imgH="1114230" progId="Word.Document.8">
                  <p:embed/>
                </p:oleObj>
              </mc:Choice>
              <mc:Fallback>
                <p:oleObj name="Document" r:id="rId4" imgW="5343453" imgH="111423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376238"/>
                        <a:ext cx="82169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3" name="Object 3">
            <a:hlinkClick r:id="rId6" action="ppaction://hlinksldjump"/>
          </p:cNvPr>
          <p:cNvGraphicFramePr>
            <a:graphicFrameLocks/>
          </p:cNvGraphicFramePr>
          <p:nvPr/>
        </p:nvGraphicFramePr>
        <p:xfrm>
          <a:off x="862013" y="2520950"/>
          <a:ext cx="741997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Document" r:id="rId7" imgW="5289131" imgH="1708980" progId="Word.Document.8">
                  <p:embed/>
                </p:oleObj>
              </mc:Choice>
              <mc:Fallback>
                <p:oleObj name="Document" r:id="rId7" imgW="5289131" imgH="1708980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2520950"/>
                        <a:ext cx="7419975" cy="238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文本框 3"/>
          <p:cNvSpPr txBox="1">
            <a:spLocks noChangeArrowheads="1"/>
          </p:cNvSpPr>
          <p:nvPr/>
        </p:nvSpPr>
        <p:spPr bwMode="auto">
          <a:xfrm>
            <a:off x="611188" y="2505075"/>
            <a:ext cx="10810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</a:rPr>
              <a:t>解：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763588" y="300038"/>
          <a:ext cx="6738937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文档" r:id="rId4" imgW="5630797" imgH="2759875" progId="Word.Document.8">
                  <p:embed/>
                </p:oleObj>
              </mc:Choice>
              <mc:Fallback>
                <p:oleObj name="文档" r:id="rId4" imgW="5630797" imgH="275987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300038"/>
                        <a:ext cx="6738937" cy="329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1" name="Object 3"/>
          <p:cNvGraphicFramePr>
            <a:graphicFrameLocks/>
          </p:cNvGraphicFramePr>
          <p:nvPr/>
        </p:nvGraphicFramePr>
        <p:xfrm>
          <a:off x="939800" y="3394075"/>
          <a:ext cx="7340600" cy="275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文档" r:id="rId6" imgW="5273046" imgH="1988855" progId="Word.Document.8">
                  <p:embed/>
                </p:oleObj>
              </mc:Choice>
              <mc:Fallback>
                <p:oleObj name="文档" r:id="rId6" imgW="5273046" imgH="1988855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3394075"/>
                        <a:ext cx="7340600" cy="275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2" name="Line 4"/>
          <p:cNvSpPr>
            <a:spLocks noChangeShapeType="1"/>
          </p:cNvSpPr>
          <p:nvPr/>
        </p:nvSpPr>
        <p:spPr bwMode="auto">
          <a:xfrm>
            <a:off x="4724400" y="2667000"/>
            <a:ext cx="1371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33" name="Line 5"/>
          <p:cNvSpPr>
            <a:spLocks noChangeShapeType="1"/>
          </p:cNvSpPr>
          <p:nvPr/>
        </p:nvSpPr>
        <p:spPr bwMode="auto">
          <a:xfrm>
            <a:off x="4724400" y="838200"/>
            <a:ext cx="1371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34" name="Line 6"/>
          <p:cNvSpPr>
            <a:spLocks noChangeShapeType="1"/>
          </p:cNvSpPr>
          <p:nvPr/>
        </p:nvSpPr>
        <p:spPr bwMode="auto">
          <a:xfrm>
            <a:off x="4724400" y="838200"/>
            <a:ext cx="0" cy="1828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35" name="Line 7"/>
          <p:cNvSpPr>
            <a:spLocks noChangeShapeType="1"/>
          </p:cNvSpPr>
          <p:nvPr/>
        </p:nvSpPr>
        <p:spPr bwMode="auto">
          <a:xfrm>
            <a:off x="6096000" y="838200"/>
            <a:ext cx="0" cy="1828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 animBg="1"/>
      <p:bldP spid="150533" grpId="0" animBg="1"/>
      <p:bldP spid="150534" grpId="0" animBg="1"/>
      <p:bldP spid="1505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386" name="Object 2"/>
          <p:cNvGraphicFramePr>
            <a:graphicFrameLocks/>
          </p:cNvGraphicFramePr>
          <p:nvPr/>
        </p:nvGraphicFramePr>
        <p:xfrm>
          <a:off x="331788" y="736600"/>
          <a:ext cx="8258175" cy="338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Document" r:id="rId3" imgW="3612037" imgH="1492339" progId="Word.Document.8">
                  <p:embed/>
                </p:oleObj>
              </mc:Choice>
              <mc:Fallback>
                <p:oleObj name="Document" r:id="rId3" imgW="3612037" imgH="1492339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736600"/>
                        <a:ext cx="8258175" cy="338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4"/>
          <p:cNvGraphicFramePr>
            <a:graphicFrameLocks/>
          </p:cNvGraphicFramePr>
          <p:nvPr/>
        </p:nvGraphicFramePr>
        <p:xfrm>
          <a:off x="330200" y="255588"/>
          <a:ext cx="295275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name="Document" r:id="rId5" imgW="1924140" imgH="343012" progId="Word.Document.8">
                  <p:embed/>
                </p:oleObj>
              </mc:Choice>
              <mc:Fallback>
                <p:oleObj name="Document" r:id="rId5" imgW="1924140" imgH="343012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255588"/>
                        <a:ext cx="2952750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9" name="Object 5"/>
          <p:cNvGraphicFramePr>
            <a:graphicFrameLocks/>
          </p:cNvGraphicFramePr>
          <p:nvPr/>
        </p:nvGraphicFramePr>
        <p:xfrm>
          <a:off x="827088" y="4005263"/>
          <a:ext cx="9366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0" name="文档" r:id="rId7" imgW="228694" imgH="37914" progId="Word.Document.8">
                  <p:embed/>
                </p:oleObj>
              </mc:Choice>
              <mc:Fallback>
                <p:oleObj name="文档" r:id="rId7" imgW="228694" imgH="37914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005263"/>
                        <a:ext cx="9366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0" name="Object 6"/>
          <p:cNvGraphicFramePr>
            <a:graphicFrameLocks/>
          </p:cNvGraphicFramePr>
          <p:nvPr/>
        </p:nvGraphicFramePr>
        <p:xfrm>
          <a:off x="827088" y="4581525"/>
          <a:ext cx="68389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1" name="文档" r:id="rId9" imgW="2643181" imgH="247029" progId="Word.Document.8">
                  <p:embed/>
                </p:oleObj>
              </mc:Choice>
              <mc:Fallback>
                <p:oleObj name="文档" r:id="rId9" imgW="2643181" imgH="247029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581525"/>
                        <a:ext cx="683895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1" name="Object 7"/>
          <p:cNvGraphicFramePr>
            <a:graphicFrameLocks/>
          </p:cNvGraphicFramePr>
          <p:nvPr/>
        </p:nvGraphicFramePr>
        <p:xfrm>
          <a:off x="684213" y="5278438"/>
          <a:ext cx="68151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2" name="Document" r:id="rId11" imgW="2628405" imgH="355422" progId="Word.Document.8">
                  <p:embed/>
                </p:oleObj>
              </mc:Choice>
              <mc:Fallback>
                <p:oleObj name="Document" r:id="rId11" imgW="2628405" imgH="355422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278438"/>
                        <a:ext cx="681513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/>
          </p:cNvGraphicFramePr>
          <p:nvPr/>
        </p:nvGraphicFramePr>
        <p:xfrm>
          <a:off x="611188" y="692150"/>
          <a:ext cx="7777162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文档" r:id="rId3" imgW="4800295" imgH="875995" progId="Word.Document.8">
                  <p:embed/>
                </p:oleObj>
              </mc:Choice>
              <mc:Fallback>
                <p:oleObj name="文档" r:id="rId3" imgW="4800295" imgH="875995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692150"/>
                        <a:ext cx="7777162" cy="151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/>
          </p:cNvGraphicFramePr>
          <p:nvPr/>
        </p:nvGraphicFramePr>
        <p:xfrm>
          <a:off x="611188" y="2420938"/>
          <a:ext cx="8281987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文档" r:id="rId5" imgW="5295938" imgH="1181137" progId="Word.Document.8">
                  <p:embed/>
                </p:oleObj>
              </mc:Choice>
              <mc:Fallback>
                <p:oleObj name="文档" r:id="rId5" imgW="5295938" imgH="1181137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420938"/>
                        <a:ext cx="8281987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/>
          </p:cNvGraphicFramePr>
          <p:nvPr/>
        </p:nvGraphicFramePr>
        <p:xfrm>
          <a:off x="614363" y="4221163"/>
          <a:ext cx="785177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Document" r:id="rId7" imgW="5289131" imgH="763111" progId="Word.Document.8">
                  <p:embed/>
                </p:oleObj>
              </mc:Choice>
              <mc:Fallback>
                <p:oleObj name="Document" r:id="rId7" imgW="5289131" imgH="763111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4221163"/>
                        <a:ext cx="785177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073275" y="1295400"/>
            <a:ext cx="4403725" cy="3810000"/>
            <a:chOff x="1003" y="805"/>
            <a:chExt cx="3931" cy="3223"/>
          </a:xfrm>
        </p:grpSpPr>
        <p:pic>
          <p:nvPicPr>
            <p:cNvPr id="21508" name="Picture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" y="805"/>
              <a:ext cx="3931" cy="3223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509" name="Group 4"/>
            <p:cNvGrpSpPr>
              <a:grpSpLocks/>
            </p:cNvGrpSpPr>
            <p:nvPr/>
          </p:nvGrpSpPr>
          <p:grpSpPr bwMode="auto">
            <a:xfrm>
              <a:off x="2160" y="1680"/>
              <a:ext cx="2064" cy="1632"/>
              <a:chOff x="2160" y="1680"/>
              <a:chExt cx="2064" cy="1632"/>
            </a:xfrm>
          </p:grpSpPr>
          <p:sp>
            <p:nvSpPr>
              <p:cNvPr id="21510" name="Line 5"/>
              <p:cNvSpPr>
                <a:spLocks noChangeShapeType="1"/>
              </p:cNvSpPr>
              <p:nvPr/>
            </p:nvSpPr>
            <p:spPr bwMode="auto">
              <a:xfrm>
                <a:off x="3168" y="1680"/>
                <a:ext cx="0" cy="1584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prstDash val="dash"/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1" name="Line 6"/>
              <p:cNvSpPr>
                <a:spLocks noChangeShapeType="1"/>
              </p:cNvSpPr>
              <p:nvPr/>
            </p:nvSpPr>
            <p:spPr bwMode="auto">
              <a:xfrm>
                <a:off x="2160" y="2256"/>
                <a:ext cx="2064" cy="72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prstDash val="lg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2" name="Line 7"/>
              <p:cNvSpPr>
                <a:spLocks noChangeShapeType="1"/>
              </p:cNvSpPr>
              <p:nvPr/>
            </p:nvSpPr>
            <p:spPr bwMode="auto">
              <a:xfrm flipH="1">
                <a:off x="2544" y="1968"/>
                <a:ext cx="1152" cy="1344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1507" name="Object 8"/>
          <p:cNvGraphicFramePr>
            <a:graphicFrameLocks/>
          </p:cNvGraphicFramePr>
          <p:nvPr/>
        </p:nvGraphicFramePr>
        <p:xfrm>
          <a:off x="325438" y="200025"/>
          <a:ext cx="7691437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Document" r:id="rId4" imgW="5261838" imgH="826914" progId="Word.Document.8">
                  <p:embed/>
                </p:oleObj>
              </mc:Choice>
              <mc:Fallback>
                <p:oleObj name="Document" r:id="rId4" imgW="5261838" imgH="826914" progId="Word.Document.8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8" y="200025"/>
                        <a:ext cx="7691437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/>
          </p:cNvGraphicFramePr>
          <p:nvPr/>
        </p:nvGraphicFramePr>
        <p:xfrm>
          <a:off x="827088" y="976313"/>
          <a:ext cx="38893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文档" r:id="rId3" imgW="1924140" imgH="219010" progId="Word.Document.8">
                  <p:embed/>
                </p:oleObj>
              </mc:Choice>
              <mc:Fallback>
                <p:oleObj name="文档" r:id="rId3" imgW="1924140" imgH="219010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976313"/>
                        <a:ext cx="38893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/>
          </p:cNvGraphicFramePr>
          <p:nvPr/>
        </p:nvGraphicFramePr>
        <p:xfrm>
          <a:off x="815975" y="1927225"/>
          <a:ext cx="7577138" cy="275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Document" r:id="rId5" imgW="5184868" imgH="1892654" progId="Word.Document.8">
                  <p:embed/>
                </p:oleObj>
              </mc:Choice>
              <mc:Fallback>
                <p:oleObj name="Document" r:id="rId5" imgW="5184868" imgH="1892654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1927225"/>
                        <a:ext cx="7577138" cy="275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/>
          </p:cNvGraphicFramePr>
          <p:nvPr/>
        </p:nvGraphicFramePr>
        <p:xfrm>
          <a:off x="539750" y="692150"/>
          <a:ext cx="539908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Document" r:id="rId3" imgW="3114683" imgH="238190" progId="Word.Document.8">
                  <p:embed/>
                </p:oleObj>
              </mc:Choice>
              <mc:Fallback>
                <p:oleObj name="Document" r:id="rId3" imgW="3114683" imgH="238190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692150"/>
                        <a:ext cx="5399088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699" name="Object 3"/>
          <p:cNvGraphicFramePr>
            <a:graphicFrameLocks/>
          </p:cNvGraphicFramePr>
          <p:nvPr/>
        </p:nvGraphicFramePr>
        <p:xfrm>
          <a:off x="539750" y="2492375"/>
          <a:ext cx="7119938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Document" r:id="rId5" imgW="3185042" imgH="1194953" progId="Word.Document.8">
                  <p:embed/>
                </p:oleObj>
              </mc:Choice>
              <mc:Fallback>
                <p:oleObj name="Document" r:id="rId5" imgW="3185042" imgH="1194953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492375"/>
                        <a:ext cx="7119938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0" name="Object 4"/>
          <p:cNvGraphicFramePr>
            <a:graphicFrameLocks/>
          </p:cNvGraphicFramePr>
          <p:nvPr/>
        </p:nvGraphicFramePr>
        <p:xfrm>
          <a:off x="717550" y="1700213"/>
          <a:ext cx="39957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Document" r:id="rId7" imgW="2581359" imgH="238190" progId="Word.Document.8">
                  <p:embed/>
                </p:oleObj>
              </mc:Choice>
              <mc:Fallback>
                <p:oleObj name="Document" r:id="rId7" imgW="2581359" imgH="23819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1700213"/>
                        <a:ext cx="3995738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>
            <a:hlinkClick r:id="rId3" action="ppaction://hlinksldjump"/>
          </p:cNvPr>
          <p:cNvGraphicFramePr>
            <a:graphicFrameLocks/>
          </p:cNvGraphicFramePr>
          <p:nvPr/>
        </p:nvGraphicFramePr>
        <p:xfrm>
          <a:off x="250825" y="160338"/>
          <a:ext cx="8558213" cy="343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Document" r:id="rId4" imgW="3686196" imgH="1447874" progId="Word.Document.8">
                  <p:embed/>
                </p:oleObj>
              </mc:Choice>
              <mc:Fallback>
                <p:oleObj name="Document" r:id="rId4" imgW="3686196" imgH="1447874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60338"/>
                        <a:ext cx="8558213" cy="343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文本框 3"/>
          <p:cNvSpPr txBox="1">
            <a:spLocks noChangeArrowheads="1"/>
          </p:cNvSpPr>
          <p:nvPr/>
        </p:nvSpPr>
        <p:spPr bwMode="auto">
          <a:xfrm>
            <a:off x="250825" y="3878263"/>
            <a:ext cx="10810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</a:rPr>
              <a:t>解：</a:t>
            </a:r>
          </a:p>
        </p:txBody>
      </p:sp>
      <p:graphicFrame>
        <p:nvGraphicFramePr>
          <p:cNvPr id="6" name="Object 4"/>
          <p:cNvGraphicFramePr>
            <a:graphicFrameLocks/>
          </p:cNvGraphicFramePr>
          <p:nvPr/>
        </p:nvGraphicFramePr>
        <p:xfrm>
          <a:off x="1187450" y="3592513"/>
          <a:ext cx="311785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Document" r:id="rId6" imgW="1296785" imgH="431841" progId="Word.Document.8">
                  <p:embed/>
                </p:oleObj>
              </mc:Choice>
              <mc:Fallback>
                <p:oleObj name="Document" r:id="rId6" imgW="1296785" imgH="431841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592513"/>
                        <a:ext cx="3117850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6"/>
          <p:cNvGraphicFramePr>
            <a:graphicFrameLocks/>
          </p:cNvGraphicFramePr>
          <p:nvPr/>
        </p:nvGraphicFramePr>
        <p:xfrm>
          <a:off x="257175" y="625475"/>
          <a:ext cx="81311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Document" r:id="rId3" imgW="3299602" imgH="507900" progId="Word.Document.8">
                  <p:embed/>
                </p:oleObj>
              </mc:Choice>
              <mc:Fallback>
                <p:oleObj name="Document" r:id="rId3" imgW="3299602" imgH="507900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" y="625475"/>
                        <a:ext cx="813117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1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237798"/>
              </p:ext>
            </p:extLst>
          </p:nvPr>
        </p:nvGraphicFramePr>
        <p:xfrm>
          <a:off x="395288" y="1989138"/>
          <a:ext cx="841851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Document" r:id="rId5" imgW="4238615" imgH="476380" progId="Word.Document.8">
                  <p:embed/>
                </p:oleObj>
              </mc:Choice>
              <mc:Fallback>
                <p:oleObj name="Document" r:id="rId5" imgW="4238615" imgH="476380" progId="Word.Document.8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989138"/>
                        <a:ext cx="8418512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2" name="Object 10"/>
          <p:cNvGraphicFramePr>
            <a:graphicFrameLocks/>
          </p:cNvGraphicFramePr>
          <p:nvPr/>
        </p:nvGraphicFramePr>
        <p:xfrm>
          <a:off x="417513" y="3302000"/>
          <a:ext cx="8416925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文档" r:id="rId7" imgW="4238304" imgH="1036080" progId="Word.Document.8">
                  <p:embed/>
                </p:oleObj>
              </mc:Choice>
              <mc:Fallback>
                <p:oleObj name="文档" r:id="rId7" imgW="4238304" imgH="1036080" progId="Word.Document.8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3302000"/>
                        <a:ext cx="8416925" cy="205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2083025"/>
              </p:ext>
            </p:extLst>
          </p:nvPr>
        </p:nvGraphicFramePr>
        <p:xfrm>
          <a:off x="465138" y="257175"/>
          <a:ext cx="42195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Document" r:id="rId3" imgW="2733674" imgH="466567" progId="Word.Document.8">
                  <p:embed/>
                </p:oleObj>
              </mc:Choice>
              <mc:Fallback>
                <p:oleObj name="Document" r:id="rId3" imgW="2733674" imgH="466567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257175"/>
                        <a:ext cx="4219575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7798393"/>
              </p:ext>
            </p:extLst>
          </p:nvPr>
        </p:nvGraphicFramePr>
        <p:xfrm>
          <a:off x="630238" y="977900"/>
          <a:ext cx="8434387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Document" r:id="rId5" imgW="3752806" imgH="323831" progId="Word.Document.8">
                  <p:embed/>
                </p:oleObj>
              </mc:Choice>
              <mc:Fallback>
                <p:oleObj name="Document" r:id="rId5" imgW="3752806" imgH="323831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977900"/>
                        <a:ext cx="8434387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291716"/>
              </p:ext>
            </p:extLst>
          </p:nvPr>
        </p:nvGraphicFramePr>
        <p:xfrm>
          <a:off x="615950" y="1711325"/>
          <a:ext cx="76454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name="Equation" r:id="rId7" imgW="3136900" imgH="812800" progId="Equation.DSMT4">
                  <p:embed/>
                </p:oleObj>
              </mc:Choice>
              <mc:Fallback>
                <p:oleObj name="Equation" r:id="rId7" imgW="3136900" imgH="8128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1711325"/>
                        <a:ext cx="76454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对象 5"/>
          <p:cNvGraphicFramePr>
            <a:graphicFrameLocks noChangeAspect="1"/>
          </p:cNvGraphicFramePr>
          <p:nvPr/>
        </p:nvGraphicFramePr>
        <p:xfrm>
          <a:off x="625475" y="4005263"/>
          <a:ext cx="7861300" cy="133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Equation" r:id="rId9" imgW="3225800" imgH="546100" progId="Equation.DSMT4">
                  <p:embed/>
                </p:oleObj>
              </mc:Choice>
              <mc:Fallback>
                <p:oleObj name="Equation" r:id="rId9" imgW="3225800" imgH="5461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4005263"/>
                        <a:ext cx="7861300" cy="133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2771775" y="620713"/>
            <a:ext cx="345598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>
                <a:solidFill>
                  <a:srgbClr val="FF0000"/>
                </a:solidFill>
                <a:ea typeface="黑体" panose="02010609060101010101" pitchFamily="49" charset="-122"/>
              </a:rPr>
              <a:t>边际分布</a:t>
            </a:r>
          </a:p>
        </p:txBody>
      </p:sp>
      <p:grpSp>
        <p:nvGrpSpPr>
          <p:cNvPr id="4108" name="Group 12"/>
          <p:cNvGrpSpPr>
            <a:grpSpLocks/>
          </p:cNvGrpSpPr>
          <p:nvPr/>
        </p:nvGrpSpPr>
        <p:grpSpPr bwMode="auto">
          <a:xfrm>
            <a:off x="1187450" y="3500438"/>
            <a:ext cx="5329238" cy="652462"/>
            <a:chOff x="1156" y="2205"/>
            <a:chExt cx="3357" cy="411"/>
          </a:xfrm>
        </p:grpSpPr>
        <p:sp>
          <p:nvSpPr>
            <p:cNvPr id="26632" name="Text Box 5"/>
            <p:cNvSpPr txBox="1">
              <a:spLocks noChangeArrowheads="1"/>
            </p:cNvSpPr>
            <p:nvPr/>
          </p:nvSpPr>
          <p:spPr bwMode="auto">
            <a:xfrm>
              <a:off x="1156" y="2251"/>
              <a:ext cx="1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/>
                <a:t>二维分布</a:t>
              </a:r>
            </a:p>
          </p:txBody>
        </p:sp>
        <p:sp>
          <p:nvSpPr>
            <p:cNvPr id="26633" name="Line 6"/>
            <p:cNvSpPr>
              <a:spLocks noChangeShapeType="1"/>
            </p:cNvSpPr>
            <p:nvPr/>
          </p:nvSpPr>
          <p:spPr bwMode="auto">
            <a:xfrm>
              <a:off x="2562" y="2432"/>
              <a:ext cx="6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4" name="Text Box 7"/>
            <p:cNvSpPr txBox="1">
              <a:spLocks noChangeArrowheads="1"/>
            </p:cNvSpPr>
            <p:nvPr/>
          </p:nvSpPr>
          <p:spPr bwMode="auto">
            <a:xfrm>
              <a:off x="3334" y="2205"/>
              <a:ext cx="11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/>
                <a:t>一维分布</a:t>
              </a:r>
            </a:p>
          </p:txBody>
        </p:sp>
      </p:grpSp>
      <p:grpSp>
        <p:nvGrpSpPr>
          <p:cNvPr id="4109" name="Group 13"/>
          <p:cNvGrpSpPr>
            <a:grpSpLocks/>
          </p:cNvGrpSpPr>
          <p:nvPr/>
        </p:nvGrpSpPr>
        <p:grpSpPr bwMode="auto">
          <a:xfrm>
            <a:off x="1042988" y="2133600"/>
            <a:ext cx="6383337" cy="542925"/>
            <a:chOff x="657" y="1344"/>
            <a:chExt cx="4021" cy="342"/>
          </a:xfrm>
        </p:grpSpPr>
        <p:graphicFrame>
          <p:nvGraphicFramePr>
            <p:cNvPr id="26629" name="Object 9"/>
            <p:cNvGraphicFramePr>
              <a:graphicFrameLocks noChangeAspect="1"/>
            </p:cNvGraphicFramePr>
            <p:nvPr/>
          </p:nvGraphicFramePr>
          <p:xfrm>
            <a:off x="657" y="1344"/>
            <a:ext cx="1814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5" name="Equation" r:id="rId3" imgW="1143000" imgH="215900" progId="Equation.DSMT4">
                    <p:embed/>
                  </p:oleObj>
                </mc:Choice>
                <mc:Fallback>
                  <p:oleObj name="Equation" r:id="rId3" imgW="1143000" imgH="2159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344"/>
                          <a:ext cx="1814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0" name="Line 10"/>
            <p:cNvSpPr>
              <a:spLocks noChangeShapeType="1"/>
            </p:cNvSpPr>
            <p:nvPr/>
          </p:nvSpPr>
          <p:spPr bwMode="auto">
            <a:xfrm>
              <a:off x="2562" y="1525"/>
              <a:ext cx="5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631" name="Object 11"/>
            <p:cNvGraphicFramePr>
              <a:graphicFrameLocks noChangeAspect="1"/>
            </p:cNvGraphicFramePr>
            <p:nvPr/>
          </p:nvGraphicFramePr>
          <p:xfrm>
            <a:off x="3288" y="1344"/>
            <a:ext cx="1390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6" name="Equation" r:id="rId5" imgW="875920" imgH="215806" progId="Equation.DSMT4">
                    <p:embed/>
                  </p:oleObj>
                </mc:Choice>
                <mc:Fallback>
                  <p:oleObj name="Equation" r:id="rId5" imgW="875920" imgH="215806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1344"/>
                          <a:ext cx="1390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/>
          </p:cNvGraphicFramePr>
          <p:nvPr/>
        </p:nvGraphicFramePr>
        <p:xfrm>
          <a:off x="3419475" y="260350"/>
          <a:ext cx="32893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8" name="文档" r:id="rId3" imgW="2847799" imgH="714570" progId="Word.Document.8">
                  <p:embed/>
                </p:oleObj>
              </mc:Choice>
              <mc:Fallback>
                <p:oleObj name="文档" r:id="rId3" imgW="2847799" imgH="71457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60350"/>
                        <a:ext cx="32893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395288" y="1052513"/>
          <a:ext cx="6018212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9" name="Equation" r:id="rId5" imgW="2908300" imgH="546100" progId="Equation.DSMT4">
                  <p:embed/>
                </p:oleObj>
              </mc:Choice>
              <mc:Fallback>
                <p:oleObj name="Equation" r:id="rId5" imgW="2908300" imgH="546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052513"/>
                        <a:ext cx="6018212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15900" y="3394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2124075" y="2205038"/>
          <a:ext cx="48625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0" name="Equation" r:id="rId7" imgW="2438400" imgH="508000" progId="Equation.DSMT4">
                  <p:embed/>
                </p:oleObj>
              </mc:Choice>
              <mc:Fallback>
                <p:oleObj name="Equation" r:id="rId7" imgW="24384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205038"/>
                        <a:ext cx="486251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827088" y="2420938"/>
          <a:ext cx="1223962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1" name="Equation" r:id="rId9" imgW="609336" imgH="241195" progId="Equation.DSMT4">
                  <p:embed/>
                </p:oleObj>
              </mc:Choice>
              <mc:Fallback>
                <p:oleObj name="Equation" r:id="rId9" imgW="609336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420938"/>
                        <a:ext cx="1223962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611188" y="3357563"/>
          <a:ext cx="1512887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2" name="Equation" r:id="rId11" imgW="736600" imgH="241300" progId="Equation.DSMT4">
                  <p:embed/>
                </p:oleObj>
              </mc:Choice>
              <mc:Fallback>
                <p:oleObj name="Equation" r:id="rId11" imgW="736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357563"/>
                        <a:ext cx="1512887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2268538" y="3213100"/>
          <a:ext cx="309562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3" name="Equation" r:id="rId13" imgW="1625600" imgH="508000" progId="Equation.DSMT4">
                  <p:embed/>
                </p:oleObj>
              </mc:Choice>
              <mc:Fallback>
                <p:oleObj name="Equation" r:id="rId13" imgW="16256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213100"/>
                        <a:ext cx="3095625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5435600" y="3141663"/>
          <a:ext cx="1439863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4" name="Equation" r:id="rId15" imgW="609600" imgH="508000" progId="Equation.DSMT4">
                  <p:embed/>
                </p:oleObj>
              </mc:Choice>
              <mc:Fallback>
                <p:oleObj name="Equation" r:id="rId15" imgW="6096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141663"/>
                        <a:ext cx="1439863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3" name="Object 13"/>
          <p:cNvGraphicFramePr>
            <a:graphicFrameLocks noChangeAspect="1"/>
          </p:cNvGraphicFramePr>
          <p:nvPr/>
        </p:nvGraphicFramePr>
        <p:xfrm>
          <a:off x="6858000" y="3303588"/>
          <a:ext cx="104298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5" name="Equation" r:id="rId17" imgW="380835" imgH="253890" progId="Equation.DSMT4">
                  <p:embed/>
                </p:oleObj>
              </mc:Choice>
              <mc:Fallback>
                <p:oleObj name="Equation" r:id="rId17" imgW="380835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303588"/>
                        <a:ext cx="1042988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Object 14"/>
          <p:cNvGraphicFramePr>
            <a:graphicFrameLocks noChangeAspect="1"/>
          </p:cNvGraphicFramePr>
          <p:nvPr/>
        </p:nvGraphicFramePr>
        <p:xfrm>
          <a:off x="3565525" y="4508500"/>
          <a:ext cx="30353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6" name="Equation" r:id="rId19" imgW="1409088" imgH="266584" progId="Equation.DSMT4">
                  <p:embed/>
                </p:oleObj>
              </mc:Choice>
              <mc:Fallback>
                <p:oleObj name="Equation" r:id="rId19" imgW="1409088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5" y="4508500"/>
                        <a:ext cx="30353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5" name="Object 15"/>
          <p:cNvGraphicFramePr>
            <a:graphicFrameLocks noChangeAspect="1"/>
          </p:cNvGraphicFramePr>
          <p:nvPr/>
        </p:nvGraphicFramePr>
        <p:xfrm>
          <a:off x="684213" y="4508500"/>
          <a:ext cx="16573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7" name="Equation" r:id="rId21" imgW="748975" imgH="266584" progId="Equation.DSMT4">
                  <p:embed/>
                </p:oleObj>
              </mc:Choice>
              <mc:Fallback>
                <p:oleObj name="Equation" r:id="rId21" imgW="748975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508500"/>
                        <a:ext cx="165735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6" name="Object 16"/>
          <p:cNvGraphicFramePr>
            <a:graphicFrameLocks noChangeAspect="1"/>
          </p:cNvGraphicFramePr>
          <p:nvPr/>
        </p:nvGraphicFramePr>
        <p:xfrm>
          <a:off x="2341563" y="4292600"/>
          <a:ext cx="12954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8" name="Equation" r:id="rId23" imgW="634725" imgH="495085" progId="Equation.DSMT4">
                  <p:embed/>
                </p:oleObj>
              </mc:Choice>
              <mc:Fallback>
                <p:oleObj name="Equation" r:id="rId23" imgW="634725" imgH="4950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3" y="4292600"/>
                        <a:ext cx="129540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748428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/>
          </p:cNvGraphicFramePr>
          <p:nvPr/>
        </p:nvGraphicFramePr>
        <p:xfrm>
          <a:off x="323850" y="404813"/>
          <a:ext cx="8569325" cy="525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文档" r:id="rId3" imgW="5619644" imgH="3532338" progId="Word.Document.8">
                  <p:embed/>
                </p:oleObj>
              </mc:Choice>
              <mc:Fallback>
                <p:oleObj name="文档" r:id="rId3" imgW="5619644" imgH="3532338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04813"/>
                        <a:ext cx="8569325" cy="525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539750" y="765175"/>
          <a:ext cx="7689850" cy="445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Document" r:id="rId3" imgW="7008000" imgH="4053323" progId="Word.Document.8">
                  <p:embed/>
                </p:oleObj>
              </mc:Choice>
              <mc:Fallback>
                <p:oleObj name="Document" r:id="rId3" imgW="7008000" imgH="405332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765175"/>
                        <a:ext cx="7689850" cy="445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403350" y="0"/>
          <a:ext cx="4937125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0" name="文档" r:id="rId3" imgW="4381881" imgH="974979" progId="Word.Document.8">
                  <p:embed/>
                </p:oleObj>
              </mc:Choice>
              <mc:Fallback>
                <p:oleObj name="文档" r:id="rId3" imgW="4381881" imgH="97497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0"/>
                        <a:ext cx="4937125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221" name="Group 5"/>
          <p:cNvGrpSpPr>
            <a:grpSpLocks/>
          </p:cNvGrpSpPr>
          <p:nvPr/>
        </p:nvGrpSpPr>
        <p:grpSpPr bwMode="auto">
          <a:xfrm>
            <a:off x="2051050" y="3933825"/>
            <a:ext cx="4537075" cy="2447925"/>
            <a:chOff x="657" y="2115"/>
            <a:chExt cx="2858" cy="1542"/>
          </a:xfrm>
        </p:grpSpPr>
        <p:sp>
          <p:nvSpPr>
            <p:cNvPr id="30733" name="Line 6"/>
            <p:cNvSpPr>
              <a:spLocks noChangeShapeType="1"/>
            </p:cNvSpPr>
            <p:nvPr/>
          </p:nvSpPr>
          <p:spPr bwMode="auto">
            <a:xfrm flipV="1">
              <a:off x="657" y="2115"/>
              <a:ext cx="2858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4" name="Line 7"/>
            <p:cNvSpPr>
              <a:spLocks noChangeShapeType="1"/>
            </p:cNvSpPr>
            <p:nvPr/>
          </p:nvSpPr>
          <p:spPr bwMode="auto">
            <a:xfrm flipV="1">
              <a:off x="657" y="2478"/>
              <a:ext cx="2858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5" name="Line 8"/>
            <p:cNvSpPr>
              <a:spLocks noChangeShapeType="1"/>
            </p:cNvSpPr>
            <p:nvPr/>
          </p:nvSpPr>
          <p:spPr bwMode="auto">
            <a:xfrm>
              <a:off x="1519" y="2160"/>
              <a:ext cx="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6" name="Line 9"/>
            <p:cNvSpPr>
              <a:spLocks noChangeShapeType="1"/>
            </p:cNvSpPr>
            <p:nvPr/>
          </p:nvSpPr>
          <p:spPr bwMode="auto">
            <a:xfrm>
              <a:off x="657" y="2160"/>
              <a:ext cx="862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37" name="Object 10"/>
            <p:cNvGraphicFramePr>
              <a:graphicFrameLocks noChangeAspect="1"/>
            </p:cNvGraphicFramePr>
            <p:nvPr/>
          </p:nvGraphicFramePr>
          <p:xfrm>
            <a:off x="1202" y="2115"/>
            <a:ext cx="24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1" name="Equation" r:id="rId5" imgW="190417" imgH="241195" progId="Equation.DSMT4">
                    <p:embed/>
                  </p:oleObj>
                </mc:Choice>
                <mc:Fallback>
                  <p:oleObj name="Equation" r:id="rId5" imgW="190417" imgH="241195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2115"/>
                          <a:ext cx="24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8" name="Object 11"/>
            <p:cNvGraphicFramePr>
              <a:graphicFrameLocks noChangeAspect="1"/>
            </p:cNvGraphicFramePr>
            <p:nvPr/>
          </p:nvGraphicFramePr>
          <p:xfrm>
            <a:off x="793" y="2251"/>
            <a:ext cx="175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2" name="Equation" r:id="rId7" imgW="177646" imgH="241091" progId="Equation.DSMT4">
                    <p:embed/>
                  </p:oleObj>
                </mc:Choice>
                <mc:Fallback>
                  <p:oleObj name="Equation" r:id="rId7" imgW="177646" imgH="241091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251"/>
                          <a:ext cx="175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9" name="Line 12"/>
            <p:cNvSpPr>
              <a:spLocks noChangeShapeType="1"/>
            </p:cNvSpPr>
            <p:nvPr/>
          </p:nvSpPr>
          <p:spPr bwMode="auto">
            <a:xfrm flipV="1">
              <a:off x="657" y="2795"/>
              <a:ext cx="2858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0" name="Text Box 13"/>
            <p:cNvSpPr txBox="1">
              <a:spLocks noChangeArrowheads="1"/>
            </p:cNvSpPr>
            <p:nvPr/>
          </p:nvSpPr>
          <p:spPr bwMode="auto">
            <a:xfrm>
              <a:off x="975" y="2523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0</a:t>
              </a:r>
            </a:p>
          </p:txBody>
        </p:sp>
        <p:sp>
          <p:nvSpPr>
            <p:cNvPr id="30741" name="Text Box 14"/>
            <p:cNvSpPr txBox="1">
              <a:spLocks noChangeArrowheads="1"/>
            </p:cNvSpPr>
            <p:nvPr/>
          </p:nvSpPr>
          <p:spPr bwMode="auto">
            <a:xfrm>
              <a:off x="975" y="2841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1</a:t>
              </a:r>
            </a:p>
          </p:txBody>
        </p:sp>
        <p:sp>
          <p:nvSpPr>
            <p:cNvPr id="30742" name="Text Box 15"/>
            <p:cNvSpPr txBox="1">
              <a:spLocks noChangeArrowheads="1"/>
            </p:cNvSpPr>
            <p:nvPr/>
          </p:nvSpPr>
          <p:spPr bwMode="auto">
            <a:xfrm>
              <a:off x="1610" y="2206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0</a:t>
              </a:r>
            </a:p>
          </p:txBody>
        </p:sp>
        <p:sp>
          <p:nvSpPr>
            <p:cNvPr id="30743" name="Text Box 16"/>
            <p:cNvSpPr txBox="1">
              <a:spLocks noChangeArrowheads="1"/>
            </p:cNvSpPr>
            <p:nvPr/>
          </p:nvSpPr>
          <p:spPr bwMode="auto">
            <a:xfrm>
              <a:off x="2336" y="2206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1</a:t>
              </a:r>
            </a:p>
          </p:txBody>
        </p:sp>
        <p:sp>
          <p:nvSpPr>
            <p:cNvPr id="30744" name="Text Box 17"/>
            <p:cNvSpPr txBox="1">
              <a:spLocks noChangeArrowheads="1"/>
            </p:cNvSpPr>
            <p:nvPr/>
          </p:nvSpPr>
          <p:spPr bwMode="auto">
            <a:xfrm>
              <a:off x="1519" y="2523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0.3</a:t>
              </a:r>
            </a:p>
          </p:txBody>
        </p:sp>
        <p:sp>
          <p:nvSpPr>
            <p:cNvPr id="30745" name="Text Box 18"/>
            <p:cNvSpPr txBox="1">
              <a:spLocks noChangeArrowheads="1"/>
            </p:cNvSpPr>
            <p:nvPr/>
          </p:nvSpPr>
          <p:spPr bwMode="auto">
            <a:xfrm>
              <a:off x="2245" y="2478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0.3</a:t>
              </a:r>
            </a:p>
          </p:txBody>
        </p:sp>
        <p:sp>
          <p:nvSpPr>
            <p:cNvPr id="30746" name="Text Box 19"/>
            <p:cNvSpPr txBox="1">
              <a:spLocks noChangeArrowheads="1"/>
            </p:cNvSpPr>
            <p:nvPr/>
          </p:nvSpPr>
          <p:spPr bwMode="auto">
            <a:xfrm>
              <a:off x="1565" y="2841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0.3</a:t>
              </a:r>
            </a:p>
          </p:txBody>
        </p:sp>
        <p:sp>
          <p:nvSpPr>
            <p:cNvPr id="30747" name="Text Box 20"/>
            <p:cNvSpPr txBox="1">
              <a:spLocks noChangeArrowheads="1"/>
            </p:cNvSpPr>
            <p:nvPr/>
          </p:nvSpPr>
          <p:spPr bwMode="auto">
            <a:xfrm>
              <a:off x="2245" y="2795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0.1</a:t>
              </a:r>
            </a:p>
          </p:txBody>
        </p:sp>
        <p:sp>
          <p:nvSpPr>
            <p:cNvPr id="30748" name="Line 21"/>
            <p:cNvSpPr>
              <a:spLocks noChangeShapeType="1"/>
            </p:cNvSpPr>
            <p:nvPr/>
          </p:nvSpPr>
          <p:spPr bwMode="auto">
            <a:xfrm>
              <a:off x="2109" y="2160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9" name="Line 22"/>
            <p:cNvSpPr>
              <a:spLocks noChangeShapeType="1"/>
            </p:cNvSpPr>
            <p:nvPr/>
          </p:nvSpPr>
          <p:spPr bwMode="auto">
            <a:xfrm>
              <a:off x="2789" y="2160"/>
              <a:ext cx="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0" name="Text Box 23"/>
            <p:cNvSpPr txBox="1">
              <a:spLocks noChangeArrowheads="1"/>
            </p:cNvSpPr>
            <p:nvPr/>
          </p:nvSpPr>
          <p:spPr bwMode="auto">
            <a:xfrm>
              <a:off x="2835" y="2478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CC0099"/>
                  </a:solidFill>
                </a:rPr>
                <a:t>0.6</a:t>
              </a:r>
            </a:p>
          </p:txBody>
        </p:sp>
        <p:sp>
          <p:nvSpPr>
            <p:cNvPr id="30751" name="Text Box 24"/>
            <p:cNvSpPr txBox="1">
              <a:spLocks noChangeArrowheads="1"/>
            </p:cNvSpPr>
            <p:nvPr/>
          </p:nvSpPr>
          <p:spPr bwMode="auto">
            <a:xfrm>
              <a:off x="2835" y="2795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CC0099"/>
                  </a:solidFill>
                </a:rPr>
                <a:t>0.4</a:t>
              </a:r>
            </a:p>
          </p:txBody>
        </p:sp>
        <p:sp>
          <p:nvSpPr>
            <p:cNvPr id="30752" name="Line 25"/>
            <p:cNvSpPr>
              <a:spLocks noChangeShapeType="1"/>
            </p:cNvSpPr>
            <p:nvPr/>
          </p:nvSpPr>
          <p:spPr bwMode="auto">
            <a:xfrm flipV="1">
              <a:off x="657" y="3158"/>
              <a:ext cx="2858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3" name="Text Box 26"/>
            <p:cNvSpPr txBox="1">
              <a:spLocks noChangeArrowheads="1"/>
            </p:cNvSpPr>
            <p:nvPr/>
          </p:nvSpPr>
          <p:spPr bwMode="auto">
            <a:xfrm>
              <a:off x="1610" y="3204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CC0099"/>
                  </a:solidFill>
                </a:rPr>
                <a:t>0.6</a:t>
              </a:r>
            </a:p>
          </p:txBody>
        </p:sp>
        <p:sp>
          <p:nvSpPr>
            <p:cNvPr id="30754" name="Text Box 27"/>
            <p:cNvSpPr txBox="1">
              <a:spLocks noChangeArrowheads="1"/>
            </p:cNvSpPr>
            <p:nvPr/>
          </p:nvSpPr>
          <p:spPr bwMode="auto">
            <a:xfrm>
              <a:off x="2200" y="3203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CC0099"/>
                  </a:solidFill>
                </a:rPr>
                <a:t>0.4</a:t>
              </a:r>
            </a:p>
          </p:txBody>
        </p:sp>
      </p:grpSp>
      <p:sp>
        <p:nvSpPr>
          <p:cNvPr id="30726" name="Rectangle 29"/>
          <p:cNvSpPr>
            <a:spLocks noChangeArrowheads="1"/>
          </p:cNvSpPr>
          <p:nvPr/>
        </p:nvSpPr>
        <p:spPr bwMode="auto">
          <a:xfrm>
            <a:off x="0" y="3081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44" name="Object 28"/>
          <p:cNvGraphicFramePr>
            <a:graphicFrameLocks noChangeAspect="1"/>
          </p:cNvGraphicFramePr>
          <p:nvPr/>
        </p:nvGraphicFramePr>
        <p:xfrm>
          <a:off x="1692275" y="3068638"/>
          <a:ext cx="3960813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3" name="Equation" r:id="rId9" imgW="2108200" imgH="444500" progId="Equation.DSMT4">
                  <p:embed/>
                </p:oleObj>
              </mc:Choice>
              <mc:Fallback>
                <p:oleObj name="Equation" r:id="rId9" imgW="2108200" imgH="4445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068638"/>
                        <a:ext cx="3960813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Rectangle 31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46" name="Object 30"/>
          <p:cNvGraphicFramePr>
            <a:graphicFrameLocks noChangeAspect="1"/>
          </p:cNvGraphicFramePr>
          <p:nvPr/>
        </p:nvGraphicFramePr>
        <p:xfrm>
          <a:off x="1619250" y="2349500"/>
          <a:ext cx="381635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4" name="Equation" r:id="rId11" imgW="2133600" imgH="444500" progId="Equation.DSMT4">
                  <p:embed/>
                </p:oleObj>
              </mc:Choice>
              <mc:Fallback>
                <p:oleObj name="Equation" r:id="rId11" imgW="2133600" imgH="4445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349500"/>
                        <a:ext cx="381635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8" name="Object 32"/>
          <p:cNvGraphicFramePr>
            <a:graphicFrameLocks noChangeAspect="1"/>
          </p:cNvGraphicFramePr>
          <p:nvPr/>
        </p:nvGraphicFramePr>
        <p:xfrm>
          <a:off x="1619250" y="1484313"/>
          <a:ext cx="40322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5" name="Equation" r:id="rId13" imgW="2133600" imgH="444500" progId="Equation.DSMT4">
                  <p:embed/>
                </p:oleObj>
              </mc:Choice>
              <mc:Fallback>
                <p:oleObj name="Equation" r:id="rId13" imgW="2133600" imgH="4445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484313"/>
                        <a:ext cx="403225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0" name="Object 34"/>
          <p:cNvGraphicFramePr>
            <a:graphicFrameLocks noChangeAspect="1"/>
          </p:cNvGraphicFramePr>
          <p:nvPr/>
        </p:nvGraphicFramePr>
        <p:xfrm>
          <a:off x="1547813" y="620713"/>
          <a:ext cx="403225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6" name="Equation" r:id="rId15" imgW="2145369" imgH="444307" progId="Equation.DSMT4">
                  <p:embed/>
                </p:oleObj>
              </mc:Choice>
              <mc:Fallback>
                <p:oleObj name="Equation" r:id="rId15" imgW="2145369" imgH="444307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620713"/>
                        <a:ext cx="403225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Text Box 36"/>
          <p:cNvSpPr txBox="1">
            <a:spLocks noChangeArrowheads="1"/>
          </p:cNvSpPr>
          <p:nvPr/>
        </p:nvSpPr>
        <p:spPr bwMode="auto">
          <a:xfrm>
            <a:off x="684213" y="0"/>
            <a:ext cx="1223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解：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614363" y="0"/>
          <a:ext cx="740568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0" name="文档" r:id="rId3" imgW="6915912" imgH="878586" progId="Word.Document.8">
                  <p:embed/>
                </p:oleObj>
              </mc:Choice>
              <mc:Fallback>
                <p:oleObj name="文档" r:id="rId3" imgW="6915912" imgH="8785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0"/>
                        <a:ext cx="7405687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755650" y="4149725"/>
            <a:ext cx="4537075" cy="2447925"/>
            <a:chOff x="1020" y="2024"/>
            <a:chExt cx="2858" cy="1542"/>
          </a:xfrm>
        </p:grpSpPr>
        <p:sp>
          <p:nvSpPr>
            <p:cNvPr id="8203" name="Line 4"/>
            <p:cNvSpPr>
              <a:spLocks noChangeShapeType="1"/>
            </p:cNvSpPr>
            <p:nvPr/>
          </p:nvSpPr>
          <p:spPr bwMode="auto">
            <a:xfrm flipV="1">
              <a:off x="1020" y="2024"/>
              <a:ext cx="2858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4" name="Line 5"/>
            <p:cNvSpPr>
              <a:spLocks noChangeShapeType="1"/>
            </p:cNvSpPr>
            <p:nvPr/>
          </p:nvSpPr>
          <p:spPr bwMode="auto">
            <a:xfrm flipV="1">
              <a:off x="1020" y="2387"/>
              <a:ext cx="2858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5" name="Line 6"/>
            <p:cNvSpPr>
              <a:spLocks noChangeShapeType="1"/>
            </p:cNvSpPr>
            <p:nvPr/>
          </p:nvSpPr>
          <p:spPr bwMode="auto">
            <a:xfrm>
              <a:off x="1882" y="2069"/>
              <a:ext cx="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" name="Line 7"/>
            <p:cNvSpPr>
              <a:spLocks noChangeShapeType="1"/>
            </p:cNvSpPr>
            <p:nvPr/>
          </p:nvSpPr>
          <p:spPr bwMode="auto">
            <a:xfrm>
              <a:off x="1020" y="2069"/>
              <a:ext cx="862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207" name="Object 8"/>
            <p:cNvGraphicFramePr>
              <a:graphicFrameLocks noChangeAspect="1"/>
            </p:cNvGraphicFramePr>
            <p:nvPr/>
          </p:nvGraphicFramePr>
          <p:xfrm>
            <a:off x="1565" y="2024"/>
            <a:ext cx="24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71" name="Equation" r:id="rId5" imgW="190417" imgH="241195" progId="Equation.DSMT4">
                    <p:embed/>
                  </p:oleObj>
                </mc:Choice>
                <mc:Fallback>
                  <p:oleObj name="Equation" r:id="rId5" imgW="190417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2024"/>
                          <a:ext cx="24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8" name="Object 9"/>
            <p:cNvGraphicFramePr>
              <a:graphicFrameLocks noChangeAspect="1"/>
            </p:cNvGraphicFramePr>
            <p:nvPr/>
          </p:nvGraphicFramePr>
          <p:xfrm>
            <a:off x="1156" y="2160"/>
            <a:ext cx="175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72" name="Equation" r:id="rId7" imgW="177646" imgH="241091" progId="Equation.DSMT4">
                    <p:embed/>
                  </p:oleObj>
                </mc:Choice>
                <mc:Fallback>
                  <p:oleObj name="Equation" r:id="rId7" imgW="177646" imgH="24109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160"/>
                          <a:ext cx="175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Line 10"/>
            <p:cNvSpPr>
              <a:spLocks noChangeShapeType="1"/>
            </p:cNvSpPr>
            <p:nvPr/>
          </p:nvSpPr>
          <p:spPr bwMode="auto">
            <a:xfrm flipV="1">
              <a:off x="1020" y="2704"/>
              <a:ext cx="2858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0" name="Text Box 11"/>
            <p:cNvSpPr txBox="1">
              <a:spLocks noChangeArrowheads="1"/>
            </p:cNvSpPr>
            <p:nvPr/>
          </p:nvSpPr>
          <p:spPr bwMode="auto">
            <a:xfrm>
              <a:off x="1338" y="2432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0</a:t>
              </a:r>
            </a:p>
          </p:txBody>
        </p:sp>
        <p:sp>
          <p:nvSpPr>
            <p:cNvPr id="8211" name="Text Box 12"/>
            <p:cNvSpPr txBox="1">
              <a:spLocks noChangeArrowheads="1"/>
            </p:cNvSpPr>
            <p:nvPr/>
          </p:nvSpPr>
          <p:spPr bwMode="auto">
            <a:xfrm>
              <a:off x="1338" y="2750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8212" name="Text Box 13"/>
            <p:cNvSpPr txBox="1">
              <a:spLocks noChangeArrowheads="1"/>
            </p:cNvSpPr>
            <p:nvPr/>
          </p:nvSpPr>
          <p:spPr bwMode="auto">
            <a:xfrm>
              <a:off x="1973" y="2115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0</a:t>
              </a:r>
            </a:p>
          </p:txBody>
        </p:sp>
        <p:sp>
          <p:nvSpPr>
            <p:cNvPr id="8213" name="Text Box 14"/>
            <p:cNvSpPr txBox="1">
              <a:spLocks noChangeArrowheads="1"/>
            </p:cNvSpPr>
            <p:nvPr/>
          </p:nvSpPr>
          <p:spPr bwMode="auto">
            <a:xfrm>
              <a:off x="2699" y="2115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8214" name="Text Box 15"/>
            <p:cNvSpPr txBox="1">
              <a:spLocks noChangeArrowheads="1"/>
            </p:cNvSpPr>
            <p:nvPr/>
          </p:nvSpPr>
          <p:spPr bwMode="auto">
            <a:xfrm>
              <a:off x="1882" y="2432"/>
              <a:ext cx="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0.36</a:t>
              </a:r>
            </a:p>
          </p:txBody>
        </p:sp>
        <p:sp>
          <p:nvSpPr>
            <p:cNvPr id="8215" name="Text Box 16"/>
            <p:cNvSpPr txBox="1">
              <a:spLocks noChangeArrowheads="1"/>
            </p:cNvSpPr>
            <p:nvPr/>
          </p:nvSpPr>
          <p:spPr bwMode="auto">
            <a:xfrm>
              <a:off x="2608" y="2387"/>
              <a:ext cx="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0.24</a:t>
              </a:r>
            </a:p>
          </p:txBody>
        </p:sp>
        <p:sp>
          <p:nvSpPr>
            <p:cNvPr id="8216" name="Text Box 17"/>
            <p:cNvSpPr txBox="1">
              <a:spLocks noChangeArrowheads="1"/>
            </p:cNvSpPr>
            <p:nvPr/>
          </p:nvSpPr>
          <p:spPr bwMode="auto">
            <a:xfrm>
              <a:off x="1928" y="2750"/>
              <a:ext cx="5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0.24</a:t>
              </a:r>
            </a:p>
          </p:txBody>
        </p:sp>
        <p:sp>
          <p:nvSpPr>
            <p:cNvPr id="8217" name="Text Box 18"/>
            <p:cNvSpPr txBox="1">
              <a:spLocks noChangeArrowheads="1"/>
            </p:cNvSpPr>
            <p:nvPr/>
          </p:nvSpPr>
          <p:spPr bwMode="auto">
            <a:xfrm>
              <a:off x="2608" y="2704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0.16</a:t>
              </a:r>
            </a:p>
          </p:txBody>
        </p:sp>
        <p:sp>
          <p:nvSpPr>
            <p:cNvPr id="8218" name="Line 19"/>
            <p:cNvSpPr>
              <a:spLocks noChangeShapeType="1"/>
            </p:cNvSpPr>
            <p:nvPr/>
          </p:nvSpPr>
          <p:spPr bwMode="auto">
            <a:xfrm>
              <a:off x="2472" y="2069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9" name="Line 20"/>
            <p:cNvSpPr>
              <a:spLocks noChangeShapeType="1"/>
            </p:cNvSpPr>
            <p:nvPr/>
          </p:nvSpPr>
          <p:spPr bwMode="auto">
            <a:xfrm>
              <a:off x="3152" y="2069"/>
              <a:ext cx="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0" name="Text Box 21"/>
            <p:cNvSpPr txBox="1">
              <a:spLocks noChangeArrowheads="1"/>
            </p:cNvSpPr>
            <p:nvPr/>
          </p:nvSpPr>
          <p:spPr bwMode="auto">
            <a:xfrm>
              <a:off x="3198" y="2387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0099"/>
                  </a:solidFill>
                </a:rPr>
                <a:t>0.6</a:t>
              </a:r>
            </a:p>
          </p:txBody>
        </p:sp>
        <p:sp>
          <p:nvSpPr>
            <p:cNvPr id="8221" name="Text Box 22"/>
            <p:cNvSpPr txBox="1">
              <a:spLocks noChangeArrowheads="1"/>
            </p:cNvSpPr>
            <p:nvPr/>
          </p:nvSpPr>
          <p:spPr bwMode="auto">
            <a:xfrm>
              <a:off x="3198" y="2704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0099"/>
                  </a:solidFill>
                </a:rPr>
                <a:t>0.4</a:t>
              </a:r>
            </a:p>
          </p:txBody>
        </p:sp>
        <p:sp>
          <p:nvSpPr>
            <p:cNvPr id="8222" name="Line 23"/>
            <p:cNvSpPr>
              <a:spLocks noChangeShapeType="1"/>
            </p:cNvSpPr>
            <p:nvPr/>
          </p:nvSpPr>
          <p:spPr bwMode="auto">
            <a:xfrm flipV="1">
              <a:off x="1020" y="3067"/>
              <a:ext cx="2858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3" name="Text Box 24"/>
            <p:cNvSpPr txBox="1">
              <a:spLocks noChangeArrowheads="1"/>
            </p:cNvSpPr>
            <p:nvPr/>
          </p:nvSpPr>
          <p:spPr bwMode="auto">
            <a:xfrm>
              <a:off x="1973" y="3113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0099"/>
                  </a:solidFill>
                </a:rPr>
                <a:t>0.6</a:t>
              </a:r>
            </a:p>
          </p:txBody>
        </p:sp>
        <p:sp>
          <p:nvSpPr>
            <p:cNvPr id="8224" name="Text Box 25"/>
            <p:cNvSpPr txBox="1">
              <a:spLocks noChangeArrowheads="1"/>
            </p:cNvSpPr>
            <p:nvPr/>
          </p:nvSpPr>
          <p:spPr bwMode="auto">
            <a:xfrm>
              <a:off x="2563" y="3112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0099"/>
                  </a:solidFill>
                </a:rPr>
                <a:t>0.4</a:t>
              </a:r>
            </a:p>
          </p:txBody>
        </p:sp>
      </p:grpSp>
      <p:graphicFrame>
        <p:nvGraphicFramePr>
          <p:cNvPr id="10267" name="Object 27"/>
          <p:cNvGraphicFramePr>
            <a:graphicFrameLocks noChangeAspect="1"/>
          </p:cNvGraphicFramePr>
          <p:nvPr/>
        </p:nvGraphicFramePr>
        <p:xfrm>
          <a:off x="5651500" y="4581525"/>
          <a:ext cx="3141663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3" name="Equation" r:id="rId9" imgW="1400142" imgH="419286" progId="Equation.DSMT4">
                  <p:embed/>
                </p:oleObj>
              </mc:Choice>
              <mc:Fallback>
                <p:oleObj name="Equation" r:id="rId9" imgW="1400142" imgH="41928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581525"/>
                        <a:ext cx="3141663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29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68" name="Object 28"/>
          <p:cNvGraphicFramePr>
            <a:graphicFrameLocks noChangeAspect="1"/>
          </p:cNvGraphicFramePr>
          <p:nvPr/>
        </p:nvGraphicFramePr>
        <p:xfrm>
          <a:off x="827088" y="3284538"/>
          <a:ext cx="367188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4" name="Equation" r:id="rId11" imgW="2209800" imgH="444500" progId="Equation.DSMT4">
                  <p:embed/>
                </p:oleObj>
              </mc:Choice>
              <mc:Fallback>
                <p:oleObj name="Equation" r:id="rId11" imgW="22098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284538"/>
                        <a:ext cx="3671887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31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70" name="Object 30"/>
          <p:cNvGraphicFramePr>
            <a:graphicFrameLocks noChangeAspect="1"/>
          </p:cNvGraphicFramePr>
          <p:nvPr/>
        </p:nvGraphicFramePr>
        <p:xfrm>
          <a:off x="684213" y="2349500"/>
          <a:ext cx="37433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5" name="Equation" r:id="rId13" imgW="2222500" imgH="444500" progId="Equation.DSMT4">
                  <p:embed/>
                </p:oleObj>
              </mc:Choice>
              <mc:Fallback>
                <p:oleObj name="Equation" r:id="rId13" imgW="22225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349500"/>
                        <a:ext cx="374332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2" name="Object 32"/>
          <p:cNvGraphicFramePr>
            <a:graphicFrameLocks noChangeAspect="1"/>
          </p:cNvGraphicFramePr>
          <p:nvPr/>
        </p:nvGraphicFramePr>
        <p:xfrm>
          <a:off x="684213" y="1484313"/>
          <a:ext cx="38766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6" name="Equation" r:id="rId15" imgW="2222500" imgH="444500" progId="Equation.DSMT4">
                  <p:embed/>
                </p:oleObj>
              </mc:Choice>
              <mc:Fallback>
                <p:oleObj name="Equation" r:id="rId15" imgW="22225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484313"/>
                        <a:ext cx="387667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4" name="Object 34"/>
          <p:cNvGraphicFramePr>
            <a:graphicFrameLocks noChangeAspect="1"/>
          </p:cNvGraphicFramePr>
          <p:nvPr/>
        </p:nvGraphicFramePr>
        <p:xfrm>
          <a:off x="755650" y="692150"/>
          <a:ext cx="381635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7" name="Equation" r:id="rId17" imgW="2235200" imgH="444500" progId="Equation.DSMT4">
                  <p:embed/>
                </p:oleObj>
              </mc:Choice>
              <mc:Fallback>
                <p:oleObj name="Equation" r:id="rId17" imgW="22352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692150"/>
                        <a:ext cx="381635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048388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对象 1"/>
          <p:cNvGraphicFramePr>
            <a:graphicFrameLocks noChangeAspect="1"/>
          </p:cNvGraphicFramePr>
          <p:nvPr/>
        </p:nvGraphicFramePr>
        <p:xfrm>
          <a:off x="684213" y="476250"/>
          <a:ext cx="4873625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3" imgW="2209680" imgH="939600" progId="Equation.DSMT4">
                  <p:embed/>
                </p:oleObj>
              </mc:Choice>
              <mc:Fallback>
                <p:oleObj name="Equation" r:id="rId3" imgW="2209680" imgH="939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76250"/>
                        <a:ext cx="4873625" cy="207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827088" y="2924175"/>
          <a:ext cx="521017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5" imgW="2361960" imgH="431640" progId="Equation.DSMT4">
                  <p:embed/>
                </p:oleObj>
              </mc:Choice>
              <mc:Fallback>
                <p:oleObj name="Equation" r:id="rId5" imgW="2361960" imgH="4316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924175"/>
                        <a:ext cx="5210175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27088" y="4251325"/>
          <a:ext cx="24923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7" imgW="1130040" imgH="253800" progId="Equation.DSMT4">
                  <p:embed/>
                </p:oleObj>
              </mc:Choice>
              <mc:Fallback>
                <p:oleObj name="Equation" r:id="rId7" imgW="1130040" imgH="2538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251325"/>
                        <a:ext cx="24923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/>
          </p:cNvGraphicFramePr>
          <p:nvPr/>
        </p:nvGraphicFramePr>
        <p:xfrm>
          <a:off x="752475" y="1127125"/>
          <a:ext cx="7072313" cy="160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9" name="文档" r:id="rId3" imgW="4069680" imgH="920540" progId="Word.Document.8">
                  <p:embed/>
                </p:oleObj>
              </mc:Choice>
              <mc:Fallback>
                <p:oleObj name="文档" r:id="rId3" imgW="4069680" imgH="920540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1127125"/>
                        <a:ext cx="7072313" cy="160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3995738" y="3213100"/>
          <a:ext cx="208756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0" name="Equation" r:id="rId5" imgW="964781" imgH="266584" progId="Equation.DSMT4">
                  <p:embed/>
                </p:oleObj>
              </mc:Choice>
              <mc:Fallback>
                <p:oleObj name="Equation" r:id="rId5" imgW="964781" imgH="26658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213100"/>
                        <a:ext cx="208756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755650" y="2420938"/>
          <a:ext cx="93662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1" name="Equation" r:id="rId7" imgW="469696" imgH="266584" progId="Equation.DSMT4">
                  <p:embed/>
                </p:oleObj>
              </mc:Choice>
              <mc:Fallback>
                <p:oleObj name="Equation" r:id="rId7" imgW="469696" imgH="266584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420938"/>
                        <a:ext cx="93662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1763713" y="2492375"/>
          <a:ext cx="15843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2" name="Equation" r:id="rId9" imgW="838200" imgH="228600" progId="Equation.DSMT4">
                  <p:embed/>
                </p:oleObj>
              </mc:Choice>
              <mc:Fallback>
                <p:oleObj name="Equation" r:id="rId9" imgW="8382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492375"/>
                        <a:ext cx="15843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3348038" y="2492375"/>
          <a:ext cx="29527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3" name="Equation" r:id="rId11" imgW="1409700" imgH="228600" progId="Equation.DSMT4">
                  <p:embed/>
                </p:oleObj>
              </mc:Choice>
              <mc:Fallback>
                <p:oleObj name="Equation" r:id="rId11" imgW="14097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492375"/>
                        <a:ext cx="29527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1763713" y="3213100"/>
          <a:ext cx="216852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4" name="Equation" r:id="rId13" imgW="1167893" imgH="317362" progId="Equation.DSMT4">
                  <p:embed/>
                </p:oleObj>
              </mc:Choice>
              <mc:Fallback>
                <p:oleObj name="Equation" r:id="rId13" imgW="1167893" imgH="317362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213100"/>
                        <a:ext cx="2168525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Rectangle 1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4932363" y="4941888"/>
          <a:ext cx="216058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5" name="Equation" r:id="rId15" imgW="964781" imgH="266584" progId="Equation.DSMT4">
                  <p:embed/>
                </p:oleObj>
              </mc:Choice>
              <mc:Fallback>
                <p:oleObj name="Equation" r:id="rId15" imgW="964781" imgH="266584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941888"/>
                        <a:ext cx="2160587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" name="Object 16"/>
          <p:cNvGraphicFramePr>
            <a:graphicFrameLocks noChangeAspect="1"/>
          </p:cNvGraphicFramePr>
          <p:nvPr/>
        </p:nvGraphicFramePr>
        <p:xfrm>
          <a:off x="2051050" y="4941888"/>
          <a:ext cx="26638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6" name="Equation" r:id="rId17" imgW="1167893" imgH="304668" progId="Equation.DSMT4">
                  <p:embed/>
                </p:oleObj>
              </mc:Choice>
              <mc:Fallback>
                <p:oleObj name="Equation" r:id="rId17" imgW="1167893" imgH="304668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941888"/>
                        <a:ext cx="266382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Object 17"/>
          <p:cNvGraphicFramePr>
            <a:graphicFrameLocks noChangeAspect="1"/>
          </p:cNvGraphicFramePr>
          <p:nvPr/>
        </p:nvGraphicFramePr>
        <p:xfrm>
          <a:off x="900113" y="4149725"/>
          <a:ext cx="9366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7" name="Equation" r:id="rId19" imgW="469696" imgH="266584" progId="Equation.DSMT4">
                  <p:embed/>
                </p:oleObj>
              </mc:Choice>
              <mc:Fallback>
                <p:oleObj name="Equation" r:id="rId19" imgW="469696" imgH="266584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149725"/>
                        <a:ext cx="93662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6" name="Object 18"/>
          <p:cNvGraphicFramePr>
            <a:graphicFrameLocks noChangeAspect="1"/>
          </p:cNvGraphicFramePr>
          <p:nvPr/>
        </p:nvGraphicFramePr>
        <p:xfrm>
          <a:off x="1908175" y="4149725"/>
          <a:ext cx="18002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8" name="Equation" r:id="rId21" imgW="825500" imgH="228600" progId="Equation.DSMT4">
                  <p:embed/>
                </p:oleObj>
              </mc:Choice>
              <mc:Fallback>
                <p:oleObj name="Equation" r:id="rId21" imgW="82550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149725"/>
                        <a:ext cx="18002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7" name="Object 19"/>
          <p:cNvGraphicFramePr>
            <a:graphicFrameLocks noChangeAspect="1"/>
          </p:cNvGraphicFramePr>
          <p:nvPr/>
        </p:nvGraphicFramePr>
        <p:xfrm>
          <a:off x="3851275" y="4076700"/>
          <a:ext cx="31686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9" name="Equation" r:id="rId23" imgW="1409700" imgH="228600" progId="Equation.DSMT4">
                  <p:embed/>
                </p:oleObj>
              </mc:Choice>
              <mc:Fallback>
                <p:oleObj name="Equation" r:id="rId23" imgW="140970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076700"/>
                        <a:ext cx="31686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5"/>
          <p:cNvSpPr txBox="1">
            <a:spLocks noChangeArrowheads="1"/>
          </p:cNvSpPr>
          <p:nvPr/>
        </p:nvSpPr>
        <p:spPr bwMode="auto">
          <a:xfrm>
            <a:off x="468313" y="298450"/>
            <a:ext cx="6096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kern="0" dirty="0" smtClean="0">
                <a:solidFill>
                  <a:srgbClr val="FF3300"/>
                </a:solidFill>
              </a:rPr>
              <a:t>边际分布</a:t>
            </a:r>
            <a:r>
              <a:rPr lang="zh-CN" altLang="en-US" sz="2800" kern="0" dirty="0">
                <a:solidFill>
                  <a:srgbClr val="FF3300"/>
                </a:solidFill>
              </a:rPr>
              <a:t>函数</a:t>
            </a:r>
            <a:endParaRPr lang="zh-CN" altLang="en-US" sz="2800" kern="0" dirty="0" smtClean="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/>
          </p:cNvGraphicFramePr>
          <p:nvPr/>
        </p:nvGraphicFramePr>
        <p:xfrm>
          <a:off x="708025" y="881063"/>
          <a:ext cx="6965950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2" name="Document" r:id="rId3" imgW="4407407" imgH="995185" progId="Word.Document.8">
                  <p:embed/>
                </p:oleObj>
              </mc:Choice>
              <mc:Fallback>
                <p:oleObj name="Document" r:id="rId3" imgW="4407407" imgH="995185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881063"/>
                        <a:ext cx="6965950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/>
          </p:cNvGraphicFramePr>
          <p:nvPr/>
        </p:nvGraphicFramePr>
        <p:xfrm>
          <a:off x="755650" y="2060575"/>
          <a:ext cx="4357688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3" name="文档" r:id="rId5" imgW="2638643" imgH="914400" progId="Word.Document.8">
                  <p:embed/>
                </p:oleObj>
              </mc:Choice>
              <mc:Fallback>
                <p:oleObj name="文档" r:id="rId5" imgW="2638643" imgH="9144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060575"/>
                        <a:ext cx="4357688" cy="156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>
            <a:hlinkClick r:id="rId7" action="ppaction://hlinksldjump"/>
          </p:cNvPr>
          <p:cNvGraphicFramePr>
            <a:graphicFrameLocks/>
          </p:cNvGraphicFramePr>
          <p:nvPr/>
        </p:nvGraphicFramePr>
        <p:xfrm>
          <a:off x="712788" y="3432175"/>
          <a:ext cx="698182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4" name="文档" r:id="rId8" imgW="4409846" imgH="1152144" progId="Word.Document.8">
                  <p:embed/>
                </p:oleObj>
              </mc:Choice>
              <mc:Fallback>
                <p:oleObj name="文档" r:id="rId8" imgW="4409846" imgH="1152144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3432175"/>
                        <a:ext cx="6981825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755650" y="260350"/>
            <a:ext cx="381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二维连续型随机变量</a:t>
            </a:r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684213" y="4581525"/>
          <a:ext cx="4751387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5" name="文档" r:id="rId10" imgW="4314995" imgH="1838167" progId="Word.Document.8">
                  <p:embed/>
                </p:oleObj>
              </mc:Choice>
              <mc:Fallback>
                <p:oleObj name="文档" r:id="rId10" imgW="4314995" imgH="18381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581525"/>
                        <a:ext cx="4751387" cy="207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376738" y="1196975"/>
          <a:ext cx="2227262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6" name="Equation" r:id="rId12" imgW="545626" imgH="253780" progId="Equation.DSMT4">
                  <p:embed/>
                </p:oleObj>
              </mc:Choice>
              <mc:Fallback>
                <p:oleObj name="Equation" r:id="rId12" imgW="545626" imgH="2537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6738" y="1196975"/>
                        <a:ext cx="2227262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081996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539750" y="1009315"/>
            <a:ext cx="8280400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例、</a:t>
            </a: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设      的概率密度为</a:t>
            </a:r>
          </a:p>
          <a:p>
            <a:pPr eaLnBrk="1" hangingPunct="1">
              <a:lnSpc>
                <a:spcPct val="120000"/>
              </a:lnSpc>
            </a:pP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求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关于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的和关于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的边缘概率密度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zh-CN" sz="2800" dirty="0"/>
              <a:t>		</a:t>
            </a:r>
            <a:endParaRPr lang="en-US" altLang="zh-CN" dirty="0"/>
          </a:p>
        </p:txBody>
      </p:sp>
      <p:graphicFrame>
        <p:nvGraphicFramePr>
          <p:cNvPr id="3481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6743"/>
              </p:ext>
            </p:extLst>
          </p:nvPr>
        </p:nvGraphicFramePr>
        <p:xfrm>
          <a:off x="1347788" y="1663700"/>
          <a:ext cx="5489575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Equation" r:id="rId3" imgW="2082600" imgH="469800" progId="Equation.DSMT4">
                  <p:embed/>
                </p:oleObj>
              </mc:Choice>
              <mc:Fallback>
                <p:oleObj name="Equation" r:id="rId3" imgW="20826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1663700"/>
                        <a:ext cx="5489575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629883"/>
              </p:ext>
            </p:extLst>
          </p:nvPr>
        </p:nvGraphicFramePr>
        <p:xfrm>
          <a:off x="1907704" y="1119020"/>
          <a:ext cx="9858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Equation" r:id="rId5" imgW="444307" imgH="203112" progId="Equation.DSMT4">
                  <p:embed/>
                </p:oleObj>
              </mc:Choice>
              <mc:Fallback>
                <p:oleObj name="Equation" r:id="rId5" imgW="44430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119020"/>
                        <a:ext cx="98583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633610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539750" y="750888"/>
            <a:ext cx="8280400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例、</a:t>
            </a: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设      的概率密度为</a:t>
            </a:r>
          </a:p>
          <a:p>
            <a:pPr eaLnBrk="1" hangingPunct="1">
              <a:lnSpc>
                <a:spcPct val="120000"/>
              </a:lnSpc>
            </a:pP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求常数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c.(2)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求关于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的和关于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的边缘概率密度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zh-CN" sz="2800" dirty="0"/>
              <a:t>		</a:t>
            </a:r>
            <a:endParaRPr lang="en-US" altLang="zh-CN" dirty="0"/>
          </a:p>
        </p:txBody>
      </p:sp>
      <p:graphicFrame>
        <p:nvGraphicFramePr>
          <p:cNvPr id="3481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366762"/>
              </p:ext>
            </p:extLst>
          </p:nvPr>
        </p:nvGraphicFramePr>
        <p:xfrm>
          <a:off x="1198563" y="1663700"/>
          <a:ext cx="5788025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1" name="Equation" r:id="rId3" imgW="2197080" imgH="469800" progId="Equation.DSMT4">
                  <p:embed/>
                </p:oleObj>
              </mc:Choice>
              <mc:Fallback>
                <p:oleObj name="Equation" r:id="rId3" imgW="2197080" imgH="469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1663700"/>
                        <a:ext cx="5788025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对象 1"/>
          <p:cNvGraphicFramePr>
            <a:graphicFrameLocks noChangeAspect="1"/>
          </p:cNvGraphicFramePr>
          <p:nvPr/>
        </p:nvGraphicFramePr>
        <p:xfrm>
          <a:off x="1908175" y="850900"/>
          <a:ext cx="9858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" name="Equation" r:id="rId5" imgW="444307" imgH="203112" progId="Equation.DSMT4">
                  <p:embed/>
                </p:oleObj>
              </mc:Choice>
              <mc:Fallback>
                <p:oleObj name="Equation" r:id="rId5" imgW="444307" imgH="203112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850900"/>
                        <a:ext cx="98583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998157"/>
              </p:ext>
            </p:extLst>
          </p:nvPr>
        </p:nvGraphicFramePr>
        <p:xfrm>
          <a:off x="252413" y="0"/>
          <a:ext cx="8750300" cy="308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name="Document" r:id="rId3" imgW="8462576" imgH="3010383" progId="Word.Document.8">
                  <p:embed/>
                </p:oleObj>
              </mc:Choice>
              <mc:Fallback>
                <p:oleObj name="Document" r:id="rId3" imgW="8462576" imgH="301038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0"/>
                        <a:ext cx="8750300" cy="308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474663" y="3309938"/>
          <a:ext cx="5657850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1" name="文档" r:id="rId5" imgW="5238613" imgH="1759425" progId="Word.Document.8">
                  <p:embed/>
                </p:oleObj>
              </mc:Choice>
              <mc:Fallback>
                <p:oleObj name="文档" r:id="rId5" imgW="5238613" imgH="175942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3309938"/>
                        <a:ext cx="5657850" cy="188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对象 1"/>
          <p:cNvGraphicFramePr>
            <a:graphicFrameLocks noChangeAspect="1"/>
          </p:cNvGraphicFramePr>
          <p:nvPr/>
        </p:nvGraphicFramePr>
        <p:xfrm>
          <a:off x="1979613" y="4868863"/>
          <a:ext cx="478155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2" name="Equation" r:id="rId7" imgW="2349500" imgH="495300" progId="Equation.DSMT4">
                  <p:embed/>
                </p:oleObj>
              </mc:Choice>
              <mc:Fallback>
                <p:oleObj name="Equation" r:id="rId7" imgW="2349500" imgH="4953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868863"/>
                        <a:ext cx="478155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993775" y="157163"/>
          <a:ext cx="647858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1" name="Document" r:id="rId3" imgW="6283246" imgH="614009" progId="Word.Document.8">
                  <p:embed/>
                </p:oleObj>
              </mc:Choice>
              <mc:Fallback>
                <p:oleObj name="Document" r:id="rId3" imgW="6283246" imgH="61400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157163"/>
                        <a:ext cx="6478588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6868" name="对象 2"/>
          <p:cNvGraphicFramePr>
            <a:graphicFrameLocks noChangeAspect="1"/>
          </p:cNvGraphicFramePr>
          <p:nvPr/>
        </p:nvGraphicFramePr>
        <p:xfrm>
          <a:off x="539750" y="1677988"/>
          <a:ext cx="7900988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2" name="Equation" r:id="rId5" imgW="4749800" imgH="863600" progId="Equation.DSMT4">
                  <p:embed/>
                </p:oleObj>
              </mc:Choice>
              <mc:Fallback>
                <p:oleObj name="Equation" r:id="rId5" imgW="4749800" imgH="863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677988"/>
                        <a:ext cx="7900988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3"/>
          <p:cNvGraphicFramePr>
            <a:graphicFrameLocks noChangeAspect="1"/>
          </p:cNvGraphicFramePr>
          <p:nvPr/>
        </p:nvGraphicFramePr>
        <p:xfrm>
          <a:off x="395288" y="973138"/>
          <a:ext cx="8607425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3" name="Document" r:id="rId7" imgW="8408445" imgH="690670" progId="Word.Document.8">
                  <p:embed/>
                </p:oleObj>
              </mc:Choice>
              <mc:Fallback>
                <p:oleObj name="Document" r:id="rId7" imgW="8408445" imgH="69067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973138"/>
                        <a:ext cx="8607425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对象 9"/>
          <p:cNvGraphicFramePr>
            <a:graphicFrameLocks noChangeAspect="1"/>
          </p:cNvGraphicFramePr>
          <p:nvPr/>
        </p:nvGraphicFramePr>
        <p:xfrm>
          <a:off x="495300" y="3573463"/>
          <a:ext cx="7921625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4" name="Equation" r:id="rId9" imgW="4762500" imgH="863600" progId="Equation.DSMT4">
                  <p:embed/>
                </p:oleObj>
              </mc:Choice>
              <mc:Fallback>
                <p:oleObj name="Equation" r:id="rId9" imgW="4762500" imgH="8636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3573463"/>
                        <a:ext cx="7921625" cy="1443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819150" y="630238"/>
          <a:ext cx="7883525" cy="175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5" name="Document" r:id="rId3" imgW="7242129" imgH="1606285" progId="Word.Document.8">
                  <p:embed/>
                </p:oleObj>
              </mc:Choice>
              <mc:Fallback>
                <p:oleObj name="Document" r:id="rId3" imgW="7242129" imgH="160628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630238"/>
                        <a:ext cx="7883525" cy="175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827088" y="1989138"/>
          <a:ext cx="7416800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6" name="Equation" r:id="rId5" imgW="2997200" imgH="596900" progId="Equation.DSMT4">
                  <p:embed/>
                </p:oleObj>
              </mc:Choice>
              <mc:Fallback>
                <p:oleObj name="Equation" r:id="rId5" imgW="2997200" imgH="596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989138"/>
                        <a:ext cx="7416800" cy="147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755650" y="3357563"/>
          <a:ext cx="7478713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7" name="Equation" r:id="rId7" imgW="3022600" imgH="596900" progId="Equation.DSMT4">
                  <p:embed/>
                </p:oleObj>
              </mc:Choice>
              <mc:Fallback>
                <p:oleObj name="Equation" r:id="rId7" imgW="3022600" imgH="596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357563"/>
                        <a:ext cx="7478713" cy="147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835150" y="5300663"/>
          <a:ext cx="41767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8" name="Equation" r:id="rId9" imgW="1628836" imgH="133369" progId="Equation.DSMT4">
                  <p:embed/>
                </p:oleObj>
              </mc:Choice>
              <mc:Fallback>
                <p:oleObj name="Equation" r:id="rId9" imgW="1628836" imgH="13336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300663"/>
                        <a:ext cx="417671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13"/>
          <p:cNvGrpSpPr>
            <a:grpSpLocks/>
          </p:cNvGrpSpPr>
          <p:nvPr/>
        </p:nvGrpSpPr>
        <p:grpSpPr bwMode="auto">
          <a:xfrm>
            <a:off x="990600" y="2362200"/>
            <a:ext cx="7145338" cy="914400"/>
            <a:chOff x="624" y="1488"/>
            <a:chExt cx="4501" cy="576"/>
          </a:xfrm>
        </p:grpSpPr>
        <p:sp>
          <p:nvSpPr>
            <p:cNvPr id="38915" name="AutoShape 4">
              <a:hlinkClick r:id="rId2" action="ppaction://hlinkpres?slideindex=4&amp;slidetitle=没有幻灯片标题"/>
            </p:cNvPr>
            <p:cNvSpPr>
              <a:spLocks noChangeArrowheads="1"/>
            </p:cNvSpPr>
            <p:nvPr/>
          </p:nvSpPr>
          <p:spPr bwMode="auto">
            <a:xfrm>
              <a:off x="624" y="1488"/>
              <a:ext cx="4501" cy="576"/>
            </a:xfrm>
            <a:prstGeom prst="ribbon">
              <a:avLst>
                <a:gd name="adj1" fmla="val 12500"/>
                <a:gd name="adj2" fmla="val 63565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916" name="Text Box 9"/>
            <p:cNvSpPr txBox="1">
              <a:spLocks noChangeArrowheads="1"/>
            </p:cNvSpPr>
            <p:nvPr/>
          </p:nvSpPr>
          <p:spPr bwMode="auto">
            <a:xfrm>
              <a:off x="1575" y="1579"/>
              <a:ext cx="275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3200" dirty="0">
                  <a:solidFill>
                    <a:srgbClr val="FF3300"/>
                  </a:solidFill>
                </a:rPr>
                <a:t>习题三：</a:t>
              </a:r>
              <a:r>
                <a:rPr lang="en-US" altLang="zh-CN" sz="3200">
                  <a:solidFill>
                    <a:srgbClr val="FF3300"/>
                  </a:solidFill>
                </a:rPr>
                <a:t>12</a:t>
              </a:r>
              <a:r>
                <a:rPr lang="en-US" altLang="zh-CN" sz="3200" smtClean="0">
                  <a:solidFill>
                    <a:srgbClr val="FF3300"/>
                  </a:solidFill>
                </a:rPr>
                <a:t>, 13</a:t>
              </a:r>
              <a:r>
                <a:rPr lang="en-US" altLang="zh-CN" sz="3200" dirty="0">
                  <a:solidFill>
                    <a:srgbClr val="FF3300"/>
                  </a:solidFill>
                </a:rPr>
                <a:t>, 15</a:t>
              </a:r>
              <a:r>
                <a:rPr lang="zh-CN" altLang="en-US" sz="3200" dirty="0">
                  <a:solidFill>
                    <a:srgbClr val="FF3300"/>
                  </a:solidFill>
                </a:rPr>
                <a:t>，</a:t>
              </a:r>
              <a:r>
                <a:rPr lang="en-US" altLang="zh-CN" sz="3200" dirty="0">
                  <a:solidFill>
                    <a:srgbClr val="FF3300"/>
                  </a:solidFill>
                </a:rPr>
                <a:t>16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/>
          </p:cNvGraphicFramePr>
          <p:nvPr/>
        </p:nvGraphicFramePr>
        <p:xfrm>
          <a:off x="762000" y="555625"/>
          <a:ext cx="7750175" cy="287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Document" r:id="rId3" imgW="4914929" imgH="1800253" progId="Word.Document.8">
                  <p:embed/>
                </p:oleObj>
              </mc:Choice>
              <mc:Fallback>
                <p:oleObj name="Document" r:id="rId3" imgW="4914929" imgH="1800253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55625"/>
                        <a:ext cx="7750175" cy="287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755650" y="3429000"/>
          <a:ext cx="4608513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5" imgW="2044700" imgH="279400" progId="Equation.DSMT4">
                  <p:embed/>
                </p:oleObj>
              </mc:Choice>
              <mc:Fallback>
                <p:oleObj name="Equation" r:id="rId5" imgW="2044700" imgH="279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429000"/>
                        <a:ext cx="4608513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742950" y="4437063"/>
          <a:ext cx="54419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7" imgW="2641600" imgH="279400" progId="Equation.DSMT4">
                  <p:embed/>
                </p:oleObj>
              </mc:Choice>
              <mc:Fallback>
                <p:oleObj name="Equation" r:id="rId7" imgW="2641600" imgH="27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4437063"/>
                        <a:ext cx="54419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/>
          </p:cNvGraphicFramePr>
          <p:nvPr/>
        </p:nvGraphicFramePr>
        <p:xfrm>
          <a:off x="688975" y="338138"/>
          <a:ext cx="7339013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文档" r:id="rId3" imgW="4009921" imgH="228377" progId="Word.Document.8">
                  <p:embed/>
                </p:oleObj>
              </mc:Choice>
              <mc:Fallback>
                <p:oleObj name="文档" r:id="rId3" imgW="4009921" imgH="228377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338138"/>
                        <a:ext cx="7339013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646238" y="1196975"/>
          <a:ext cx="47974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5" imgW="1688367" imgH="203112" progId="Equation.DSMT4">
                  <p:embed/>
                </p:oleObj>
              </mc:Choice>
              <mc:Fallback>
                <p:oleObj name="Equation" r:id="rId5" imgW="1688367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1196975"/>
                        <a:ext cx="479742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17" name="Group 25"/>
          <p:cNvGrpSpPr>
            <a:grpSpLocks/>
          </p:cNvGrpSpPr>
          <p:nvPr/>
        </p:nvGrpSpPr>
        <p:grpSpPr bwMode="auto">
          <a:xfrm>
            <a:off x="1979613" y="1844675"/>
            <a:ext cx="4876800" cy="3063875"/>
            <a:chOff x="1247" y="1162"/>
            <a:chExt cx="3072" cy="1930"/>
          </a:xfrm>
        </p:grpSpPr>
        <p:sp>
          <p:nvSpPr>
            <p:cNvPr id="7173" name="Line 5"/>
            <p:cNvSpPr>
              <a:spLocks noChangeShapeType="1"/>
            </p:cNvSpPr>
            <p:nvPr/>
          </p:nvSpPr>
          <p:spPr bwMode="auto">
            <a:xfrm>
              <a:off x="1363" y="2645"/>
              <a:ext cx="27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" name="Line 6"/>
            <p:cNvSpPr>
              <a:spLocks noChangeShapeType="1"/>
            </p:cNvSpPr>
            <p:nvPr/>
          </p:nvSpPr>
          <p:spPr bwMode="auto">
            <a:xfrm flipV="1">
              <a:off x="2580" y="1817"/>
              <a:ext cx="0" cy="12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" name="Line 7"/>
            <p:cNvSpPr>
              <a:spLocks noChangeShapeType="1"/>
            </p:cNvSpPr>
            <p:nvPr/>
          </p:nvSpPr>
          <p:spPr bwMode="auto">
            <a:xfrm>
              <a:off x="1711" y="1983"/>
              <a:ext cx="147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" name="Line 8"/>
            <p:cNvSpPr>
              <a:spLocks noChangeShapeType="1"/>
            </p:cNvSpPr>
            <p:nvPr/>
          </p:nvSpPr>
          <p:spPr bwMode="auto">
            <a:xfrm>
              <a:off x="3188" y="1983"/>
              <a:ext cx="1" cy="107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" name="Line 9"/>
            <p:cNvSpPr>
              <a:spLocks noChangeShapeType="1"/>
            </p:cNvSpPr>
            <p:nvPr/>
          </p:nvSpPr>
          <p:spPr bwMode="auto">
            <a:xfrm flipH="1">
              <a:off x="1338" y="1983"/>
              <a:ext cx="589" cy="10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 flipH="1">
              <a:off x="1610" y="1979"/>
              <a:ext cx="590" cy="10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 flipH="1">
              <a:off x="1882" y="1979"/>
              <a:ext cx="617" cy="10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 flipH="1">
              <a:off x="2200" y="1979"/>
              <a:ext cx="571" cy="10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 flipH="1">
              <a:off x="2754" y="2148"/>
              <a:ext cx="435" cy="91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 flipH="1">
              <a:off x="3015" y="2645"/>
              <a:ext cx="174" cy="41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>
              <a:off x="2580" y="1434"/>
              <a:ext cx="0" cy="16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>
              <a:off x="1247" y="2646"/>
              <a:ext cx="30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5" name="Text Box 17"/>
            <p:cNvSpPr txBox="1">
              <a:spLocks noChangeArrowheads="1"/>
            </p:cNvSpPr>
            <p:nvPr/>
          </p:nvSpPr>
          <p:spPr bwMode="auto">
            <a:xfrm>
              <a:off x="3264" y="1787"/>
              <a:ext cx="48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(x,y)</a:t>
              </a:r>
            </a:p>
          </p:txBody>
        </p:sp>
        <p:sp>
          <p:nvSpPr>
            <p:cNvPr id="7186" name="Text Box 20"/>
            <p:cNvSpPr txBox="1">
              <a:spLocks noChangeArrowheads="1"/>
            </p:cNvSpPr>
            <p:nvPr/>
          </p:nvSpPr>
          <p:spPr bwMode="auto">
            <a:xfrm>
              <a:off x="2626" y="1162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y</a:t>
              </a:r>
            </a:p>
          </p:txBody>
        </p:sp>
        <p:sp>
          <p:nvSpPr>
            <p:cNvPr id="7187" name="Text Box 21"/>
            <p:cNvSpPr txBox="1">
              <a:spLocks noChangeArrowheads="1"/>
            </p:cNvSpPr>
            <p:nvPr/>
          </p:nvSpPr>
          <p:spPr bwMode="auto">
            <a:xfrm>
              <a:off x="4017" y="2628"/>
              <a:ext cx="21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x</a:t>
              </a:r>
            </a:p>
          </p:txBody>
        </p:sp>
        <p:sp>
          <p:nvSpPr>
            <p:cNvPr id="7188" name="Text Box 22"/>
            <p:cNvSpPr txBox="1">
              <a:spLocks noChangeArrowheads="1"/>
            </p:cNvSpPr>
            <p:nvPr/>
          </p:nvSpPr>
          <p:spPr bwMode="auto">
            <a:xfrm>
              <a:off x="2354" y="264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0</a:t>
              </a:r>
            </a:p>
          </p:txBody>
        </p:sp>
        <p:sp>
          <p:nvSpPr>
            <p:cNvPr id="7189" name="Line 23"/>
            <p:cNvSpPr>
              <a:spLocks noChangeShapeType="1"/>
            </p:cNvSpPr>
            <p:nvPr/>
          </p:nvSpPr>
          <p:spPr bwMode="auto">
            <a:xfrm flipH="1">
              <a:off x="2472" y="1979"/>
              <a:ext cx="544" cy="10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069975" y="1196975"/>
          <a:ext cx="6723063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Equation" r:id="rId3" imgW="2768600" imgH="457200" progId="Equation.DSMT4">
                  <p:embed/>
                </p:oleObj>
              </mc:Choice>
              <mc:Fallback>
                <p:oleObj name="Equation" r:id="rId3" imgW="27686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1196975"/>
                        <a:ext cx="6723063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611188" y="404813"/>
          <a:ext cx="69119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Equation" r:id="rId5" imgW="2657294" imgH="152549" progId="Equation.DSMT4">
                  <p:embed/>
                </p:oleObj>
              </mc:Choice>
              <mc:Fallback>
                <p:oleObj name="Equation" r:id="rId5" imgW="2657294" imgH="15254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04813"/>
                        <a:ext cx="691197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91" name="Group 51"/>
          <p:cNvGrpSpPr>
            <a:grpSpLocks/>
          </p:cNvGrpSpPr>
          <p:nvPr/>
        </p:nvGrpSpPr>
        <p:grpSpPr bwMode="auto">
          <a:xfrm>
            <a:off x="1476375" y="2205038"/>
            <a:ext cx="5861050" cy="3816350"/>
            <a:chOff x="930" y="1389"/>
            <a:chExt cx="3692" cy="2404"/>
          </a:xfrm>
        </p:grpSpPr>
        <p:sp>
          <p:nvSpPr>
            <p:cNvPr id="8197" name="Line 5"/>
            <p:cNvSpPr>
              <a:spLocks noChangeShapeType="1"/>
            </p:cNvSpPr>
            <p:nvPr/>
          </p:nvSpPr>
          <p:spPr bwMode="auto">
            <a:xfrm flipV="1">
              <a:off x="2891" y="2135"/>
              <a:ext cx="0" cy="1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1494" y="2382"/>
              <a:ext cx="22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3721" y="2382"/>
              <a:ext cx="0" cy="136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 flipH="1">
              <a:off x="1292" y="2387"/>
              <a:ext cx="552" cy="12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 flipH="1">
              <a:off x="1736" y="2382"/>
              <a:ext cx="549" cy="119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2" name="Line 10"/>
            <p:cNvSpPr>
              <a:spLocks noChangeShapeType="1"/>
            </p:cNvSpPr>
            <p:nvPr/>
          </p:nvSpPr>
          <p:spPr bwMode="auto">
            <a:xfrm flipH="1">
              <a:off x="2064" y="2382"/>
              <a:ext cx="605" cy="12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3" name="Line 11"/>
            <p:cNvSpPr>
              <a:spLocks noChangeShapeType="1"/>
            </p:cNvSpPr>
            <p:nvPr/>
          </p:nvSpPr>
          <p:spPr bwMode="auto">
            <a:xfrm flipH="1">
              <a:off x="2500" y="2382"/>
              <a:ext cx="551" cy="130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4" name="Line 13"/>
            <p:cNvSpPr>
              <a:spLocks noChangeShapeType="1"/>
            </p:cNvSpPr>
            <p:nvPr/>
          </p:nvSpPr>
          <p:spPr bwMode="auto">
            <a:xfrm>
              <a:off x="2893" y="1734"/>
              <a:ext cx="0" cy="20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5" name="Line 14"/>
            <p:cNvSpPr>
              <a:spLocks noChangeShapeType="1"/>
            </p:cNvSpPr>
            <p:nvPr/>
          </p:nvSpPr>
          <p:spPr bwMode="auto">
            <a:xfrm flipV="1">
              <a:off x="1202" y="3190"/>
              <a:ext cx="3284" cy="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6" name="Text Box 15"/>
            <p:cNvSpPr txBox="1">
              <a:spLocks noChangeArrowheads="1"/>
            </p:cNvSpPr>
            <p:nvPr/>
          </p:nvSpPr>
          <p:spPr bwMode="auto">
            <a:xfrm>
              <a:off x="2426" y="2614"/>
              <a:ext cx="36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CC0099"/>
                  </a:solidFill>
                </a:rPr>
                <a:t>b1</a:t>
              </a:r>
              <a:endParaRPr lang="en-US" altLang="zh-CN" baseline="-25000">
                <a:solidFill>
                  <a:srgbClr val="CC0099"/>
                </a:solidFill>
              </a:endParaRPr>
            </a:p>
          </p:txBody>
        </p:sp>
        <p:sp>
          <p:nvSpPr>
            <p:cNvPr id="8207" name="Text Box 16"/>
            <p:cNvSpPr txBox="1">
              <a:spLocks noChangeArrowheads="1"/>
            </p:cNvSpPr>
            <p:nvPr/>
          </p:nvSpPr>
          <p:spPr bwMode="auto">
            <a:xfrm>
              <a:off x="2500" y="2010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CC0099"/>
                  </a:solidFill>
                </a:rPr>
                <a:t>b</a:t>
              </a:r>
              <a:r>
                <a:rPr lang="en-US" altLang="zh-CN" baseline="-25000">
                  <a:solidFill>
                    <a:srgbClr val="CC0099"/>
                  </a:solidFill>
                </a:rPr>
                <a:t>2</a:t>
              </a:r>
            </a:p>
          </p:txBody>
        </p:sp>
        <p:sp>
          <p:nvSpPr>
            <p:cNvPr id="8208" name="Text Box 17"/>
            <p:cNvSpPr txBox="1">
              <a:spLocks noChangeArrowheads="1"/>
            </p:cNvSpPr>
            <p:nvPr/>
          </p:nvSpPr>
          <p:spPr bwMode="auto">
            <a:xfrm>
              <a:off x="2971" y="1389"/>
              <a:ext cx="21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y</a:t>
              </a:r>
            </a:p>
          </p:txBody>
        </p:sp>
        <p:sp>
          <p:nvSpPr>
            <p:cNvPr id="8209" name="Text Box 18"/>
            <p:cNvSpPr txBox="1">
              <a:spLocks noChangeArrowheads="1"/>
            </p:cNvSpPr>
            <p:nvPr/>
          </p:nvSpPr>
          <p:spPr bwMode="auto">
            <a:xfrm>
              <a:off x="4410" y="312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x</a:t>
              </a:r>
            </a:p>
          </p:txBody>
        </p:sp>
        <p:sp>
          <p:nvSpPr>
            <p:cNvPr id="8210" name="Text Box 19"/>
            <p:cNvSpPr txBox="1">
              <a:spLocks noChangeArrowheads="1"/>
            </p:cNvSpPr>
            <p:nvPr/>
          </p:nvSpPr>
          <p:spPr bwMode="auto">
            <a:xfrm>
              <a:off x="2662" y="313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0</a:t>
              </a:r>
            </a:p>
          </p:txBody>
        </p:sp>
        <p:sp>
          <p:nvSpPr>
            <p:cNvPr id="8211" name="Line 20"/>
            <p:cNvSpPr>
              <a:spLocks noChangeShapeType="1"/>
            </p:cNvSpPr>
            <p:nvPr/>
          </p:nvSpPr>
          <p:spPr bwMode="auto">
            <a:xfrm>
              <a:off x="3112" y="2382"/>
              <a:ext cx="0" cy="13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Line 21"/>
            <p:cNvSpPr>
              <a:spLocks noChangeShapeType="1"/>
            </p:cNvSpPr>
            <p:nvPr/>
          </p:nvSpPr>
          <p:spPr bwMode="auto">
            <a:xfrm flipH="1">
              <a:off x="930" y="2879"/>
              <a:ext cx="2791" cy="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Text Box 22"/>
            <p:cNvSpPr txBox="1">
              <a:spLocks noChangeArrowheads="1"/>
            </p:cNvSpPr>
            <p:nvPr/>
          </p:nvSpPr>
          <p:spPr bwMode="auto">
            <a:xfrm>
              <a:off x="2880" y="3158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CC0099"/>
                  </a:solidFill>
                </a:rPr>
                <a:t>a</a:t>
              </a:r>
              <a:r>
                <a:rPr lang="en-US" altLang="zh-CN" baseline="-25000">
                  <a:solidFill>
                    <a:srgbClr val="CC0099"/>
                  </a:solidFill>
                </a:rPr>
                <a:t>1</a:t>
              </a:r>
            </a:p>
          </p:txBody>
        </p:sp>
        <p:sp>
          <p:nvSpPr>
            <p:cNvPr id="8214" name="Text Box 23"/>
            <p:cNvSpPr txBox="1">
              <a:spLocks noChangeArrowheads="1"/>
            </p:cNvSpPr>
            <p:nvPr/>
          </p:nvSpPr>
          <p:spPr bwMode="auto">
            <a:xfrm>
              <a:off x="3799" y="3190"/>
              <a:ext cx="2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CC0099"/>
                  </a:solidFill>
                </a:rPr>
                <a:t>a</a:t>
              </a:r>
              <a:r>
                <a:rPr lang="en-US" altLang="zh-CN" baseline="-25000">
                  <a:solidFill>
                    <a:srgbClr val="CC0099"/>
                  </a:solidFill>
                </a:rPr>
                <a:t>2</a:t>
              </a:r>
            </a:p>
          </p:txBody>
        </p:sp>
        <p:sp>
          <p:nvSpPr>
            <p:cNvPr id="8215" name="Line 24"/>
            <p:cNvSpPr>
              <a:spLocks noChangeShapeType="1"/>
            </p:cNvSpPr>
            <p:nvPr/>
          </p:nvSpPr>
          <p:spPr bwMode="auto">
            <a:xfrm>
              <a:off x="3416" y="2879"/>
              <a:ext cx="305" cy="4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6" name="Line 26"/>
            <p:cNvSpPr>
              <a:spLocks noChangeShapeType="1"/>
            </p:cNvSpPr>
            <p:nvPr/>
          </p:nvSpPr>
          <p:spPr bwMode="auto">
            <a:xfrm>
              <a:off x="2423" y="2879"/>
              <a:ext cx="458" cy="8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7" name="Line 27"/>
            <p:cNvSpPr>
              <a:spLocks noChangeShapeType="1"/>
            </p:cNvSpPr>
            <p:nvPr/>
          </p:nvSpPr>
          <p:spPr bwMode="auto">
            <a:xfrm>
              <a:off x="1812" y="2879"/>
              <a:ext cx="459" cy="8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8" name="Line 28"/>
            <p:cNvSpPr>
              <a:spLocks noChangeShapeType="1"/>
            </p:cNvSpPr>
            <p:nvPr/>
          </p:nvSpPr>
          <p:spPr bwMode="auto">
            <a:xfrm>
              <a:off x="1354" y="2886"/>
              <a:ext cx="483" cy="7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9" name="Line 29"/>
            <p:cNvSpPr>
              <a:spLocks noChangeShapeType="1"/>
            </p:cNvSpPr>
            <p:nvPr/>
          </p:nvSpPr>
          <p:spPr bwMode="auto">
            <a:xfrm flipH="1">
              <a:off x="1519" y="2387"/>
              <a:ext cx="545" cy="11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0" name="Line 30"/>
            <p:cNvSpPr>
              <a:spLocks noChangeShapeType="1"/>
            </p:cNvSpPr>
            <p:nvPr/>
          </p:nvSpPr>
          <p:spPr bwMode="auto">
            <a:xfrm flipH="1">
              <a:off x="1837" y="2387"/>
              <a:ext cx="635" cy="1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1" name="Line 31"/>
            <p:cNvSpPr>
              <a:spLocks noChangeShapeType="1"/>
            </p:cNvSpPr>
            <p:nvPr/>
          </p:nvSpPr>
          <p:spPr bwMode="auto">
            <a:xfrm flipH="1">
              <a:off x="2290" y="2387"/>
              <a:ext cx="545" cy="1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2" name="Line 34"/>
            <p:cNvSpPr>
              <a:spLocks noChangeShapeType="1"/>
            </p:cNvSpPr>
            <p:nvPr/>
          </p:nvSpPr>
          <p:spPr bwMode="auto">
            <a:xfrm>
              <a:off x="2064" y="2886"/>
              <a:ext cx="453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3" name="Line 35"/>
            <p:cNvSpPr>
              <a:spLocks noChangeShapeType="1"/>
            </p:cNvSpPr>
            <p:nvPr/>
          </p:nvSpPr>
          <p:spPr bwMode="auto">
            <a:xfrm>
              <a:off x="2245" y="2886"/>
              <a:ext cx="45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4" name="Line 36"/>
            <p:cNvSpPr>
              <a:spLocks noChangeShapeType="1"/>
            </p:cNvSpPr>
            <p:nvPr/>
          </p:nvSpPr>
          <p:spPr bwMode="auto">
            <a:xfrm>
              <a:off x="2608" y="2886"/>
              <a:ext cx="499" cy="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5" name="Line 37"/>
            <p:cNvSpPr>
              <a:spLocks noChangeShapeType="1"/>
            </p:cNvSpPr>
            <p:nvPr/>
          </p:nvSpPr>
          <p:spPr bwMode="auto">
            <a:xfrm>
              <a:off x="3152" y="2886"/>
              <a:ext cx="590" cy="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6" name="Line 42"/>
            <p:cNvSpPr>
              <a:spLocks noChangeShapeType="1"/>
            </p:cNvSpPr>
            <p:nvPr/>
          </p:nvSpPr>
          <p:spPr bwMode="auto">
            <a:xfrm flipH="1">
              <a:off x="1111" y="2387"/>
              <a:ext cx="50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7" name="Line 44"/>
            <p:cNvSpPr>
              <a:spLocks noChangeShapeType="1"/>
            </p:cNvSpPr>
            <p:nvPr/>
          </p:nvSpPr>
          <p:spPr bwMode="auto">
            <a:xfrm>
              <a:off x="2880" y="2886"/>
              <a:ext cx="544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8" name="Line 46"/>
            <p:cNvSpPr>
              <a:spLocks noChangeShapeType="1"/>
            </p:cNvSpPr>
            <p:nvPr/>
          </p:nvSpPr>
          <p:spPr bwMode="auto">
            <a:xfrm flipH="1">
              <a:off x="2699" y="2886"/>
              <a:ext cx="317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9" name="Line 48"/>
            <p:cNvSpPr>
              <a:spLocks noChangeShapeType="1"/>
            </p:cNvSpPr>
            <p:nvPr/>
          </p:nvSpPr>
          <p:spPr bwMode="auto">
            <a:xfrm flipH="1">
              <a:off x="2880" y="3203"/>
              <a:ext cx="227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0" name="Line 49"/>
            <p:cNvSpPr>
              <a:spLocks noChangeShapeType="1"/>
            </p:cNvSpPr>
            <p:nvPr/>
          </p:nvSpPr>
          <p:spPr bwMode="auto">
            <a:xfrm>
              <a:off x="1111" y="2886"/>
              <a:ext cx="454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1" name="Line 50"/>
            <p:cNvSpPr>
              <a:spLocks noChangeShapeType="1"/>
            </p:cNvSpPr>
            <p:nvPr/>
          </p:nvSpPr>
          <p:spPr bwMode="auto">
            <a:xfrm>
              <a:off x="1610" y="2931"/>
              <a:ext cx="454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/>
          </p:cNvGraphicFramePr>
          <p:nvPr/>
        </p:nvGraphicFramePr>
        <p:xfrm>
          <a:off x="244475" y="846138"/>
          <a:ext cx="8348663" cy="269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Document" r:id="rId3" imgW="3580434" imgH="1165755" progId="Word.Document.8">
                  <p:embed/>
                </p:oleObj>
              </mc:Choice>
              <mc:Fallback>
                <p:oleObj name="Document" r:id="rId3" imgW="3580434" imgH="1165755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846138"/>
                        <a:ext cx="8348663" cy="269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273050" y="115888"/>
            <a:ext cx="39608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609600" indent="-609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</a:rPr>
              <a:t>多维分布函数的性质</a:t>
            </a:r>
          </a:p>
        </p:txBody>
      </p:sp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2627313" y="392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7173" name="对象 3"/>
          <p:cNvGraphicFramePr>
            <a:graphicFrameLocks noChangeAspect="1"/>
          </p:cNvGraphicFramePr>
          <p:nvPr/>
        </p:nvGraphicFramePr>
        <p:xfrm>
          <a:off x="357188" y="3162300"/>
          <a:ext cx="812482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Document" r:id="rId5" imgW="8280378" imgH="1872979" progId="Word.Document.8">
                  <p:embed/>
                </p:oleObj>
              </mc:Choice>
              <mc:Fallback>
                <p:oleObj name="Document" r:id="rId5" imgW="8280378" imgH="1872979" progId="Word.Document.8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3162300"/>
                        <a:ext cx="8124825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对象 7"/>
          <p:cNvGraphicFramePr>
            <a:graphicFrameLocks noChangeAspect="1"/>
          </p:cNvGraphicFramePr>
          <p:nvPr/>
        </p:nvGraphicFramePr>
        <p:xfrm>
          <a:off x="509588" y="4913313"/>
          <a:ext cx="7989887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Document" r:id="rId7" imgW="8206063" imgH="1258970" progId="Word.Document.8">
                  <p:embed/>
                </p:oleObj>
              </mc:Choice>
              <mc:Fallback>
                <p:oleObj name="Document" r:id="rId7" imgW="8206063" imgH="1258970" progId="Word.Document.8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4913313"/>
                        <a:ext cx="7989887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/>
          </p:cNvGraphicFramePr>
          <p:nvPr/>
        </p:nvGraphicFramePr>
        <p:xfrm>
          <a:off x="252413" y="187325"/>
          <a:ext cx="539908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Document" r:id="rId3" imgW="3114683" imgH="209643" progId="Word.Document.8">
                  <p:embed/>
                </p:oleObj>
              </mc:Choice>
              <mc:Fallback>
                <p:oleObj name="Document" r:id="rId3" imgW="3114683" imgH="209643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187325"/>
                        <a:ext cx="5399087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7" name="Object 5"/>
          <p:cNvGraphicFramePr>
            <a:graphicFrameLocks/>
          </p:cNvGraphicFramePr>
          <p:nvPr/>
        </p:nvGraphicFramePr>
        <p:xfrm>
          <a:off x="382588" y="1357313"/>
          <a:ext cx="8378825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Document" r:id="rId5" imgW="3744552" imgH="718774" progId="Word.Document.8">
                  <p:embed/>
                </p:oleObj>
              </mc:Choice>
              <mc:Fallback>
                <p:oleObj name="Document" r:id="rId5" imgW="3744552" imgH="718774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1357313"/>
                        <a:ext cx="8378825" cy="160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8" name="Object 6"/>
          <p:cNvGraphicFramePr>
            <a:graphicFrameLocks/>
          </p:cNvGraphicFramePr>
          <p:nvPr/>
        </p:nvGraphicFramePr>
        <p:xfrm>
          <a:off x="538163" y="763588"/>
          <a:ext cx="39957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Document" r:id="rId7" imgW="2619549" imgH="219010" progId="Word.Document.8">
                  <p:embed/>
                </p:oleObj>
              </mc:Choice>
              <mc:Fallback>
                <p:oleObj name="Document" r:id="rId7" imgW="2619549" imgH="219010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763588"/>
                        <a:ext cx="399573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8198" name="对象 2"/>
          <p:cNvGraphicFramePr>
            <a:graphicFrameLocks noChangeAspect="1"/>
          </p:cNvGraphicFramePr>
          <p:nvPr/>
        </p:nvGraphicFramePr>
        <p:xfrm>
          <a:off x="542925" y="3162300"/>
          <a:ext cx="798353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9" imgW="3556000" imgH="444500" progId="Equation.DSMT4">
                  <p:embed/>
                </p:oleObj>
              </mc:Choice>
              <mc:Fallback>
                <p:oleObj name="Equation" r:id="rId9" imgW="3556000" imgH="4445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3162300"/>
                        <a:ext cx="7983538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15"/>
          <p:cNvSpPr>
            <a:spLocks noChangeArrowheads="1"/>
          </p:cNvSpPr>
          <p:nvPr/>
        </p:nvSpPr>
        <p:spPr bwMode="auto">
          <a:xfrm>
            <a:off x="5651500" y="4121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8200" name="对象 4"/>
          <p:cNvGraphicFramePr>
            <a:graphicFrameLocks noChangeAspect="1"/>
          </p:cNvGraphicFramePr>
          <p:nvPr/>
        </p:nvGraphicFramePr>
        <p:xfrm>
          <a:off x="4583113" y="4572000"/>
          <a:ext cx="402431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11" imgW="1676400" imgH="228600" progId="Equation.DSMT4">
                  <p:embed/>
                </p:oleObj>
              </mc:Choice>
              <mc:Fallback>
                <p:oleObj name="Equation" r:id="rId11" imgW="167640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4572000"/>
                        <a:ext cx="4024312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8"/>
          <p:cNvGraphicFramePr>
            <a:graphicFrameLocks/>
          </p:cNvGraphicFramePr>
          <p:nvPr/>
        </p:nvGraphicFramePr>
        <p:xfrm>
          <a:off x="400050" y="331788"/>
          <a:ext cx="4684713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Document" r:id="rId3" imgW="3152873" imgH="343012" progId="Word.Document.8">
                  <p:embed/>
                </p:oleObj>
              </mc:Choice>
              <mc:Fallback>
                <p:oleObj name="Document" r:id="rId3" imgW="3152873" imgH="343012" progId="Word.Document.8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331788"/>
                        <a:ext cx="4684713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/>
          <p:cNvGraphicFramePr>
            <a:graphicFrameLocks/>
          </p:cNvGraphicFramePr>
          <p:nvPr/>
        </p:nvGraphicFramePr>
        <p:xfrm>
          <a:off x="398463" y="836613"/>
          <a:ext cx="8285162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Document" r:id="rId5" imgW="3742757" imgH="656052" progId="Word.Document.8">
                  <p:embed/>
                </p:oleObj>
              </mc:Choice>
              <mc:Fallback>
                <p:oleObj name="Document" r:id="rId5" imgW="3742757" imgH="656052" progId="Word.Document.8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836613"/>
                        <a:ext cx="8285162" cy="1350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对象 5"/>
          <p:cNvGraphicFramePr>
            <a:graphicFrameLocks noChangeAspect="1"/>
          </p:cNvGraphicFramePr>
          <p:nvPr/>
        </p:nvGraphicFramePr>
        <p:xfrm>
          <a:off x="1042988" y="2530475"/>
          <a:ext cx="5848350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7" imgW="3238500" imgH="927100" progId="Equation.DSMT4">
                  <p:embed/>
                </p:oleObj>
              </mc:Choice>
              <mc:Fallback>
                <p:oleObj name="Equation" r:id="rId7" imgW="3238500" imgH="9271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530475"/>
                        <a:ext cx="5848350" cy="166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对象 7"/>
          <p:cNvGraphicFramePr>
            <a:graphicFrameLocks noChangeAspect="1"/>
          </p:cNvGraphicFramePr>
          <p:nvPr/>
        </p:nvGraphicFramePr>
        <p:xfrm>
          <a:off x="4211638" y="4416425"/>
          <a:ext cx="3640137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9" imgW="1790700" imgH="228600" progId="Equation.DSMT4">
                  <p:embed/>
                </p:oleObj>
              </mc:Choice>
              <mc:Fallback>
                <p:oleObj name="Equation" r:id="rId9" imgW="1790700" imgH="2286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416425"/>
                        <a:ext cx="3640137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jy3">
  <a:themeElements>
    <a:clrScheme name="1_jy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jy3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jy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y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y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y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y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y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y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-4.ppt [兼容模式]" id="{28C67C5B-253F-4AB9-A0C4-FEB07529D0AB}" vid="{A7F162BB-A47E-40D2-946C-528F36885F52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1-4</Template>
  <TotalTime>2580</TotalTime>
  <Words>134</Words>
  <Application>Microsoft Office PowerPoint</Application>
  <PresentationFormat>全屏显示(4:3)</PresentationFormat>
  <Paragraphs>70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黑体</vt:lpstr>
      <vt:lpstr>楷体_GB2312</vt:lpstr>
      <vt:lpstr>宋体</vt:lpstr>
      <vt:lpstr>Times New Roman</vt:lpstr>
      <vt:lpstr>1_jy3</vt:lpstr>
      <vt:lpstr>文档</vt:lpstr>
      <vt:lpstr>Document</vt:lpstr>
      <vt:lpstr>Equation</vt:lpstr>
      <vt:lpstr>图片</vt:lpstr>
      <vt:lpstr>Microsoft Word 97 - 2003 文档</vt:lpstr>
      <vt:lpstr>MathType 6.0 Equation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微软用户</cp:lastModifiedBy>
  <cp:revision>269</cp:revision>
  <dcterms:created xsi:type="dcterms:W3CDTF">1999-02-13T09:34:06Z</dcterms:created>
  <dcterms:modified xsi:type="dcterms:W3CDTF">2018-04-15T12:36:19Z</dcterms:modified>
</cp:coreProperties>
</file>