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2"/>
  </p:notesMasterIdLst>
  <p:handoutMasterIdLst>
    <p:handoutMasterId r:id="rId33"/>
  </p:handoutMasterIdLst>
  <p:sldIdLst>
    <p:sldId id="420" r:id="rId2"/>
    <p:sldId id="421" r:id="rId3"/>
    <p:sldId id="450" r:id="rId4"/>
    <p:sldId id="451" r:id="rId5"/>
    <p:sldId id="424" r:id="rId6"/>
    <p:sldId id="425" r:id="rId7"/>
    <p:sldId id="426" r:id="rId8"/>
    <p:sldId id="439" r:id="rId9"/>
    <p:sldId id="418" r:id="rId10"/>
    <p:sldId id="440" r:id="rId11"/>
    <p:sldId id="441" r:id="rId12"/>
    <p:sldId id="427" r:id="rId13"/>
    <p:sldId id="442" r:id="rId14"/>
    <p:sldId id="429" r:id="rId15"/>
    <p:sldId id="428" r:id="rId16"/>
    <p:sldId id="438" r:id="rId17"/>
    <p:sldId id="430" r:id="rId18"/>
    <p:sldId id="431" r:id="rId19"/>
    <p:sldId id="443" r:id="rId20"/>
    <p:sldId id="432" r:id="rId21"/>
    <p:sldId id="433" r:id="rId22"/>
    <p:sldId id="434" r:id="rId23"/>
    <p:sldId id="435" r:id="rId24"/>
    <p:sldId id="436" r:id="rId25"/>
    <p:sldId id="437" r:id="rId26"/>
    <p:sldId id="444" r:id="rId27"/>
    <p:sldId id="445" r:id="rId28"/>
    <p:sldId id="447" r:id="rId29"/>
    <p:sldId id="448" r:id="rId30"/>
    <p:sldId id="449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  <a:srgbClr val="FFFFFF"/>
    <a:srgbClr val="FFFFCC"/>
    <a:srgbClr val="66CCFF"/>
    <a:srgbClr val="FF3300"/>
    <a:srgbClr val="66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4" autoAdjust="0"/>
    <p:restoredTop sz="84137" autoAdjust="0"/>
  </p:normalViewPr>
  <p:slideViewPr>
    <p:cSldViewPr>
      <p:cViewPr varScale="1">
        <p:scale>
          <a:sx n="62" d="100"/>
          <a:sy n="62" d="100"/>
        </p:scale>
        <p:origin x="14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6"/>
    </p:cViewPr>
  </p:sorterViewPr>
  <p:notesViewPr>
    <p:cSldViewPr>
      <p:cViewPr varScale="1">
        <p:scale>
          <a:sx n="23" d="100"/>
          <a:sy n="23" d="100"/>
        </p:scale>
        <p:origin x="-1058" y="-9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e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emf"/><Relationship Id="rId9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e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401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fld id="{0E2A6854-95A3-453F-9CC1-40087706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024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B7A55E-54CD-431F-81B6-016DB0B7D14C}" type="slidenum">
              <a:rPr lang="en-US" altLang="zh-CN" sz="1000" b="0" smtClean="0"/>
              <a:pPr/>
              <a:t>1</a:t>
            </a:fld>
            <a:endParaRPr lang="en-US" altLang="zh-CN" sz="1000" b="0" smtClean="0"/>
          </a:p>
        </p:txBody>
      </p:sp>
    </p:spTree>
    <p:extLst>
      <p:ext uri="{BB962C8B-B14F-4D97-AF65-F5344CB8AC3E}">
        <p14:creationId xmlns:p14="http://schemas.microsoft.com/office/powerpoint/2010/main" val="294387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9057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28876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77625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4321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8018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71270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4156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1736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1190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594967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793628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223393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__2.docx"/><Relationship Id="rId9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__6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50.bin"/><Relationship Id="rId7" Type="http://schemas.openxmlformats.org/officeDocument/2006/relationships/image" Target="../media/image52.wmf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51.emf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3.emf"/><Relationship Id="rId4" Type="http://schemas.openxmlformats.org/officeDocument/2006/relationships/oleObject" Target="../embeddings/Microsoft_Word_97_-_2003___8.doc"/><Relationship Id="rId9" Type="http://schemas.openxmlformats.org/officeDocument/2006/relationships/oleObject" Target="../embeddings/Microsoft_Word_97_-_2003___9.doc"/><Relationship Id="rId1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4.emf"/><Relationship Id="rId4" Type="http://schemas.openxmlformats.org/officeDocument/2006/relationships/oleObject" Target="../embeddings/Microsoft_Word_97_-_2003___10.doc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6.wmf"/><Relationship Id="rId3" Type="http://schemas.openxmlformats.org/officeDocument/2006/relationships/oleObject" Target="../embeddings/oleObject93.bin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5.wmf"/><Relationship Id="rId5" Type="http://schemas.openxmlformats.org/officeDocument/2006/relationships/image" Target="../media/image92.e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Microsoft_Word_97_-_2003___11.doc"/><Relationship Id="rId9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1.doc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Microsoft_Word_97_-_2003___3.doc"/><Relationship Id="rId12" Type="http://schemas.openxmlformats.org/officeDocument/2006/relationships/slide" Target="slide7.xml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emf"/><Relationship Id="rId5" Type="http://schemas.openxmlformats.org/officeDocument/2006/relationships/image" Target="../media/image22.emf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Microsoft_Word_97_-_2003___4.doc"/><Relationship Id="rId19" Type="http://schemas.openxmlformats.org/officeDocument/2006/relationships/oleObject" Target="../embeddings/oleObject27.bin"/><Relationship Id="rId4" Type="http://schemas.openxmlformats.org/officeDocument/2006/relationships/oleObject" Target="../embeddings/Microsoft_Word_97_-_2003___2.doc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__5.doc"/><Relationship Id="rId9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__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908175" y="1773238"/>
            <a:ext cx="53292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CC0099"/>
                </a:solidFill>
                <a:ea typeface="隶书" panose="02010509060101010101" pitchFamily="49" charset="-122"/>
              </a:rPr>
              <a:t>    </a:t>
            </a:r>
            <a:r>
              <a:rPr lang="zh-CN" altLang="en-US" sz="4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二维随机向量的      	  条件分布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31800" y="4000500"/>
          <a:ext cx="7381875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文档" r:id="rId4" imgW="3496759" imgH="1268128" progId="Word.Document.12">
                  <p:embed/>
                </p:oleObj>
              </mc:Choice>
              <mc:Fallback>
                <p:oleObj name="文档" r:id="rId4" imgW="3496759" imgH="1268128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000500"/>
                        <a:ext cx="7381875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2"/>
          <p:cNvGraphicFramePr>
            <a:graphicFrameLocks noChangeAspect="1"/>
          </p:cNvGraphicFramePr>
          <p:nvPr/>
        </p:nvGraphicFramePr>
        <p:xfrm>
          <a:off x="395288" y="195263"/>
          <a:ext cx="56165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6" imgW="2743200" imgH="939800" progId="Equation.DSMT4">
                  <p:embed/>
                </p:oleObj>
              </mc:Choice>
              <mc:Fallback>
                <p:oleObj name="Equation" r:id="rId6" imgW="2743200" imgH="939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5263"/>
                        <a:ext cx="561657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71513" y="2139950"/>
          <a:ext cx="4900612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8" imgW="2540000" imgH="965200" progId="Equation.DSMT4">
                  <p:embed/>
                </p:oleObj>
              </mc:Choice>
              <mc:Fallback>
                <p:oleObj name="Equation" r:id="rId8" imgW="2540000" imgH="965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139950"/>
                        <a:ext cx="4900612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对象 3"/>
          <p:cNvGraphicFramePr>
            <a:graphicFrameLocks noChangeAspect="1"/>
          </p:cNvGraphicFramePr>
          <p:nvPr/>
        </p:nvGraphicFramePr>
        <p:xfrm>
          <a:off x="736600" y="188913"/>
          <a:ext cx="62118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1905000" imgH="330200" progId="Equation.DSMT4">
                  <p:embed/>
                </p:oleObj>
              </mc:Choice>
              <mc:Fallback>
                <p:oleObj name="Equation" r:id="rId3" imgW="1905000" imgH="330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88913"/>
                        <a:ext cx="62118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971550" y="955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4340" name="对象 5"/>
          <p:cNvGraphicFramePr>
            <a:graphicFrameLocks noChangeAspect="1"/>
          </p:cNvGraphicFramePr>
          <p:nvPr/>
        </p:nvGraphicFramePr>
        <p:xfrm>
          <a:off x="844550" y="1514475"/>
          <a:ext cx="68722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2527300" imgH="330200" progId="Equation.DSMT4">
                  <p:embed/>
                </p:oleObj>
              </mc:Choice>
              <mc:Fallback>
                <p:oleObj name="Equation" r:id="rId5" imgW="2527300" imgH="330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514475"/>
                        <a:ext cx="68722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7"/>
          <p:cNvGraphicFramePr>
            <a:graphicFrameLocks noChangeAspect="1"/>
          </p:cNvGraphicFramePr>
          <p:nvPr/>
        </p:nvGraphicFramePr>
        <p:xfrm>
          <a:off x="855663" y="3006725"/>
          <a:ext cx="68611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7" imgW="2578100" imgH="431800" progId="Equation.DSMT4">
                  <p:embed/>
                </p:oleObj>
              </mc:Choice>
              <mc:Fallback>
                <p:oleObj name="Equation" r:id="rId7" imgW="2578100" imgH="431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006725"/>
                        <a:ext cx="68611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3"/>
          <p:cNvGraphicFramePr>
            <a:graphicFrameLocks/>
          </p:cNvGraphicFramePr>
          <p:nvPr/>
        </p:nvGraphicFramePr>
        <p:xfrm>
          <a:off x="747713" y="1330325"/>
          <a:ext cx="8047037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4" imgW="5325402" imgH="1652747" progId="Word.Document.8">
                  <p:embed/>
                </p:oleObj>
              </mc:Choice>
              <mc:Fallback>
                <p:oleObj name="Document" r:id="rId4" imgW="5325402" imgH="165274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330325"/>
                        <a:ext cx="8047037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独立性</a:t>
            </a:r>
            <a:r>
              <a:rPr lang="en-US" altLang="zh-CN" sz="3600">
                <a:solidFill>
                  <a:srgbClr val="FF00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可变量分离</a:t>
            </a:r>
          </a:p>
        </p:txBody>
      </p:sp>
      <p:graphicFrame>
        <p:nvGraphicFramePr>
          <p:cNvPr id="3077" name="Object 5"/>
          <p:cNvGraphicFramePr>
            <a:graphicFrameLocks/>
          </p:cNvGraphicFramePr>
          <p:nvPr/>
        </p:nvGraphicFramePr>
        <p:xfrm>
          <a:off x="814388" y="4005263"/>
          <a:ext cx="59769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7" imgW="3707922" imgH="517272" progId="Word.Document.8">
                  <p:embed/>
                </p:oleObj>
              </mc:Choice>
              <mc:Fallback>
                <p:oleObj name="Document" r:id="rId7" imgW="3707922" imgH="51727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005263"/>
                        <a:ext cx="59769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900113" y="692150"/>
          <a:ext cx="568801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1955800" imgH="431800" progId="Equation.DSMT4">
                  <p:embed/>
                </p:oleObj>
              </mc:Choice>
              <mc:Fallback>
                <p:oleObj name="Equation" r:id="rId3" imgW="1955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5688012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1103313" y="2492375"/>
          <a:ext cx="52816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1815312" imgH="253890" progId="Equation.DSMT4">
                  <p:embed/>
                </p:oleObj>
              </mc:Choice>
              <mc:Fallback>
                <p:oleObj name="Equation" r:id="rId5" imgW="1815312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492375"/>
                        <a:ext cx="528161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698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离散型随机变量的独立性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674688" y="3167063"/>
            <a:ext cx="7129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连续型随机变量的独立性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403350" y="4484688"/>
          <a:ext cx="4648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917700" imgH="228600" progId="Equation.DSMT4">
                  <p:embed/>
                </p:oleObj>
              </mc:Choice>
              <mc:Fallback>
                <p:oleObj name="Equation" r:id="rId3" imgW="19177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84688"/>
                        <a:ext cx="4648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93" name="对象 5"/>
          <p:cNvGraphicFramePr>
            <a:graphicFrameLocks noChangeAspect="1"/>
          </p:cNvGraphicFramePr>
          <p:nvPr/>
        </p:nvGraphicFramePr>
        <p:xfrm>
          <a:off x="674688" y="1668463"/>
          <a:ext cx="68818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3124200" imgH="228600" progId="Equation.DSMT4">
                  <p:embed/>
                </p:oleObj>
              </mc:Choice>
              <mc:Fallback>
                <p:oleObj name="Equation" r:id="rId5" imgW="31242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668463"/>
                        <a:ext cx="68818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698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离散型随机变量的独立性</a:t>
            </a:r>
            <a:endParaRPr lang="zh-CN" altLang="en-US" sz="3600">
              <a:solidFill>
                <a:srgbClr val="FF0000"/>
              </a:solidFill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84213" y="1773238"/>
          <a:ext cx="6600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文档" r:id="rId3" imgW="4449318" imgH="643890" progId="Word.Document.8">
                  <p:embed/>
                </p:oleObj>
              </mc:Choice>
              <mc:Fallback>
                <p:oleObj name="文档" r:id="rId3" imgW="4449318" imgH="64389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6600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84213" y="1052513"/>
          <a:ext cx="5816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文档" r:id="rId5" imgW="3612097" imgH="297325" progId="Word.Document.8">
                  <p:embed/>
                </p:oleObj>
              </mc:Choice>
              <mc:Fallback>
                <p:oleObj name="文档" r:id="rId5" imgW="3612097" imgH="2973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5816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11188" y="3933825"/>
            <a:ext cx="7129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连续型随机变量的独立性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971550" y="2852738"/>
          <a:ext cx="50863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7" imgW="2184400" imgH="469900" progId="Equation.DSMT4">
                  <p:embed/>
                </p:oleObj>
              </mc:Choice>
              <mc:Fallback>
                <p:oleObj name="Equation" r:id="rId7" imgW="21844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50863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116013" y="4724400"/>
          <a:ext cx="41878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9" imgW="1727200" imgH="241300" progId="Equation.DSMT4">
                  <p:embed/>
                </p:oleObj>
              </mc:Choice>
              <mc:Fallback>
                <p:oleObj name="Equation" r:id="rId9" imgW="17272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41878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1116013" y="5516563"/>
          <a:ext cx="61928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1" imgW="2692400" imgH="241300" progId="Equation.DSMT4">
                  <p:embed/>
                </p:oleObj>
              </mc:Choice>
              <mc:Fallback>
                <p:oleObj name="Equation" r:id="rId11" imgW="26924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16563"/>
                        <a:ext cx="61928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2"/>
          <p:cNvGraphicFramePr>
            <a:graphicFrameLocks noChangeAspect="1"/>
          </p:cNvGraphicFramePr>
          <p:nvPr/>
        </p:nvGraphicFramePr>
        <p:xfrm>
          <a:off x="484188" y="193675"/>
          <a:ext cx="794861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Document" r:id="rId4" imgW="7948485" imgH="2150111" progId="Word.Document.8">
                  <p:embed/>
                </p:oleObj>
              </mc:Choice>
              <mc:Fallback>
                <p:oleObj name="Document" r:id="rId4" imgW="7948485" imgH="2150111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93675"/>
                        <a:ext cx="7948612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900113" y="811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8436" name="对象 4"/>
          <p:cNvGraphicFramePr>
            <a:graphicFrameLocks noChangeAspect="1"/>
          </p:cNvGraphicFramePr>
          <p:nvPr/>
        </p:nvGraphicFramePr>
        <p:xfrm>
          <a:off x="1403350" y="2133600"/>
          <a:ext cx="55451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6" imgW="2336800" imgH="203200" progId="Equation.DSMT4">
                  <p:embed/>
                </p:oleObj>
              </mc:Choice>
              <mc:Fallback>
                <p:oleObj name="Equation" r:id="rId6" imgW="2336800" imgH="203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3600"/>
                        <a:ext cx="55451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5"/>
          <p:cNvGraphicFramePr>
            <a:graphicFrameLocks noChangeAspect="1"/>
          </p:cNvGraphicFramePr>
          <p:nvPr/>
        </p:nvGraphicFramePr>
        <p:xfrm>
          <a:off x="827088" y="2757488"/>
          <a:ext cx="78549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Document" r:id="rId9" imgW="8009452" imgH="1450803" progId="Word.Document.8">
                  <p:embed/>
                </p:oleObj>
              </mc:Choice>
              <mc:Fallback>
                <p:oleObj name="Document" r:id="rId9" imgW="8009452" imgH="1450803" progId="Word.Document.8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57488"/>
                        <a:ext cx="78549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487363" y="404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8439" name="对象 7"/>
          <p:cNvGraphicFramePr>
            <a:graphicFrameLocks noChangeAspect="1"/>
          </p:cNvGraphicFramePr>
          <p:nvPr/>
        </p:nvGraphicFramePr>
        <p:xfrm>
          <a:off x="892175" y="4138613"/>
          <a:ext cx="66119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1" imgW="3517900" imgH="228600" progId="Equation.DSMT4">
                  <p:embed/>
                </p:oleObj>
              </mc:Choice>
              <mc:Fallback>
                <p:oleObj name="Equation" r:id="rId11" imgW="35179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4138613"/>
                        <a:ext cx="66119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8"/>
          <p:cNvGraphicFramePr>
            <a:graphicFrameLocks noChangeAspect="1"/>
          </p:cNvGraphicFramePr>
          <p:nvPr/>
        </p:nvGraphicFramePr>
        <p:xfrm>
          <a:off x="3492500" y="4800600"/>
          <a:ext cx="4797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13" imgW="2552700" imgH="228600" progId="Equation.DSMT4">
                  <p:embed/>
                </p:oleObj>
              </mc:Choice>
              <mc:Fallback>
                <p:oleObj name="Equation" r:id="rId13" imgW="25527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800600"/>
                        <a:ext cx="4797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9"/>
          <p:cNvGraphicFramePr>
            <a:graphicFrameLocks noChangeAspect="1"/>
          </p:cNvGraphicFramePr>
          <p:nvPr/>
        </p:nvGraphicFramePr>
        <p:xfrm>
          <a:off x="3495675" y="5483225"/>
          <a:ext cx="3127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5" imgW="1663700" imgH="228600" progId="Equation.DSMT4">
                  <p:embed/>
                </p:oleObj>
              </mc:Choice>
              <mc:Fallback>
                <p:oleObj name="Equation" r:id="rId15" imgW="166370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5483225"/>
                        <a:ext cx="3127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00050" y="444500"/>
          <a:ext cx="7040563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文档" r:id="rId3" imgW="4867413" imgH="2800294" progId="Word.Document.8">
                  <p:embed/>
                </p:oleObj>
              </mc:Choice>
              <mc:Fallback>
                <p:oleObj name="文档" r:id="rId3" imgW="4867413" imgH="28002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44500"/>
                        <a:ext cx="7040563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23850" y="4594225"/>
          <a:ext cx="79787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文档" r:id="rId5" imgW="7984846" imgH="1213714" progId="Word.Document.8">
                  <p:embed/>
                </p:oleObj>
              </mc:Choice>
              <mc:Fallback>
                <p:oleObj name="文档" r:id="rId5" imgW="7984846" imgH="121371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94225"/>
                        <a:ext cx="7978775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/>
          </p:cNvGraphicFramePr>
          <p:nvPr/>
        </p:nvGraphicFramePr>
        <p:xfrm>
          <a:off x="755650" y="333375"/>
          <a:ext cx="676910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文档" r:id="rId3" imgW="5049599" imgH="3087194" progId="Word.Document.8">
                  <p:embed/>
                </p:oleObj>
              </mc:Choice>
              <mc:Fallback>
                <p:oleObj name="文档" r:id="rId3" imgW="5049599" imgH="3087194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6769100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7" name="Object 499"/>
          <p:cNvGraphicFramePr>
            <a:graphicFrameLocks noChangeAspect="1"/>
          </p:cNvGraphicFramePr>
          <p:nvPr/>
        </p:nvGraphicFramePr>
        <p:xfrm>
          <a:off x="1187450" y="4292600"/>
          <a:ext cx="676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3111500" imgH="215900" progId="Equation.DSMT4">
                  <p:embed/>
                </p:oleObj>
              </mc:Choice>
              <mc:Fallback>
                <p:oleObj name="Equation" r:id="rId5" imgW="3111500" imgH="215900" progId="Equation.DSMT4">
                  <p:embed/>
                  <p:pic>
                    <p:nvPicPr>
                      <p:cNvPr id="0" name="Object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676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8" name="Object 500"/>
          <p:cNvGraphicFramePr>
            <a:graphicFrameLocks noChangeAspect="1"/>
          </p:cNvGraphicFramePr>
          <p:nvPr/>
        </p:nvGraphicFramePr>
        <p:xfrm>
          <a:off x="1258888" y="4868863"/>
          <a:ext cx="25923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7" imgW="1422400" imgH="406400" progId="Equation.DSMT4">
                  <p:embed/>
                </p:oleObj>
              </mc:Choice>
              <mc:Fallback>
                <p:oleObj name="Equation" r:id="rId7" imgW="1422400" imgH="406400" progId="Equation.DSMT4">
                  <p:embed/>
                  <p:pic>
                    <p:nvPicPr>
                      <p:cNvPr id="0" name="Object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868863"/>
                        <a:ext cx="25923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" name="Object 501"/>
          <p:cNvGraphicFramePr>
            <a:graphicFrameLocks noChangeAspect="1"/>
          </p:cNvGraphicFramePr>
          <p:nvPr/>
        </p:nvGraphicFramePr>
        <p:xfrm>
          <a:off x="1187450" y="5589588"/>
          <a:ext cx="2881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9" imgW="1396394" imgH="406224" progId="Equation.DSMT4">
                  <p:embed/>
                </p:oleObj>
              </mc:Choice>
              <mc:Fallback>
                <p:oleObj name="Equation" r:id="rId9" imgW="1396394" imgH="406224" progId="Equation.DSMT4">
                  <p:embed/>
                  <p:pic>
                    <p:nvPicPr>
                      <p:cNvPr id="0" name="Object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89588"/>
                        <a:ext cx="28813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5"/>
          <p:cNvGrpSpPr>
            <a:grpSpLocks/>
          </p:cNvGrpSpPr>
          <p:nvPr/>
        </p:nvGrpSpPr>
        <p:grpSpPr bwMode="auto">
          <a:xfrm>
            <a:off x="1116013" y="476250"/>
            <a:ext cx="4537075" cy="2447925"/>
            <a:chOff x="657" y="2115"/>
            <a:chExt cx="2858" cy="1542"/>
          </a:xfrm>
        </p:grpSpPr>
        <p:sp>
          <p:nvSpPr>
            <p:cNvPr id="22554" name="Line 6"/>
            <p:cNvSpPr>
              <a:spLocks noChangeShapeType="1"/>
            </p:cNvSpPr>
            <p:nvPr/>
          </p:nvSpPr>
          <p:spPr bwMode="auto">
            <a:xfrm flipV="1">
              <a:off x="657" y="2115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7"/>
            <p:cNvSpPr>
              <a:spLocks noChangeShapeType="1"/>
            </p:cNvSpPr>
            <p:nvPr/>
          </p:nvSpPr>
          <p:spPr bwMode="auto">
            <a:xfrm flipV="1">
              <a:off x="657" y="2478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8"/>
            <p:cNvSpPr>
              <a:spLocks noChangeShapeType="1"/>
            </p:cNvSpPr>
            <p:nvPr/>
          </p:nvSpPr>
          <p:spPr bwMode="auto">
            <a:xfrm>
              <a:off x="1519" y="2160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9"/>
            <p:cNvSpPr>
              <a:spLocks noChangeShapeType="1"/>
            </p:cNvSpPr>
            <p:nvPr/>
          </p:nvSpPr>
          <p:spPr bwMode="auto">
            <a:xfrm>
              <a:off x="657" y="2160"/>
              <a:ext cx="8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8" name="Object 10"/>
            <p:cNvGraphicFramePr>
              <a:graphicFrameLocks noChangeAspect="1"/>
            </p:cNvGraphicFramePr>
            <p:nvPr/>
          </p:nvGraphicFramePr>
          <p:xfrm>
            <a:off x="1202" y="2115"/>
            <a:ext cx="24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0" name="Equation" r:id="rId3" imgW="190417" imgH="241195" progId="Equation.DSMT4">
                    <p:embed/>
                  </p:oleObj>
                </mc:Choice>
                <mc:Fallback>
                  <p:oleObj name="Equation" r:id="rId3" imgW="190417" imgH="24119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115"/>
                          <a:ext cx="24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9" name="Object 11"/>
            <p:cNvGraphicFramePr>
              <a:graphicFrameLocks noChangeAspect="1"/>
            </p:cNvGraphicFramePr>
            <p:nvPr/>
          </p:nvGraphicFramePr>
          <p:xfrm>
            <a:off x="793" y="2251"/>
            <a:ext cx="17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1" name="Equation" r:id="rId5" imgW="177646" imgH="241091" progId="Equation.DSMT4">
                    <p:embed/>
                  </p:oleObj>
                </mc:Choice>
                <mc:Fallback>
                  <p:oleObj name="Equation" r:id="rId5" imgW="177646" imgH="24109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251"/>
                          <a:ext cx="17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0" name="Line 12"/>
            <p:cNvSpPr>
              <a:spLocks noChangeShapeType="1"/>
            </p:cNvSpPr>
            <p:nvPr/>
          </p:nvSpPr>
          <p:spPr bwMode="auto">
            <a:xfrm flipV="1">
              <a:off x="657" y="2795"/>
              <a:ext cx="28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Text Box 13"/>
            <p:cNvSpPr txBox="1">
              <a:spLocks noChangeArrowheads="1"/>
            </p:cNvSpPr>
            <p:nvPr/>
          </p:nvSpPr>
          <p:spPr bwMode="auto">
            <a:xfrm>
              <a:off x="975" y="252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22562" name="Text Box 14"/>
            <p:cNvSpPr txBox="1">
              <a:spLocks noChangeArrowheads="1"/>
            </p:cNvSpPr>
            <p:nvPr/>
          </p:nvSpPr>
          <p:spPr bwMode="auto">
            <a:xfrm>
              <a:off x="975" y="2841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22563" name="Text Box 15"/>
            <p:cNvSpPr txBox="1">
              <a:spLocks noChangeArrowheads="1"/>
            </p:cNvSpPr>
            <p:nvPr/>
          </p:nvSpPr>
          <p:spPr bwMode="auto">
            <a:xfrm>
              <a:off x="1610" y="2206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22564" name="Text Box 16"/>
            <p:cNvSpPr txBox="1">
              <a:spLocks noChangeArrowheads="1"/>
            </p:cNvSpPr>
            <p:nvPr/>
          </p:nvSpPr>
          <p:spPr bwMode="auto">
            <a:xfrm>
              <a:off x="2336" y="2206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22565" name="Text Box 17"/>
            <p:cNvSpPr txBox="1">
              <a:spLocks noChangeArrowheads="1"/>
            </p:cNvSpPr>
            <p:nvPr/>
          </p:nvSpPr>
          <p:spPr bwMode="auto">
            <a:xfrm>
              <a:off x="1519" y="2523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0.3</a:t>
              </a:r>
            </a:p>
          </p:txBody>
        </p:sp>
        <p:sp>
          <p:nvSpPr>
            <p:cNvPr id="22566" name="Text Box 18"/>
            <p:cNvSpPr txBox="1">
              <a:spLocks noChangeArrowheads="1"/>
            </p:cNvSpPr>
            <p:nvPr/>
          </p:nvSpPr>
          <p:spPr bwMode="auto">
            <a:xfrm>
              <a:off x="2245" y="247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0.3</a:t>
              </a:r>
            </a:p>
          </p:txBody>
        </p:sp>
        <p:sp>
          <p:nvSpPr>
            <p:cNvPr id="22567" name="Text Box 19"/>
            <p:cNvSpPr txBox="1">
              <a:spLocks noChangeArrowheads="1"/>
            </p:cNvSpPr>
            <p:nvPr/>
          </p:nvSpPr>
          <p:spPr bwMode="auto">
            <a:xfrm>
              <a:off x="1565" y="2841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0.3</a:t>
              </a:r>
            </a:p>
          </p:txBody>
        </p:sp>
        <p:sp>
          <p:nvSpPr>
            <p:cNvPr id="22568" name="Text Box 20"/>
            <p:cNvSpPr txBox="1">
              <a:spLocks noChangeArrowheads="1"/>
            </p:cNvSpPr>
            <p:nvPr/>
          </p:nvSpPr>
          <p:spPr bwMode="auto">
            <a:xfrm>
              <a:off x="2245" y="2795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0.1</a:t>
              </a:r>
            </a:p>
          </p:txBody>
        </p:sp>
        <p:sp>
          <p:nvSpPr>
            <p:cNvPr id="22569" name="Line 21"/>
            <p:cNvSpPr>
              <a:spLocks noChangeShapeType="1"/>
            </p:cNvSpPr>
            <p:nvPr/>
          </p:nvSpPr>
          <p:spPr bwMode="auto">
            <a:xfrm>
              <a:off x="2109" y="2160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22"/>
            <p:cNvSpPr>
              <a:spLocks noChangeShapeType="1"/>
            </p:cNvSpPr>
            <p:nvPr/>
          </p:nvSpPr>
          <p:spPr bwMode="auto">
            <a:xfrm>
              <a:off x="2789" y="2160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Text Box 23"/>
            <p:cNvSpPr txBox="1">
              <a:spLocks noChangeArrowheads="1"/>
            </p:cNvSpPr>
            <p:nvPr/>
          </p:nvSpPr>
          <p:spPr bwMode="auto">
            <a:xfrm>
              <a:off x="2835" y="2478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0.6</a:t>
              </a:r>
            </a:p>
          </p:txBody>
        </p:sp>
        <p:sp>
          <p:nvSpPr>
            <p:cNvPr id="22572" name="Text Box 24"/>
            <p:cNvSpPr txBox="1">
              <a:spLocks noChangeArrowheads="1"/>
            </p:cNvSpPr>
            <p:nvPr/>
          </p:nvSpPr>
          <p:spPr bwMode="auto">
            <a:xfrm>
              <a:off x="2835" y="2795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0.4</a:t>
              </a:r>
            </a:p>
          </p:txBody>
        </p:sp>
        <p:sp>
          <p:nvSpPr>
            <p:cNvPr id="22573" name="Line 25"/>
            <p:cNvSpPr>
              <a:spLocks noChangeShapeType="1"/>
            </p:cNvSpPr>
            <p:nvPr/>
          </p:nvSpPr>
          <p:spPr bwMode="auto">
            <a:xfrm flipV="1">
              <a:off x="657" y="3158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Text Box 26"/>
            <p:cNvSpPr txBox="1">
              <a:spLocks noChangeArrowheads="1"/>
            </p:cNvSpPr>
            <p:nvPr/>
          </p:nvSpPr>
          <p:spPr bwMode="auto">
            <a:xfrm>
              <a:off x="1610" y="3204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0.6</a:t>
              </a:r>
            </a:p>
          </p:txBody>
        </p:sp>
        <p:sp>
          <p:nvSpPr>
            <p:cNvPr id="22575" name="Text Box 27"/>
            <p:cNvSpPr txBox="1">
              <a:spLocks noChangeArrowheads="1"/>
            </p:cNvSpPr>
            <p:nvPr/>
          </p:nvSpPr>
          <p:spPr bwMode="auto">
            <a:xfrm>
              <a:off x="2200" y="320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0.4</a:t>
              </a:r>
            </a:p>
          </p:txBody>
        </p:sp>
      </p:grp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152525" y="3427413"/>
            <a:ext cx="4537075" cy="2447925"/>
            <a:chOff x="1020" y="2024"/>
            <a:chExt cx="2858" cy="1542"/>
          </a:xfrm>
        </p:grpSpPr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 flipV="1">
              <a:off x="1020" y="2024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 flipV="1">
              <a:off x="1020" y="2387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1882" y="2069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020" y="2069"/>
              <a:ext cx="8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36" name="Object 8"/>
            <p:cNvGraphicFramePr>
              <a:graphicFrameLocks noChangeAspect="1"/>
            </p:cNvGraphicFramePr>
            <p:nvPr/>
          </p:nvGraphicFramePr>
          <p:xfrm>
            <a:off x="1565" y="2024"/>
            <a:ext cx="24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2" name="Equation" r:id="rId7" imgW="190417" imgH="241195" progId="Equation.DSMT4">
                    <p:embed/>
                  </p:oleObj>
                </mc:Choice>
                <mc:Fallback>
                  <p:oleObj name="Equation" r:id="rId7" imgW="190417" imgH="24119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024"/>
                          <a:ext cx="24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9"/>
            <p:cNvGraphicFramePr>
              <a:graphicFrameLocks noChangeAspect="1"/>
            </p:cNvGraphicFramePr>
            <p:nvPr/>
          </p:nvGraphicFramePr>
          <p:xfrm>
            <a:off x="1156" y="2160"/>
            <a:ext cx="17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3" name="Equation" r:id="rId8" imgW="177646" imgH="241091" progId="Equation.DSMT4">
                    <p:embed/>
                  </p:oleObj>
                </mc:Choice>
                <mc:Fallback>
                  <p:oleObj name="Equation" r:id="rId8" imgW="177646" imgH="24109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160"/>
                          <a:ext cx="17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V="1">
              <a:off x="1020" y="2704"/>
              <a:ext cx="28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338" y="243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1338" y="275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1973" y="211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699" y="211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1882" y="2432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0.36</a:t>
              </a:r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2608" y="2387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0.24</a:t>
              </a: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928" y="2750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0.24</a:t>
              </a: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2608" y="270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0.16</a:t>
              </a: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2472" y="2069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3152" y="2069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198" y="238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0.6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3198" y="2704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0.4</a:t>
              </a: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 flipV="1">
              <a:off x="1020" y="3067"/>
              <a:ext cx="285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973" y="311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0.6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2563" y="3112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99"/>
                  </a:solidFill>
                </a:rPr>
                <a:t>0.4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280988"/>
            <a:ext cx="576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离散型随机变量的条件分布列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268538" y="1844675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453656" imgH="680484" progId="Equation.DSMT4">
                  <p:embed/>
                </p:oleObj>
              </mc:Choice>
              <mc:Fallback>
                <p:oleObj name="Equation" r:id="rId3" imgW="453656" imgH="6804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44675"/>
                        <a:ext cx="914400" cy="22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684213" y="4076700"/>
          <a:ext cx="75961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5" imgW="3403600" imgH="279400" progId="Equation.DSMT4">
                  <p:embed/>
                </p:oleObj>
              </mc:Choice>
              <mc:Fallback>
                <p:oleObj name="Equation" r:id="rId5" imgW="34036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759618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971550" y="1125538"/>
          <a:ext cx="16557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7" imgW="850531" imgH="266584" progId="Equation.DSMT4">
                  <p:embed/>
                </p:oleObj>
              </mc:Choice>
              <mc:Fallback>
                <p:oleObj name="Equation" r:id="rId7" imgW="850531" imgH="26658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5538"/>
                        <a:ext cx="16557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2771775" y="1125538"/>
          <a:ext cx="28797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9" imgW="1434477" imgH="266584" progId="Equation.DSMT4">
                  <p:embed/>
                </p:oleObj>
              </mc:Choice>
              <mc:Fallback>
                <p:oleObj name="Equation" r:id="rId9" imgW="1434477" imgH="26658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25538"/>
                        <a:ext cx="28797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2843213" y="1773238"/>
          <a:ext cx="50419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1" imgW="2768600" imgH="546100" progId="Equation.DSMT4">
                  <p:embed/>
                </p:oleObj>
              </mc:Choice>
              <mc:Fallback>
                <p:oleObj name="Equation" r:id="rId11" imgW="2768600" imgH="546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73238"/>
                        <a:ext cx="50419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684213" y="3068638"/>
          <a:ext cx="61499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3" imgW="2755900" imgH="279400" progId="Equation.DSMT4">
                  <p:embed/>
                </p:oleObj>
              </mc:Choice>
              <mc:Fallback>
                <p:oleObj name="Equation" r:id="rId13" imgW="2755900" imgH="279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61499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123950" y="762000"/>
          <a:ext cx="73152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文档" r:id="rId3" imgW="5924736" imgH="2819474" progId="Word.Document.8">
                  <p:embed/>
                </p:oleObj>
              </mc:Choice>
              <mc:Fallback>
                <p:oleObj name="文档" r:id="rId3" imgW="5924736" imgH="281947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762000"/>
                        <a:ext cx="7315200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1763713" y="4365625"/>
          <a:ext cx="48974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5" imgW="1422400" imgH="228600" progId="Equation.DSMT4">
                  <p:embed/>
                </p:oleObj>
              </mc:Choice>
              <mc:Fallback>
                <p:oleObj name="Equation" r:id="rId5" imgW="1422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4897437" cy="792163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250825" y="260350"/>
            <a:ext cx="741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>
                <a:solidFill>
                  <a:srgbClr val="FF0000"/>
                </a:solidFill>
              </a:rPr>
              <a:t>证：</a:t>
            </a:r>
            <a:r>
              <a:rPr kumimoji="0" lang="zh-CN" altLang="en-US" sz="3200"/>
              <a:t>必要性显然，下面只证充分性</a:t>
            </a:r>
            <a:r>
              <a:rPr kumimoji="0" lang="zh-CN" altLang="en-US" sz="2800"/>
              <a:t> 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671513" y="1484313"/>
          <a:ext cx="60023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2933700" imgH="381000" progId="Equation.DSMT4">
                  <p:embed/>
                </p:oleObj>
              </mc:Choice>
              <mc:Fallback>
                <p:oleObj name="Equation" r:id="rId3" imgW="29337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484313"/>
                        <a:ext cx="600233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684213" y="2205038"/>
          <a:ext cx="48228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5" imgW="2171700" imgH="381000" progId="Equation.DSMT4">
                  <p:embed/>
                </p:oleObj>
              </mc:Choice>
              <mc:Fallback>
                <p:oleObj name="Equation" r:id="rId5" imgW="21717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48228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411413" y="3860800"/>
          <a:ext cx="475138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7" imgW="2400300" imgH="381000" progId="Equation.DSMT4">
                  <p:embed/>
                </p:oleObj>
              </mc:Choice>
              <mc:Fallback>
                <p:oleObj name="Equation" r:id="rId7" imgW="24003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475138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684213" y="2997200"/>
          <a:ext cx="67945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9" imgW="3352800" imgH="381000" progId="Equation.DSMT4">
                  <p:embed/>
                </p:oleObj>
              </mc:Choice>
              <mc:Fallback>
                <p:oleObj name="Equation" r:id="rId9" imgW="33528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200"/>
                        <a:ext cx="67945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2484438" y="4724400"/>
          <a:ext cx="45958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11" imgW="2247900" imgH="381000" progId="Equation.DSMT4">
                  <p:embed/>
                </p:oleObj>
              </mc:Choice>
              <mc:Fallback>
                <p:oleObj name="Equation" r:id="rId11" imgW="22479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24400"/>
                        <a:ext cx="45958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68313" y="98107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（充分性）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555875" y="5734050"/>
          <a:ext cx="3600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13" imgW="1562100" imgH="228600" progId="Equation.DSMT4">
                  <p:embed/>
                </p:oleObj>
              </mc:Choice>
              <mc:Fallback>
                <p:oleObj name="Equation" r:id="rId13" imgW="15621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734050"/>
                        <a:ext cx="36004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971550" y="1773238"/>
          <a:ext cx="6942138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2997200" imgH="952500" progId="Equation.DSMT4">
                  <p:embed/>
                </p:oleObj>
              </mc:Choice>
              <mc:Fallback>
                <p:oleObj name="Equation" r:id="rId3" imgW="2997200" imgH="952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6942138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681038" y="1130300"/>
          <a:ext cx="788035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5462171" imgH="2226772" progId="Word.Document.8">
                  <p:embed/>
                </p:oleObj>
              </mc:Choice>
              <mc:Fallback>
                <p:oleObj name="Document" r:id="rId4" imgW="5462171" imgH="22267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130300"/>
                        <a:ext cx="788035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5940425" y="0"/>
            <a:ext cx="2879725" cy="2663825"/>
            <a:chOff x="3833" y="709"/>
            <a:chExt cx="1814" cy="1678"/>
          </a:xfrm>
        </p:grpSpPr>
        <p:sp>
          <p:nvSpPr>
            <p:cNvPr id="27661" name="Line 6"/>
            <p:cNvSpPr>
              <a:spLocks noChangeShapeType="1"/>
            </p:cNvSpPr>
            <p:nvPr/>
          </p:nvSpPr>
          <p:spPr bwMode="auto">
            <a:xfrm>
              <a:off x="3833" y="2024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62" name="Object 25"/>
            <p:cNvGraphicFramePr>
              <a:graphicFrameLocks noChangeAspect="1"/>
            </p:cNvGraphicFramePr>
            <p:nvPr/>
          </p:nvGraphicFramePr>
          <p:xfrm>
            <a:off x="5420" y="2069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9" name="Equation" r:id="rId3" imgW="152268" imgH="152268" progId="Equation.DSMT4">
                    <p:embed/>
                  </p:oleObj>
                </mc:Choice>
                <mc:Fallback>
                  <p:oleObj name="Equation" r:id="rId3" imgW="152268" imgH="152268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2069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Line 8"/>
            <p:cNvSpPr>
              <a:spLocks noChangeShapeType="1"/>
            </p:cNvSpPr>
            <p:nvPr/>
          </p:nvSpPr>
          <p:spPr bwMode="auto">
            <a:xfrm flipV="1">
              <a:off x="4286" y="890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9"/>
            <p:cNvSpPr>
              <a:spLocks noChangeShapeType="1"/>
            </p:cNvSpPr>
            <p:nvPr/>
          </p:nvSpPr>
          <p:spPr bwMode="auto">
            <a:xfrm>
              <a:off x="4286" y="120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0"/>
            <p:cNvSpPr>
              <a:spLocks noChangeShapeType="1"/>
            </p:cNvSpPr>
            <p:nvPr/>
          </p:nvSpPr>
          <p:spPr bwMode="auto">
            <a:xfrm>
              <a:off x="510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 flipH="1">
              <a:off x="4286" y="1207"/>
              <a:ext cx="81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2"/>
            <p:cNvSpPr>
              <a:spLocks noChangeShapeType="1"/>
            </p:cNvSpPr>
            <p:nvPr/>
          </p:nvSpPr>
          <p:spPr bwMode="auto">
            <a:xfrm>
              <a:off x="4286" y="1298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13"/>
            <p:cNvSpPr>
              <a:spLocks noChangeShapeType="1"/>
            </p:cNvSpPr>
            <p:nvPr/>
          </p:nvSpPr>
          <p:spPr bwMode="auto">
            <a:xfrm>
              <a:off x="4286" y="138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14"/>
            <p:cNvSpPr>
              <a:spLocks noChangeShapeType="1"/>
            </p:cNvSpPr>
            <p:nvPr/>
          </p:nvSpPr>
          <p:spPr bwMode="auto">
            <a:xfrm>
              <a:off x="4286" y="148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15"/>
            <p:cNvSpPr>
              <a:spLocks noChangeShapeType="1"/>
            </p:cNvSpPr>
            <p:nvPr/>
          </p:nvSpPr>
          <p:spPr bwMode="auto">
            <a:xfrm>
              <a:off x="4286" y="157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16"/>
            <p:cNvSpPr>
              <a:spLocks noChangeShapeType="1"/>
            </p:cNvSpPr>
            <p:nvPr/>
          </p:nvSpPr>
          <p:spPr bwMode="auto">
            <a:xfrm>
              <a:off x="4286" y="166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17"/>
            <p:cNvSpPr>
              <a:spLocks noChangeShapeType="1"/>
            </p:cNvSpPr>
            <p:nvPr/>
          </p:nvSpPr>
          <p:spPr bwMode="auto">
            <a:xfrm>
              <a:off x="4286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18"/>
            <p:cNvSpPr>
              <a:spLocks noChangeShapeType="1"/>
            </p:cNvSpPr>
            <p:nvPr/>
          </p:nvSpPr>
          <p:spPr bwMode="auto">
            <a:xfrm>
              <a:off x="4286" y="184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21"/>
            <p:cNvSpPr>
              <a:spLocks noChangeShapeType="1"/>
            </p:cNvSpPr>
            <p:nvPr/>
          </p:nvSpPr>
          <p:spPr bwMode="auto">
            <a:xfrm>
              <a:off x="4286" y="193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Text Box 22"/>
            <p:cNvSpPr txBox="1">
              <a:spLocks noChangeArrowheads="1"/>
            </p:cNvSpPr>
            <p:nvPr/>
          </p:nvSpPr>
          <p:spPr bwMode="auto">
            <a:xfrm>
              <a:off x="4059" y="197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0</a:t>
              </a:r>
            </a:p>
          </p:txBody>
        </p:sp>
        <p:sp>
          <p:nvSpPr>
            <p:cNvPr id="27676" name="Text Box 23"/>
            <p:cNvSpPr txBox="1">
              <a:spLocks noChangeArrowheads="1"/>
            </p:cNvSpPr>
            <p:nvPr/>
          </p:nvSpPr>
          <p:spPr bwMode="auto">
            <a:xfrm>
              <a:off x="4966" y="2024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27677" name="Text Box 24"/>
            <p:cNvSpPr txBox="1">
              <a:spLocks noChangeArrowheads="1"/>
            </p:cNvSpPr>
            <p:nvPr/>
          </p:nvSpPr>
          <p:spPr bwMode="auto">
            <a:xfrm>
              <a:off x="4014" y="102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graphicFrame>
          <p:nvGraphicFramePr>
            <p:cNvPr id="27678" name="Object 26"/>
            <p:cNvGraphicFramePr>
              <a:graphicFrameLocks noChangeAspect="1"/>
            </p:cNvGraphicFramePr>
            <p:nvPr/>
          </p:nvGraphicFramePr>
          <p:xfrm>
            <a:off x="4331" y="709"/>
            <a:ext cx="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0" name="Equation" r:id="rId5" imgW="152334" imgH="190417" progId="Equation.DSMT4">
                    <p:embed/>
                  </p:oleObj>
                </mc:Choice>
                <mc:Fallback>
                  <p:oleObj name="Equation" r:id="rId5" imgW="152334" imgH="190417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709"/>
                          <a:ext cx="21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9" name="Text Box 27"/>
            <p:cNvSpPr txBox="1">
              <a:spLocks noChangeArrowheads="1"/>
            </p:cNvSpPr>
            <p:nvPr/>
          </p:nvSpPr>
          <p:spPr bwMode="auto">
            <a:xfrm>
              <a:off x="4377" y="125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G</a:t>
              </a:r>
            </a:p>
          </p:txBody>
        </p:sp>
      </p:grpSp>
      <p:graphicFrame>
        <p:nvGraphicFramePr>
          <p:cNvPr id="21535" name="Object 31"/>
          <p:cNvGraphicFramePr>
            <a:graphicFrameLocks noChangeAspect="1"/>
          </p:cNvGraphicFramePr>
          <p:nvPr/>
        </p:nvGraphicFramePr>
        <p:xfrm>
          <a:off x="971550" y="260350"/>
          <a:ext cx="4752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文档" r:id="rId7" imgW="4592168" imgH="785246" progId="Word.Document.8">
                  <p:embed/>
                </p:oleObj>
              </mc:Choice>
              <mc:Fallback>
                <p:oleObj name="文档" r:id="rId7" imgW="4592168" imgH="785246" progId="Word.Documen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0350"/>
                        <a:ext cx="47529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900113" y="981075"/>
          <a:ext cx="2641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文档" r:id="rId9" imgW="2461082" imgH="821593" progId="Word.Document.8">
                  <p:embed/>
                </p:oleObj>
              </mc:Choice>
              <mc:Fallback>
                <p:oleObj name="文档" r:id="rId9" imgW="2461082" imgH="821593" progId="Word.Document.8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2641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3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/>
        </p:nvGraphicFramePr>
        <p:xfrm>
          <a:off x="611188" y="4508500"/>
          <a:ext cx="5976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11" imgW="2870200" imgH="558800" progId="Equation.DSMT4">
                  <p:embed/>
                </p:oleObj>
              </mc:Choice>
              <mc:Fallback>
                <p:oleObj name="Equation" r:id="rId11" imgW="2870200" imgH="558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08500"/>
                        <a:ext cx="5976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468313" y="3357563"/>
          <a:ext cx="46799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13" imgW="2476500" imgH="558800" progId="Equation.DSMT4">
                  <p:embed/>
                </p:oleObj>
              </mc:Choice>
              <mc:Fallback>
                <p:oleObj name="Equation" r:id="rId13" imgW="2476500" imgH="558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46799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1" name="Object 37"/>
          <p:cNvGraphicFramePr>
            <a:graphicFrameLocks noChangeAspect="1"/>
          </p:cNvGraphicFramePr>
          <p:nvPr/>
        </p:nvGraphicFramePr>
        <p:xfrm>
          <a:off x="1187450" y="5734050"/>
          <a:ext cx="6840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15" imgW="3149600" imgH="279400" progId="Equation.DSMT4">
                  <p:embed/>
                </p:oleObj>
              </mc:Choice>
              <mc:Fallback>
                <p:oleObj name="Equation" r:id="rId15" imgW="3149600" imgH="279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4050"/>
                        <a:ext cx="68405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38"/>
          <p:cNvSpPr txBox="1">
            <a:spLocks noChangeArrowheads="1"/>
          </p:cNvSpPr>
          <p:nvPr/>
        </p:nvSpPr>
        <p:spPr bwMode="auto">
          <a:xfrm>
            <a:off x="179388" y="18891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27658" name="Rectangle 40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43" name="Object 39"/>
          <p:cNvGraphicFramePr>
            <a:graphicFrameLocks noChangeAspect="1"/>
          </p:cNvGraphicFramePr>
          <p:nvPr/>
        </p:nvGraphicFramePr>
        <p:xfrm>
          <a:off x="684213" y="1557338"/>
          <a:ext cx="34559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17" imgW="1777229" imgH="406224" progId="Equation.DSMT4">
                  <p:embed/>
                </p:oleObj>
              </mc:Choice>
              <mc:Fallback>
                <p:oleObj name="Equation" r:id="rId17" imgW="1777229" imgH="406224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34559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" name="Object 41"/>
          <p:cNvGraphicFramePr>
            <a:graphicFrameLocks noChangeAspect="1"/>
          </p:cNvGraphicFramePr>
          <p:nvPr/>
        </p:nvGraphicFramePr>
        <p:xfrm>
          <a:off x="1476375" y="2349500"/>
          <a:ext cx="46799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19" imgW="2590800" imgH="533400" progId="Equation.DSMT4">
                  <p:embed/>
                </p:oleObj>
              </mc:Choice>
              <mc:Fallback>
                <p:oleObj name="Equation" r:id="rId19" imgW="2590800" imgH="533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46799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8675" name="对象 3"/>
          <p:cNvGraphicFramePr>
            <a:graphicFrameLocks noChangeAspect="1"/>
          </p:cNvGraphicFramePr>
          <p:nvPr/>
        </p:nvGraphicFramePr>
        <p:xfrm>
          <a:off x="1116013" y="1344613"/>
          <a:ext cx="53800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3" imgW="1993900" imgH="241300" progId="Equation.DSMT4">
                  <p:embed/>
                </p:oleObj>
              </mc:Choice>
              <mc:Fallback>
                <p:oleObj name="Equation" r:id="rId3" imgW="1993900" imgH="241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4613"/>
                        <a:ext cx="53800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4"/>
          <p:cNvGraphicFramePr>
            <a:graphicFrameLocks noChangeAspect="1"/>
          </p:cNvGraphicFramePr>
          <p:nvPr/>
        </p:nvGraphicFramePr>
        <p:xfrm>
          <a:off x="1763713" y="2444750"/>
          <a:ext cx="37814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5" imgW="1256755" imgH="215806" progId="Equation.DSMT4">
                  <p:embed/>
                </p:oleObj>
              </mc:Choice>
              <mc:Fallback>
                <p:oleObj name="Equation" r:id="rId5" imgW="1256755" imgH="215806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44750"/>
                        <a:ext cx="37814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1"/>
          <p:cNvGraphicFramePr>
            <a:graphicFrameLocks noChangeAspect="1"/>
          </p:cNvGraphicFramePr>
          <p:nvPr/>
        </p:nvGraphicFramePr>
        <p:xfrm>
          <a:off x="1331913" y="3644900"/>
          <a:ext cx="59769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7" imgW="2209800" imgH="228600" progId="Equation.DSMT4">
                  <p:embed/>
                </p:oleObj>
              </mc:Choice>
              <mc:Fallback>
                <p:oleObj name="Equation" r:id="rId7" imgW="22098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59769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文本框 2"/>
          <p:cNvSpPr txBox="1">
            <a:spLocks noChangeArrowheads="1"/>
          </p:cNvSpPr>
          <p:nvPr/>
        </p:nvSpPr>
        <p:spPr bwMode="auto">
          <a:xfrm>
            <a:off x="900113" y="333375"/>
            <a:ext cx="482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二维联合正态分布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1"/>
          <p:cNvSpPr txBox="1">
            <a:spLocks noChangeArrowheads="1"/>
          </p:cNvSpPr>
          <p:nvPr/>
        </p:nvSpPr>
        <p:spPr bwMode="auto">
          <a:xfrm>
            <a:off x="900113" y="333375"/>
            <a:ext cx="482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二维均匀分布</a:t>
            </a:r>
          </a:p>
        </p:txBody>
      </p:sp>
      <p:graphicFrame>
        <p:nvGraphicFramePr>
          <p:cNvPr id="29699" name="对象 3"/>
          <p:cNvGraphicFramePr>
            <a:graphicFrameLocks noChangeAspect="1"/>
          </p:cNvGraphicFramePr>
          <p:nvPr/>
        </p:nvGraphicFramePr>
        <p:xfrm>
          <a:off x="920750" y="1412875"/>
          <a:ext cx="78120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3" imgW="2895600" imgH="469900" progId="Equation.DSMT4">
                  <p:embed/>
                </p:oleObj>
              </mc:Choice>
              <mc:Fallback>
                <p:oleObj name="Equation" r:id="rId3" imgW="2895600" imgH="469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412875"/>
                        <a:ext cx="78120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3"/>
          <p:cNvGraphicFramePr>
            <a:graphicFrameLocks noChangeAspect="1"/>
          </p:cNvGraphicFramePr>
          <p:nvPr/>
        </p:nvGraphicFramePr>
        <p:xfrm>
          <a:off x="1266825" y="3263900"/>
          <a:ext cx="66468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5" imgW="2463800" imgH="215900" progId="Equation.DSMT4">
                  <p:embed/>
                </p:oleObj>
              </mc:Choice>
              <mc:Fallback>
                <p:oleObj name="Equation" r:id="rId5" imgW="2463800" imgH="215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263900"/>
                        <a:ext cx="66468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1"/>
          <p:cNvSpPr txBox="1">
            <a:spLocks noChangeArrowheads="1"/>
          </p:cNvSpPr>
          <p:nvPr/>
        </p:nvSpPr>
        <p:spPr bwMode="auto">
          <a:xfrm>
            <a:off x="944563" y="201613"/>
            <a:ext cx="3455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正态分布的导出</a:t>
            </a:r>
          </a:p>
        </p:txBody>
      </p:sp>
      <p:graphicFrame>
        <p:nvGraphicFramePr>
          <p:cNvPr id="30723" name="对象 2"/>
          <p:cNvGraphicFramePr>
            <a:graphicFrameLocks noChangeAspect="1"/>
          </p:cNvGraphicFramePr>
          <p:nvPr/>
        </p:nvGraphicFramePr>
        <p:xfrm>
          <a:off x="1027113" y="1263650"/>
          <a:ext cx="58562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3" imgW="2324100" imgH="482600" progId="Equation.DSMT4">
                  <p:embed/>
                </p:oleObj>
              </mc:Choice>
              <mc:Fallback>
                <p:oleObj name="Equation" r:id="rId3" imgW="2324100" imgH="482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263650"/>
                        <a:ext cx="585628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"/>
          <p:cNvGraphicFramePr>
            <a:graphicFrameLocks noChangeAspect="1"/>
          </p:cNvGraphicFramePr>
          <p:nvPr/>
        </p:nvGraphicFramePr>
        <p:xfrm>
          <a:off x="1116013" y="2693988"/>
          <a:ext cx="569595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5" imgW="2260600" imgH="431800" progId="Equation.DSMT4">
                  <p:embed/>
                </p:oleObj>
              </mc:Choice>
              <mc:Fallback>
                <p:oleObj name="Equation" r:id="rId5" imgW="22606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93988"/>
                        <a:ext cx="569595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4"/>
          <p:cNvGraphicFramePr>
            <a:graphicFrameLocks noChangeAspect="1"/>
          </p:cNvGraphicFramePr>
          <p:nvPr/>
        </p:nvGraphicFramePr>
        <p:xfrm>
          <a:off x="979488" y="3994150"/>
          <a:ext cx="67532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7" imgW="2679700" imgH="673100" progId="Equation.DSMT4">
                  <p:embed/>
                </p:oleObj>
              </mc:Choice>
              <mc:Fallback>
                <p:oleObj name="Equation" r:id="rId7" imgW="2679700" imgH="673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994150"/>
                        <a:ext cx="675322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1"/>
          <p:cNvSpPr txBox="1">
            <a:spLocks noChangeArrowheads="1"/>
          </p:cNvSpPr>
          <p:nvPr/>
        </p:nvSpPr>
        <p:spPr bwMode="auto">
          <a:xfrm>
            <a:off x="395288" y="188913"/>
            <a:ext cx="528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引理（柯西函数方程）</a:t>
            </a:r>
          </a:p>
        </p:txBody>
      </p:sp>
      <p:graphicFrame>
        <p:nvGraphicFramePr>
          <p:cNvPr id="31747" name="对象 2"/>
          <p:cNvGraphicFramePr>
            <a:graphicFrameLocks noChangeAspect="1"/>
          </p:cNvGraphicFramePr>
          <p:nvPr/>
        </p:nvGraphicFramePr>
        <p:xfrm>
          <a:off x="684213" y="773113"/>
          <a:ext cx="79470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4" imgW="8014502" imgH="1269048" progId="Word.Document.8">
                  <p:embed/>
                </p:oleObj>
              </mc:Choice>
              <mc:Fallback>
                <p:oleObj name="Document" r:id="rId4" imgW="8014502" imgH="1269048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73113"/>
                        <a:ext cx="79470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文本框 3"/>
          <p:cNvSpPr txBox="1">
            <a:spLocks noChangeArrowheads="1"/>
          </p:cNvSpPr>
          <p:nvPr/>
        </p:nvSpPr>
        <p:spPr bwMode="auto">
          <a:xfrm>
            <a:off x="369888" y="2019300"/>
            <a:ext cx="15382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95513" y="2032000"/>
          <a:ext cx="2305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6" imgW="901309" imgH="228501" progId="Equation.DSMT4">
                  <p:embed/>
                </p:oleObj>
              </mc:Choice>
              <mc:Fallback>
                <p:oleObj name="Equation" r:id="rId6" imgW="901309" imgH="22850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32000"/>
                        <a:ext cx="23050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5650" y="2830513"/>
          <a:ext cx="634682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8" imgW="2451100" imgH="457200" progId="Equation.DSMT4">
                  <p:embed/>
                </p:oleObj>
              </mc:Choice>
              <mc:Fallback>
                <p:oleObj name="Equation" r:id="rId8" imgW="245110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30513"/>
                        <a:ext cx="6346825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06438" y="4167188"/>
          <a:ext cx="3222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10" imgW="1244600" imgH="228600" progId="Equation.DSMT4">
                  <p:embed/>
                </p:oleObj>
              </mc:Choice>
              <mc:Fallback>
                <p:oleObj name="Equation" r:id="rId10" imgW="12446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4167188"/>
                        <a:ext cx="32226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57238" y="5037138"/>
          <a:ext cx="38147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12" imgW="1473200" imgH="203200" progId="Equation.DSMT4">
                  <p:embed/>
                </p:oleObj>
              </mc:Choice>
              <mc:Fallback>
                <p:oleObj name="Equation" r:id="rId12" imgW="1473200" imgH="203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5037138"/>
                        <a:ext cx="38147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>
            <a:spLocks noChangeArrowheads="1"/>
          </p:cNvSpPr>
          <p:nvPr/>
        </p:nvSpPr>
        <p:spPr bwMode="auto">
          <a:xfrm>
            <a:off x="323850" y="227013"/>
            <a:ext cx="1536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3" name="对象 3"/>
          <p:cNvGraphicFramePr>
            <a:graphicFrameLocks noChangeAspect="1"/>
          </p:cNvGraphicFramePr>
          <p:nvPr/>
        </p:nvGraphicFramePr>
        <p:xfrm>
          <a:off x="1412875" y="268288"/>
          <a:ext cx="6592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3" imgW="2616200" imgH="215900" progId="Equation.DSMT4">
                  <p:embed/>
                </p:oleObj>
              </mc:Choice>
              <mc:Fallback>
                <p:oleObj name="Equation" r:id="rId3" imgW="2616200" imgH="215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68288"/>
                        <a:ext cx="65928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06513" y="1016000"/>
          <a:ext cx="310356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5" imgW="1231366" imgH="431613" progId="Equation.DSMT4">
                  <p:embed/>
                </p:oleObj>
              </mc:Choice>
              <mc:Fallback>
                <p:oleObj name="Equation" r:id="rId5" imgW="1231366" imgH="43161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016000"/>
                        <a:ext cx="3103562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96963" y="2300288"/>
          <a:ext cx="32305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7" imgW="1282700" imgH="406400" progId="Equation.DSMT4">
                  <p:embed/>
                </p:oleObj>
              </mc:Choice>
              <mc:Fallback>
                <p:oleObj name="Equation" r:id="rId7" imgW="1282700" imgH="40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300288"/>
                        <a:ext cx="323056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52950" y="2287588"/>
          <a:ext cx="23034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9" imgW="914400" imgH="444500" progId="Equation.DSMT4">
                  <p:embed/>
                </p:oleObj>
              </mc:Choice>
              <mc:Fallback>
                <p:oleObj name="Equation" r:id="rId9" imgW="914400" imgH="444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2287588"/>
                        <a:ext cx="23034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52950" y="1036638"/>
          <a:ext cx="38068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11" imgW="1511300" imgH="431800" progId="Equation.DSMT4">
                  <p:embed/>
                </p:oleObj>
              </mc:Choice>
              <mc:Fallback>
                <p:oleObj name="Equation" r:id="rId11" imgW="1511300" imgH="431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036638"/>
                        <a:ext cx="380682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03350" y="3402013"/>
          <a:ext cx="29114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13" imgW="1155700" imgH="431800" progId="Equation.DSMT4">
                  <p:embed/>
                </p:oleObj>
              </mc:Choice>
              <mc:Fallback>
                <p:oleObj name="Equation" r:id="rId13" imgW="1155700" imgH="431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02013"/>
                        <a:ext cx="291147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93813" y="4489450"/>
          <a:ext cx="57261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15" imgW="2273300" imgH="254000" progId="Equation.DSMT4">
                  <p:embed/>
                </p:oleObj>
              </mc:Choice>
              <mc:Fallback>
                <p:oleObj name="Equation" r:id="rId15" imgW="2273300" imgH="254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489450"/>
                        <a:ext cx="572611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27138" y="5254625"/>
          <a:ext cx="32623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17" imgW="1295400" imgH="254000" progId="Equation.DSMT4">
                  <p:embed/>
                </p:oleObj>
              </mc:Choice>
              <mc:Fallback>
                <p:oleObj name="Equation" r:id="rId17" imgW="1295400" imgH="254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5254625"/>
                        <a:ext cx="326231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465763" y="5346700"/>
          <a:ext cx="27828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19" imgW="1104900" imgH="203200" progId="Equation.DSMT4">
                  <p:embed/>
                </p:oleObj>
              </mc:Choice>
              <mc:Fallback>
                <p:oleObj name="Equation" r:id="rId19" imgW="1104900" imgH="203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5346700"/>
                        <a:ext cx="27828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/>
          </p:cNvGraphicFramePr>
          <p:nvPr/>
        </p:nvGraphicFramePr>
        <p:xfrm>
          <a:off x="468313" y="255588"/>
          <a:ext cx="8250237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文档" r:id="rId3" imgW="5286279" imgH="1771211" progId="Word.Document.8">
                  <p:embed/>
                </p:oleObj>
              </mc:Choice>
              <mc:Fallback>
                <p:oleObj name="文档" r:id="rId3" imgW="5286279" imgH="177121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5588"/>
                        <a:ext cx="8250237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/>
          </p:cNvGraphicFramePr>
          <p:nvPr/>
        </p:nvGraphicFramePr>
        <p:xfrm>
          <a:off x="1258888" y="2997200"/>
          <a:ext cx="52911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2752769" imgH="409473" progId="Equation.DSMT4">
                  <p:embed/>
                </p:oleObj>
              </mc:Choice>
              <mc:Fallback>
                <p:oleObj name="Equation" r:id="rId5" imgW="2752769" imgH="409473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97200"/>
                        <a:ext cx="52911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258888" y="4149725"/>
          <a:ext cx="51847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7" imgW="2806700" imgH="482600" progId="Equation.DSMT4">
                  <p:embed/>
                </p:oleObj>
              </mc:Choice>
              <mc:Fallback>
                <p:oleObj name="Equation" r:id="rId7" imgW="2806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49725"/>
                        <a:ext cx="51847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258888" y="5300663"/>
          <a:ext cx="54737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9" imgW="2844800" imgH="482600" progId="Equation.DSMT4">
                  <p:embed/>
                </p:oleObj>
              </mc:Choice>
              <mc:Fallback>
                <p:oleObj name="Equation" r:id="rId9" imgW="2844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00663"/>
                        <a:ext cx="54737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7086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对象 1"/>
          <p:cNvGraphicFramePr>
            <a:graphicFrameLocks noChangeAspect="1"/>
          </p:cNvGraphicFramePr>
          <p:nvPr/>
        </p:nvGraphicFramePr>
        <p:xfrm>
          <a:off x="473075" y="44450"/>
          <a:ext cx="7518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3" imgW="2984500" imgH="254000" progId="Equation.DSMT4">
                  <p:embed/>
                </p:oleObj>
              </mc:Choice>
              <mc:Fallback>
                <p:oleObj name="Equation" r:id="rId3" imgW="2984500" imgH="254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4450"/>
                        <a:ext cx="7518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20763" y="765175"/>
          <a:ext cx="546893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5" imgW="2171700" imgH="596900" progId="Equation.DSMT4">
                  <p:embed/>
                </p:oleObj>
              </mc:Choice>
              <mc:Fallback>
                <p:oleObj name="Equation" r:id="rId5" imgW="2171700" imgH="596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765175"/>
                        <a:ext cx="5468937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20763" y="2565400"/>
          <a:ext cx="39989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7" imgW="1586811" imgH="203112" progId="Equation.DSMT4">
                  <p:embed/>
                </p:oleObj>
              </mc:Choice>
              <mc:Fallback>
                <p:oleObj name="Equation" r:id="rId7" imgW="1586811" imgH="20311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565400"/>
                        <a:ext cx="39989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97513" y="2565400"/>
          <a:ext cx="19827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9" imgW="787058" imgH="203112" progId="Equation.DSMT4">
                  <p:embed/>
                </p:oleObj>
              </mc:Choice>
              <mc:Fallback>
                <p:oleObj name="Equation" r:id="rId9" imgW="787058" imgH="20311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2565400"/>
                        <a:ext cx="19827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20763" y="3105150"/>
          <a:ext cx="31988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11" imgW="1269449" imgH="406224" progId="Equation.DSMT4">
                  <p:embed/>
                </p:oleObj>
              </mc:Choice>
              <mc:Fallback>
                <p:oleObj name="Equation" r:id="rId11" imgW="1269449" imgH="406224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3105150"/>
                        <a:ext cx="319881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47763" y="4144963"/>
          <a:ext cx="61420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13" imgW="2438400" imgH="368300" progId="Equation.DSMT4">
                  <p:embed/>
                </p:oleObj>
              </mc:Choice>
              <mc:Fallback>
                <p:oleObj name="Equation" r:id="rId13" imgW="2438400" imgH="368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4144963"/>
                        <a:ext cx="61420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20763" y="5089525"/>
          <a:ext cx="7485062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15" imgW="2971800" imgH="482600" progId="Equation.DSMT4">
                  <p:embed/>
                </p:oleObj>
              </mc:Choice>
              <mc:Fallback>
                <p:oleObj name="Equation" r:id="rId15" imgW="2971800" imgH="482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5089525"/>
                        <a:ext cx="7485062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Object 5"/>
          <p:cNvGraphicFramePr>
            <a:graphicFrameLocks/>
          </p:cNvGraphicFramePr>
          <p:nvPr/>
        </p:nvGraphicFramePr>
        <p:xfrm>
          <a:off x="611188" y="2276475"/>
          <a:ext cx="752792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3953080" imgH="733304" progId="Equation.DSMT4">
                  <p:embed/>
                </p:oleObj>
              </mc:Choice>
              <mc:Fallback>
                <p:oleObj name="Equation" r:id="rId3" imgW="3953080" imgH="73330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7527925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1076325" y="620713"/>
          <a:ext cx="19383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888614" imgH="495085" progId="Equation.DSMT4">
                  <p:embed/>
                </p:oleObj>
              </mc:Choice>
              <mc:Fallback>
                <p:oleObj name="Equation" r:id="rId5" imgW="888614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620713"/>
                        <a:ext cx="19383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187450" y="436562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）可列可加性</a:t>
            </a:r>
          </a:p>
        </p:txBody>
      </p:sp>
    </p:spTree>
    <p:extLst>
      <p:ext uri="{BB962C8B-B14F-4D97-AF65-F5344CB8AC3E}">
        <p14:creationId xmlns:p14="http://schemas.microsoft.com/office/powerpoint/2010/main" val="13953126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07988" y="260350"/>
          <a:ext cx="7908925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3263900" imgH="762000" progId="Equation.DSMT4">
                  <p:embed/>
                </p:oleObj>
              </mc:Choice>
              <mc:Fallback>
                <p:oleObj name="Equation" r:id="rId3" imgW="32639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60350"/>
                        <a:ext cx="7908925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123950" y="1844675"/>
          <a:ext cx="61737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5" imgW="2971800" imgH="444500" progId="Equation.DSMT4">
                  <p:embed/>
                </p:oleObj>
              </mc:Choice>
              <mc:Fallback>
                <p:oleObj name="Equation" r:id="rId5" imgW="29718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844675"/>
                        <a:ext cx="61737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258888" y="2708275"/>
          <a:ext cx="46085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7" imgW="2413000" imgH="444500" progId="Equation.DSMT4">
                  <p:embed/>
                </p:oleObj>
              </mc:Choice>
              <mc:Fallback>
                <p:oleObj name="Equation" r:id="rId7" imgW="24130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4608512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258888" y="3716338"/>
          <a:ext cx="5143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9" imgW="2387600" imgH="228600" progId="Equation.DSMT4">
                  <p:embed/>
                </p:oleObj>
              </mc:Choice>
              <mc:Fallback>
                <p:oleObj name="Equation" r:id="rId9" imgW="2387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338"/>
                        <a:ext cx="5143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187450" y="4437063"/>
          <a:ext cx="66246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1" imgW="3251200" imgH="228600" progId="Equation.DSMT4">
                  <p:embed/>
                </p:oleObj>
              </mc:Choice>
              <mc:Fallback>
                <p:oleObj name="Equation" r:id="rId11" imgW="3251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37063"/>
                        <a:ext cx="66246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2051050" y="4941888"/>
          <a:ext cx="23749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3" imgW="1295400" imgH="749300" progId="Equation.DSMT4">
                  <p:embed/>
                </p:oleObj>
              </mc:Choice>
              <mc:Fallback>
                <p:oleObj name="Equation" r:id="rId13" imgW="1295400" imgH="749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888"/>
                        <a:ext cx="2374900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250825" y="2060575"/>
            <a:ext cx="111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黑体" panose="02010609060101010101" pitchFamily="49" charset="-122"/>
              </a:rPr>
              <a:t>解：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68313" y="1412875"/>
          <a:ext cx="7345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2628900" imgH="228600" progId="Equation.DSMT4">
                  <p:embed/>
                </p:oleObj>
              </mc:Choice>
              <mc:Fallback>
                <p:oleObj name="Equation" r:id="rId3" imgW="26289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73453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90525" y="2787650"/>
          <a:ext cx="8618538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6" imgW="6428990" imgH="1086213" progId="Word.Document.8">
                  <p:embed/>
                </p:oleObj>
              </mc:Choice>
              <mc:Fallback>
                <p:oleObj name="Document" r:id="rId6" imgW="6428990" imgH="108621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787650"/>
                        <a:ext cx="8618538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4"/>
          <p:cNvGraphicFramePr>
            <a:graphicFrameLocks/>
          </p:cNvGraphicFramePr>
          <p:nvPr/>
        </p:nvGraphicFramePr>
        <p:xfrm>
          <a:off x="749300" y="1558925"/>
          <a:ext cx="46926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Document" r:id="rId4" imgW="3446482" imgH="410573" progId="Word.Document.8">
                  <p:embed/>
                </p:oleObj>
              </mc:Choice>
              <mc:Fallback>
                <p:oleObj name="Document" r:id="rId4" imgW="3446482" imgH="410573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558925"/>
                        <a:ext cx="46926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/>
          </p:cNvGraphicFramePr>
          <p:nvPr/>
        </p:nvGraphicFramePr>
        <p:xfrm>
          <a:off x="898525" y="3284538"/>
          <a:ext cx="3657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Document" r:id="rId7" imgW="2523841" imgH="1109847" progId="Word.Document.8">
                  <p:embed/>
                </p:oleObj>
              </mc:Choice>
              <mc:Fallback>
                <p:oleObj name="Document" r:id="rId7" imgW="2523841" imgH="1109847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284538"/>
                        <a:ext cx="3657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68313" y="115888"/>
            <a:ext cx="547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连续型随机变量的条件分布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749300" y="688975"/>
          <a:ext cx="4587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Document" r:id="rId10" imgW="2941558" imgH="423550" progId="Word.Document.8">
                  <p:embed/>
                </p:oleObj>
              </mc:Choice>
              <mc:Fallback>
                <p:oleObj name="Document" r:id="rId10" imgW="2941558" imgH="42355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688975"/>
                        <a:ext cx="45878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>
            <a:hlinkClick r:id="rId12" action="ppaction://hlinksldjump"/>
          </p:cNvPr>
          <p:cNvGraphicFramePr>
            <a:graphicFrameLocks noChangeAspect="1"/>
          </p:cNvGraphicFramePr>
          <p:nvPr/>
        </p:nvGraphicFramePr>
        <p:xfrm>
          <a:off x="4567238" y="1989138"/>
          <a:ext cx="41370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3" imgW="1955800" imgH="723900" progId="Equation.DSMT4">
                  <p:embed/>
                </p:oleObj>
              </mc:Choice>
              <mc:Fallback>
                <p:oleObj name="Equation" r:id="rId13" imgW="1955800" imgH="723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1989138"/>
                        <a:ext cx="4137025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58825" y="2165350"/>
          <a:ext cx="38131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5" imgW="1993900" imgH="482600" progId="Equation.DSMT4">
                  <p:embed/>
                </p:oleObj>
              </mc:Choice>
              <mc:Fallback>
                <p:oleObj name="Equation" r:id="rId15" imgW="19939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165350"/>
                        <a:ext cx="38131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6659563" y="4941888"/>
          <a:ext cx="23764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7" imgW="1104900" imgH="241300" progId="Equation.DSMT4">
                  <p:embed/>
                </p:oleObj>
              </mc:Choice>
              <mc:Fallback>
                <p:oleObj name="Equation" r:id="rId17" imgW="11049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941888"/>
                        <a:ext cx="23764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0" y="3017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827088" y="4797425"/>
          <a:ext cx="56896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9" imgW="2692400" imgH="381000" progId="Equation.DSMT4">
                  <p:embed/>
                </p:oleObj>
              </mc:Choice>
              <mc:Fallback>
                <p:oleObj name="Equation" r:id="rId19" imgW="26924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56896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4284663" y="3716338"/>
          <a:ext cx="467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21" imgW="2260600" imgH="381000" progId="Equation.DSMT4">
                  <p:embed/>
                </p:oleObj>
              </mc:Choice>
              <mc:Fallback>
                <p:oleObj name="Equation" r:id="rId21" imgW="2260600" imgH="38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716338"/>
                        <a:ext cx="4673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68313" y="0"/>
          <a:ext cx="8064500" cy="421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5115676" imgH="2679722" progId="Word.Document.8">
                  <p:embed/>
                </p:oleObj>
              </mc:Choice>
              <mc:Fallback>
                <p:oleObj name="Document" r:id="rId4" imgW="5115676" imgH="26797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0"/>
                        <a:ext cx="8064500" cy="421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8888" y="3933825"/>
          <a:ext cx="597693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6" imgW="2273300" imgH="482600" progId="Equation.DSMT4">
                  <p:embed/>
                </p:oleObj>
              </mc:Choice>
              <mc:Fallback>
                <p:oleObj name="Equation" r:id="rId6" imgW="2273300" imgH="482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5976937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03350" y="5300663"/>
          <a:ext cx="62722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8" imgW="2489200" imgH="228600" progId="Equation.DSMT4">
                  <p:embed/>
                </p:oleObj>
              </mc:Choice>
              <mc:Fallback>
                <p:oleObj name="Equation" r:id="rId8" imgW="24892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00663"/>
                        <a:ext cx="62722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569913" y="644525"/>
          <a:ext cx="8045450" cy="508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文档" r:id="rId4" imgW="3271590" imgH="2075937" progId="Word.Document.12">
                  <p:embed/>
                </p:oleObj>
              </mc:Choice>
              <mc:Fallback>
                <p:oleObj name="文档" r:id="rId4" imgW="3271590" imgH="2075937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644525"/>
                        <a:ext cx="8045450" cy="508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jy3">
  <a:themeElements>
    <a:clrScheme name="1_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4.ppt [兼容模式]" id="{28C67C5B-253F-4AB9-A0C4-FEB07529D0AB}" vid="{A7F162BB-A47E-40D2-946C-528F36885F5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1-4</Template>
  <TotalTime>2496</TotalTime>
  <Words>116</Words>
  <Application>Microsoft Office PowerPoint</Application>
  <PresentationFormat>全屏显示(4:3)</PresentationFormat>
  <Paragraphs>48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黑体</vt:lpstr>
      <vt:lpstr>隶书</vt:lpstr>
      <vt:lpstr>宋体</vt:lpstr>
      <vt:lpstr>Times New Roman</vt:lpstr>
      <vt:lpstr>1_jy3</vt:lpstr>
      <vt:lpstr>Equation</vt:lpstr>
      <vt:lpstr>Document</vt:lpstr>
      <vt:lpstr>文档</vt:lpstr>
      <vt:lpstr>Microsoft Word 文档</vt:lpstr>
      <vt:lpstr>MathType 5.0 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238</cp:revision>
  <dcterms:created xsi:type="dcterms:W3CDTF">1999-02-13T09:34:06Z</dcterms:created>
  <dcterms:modified xsi:type="dcterms:W3CDTF">2018-04-14T14:17:43Z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作者">
    <vt:lpwstr>lin</vt:lpwstr>
  </property>
</Properties>
</file>