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418" r:id="rId2"/>
    <p:sldId id="419" r:id="rId3"/>
    <p:sldId id="444" r:id="rId4"/>
    <p:sldId id="420" r:id="rId5"/>
    <p:sldId id="473" r:id="rId6"/>
    <p:sldId id="45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60" r:id="rId17"/>
    <p:sldId id="472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36" r:id="rId27"/>
    <p:sldId id="443" r:id="rId28"/>
    <p:sldId id="442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  <a:srgbClr val="FFFFFF"/>
    <a:srgbClr val="FFFFCC"/>
    <a:srgbClr val="66CCFF"/>
    <a:srgbClr val="FF3300"/>
    <a:srgbClr val="66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4" autoAdjust="0"/>
    <p:restoredTop sz="94737" autoAdjust="0"/>
  </p:normalViewPr>
  <p:slideViewPr>
    <p:cSldViewPr>
      <p:cViewPr varScale="1">
        <p:scale>
          <a:sx n="70" d="100"/>
          <a:sy n="70" d="100"/>
        </p:scale>
        <p:origin x="12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6"/>
    </p:cViewPr>
  </p:sorterViewPr>
  <p:notesViewPr>
    <p:cSldViewPr>
      <p:cViewPr varScale="1">
        <p:scale>
          <a:sx n="23" d="100"/>
          <a:sy n="23" d="100"/>
        </p:scale>
        <p:origin x="-1058" y="-9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e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e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9.w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10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416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fld id="{033FF28C-4D0C-49F3-A58A-4A8AC8FC3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06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13839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78930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37408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3033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798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951449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643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8772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5962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15949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493203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7933112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9.w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3.w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Microsoft_Word_97_-_2003___13.doc"/><Relationship Id="rId18" Type="http://schemas.openxmlformats.org/officeDocument/2006/relationships/image" Target="../media/image100.wmf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20" Type="http://schemas.openxmlformats.org/officeDocument/2006/relationships/image" Target="../media/image101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Microsoft_Word_97_-_2003___11.doc"/><Relationship Id="rId15" Type="http://schemas.openxmlformats.org/officeDocument/2006/relationships/oleObject" Target="../embeddings/Microsoft_Word_97_-_2003___14.doc"/><Relationship Id="rId10" Type="http://schemas.openxmlformats.org/officeDocument/2006/relationships/image" Target="../media/image96.wmf"/><Relationship Id="rId19" Type="http://schemas.openxmlformats.org/officeDocument/2006/relationships/oleObject" Target="../embeddings/Microsoft_Word_97_-_2003___15.doc"/><Relationship Id="rId4" Type="http://schemas.openxmlformats.org/officeDocument/2006/relationships/image" Target="../media/image93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&#26041;&#27665;&#30340;&#27010;&#29575;&#32479;&#35745;ppt/&#31532;&#19968;&#31456;%20%20&#38543;&#26426;&#20107;&#20214;&#21450;&#20854;&#27010;&#29575;/begin.ppt#-1,4,&#27809;&#26377;&#24187;&#28783;&#29255;&#26631;&#39064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" Target="slide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Microsoft_Word_97_-_2003___5.doc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__6.doc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2916238" y="2133600"/>
            <a:ext cx="431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268538" y="1844675"/>
            <a:ext cx="522605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CC0099"/>
                </a:solidFill>
              </a:rPr>
              <a:t>§3  </a:t>
            </a:r>
            <a:r>
              <a:rPr lang="zh-CN" altLang="en-US" sz="4400">
                <a:solidFill>
                  <a:srgbClr val="CC0099"/>
                </a:solidFill>
              </a:rPr>
              <a:t>随机变量的函数</a:t>
            </a:r>
          </a:p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CC0099"/>
                </a:solidFill>
              </a:rPr>
              <a:t>          及其分布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331913" y="260350"/>
          <a:ext cx="579278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3" imgW="2247900" imgH="558800" progId="Equation.DSMT4">
                  <p:embed/>
                </p:oleObj>
              </mc:Choice>
              <mc:Fallback>
                <p:oleObj name="Equation" r:id="rId3" imgW="22479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0350"/>
                        <a:ext cx="5792787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116013" y="1773238"/>
          <a:ext cx="5543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5" imgW="2120900" imgH="228600" progId="Equation.DSMT4">
                  <p:embed/>
                </p:oleObj>
              </mc:Choice>
              <mc:Fallback>
                <p:oleObj name="Equation" r:id="rId5" imgW="21209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5543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116013" y="2708275"/>
          <a:ext cx="76327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7" imgW="3022600" imgH="431800" progId="Equation.DSMT4">
                  <p:embed/>
                </p:oleObj>
              </mc:Choice>
              <mc:Fallback>
                <p:oleObj name="Equation" r:id="rId7" imgW="3022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76327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187450" y="4005263"/>
          <a:ext cx="5832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9" imgW="2120900" imgH="228600" progId="Equation.DSMT4">
                  <p:embed/>
                </p:oleObj>
              </mc:Choice>
              <mc:Fallback>
                <p:oleObj name="Equation" r:id="rId9" imgW="21209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5832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258888" y="5157788"/>
          <a:ext cx="28035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11" imgW="888614" imgH="203112" progId="Equation.DSMT4">
                  <p:embed/>
                </p:oleObj>
              </mc:Choice>
              <mc:Fallback>
                <p:oleObj name="Equation" r:id="rId11" imgW="888614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57788"/>
                        <a:ext cx="28035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323850" y="188913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0033"/>
                </a:solidFill>
                <a:ea typeface="黑体" panose="02010609060101010101" pitchFamily="49" charset="-122"/>
              </a:rPr>
              <a:t>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323850" y="1916113"/>
          <a:ext cx="81581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3" imgW="2857500" imgH="469900" progId="Equation.DSMT4">
                  <p:embed/>
                </p:oleObj>
              </mc:Choice>
              <mc:Fallback>
                <p:oleObj name="Equation" r:id="rId3" imgW="28575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6113"/>
                        <a:ext cx="8158163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755650" y="4005263"/>
          <a:ext cx="5759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5" imgW="1600416" imgH="85641" progId="Equation.DSMT4">
                  <p:embed/>
                </p:oleObj>
              </mc:Choice>
              <mc:Fallback>
                <p:oleObj name="Equation" r:id="rId5" imgW="1600416" imgH="8564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57594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5"/>
          <p:cNvSpPr txBox="1">
            <a:spLocks noChangeArrowheads="1"/>
          </p:cNvSpPr>
          <p:nvPr/>
        </p:nvSpPr>
        <p:spPr bwMode="auto">
          <a:xfrm>
            <a:off x="323850" y="620713"/>
            <a:ext cx="2519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0033"/>
                </a:solidFill>
                <a:ea typeface="黑体" panose="02010609060101010101" pitchFamily="49" charset="-122"/>
              </a:rPr>
              <a:t>推论：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46075" y="620713"/>
          <a:ext cx="6451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3" imgW="2717800" imgH="850900" progId="Equation.DSMT4">
                  <p:embed/>
                </p:oleObj>
              </mc:Choice>
              <mc:Fallback>
                <p:oleObj name="Equation" r:id="rId3" imgW="27178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620713"/>
                        <a:ext cx="64516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1187450" y="4652963"/>
          <a:ext cx="532923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5" imgW="2095500" imgH="431800" progId="Equation.DSMT4">
                  <p:embed/>
                </p:oleObj>
              </mc:Choice>
              <mc:Fallback>
                <p:oleObj name="Equation" r:id="rId5" imgW="20955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52963"/>
                        <a:ext cx="532923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"/>
          <p:cNvGraphicFramePr>
            <a:graphicFrameLocks noChangeAspect="1"/>
          </p:cNvGraphicFramePr>
          <p:nvPr/>
        </p:nvGraphicFramePr>
        <p:xfrm>
          <a:off x="1222375" y="3068638"/>
          <a:ext cx="50053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7" imgW="2057400" imgH="533400" progId="Equation.DSMT4">
                  <p:embed/>
                </p:oleObj>
              </mc:Choice>
              <mc:Fallback>
                <p:oleObj name="Equation" r:id="rId7" imgW="2057400" imgH="533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068638"/>
                        <a:ext cx="500538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995363" y="5084763"/>
          <a:ext cx="42719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3" imgW="1701800" imgH="228600" progId="Equation.DSMT4">
                  <p:embed/>
                </p:oleObj>
              </mc:Choice>
              <mc:Fallback>
                <p:oleObj name="Equation" r:id="rId3" imgW="1701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5084763"/>
                        <a:ext cx="42719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258888" y="5805488"/>
          <a:ext cx="39608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5" imgW="1457426" imgH="85641" progId="Equation.DSMT4">
                  <p:embed/>
                </p:oleObj>
              </mc:Choice>
              <mc:Fallback>
                <p:oleObj name="Equation" r:id="rId5" imgW="1457426" imgH="8564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05488"/>
                        <a:ext cx="39608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1403350" y="333375"/>
          <a:ext cx="19446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7" imgW="812447" imgH="215806" progId="Equation.DSMT4">
                  <p:embed/>
                </p:oleObj>
              </mc:Choice>
              <mc:Fallback>
                <p:oleObj name="Equation" r:id="rId7" imgW="812447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3375"/>
                        <a:ext cx="19446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1258888" y="836613"/>
          <a:ext cx="39608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9" imgW="1625600" imgH="431800" progId="Equation.DSMT4">
                  <p:embed/>
                </p:oleObj>
              </mc:Choice>
              <mc:Fallback>
                <p:oleObj name="Equation" r:id="rId9" imgW="16256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36613"/>
                        <a:ext cx="39608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116013" y="1844675"/>
          <a:ext cx="71278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Equation" r:id="rId11" imgW="2603500" imgH="431800" progId="Equation.DSMT4">
                  <p:embed/>
                </p:oleObj>
              </mc:Choice>
              <mc:Fallback>
                <p:oleObj name="Equation" r:id="rId11" imgW="26035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71278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1187450" y="2997200"/>
          <a:ext cx="47529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13" imgW="1765300" imgH="431800" progId="Equation.DSMT4">
                  <p:embed/>
                </p:oleObj>
              </mc:Choice>
              <mc:Fallback>
                <p:oleObj name="Equation" r:id="rId13" imgW="17653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475297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1258888" y="4221163"/>
          <a:ext cx="38893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15" imgW="1447172" imgH="266584" progId="Equation.DSMT4">
                  <p:embed/>
                </p:oleObj>
              </mc:Choice>
              <mc:Fallback>
                <p:oleObj name="Equation" r:id="rId15" imgW="1447172" imgH="26658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21163"/>
                        <a:ext cx="38893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15"/>
          <p:cNvSpPr txBox="1">
            <a:spLocks noChangeArrowheads="1"/>
          </p:cNvSpPr>
          <p:nvPr/>
        </p:nvSpPr>
        <p:spPr bwMode="auto">
          <a:xfrm>
            <a:off x="250825" y="26035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证明：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859338" y="3284538"/>
          <a:ext cx="273685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3" imgW="1244600" imgH="647700" progId="Equation.DSMT4">
                  <p:embed/>
                </p:oleObj>
              </mc:Choice>
              <mc:Fallback>
                <p:oleObj name="Equation" r:id="rId3" imgW="12446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84538"/>
                        <a:ext cx="273685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81090"/>
              </p:ext>
            </p:extLst>
          </p:nvPr>
        </p:nvGraphicFramePr>
        <p:xfrm>
          <a:off x="971550" y="4581525"/>
          <a:ext cx="36004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5" imgW="1536700" imgH="228600" progId="Equation.DSMT4">
                  <p:embed/>
                </p:oleObj>
              </mc:Choice>
              <mc:Fallback>
                <p:oleObj name="Equation" r:id="rId5" imgW="1536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36004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042988" y="5445125"/>
          <a:ext cx="58340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7" imgW="1638162" imgH="85641" progId="Equation.DSMT4">
                  <p:embed/>
                </p:oleObj>
              </mc:Choice>
              <mc:Fallback>
                <p:oleObj name="Equation" r:id="rId7" imgW="1638162" imgH="8564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45125"/>
                        <a:ext cx="5834062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"/>
          <p:cNvGraphicFramePr>
            <a:graphicFrameLocks noChangeAspect="1"/>
          </p:cNvGraphicFramePr>
          <p:nvPr/>
        </p:nvGraphicFramePr>
        <p:xfrm>
          <a:off x="539750" y="260350"/>
          <a:ext cx="18716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350"/>
                        <a:ext cx="18716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8"/>
          <p:cNvGraphicFramePr>
            <a:graphicFrameLocks noChangeAspect="1"/>
          </p:cNvGraphicFramePr>
          <p:nvPr/>
        </p:nvGraphicFramePr>
        <p:xfrm>
          <a:off x="2411413" y="0"/>
          <a:ext cx="374491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11" imgW="1625600" imgH="431800" progId="Equation.DSMT4">
                  <p:embed/>
                </p:oleObj>
              </mc:Choice>
              <mc:Fallback>
                <p:oleObj name="Equation" r:id="rId11" imgW="16256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0"/>
                        <a:ext cx="374491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187450" y="908050"/>
          <a:ext cx="31686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13" imgW="1524000" imgH="444500" progId="Equation.DSMT4">
                  <p:embed/>
                </p:oleObj>
              </mc:Choice>
              <mc:Fallback>
                <p:oleObj name="Equation" r:id="rId13" imgW="15240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08050"/>
                        <a:ext cx="31686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1116013" y="1989138"/>
          <a:ext cx="4248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15" imgW="1879600" imgH="444500" progId="Equation.DSMT4">
                  <p:embed/>
                </p:oleObj>
              </mc:Choice>
              <mc:Fallback>
                <p:oleObj name="Equation" r:id="rId15" imgW="18796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4248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1258888" y="3213100"/>
          <a:ext cx="34575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17" imgW="1409088" imgH="444307" progId="Equation.DSMT4">
                  <p:embed/>
                </p:oleObj>
              </mc:Choice>
              <mc:Fallback>
                <p:oleObj name="Equation" r:id="rId17" imgW="1409088" imgH="44430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34575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331913" y="549275"/>
          <a:ext cx="38877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3" imgW="1333500" imgH="203200" progId="Equation.DSMT4">
                  <p:embed/>
                </p:oleObj>
              </mc:Choice>
              <mc:Fallback>
                <p:oleObj name="Equation" r:id="rId3" imgW="13335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9275"/>
                        <a:ext cx="38877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1763713" y="1484313"/>
          <a:ext cx="25923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5" imgW="1028254" imgH="203112" progId="Equation.DSMT4">
                  <p:embed/>
                </p:oleObj>
              </mc:Choice>
              <mc:Fallback>
                <p:oleObj name="Equation" r:id="rId5" imgW="1028254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25923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1763713" y="2133600"/>
          <a:ext cx="2232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7" imgW="863225" imgH="203112" progId="Equation.DSMT4">
                  <p:embed/>
                </p:oleObj>
              </mc:Choice>
              <mc:Fallback>
                <p:oleObj name="Equation" r:id="rId7" imgW="863225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22320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"/>
          <p:cNvGraphicFramePr>
            <a:graphicFrameLocks noChangeAspect="1"/>
          </p:cNvGraphicFramePr>
          <p:nvPr/>
        </p:nvGraphicFramePr>
        <p:xfrm>
          <a:off x="1747838" y="2941638"/>
          <a:ext cx="27701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9" imgW="1040948" imgH="203112" progId="Equation.DSMT4">
                  <p:embed/>
                </p:oleObj>
              </mc:Choice>
              <mc:Fallback>
                <p:oleObj name="Equation" r:id="rId9" imgW="1040948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941638"/>
                        <a:ext cx="27701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9"/>
          <p:cNvGraphicFramePr>
            <a:graphicFrameLocks noChangeAspect="1"/>
          </p:cNvGraphicFramePr>
          <p:nvPr/>
        </p:nvGraphicFramePr>
        <p:xfrm>
          <a:off x="1747838" y="3789363"/>
          <a:ext cx="25542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11" imgW="990360" imgH="215640" progId="Equation.DSMT4">
                  <p:embed/>
                </p:oleObj>
              </mc:Choice>
              <mc:Fallback>
                <p:oleObj name="Equation" r:id="rId11" imgW="9903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3789363"/>
                        <a:ext cx="25542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/>
          </p:cNvGraphicFramePr>
          <p:nvPr/>
        </p:nvGraphicFramePr>
        <p:xfrm>
          <a:off x="539750" y="404813"/>
          <a:ext cx="68405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文档" r:id="rId3" imgW="4000596" imgH="371559" progId="Word.Document.8">
                  <p:embed/>
                </p:oleObj>
              </mc:Choice>
              <mc:Fallback>
                <p:oleObj name="文档" r:id="rId3" imgW="4000596" imgH="371559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684053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/>
          </p:cNvGraphicFramePr>
          <p:nvPr/>
        </p:nvGraphicFramePr>
        <p:xfrm>
          <a:off x="395288" y="1268413"/>
          <a:ext cx="7485062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文档" r:id="rId5" imgW="4339686" imgH="932785" progId="Word.Document.8">
                  <p:embed/>
                </p:oleObj>
              </mc:Choice>
              <mc:Fallback>
                <p:oleObj name="文档" r:id="rId5" imgW="4339686" imgH="932785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7485062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09297"/>
              </p:ext>
            </p:extLst>
          </p:nvPr>
        </p:nvGraphicFramePr>
        <p:xfrm>
          <a:off x="961940" y="3212976"/>
          <a:ext cx="33147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7" imgW="1320480" imgH="215640" progId="Equation.DSMT4">
                  <p:embed/>
                </p:oleObj>
              </mc:Choice>
              <mc:Fallback>
                <p:oleObj name="Equation" r:id="rId7" imgW="13204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40" y="3212976"/>
                        <a:ext cx="33147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62676"/>
              </p:ext>
            </p:extLst>
          </p:nvPr>
        </p:nvGraphicFramePr>
        <p:xfrm>
          <a:off x="961940" y="4077072"/>
          <a:ext cx="19288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9" imgW="685800" imgH="215640" progId="Equation.DSMT4">
                  <p:embed/>
                </p:oleObj>
              </mc:Choice>
              <mc:Fallback>
                <p:oleObj name="Equation" r:id="rId9" imgW="6858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40" y="4077072"/>
                        <a:ext cx="19288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498300"/>
              </p:ext>
            </p:extLst>
          </p:nvPr>
        </p:nvGraphicFramePr>
        <p:xfrm>
          <a:off x="651861" y="404664"/>
          <a:ext cx="3708401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3" imgW="1307880" imgH="203040" progId="Equation.DSMT4">
                  <p:embed/>
                </p:oleObj>
              </mc:Choice>
              <mc:Fallback>
                <p:oleObj name="Equation" r:id="rId3" imgW="1307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861" y="404664"/>
                        <a:ext cx="3708401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02328"/>
              </p:ext>
            </p:extLst>
          </p:nvPr>
        </p:nvGraphicFramePr>
        <p:xfrm>
          <a:off x="539552" y="1772816"/>
          <a:ext cx="6011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5" imgW="2120760" imgH="253800" progId="Equation.DSMT4">
                  <p:embed/>
                </p:oleObj>
              </mc:Choice>
              <mc:Fallback>
                <p:oleObj name="Equation" r:id="rId5" imgW="2120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6011863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54744"/>
              </p:ext>
            </p:extLst>
          </p:nvPr>
        </p:nvGraphicFramePr>
        <p:xfrm>
          <a:off x="1659925" y="2709167"/>
          <a:ext cx="27003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7" imgW="952200" imgH="406080" progId="Equation.DSMT4">
                  <p:embed/>
                </p:oleObj>
              </mc:Choice>
              <mc:Fallback>
                <p:oleObj name="Equation" r:id="rId7" imgW="952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9925" y="2709167"/>
                        <a:ext cx="2700337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057838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9750" y="0"/>
          <a:ext cx="68357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Document" r:id="rId3" imgW="6050921" imgH="822038" progId="Word.Document.8">
                  <p:embed/>
                </p:oleObj>
              </mc:Choice>
              <mc:Fallback>
                <p:oleObj name="Document" r:id="rId3" imgW="6050921" imgH="8220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0"/>
                        <a:ext cx="68357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042988" y="908050"/>
          <a:ext cx="32813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Equation" r:id="rId5" imgW="1422400" imgH="241300" progId="Equation.DSMT4">
                  <p:embed/>
                </p:oleObj>
              </mc:Choice>
              <mc:Fallback>
                <p:oleObj name="Equation" r:id="rId5" imgW="1422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8050"/>
                        <a:ext cx="32813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049338" y="1557338"/>
          <a:ext cx="153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Equation" r:id="rId7" imgW="723586" imgH="215806" progId="Equation.DSMT4">
                  <p:embed/>
                </p:oleObj>
              </mc:Choice>
              <mc:Fallback>
                <p:oleObj name="Equation" r:id="rId7" imgW="723586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557338"/>
                        <a:ext cx="1536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900113" y="4005263"/>
          <a:ext cx="6100762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Equation" r:id="rId9" imgW="2641600" imgH="698500" progId="Equation.DSMT4">
                  <p:embed/>
                </p:oleObj>
              </mc:Choice>
              <mc:Fallback>
                <p:oleObj name="Equation" r:id="rId9" imgW="2641600" imgH="698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6100762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187450" y="5734050"/>
          <a:ext cx="2016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11" imgW="800100" imgH="228600" progId="Equation.DSMT4">
                  <p:embed/>
                </p:oleObj>
              </mc:Choice>
              <mc:Fallback>
                <p:oleObj name="Equation" r:id="rId11" imgW="800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4050"/>
                        <a:ext cx="2016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23850" y="83661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554477"/>
              </p:ext>
            </p:extLst>
          </p:nvPr>
        </p:nvGraphicFramePr>
        <p:xfrm>
          <a:off x="1042988" y="2349500"/>
          <a:ext cx="2266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13" imgW="1130040" imgH="431640" progId="Equation.DSMT4">
                  <p:embed/>
                </p:oleObj>
              </mc:Choice>
              <mc:Fallback>
                <p:oleObj name="Equation" r:id="rId13" imgW="11300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22669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1176338" y="2924175"/>
          <a:ext cx="47021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15" imgW="2159000" imgH="469900" progId="Equation.DSMT4">
                  <p:embed/>
                </p:oleObj>
              </mc:Choice>
              <mc:Fallback>
                <p:oleObj name="Equation" r:id="rId15" imgW="21590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924175"/>
                        <a:ext cx="470217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77565"/>
              </p:ext>
            </p:extLst>
          </p:nvPr>
        </p:nvGraphicFramePr>
        <p:xfrm>
          <a:off x="5237163" y="2349500"/>
          <a:ext cx="2270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Equation" r:id="rId17" imgW="1295280" imgH="253800" progId="Equation.DSMT4">
                  <p:embed/>
                </p:oleObj>
              </mc:Choice>
              <mc:Fallback>
                <p:oleObj name="Equation" r:id="rId17" imgW="12952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2349500"/>
                        <a:ext cx="2270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236289"/>
              </p:ext>
            </p:extLst>
          </p:nvPr>
        </p:nvGraphicFramePr>
        <p:xfrm>
          <a:off x="3348038" y="2320925"/>
          <a:ext cx="18002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Equation" r:id="rId19" imgW="774360" imgH="228600" progId="Equation.DSMT4">
                  <p:embed/>
                </p:oleObj>
              </mc:Choice>
              <mc:Fallback>
                <p:oleObj name="Equation" r:id="rId19" imgW="7743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20925"/>
                        <a:ext cx="18002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42988" y="476250"/>
            <a:ext cx="5040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0033"/>
                </a:solidFill>
                <a:ea typeface="黑体" panose="02010609060101010101" pitchFamily="49" charset="-122"/>
              </a:rPr>
              <a:t>变限积分的求导公式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258888" y="1557338"/>
          <a:ext cx="7058025" cy="415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2501900" imgH="1473200" progId="Equation.DSMT4">
                  <p:embed/>
                </p:oleObj>
              </mc:Choice>
              <mc:Fallback>
                <p:oleObj name="Equation" r:id="rId3" imgW="2501900" imgH="147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57338"/>
                        <a:ext cx="7058025" cy="415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/>
          </p:cNvGraphicFramePr>
          <p:nvPr/>
        </p:nvGraphicFramePr>
        <p:xfrm>
          <a:off x="395288" y="1355725"/>
          <a:ext cx="8453437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Document" r:id="rId3" imgW="3514787" imgH="1085683" progId="Word.Document.8">
                  <p:embed/>
                </p:oleObj>
              </mc:Choice>
              <mc:Fallback>
                <p:oleObj name="Document" r:id="rId3" imgW="3514787" imgH="1085683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55725"/>
                        <a:ext cx="8453437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361094"/>
              </p:ext>
            </p:extLst>
          </p:nvPr>
        </p:nvGraphicFramePr>
        <p:xfrm>
          <a:off x="688975" y="4511675"/>
          <a:ext cx="790098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Document" r:id="rId5" imgW="2905083" imgH="495560" progId="Word.Document.8">
                  <p:embed/>
                </p:oleObj>
              </mc:Choice>
              <mc:Fallback>
                <p:oleObj name="Document" r:id="rId5" imgW="2905083" imgH="49556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511675"/>
                        <a:ext cx="7900988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950" y="246063"/>
            <a:ext cx="6769100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FF3300"/>
                </a:solidFill>
                <a:latin typeface="黑体" panose="02010609060101010101" pitchFamily="49" charset="-122"/>
              </a:rPr>
              <a:t>一、</a:t>
            </a:r>
            <a:r>
              <a:rPr lang="zh-CN" altLang="en-US" sz="3200" smtClean="0">
                <a:solidFill>
                  <a:srgbClr val="FF3300"/>
                </a:solidFill>
              </a:rPr>
              <a:t>博雷尔函数与随机变量的函数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74725" y="269875"/>
          <a:ext cx="8048625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Document" r:id="rId3" imgW="7578712" imgH="5083029" progId="Word.Document.8">
                  <p:embed/>
                </p:oleObj>
              </mc:Choice>
              <mc:Fallback>
                <p:oleObj name="Document" r:id="rId3" imgW="7578712" imgH="50830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69875"/>
                        <a:ext cx="8048625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/>
          </p:cNvGraphicFramePr>
          <p:nvPr/>
        </p:nvGraphicFramePr>
        <p:xfrm>
          <a:off x="395288" y="600075"/>
          <a:ext cx="874871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文档" r:id="rId3" imgW="5172043" imgH="447833" progId="Word.Document.8">
                  <p:embed/>
                </p:oleObj>
              </mc:Choice>
              <mc:Fallback>
                <p:oleObj name="文档" r:id="rId3" imgW="5172043" imgH="447833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00075"/>
                        <a:ext cx="8748712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611188" y="1392238"/>
          <a:ext cx="31686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文档" r:id="rId5" imgW="2119130" imgH="710615" progId="Word.Document.8">
                  <p:embed/>
                </p:oleObj>
              </mc:Choice>
              <mc:Fallback>
                <p:oleObj name="文档" r:id="rId5" imgW="2119130" imgH="71061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92238"/>
                        <a:ext cx="31686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3563938" y="1392238"/>
          <a:ext cx="230505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文档" r:id="rId7" imgW="1723644" imgH="826389" progId="Word.Document.8">
                  <p:embed/>
                </p:oleObj>
              </mc:Choice>
              <mc:Fallback>
                <p:oleObj name="文档" r:id="rId7" imgW="1723644" imgH="826389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392238"/>
                        <a:ext cx="230505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5795963" y="1463675"/>
          <a:ext cx="26638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文档" r:id="rId9" imgW="1959864" imgH="887349" progId="Word.Document.8">
                  <p:embed/>
                </p:oleObj>
              </mc:Choice>
              <mc:Fallback>
                <p:oleObj name="文档" r:id="rId9" imgW="1959864" imgH="887349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463675"/>
                        <a:ext cx="266382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399256"/>
              </p:ext>
            </p:extLst>
          </p:nvPr>
        </p:nvGraphicFramePr>
        <p:xfrm>
          <a:off x="755650" y="2471738"/>
          <a:ext cx="5616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11" imgW="2565360" imgH="203040" progId="Equation.DSMT4">
                  <p:embed/>
                </p:oleObj>
              </mc:Choice>
              <mc:Fallback>
                <p:oleObj name="Equation" r:id="rId11" imgW="25653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71738"/>
                        <a:ext cx="56165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2051050" y="3263900"/>
          <a:ext cx="273843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13" imgW="1016000" imgH="330200" progId="Equation.DSMT4">
                  <p:embed/>
                </p:oleObj>
              </mc:Choice>
              <mc:Fallback>
                <p:oleObj name="Equation" r:id="rId13" imgW="1016000" imgH="330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63900"/>
                        <a:ext cx="273843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755650" y="4416425"/>
          <a:ext cx="50403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15" imgW="1854200" imgH="228600" progId="Equation.DSMT4">
                  <p:embed/>
                </p:oleObj>
              </mc:Choice>
              <mc:Fallback>
                <p:oleObj name="Equation" r:id="rId15" imgW="18542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16425"/>
                        <a:ext cx="50403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4" name="Object 4"/>
          <p:cNvGraphicFramePr>
            <a:graphicFrameLocks/>
          </p:cNvGraphicFramePr>
          <p:nvPr/>
        </p:nvGraphicFramePr>
        <p:xfrm>
          <a:off x="0" y="476250"/>
          <a:ext cx="87487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文档" r:id="rId3" imgW="4837762" imgH="581019" progId="Word.Document.8">
                  <p:embed/>
                </p:oleObj>
              </mc:Choice>
              <mc:Fallback>
                <p:oleObj name="文档" r:id="rId3" imgW="4837762" imgH="581019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250"/>
                        <a:ext cx="87487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/>
          </p:cNvGraphicFramePr>
          <p:nvPr/>
        </p:nvGraphicFramePr>
        <p:xfrm>
          <a:off x="287338" y="4292600"/>
          <a:ext cx="88566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文档" r:id="rId5" imgW="4076531" imgH="419286" progId="Word.Document.8">
                  <p:embed/>
                </p:oleObj>
              </mc:Choice>
              <mc:Fallback>
                <p:oleObj name="文档" r:id="rId5" imgW="4076531" imgH="41928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292600"/>
                        <a:ext cx="88566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827088" y="3213100"/>
          <a:ext cx="66246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7" imgW="1943100" imgH="228600" progId="Equation.DSMT4">
                  <p:embed/>
                </p:oleObj>
              </mc:Choice>
              <mc:Fallback>
                <p:oleObj name="Equation" r:id="rId7" imgW="1943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66246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441487"/>
              </p:ext>
            </p:extLst>
          </p:nvPr>
        </p:nvGraphicFramePr>
        <p:xfrm>
          <a:off x="999331" y="1497012"/>
          <a:ext cx="67500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9" imgW="2565360" imgH="558720" progId="Equation.DSMT4">
                  <p:embed/>
                </p:oleObj>
              </mc:Choice>
              <mc:Fallback>
                <p:oleObj name="Equation" r:id="rId9" imgW="256536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31" y="1497012"/>
                        <a:ext cx="675005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/>
          </p:cNvGraphicFramePr>
          <p:nvPr/>
        </p:nvGraphicFramePr>
        <p:xfrm>
          <a:off x="1187450" y="1196975"/>
          <a:ext cx="8459788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Document" r:id="rId3" imgW="3524112" imgH="1581243" progId="Word.Document.8">
                  <p:embed/>
                </p:oleObj>
              </mc:Choice>
              <mc:Fallback>
                <p:oleObj name="Document" r:id="rId3" imgW="3524112" imgH="1581243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8459788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ChangeArrowheads="1"/>
          </p:cNvSpPr>
          <p:nvPr/>
        </p:nvSpPr>
        <p:spPr bwMode="auto">
          <a:xfrm>
            <a:off x="0" y="361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1331913" y="5373688"/>
          <a:ext cx="48244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482441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0" y="342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2124075" y="3860800"/>
          <a:ext cx="41036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5" imgW="1409088" imgH="495085" progId="Equation.DSMT4">
                  <p:embed/>
                </p:oleObj>
              </mc:Choice>
              <mc:Fallback>
                <p:oleObj name="Equation" r:id="rId5" imgW="1409088" imgH="49508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60800"/>
                        <a:ext cx="4103688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2051050" y="2781300"/>
          <a:ext cx="40322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81300"/>
                        <a:ext cx="403225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684213" y="1989138"/>
          <a:ext cx="49672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9" imgW="1726451" imgH="215806" progId="Equation.DSMT4">
                  <p:embed/>
                </p:oleObj>
              </mc:Choice>
              <mc:Fallback>
                <p:oleObj name="Equation" r:id="rId9" imgW="1726451" imgH="21580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49672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900113" y="836613"/>
          <a:ext cx="33845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11" imgW="1205977" imgH="406224" progId="Equation.DSMT4">
                  <p:embed/>
                </p:oleObj>
              </mc:Choice>
              <mc:Fallback>
                <p:oleObj name="Equation" r:id="rId11" imgW="1205977" imgH="40622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33845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611188" y="115888"/>
          <a:ext cx="46085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13" imgW="1396394" imgH="203112" progId="Equation.DSMT4">
                  <p:embed/>
                </p:oleObj>
              </mc:Choice>
              <mc:Fallback>
                <p:oleObj name="Equation" r:id="rId13" imgW="1396394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5888"/>
                        <a:ext cx="46085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9"/>
          <p:cNvSpPr txBox="1">
            <a:spLocks noChangeArrowheads="1"/>
          </p:cNvSpPr>
          <p:nvPr/>
        </p:nvSpPr>
        <p:spPr bwMode="auto">
          <a:xfrm>
            <a:off x="0" y="115888"/>
            <a:ext cx="1223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0033"/>
                </a:solidFill>
                <a:ea typeface="黑体" panose="02010609060101010101" pitchFamily="49" charset="-122"/>
              </a:rPr>
              <a:t>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8" name="Object 4"/>
          <p:cNvGraphicFramePr>
            <a:graphicFrameLocks/>
          </p:cNvGraphicFramePr>
          <p:nvPr/>
        </p:nvGraphicFramePr>
        <p:xfrm>
          <a:off x="609600" y="1557338"/>
          <a:ext cx="85344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文档" r:id="rId3" imgW="4429120" imgH="457200" progId="Word.Document.8">
                  <p:embed/>
                </p:oleObj>
              </mc:Choice>
              <mc:Fallback>
                <p:oleObj name="文档" r:id="rId3" imgW="4429120" imgH="4572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57338"/>
                        <a:ext cx="8534400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/>
          </p:cNvGraphicFramePr>
          <p:nvPr/>
        </p:nvGraphicFramePr>
        <p:xfrm>
          <a:off x="539750" y="2924175"/>
          <a:ext cx="697865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文档" r:id="rId5" imgW="3514787" imgH="609749" progId="Word.Document.8">
                  <p:embed/>
                </p:oleObj>
              </mc:Choice>
              <mc:Fallback>
                <p:oleObj name="文档" r:id="rId5" imgW="3514787" imgH="609749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697865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84213" y="476250"/>
            <a:ext cx="215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0033"/>
                </a:solidFill>
                <a:ea typeface="黑体" panose="02010609060101010101" pitchFamily="49" charset="-122"/>
              </a:rPr>
              <a:t>结论：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/>
          </p:cNvGraphicFramePr>
          <p:nvPr/>
        </p:nvGraphicFramePr>
        <p:xfrm>
          <a:off x="238125" y="88900"/>
          <a:ext cx="5137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Document" r:id="rId3" imgW="3619586" imgH="371559" progId="Word.Document.8">
                  <p:embed/>
                </p:oleObj>
              </mc:Choice>
              <mc:Fallback>
                <p:oleObj name="Document" r:id="rId3" imgW="3619586" imgH="371559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88900"/>
                        <a:ext cx="5137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/>
          </p:cNvGraphicFramePr>
          <p:nvPr/>
        </p:nvGraphicFramePr>
        <p:xfrm>
          <a:off x="231775" y="590550"/>
          <a:ext cx="82089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Document" r:id="rId5" imgW="3466234" imgH="424271" progId="Word.Document.8">
                  <p:embed/>
                </p:oleObj>
              </mc:Choice>
              <mc:Fallback>
                <p:oleObj name="Document" r:id="rId5" imgW="3466234" imgH="424271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590550"/>
                        <a:ext cx="82089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文本框 1"/>
          <p:cNvSpPr txBox="1">
            <a:spLocks noChangeArrowheads="1"/>
          </p:cNvSpPr>
          <p:nvPr/>
        </p:nvSpPr>
        <p:spPr bwMode="auto">
          <a:xfrm>
            <a:off x="68263" y="1509713"/>
            <a:ext cx="1320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11" name="Object 4"/>
          <p:cNvGraphicFramePr>
            <a:graphicFrameLocks/>
          </p:cNvGraphicFramePr>
          <p:nvPr/>
        </p:nvGraphicFramePr>
        <p:xfrm>
          <a:off x="1349375" y="1514475"/>
          <a:ext cx="72548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Document" r:id="rId7" imgW="3334077" imgH="236467" progId="Word.Document.8">
                  <p:embed/>
                </p:oleObj>
              </mc:Choice>
              <mc:Fallback>
                <p:oleObj name="Document" r:id="rId7" imgW="3334077" imgH="236467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514475"/>
                        <a:ext cx="72548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3"/>
          <p:cNvGraphicFramePr>
            <a:graphicFrameLocks noChangeAspect="1"/>
          </p:cNvGraphicFramePr>
          <p:nvPr/>
        </p:nvGraphicFramePr>
        <p:xfrm>
          <a:off x="827088" y="2203450"/>
          <a:ext cx="80835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Equation" r:id="rId9" imgW="4305300" imgH="279400" progId="Equation.DSMT4">
                  <p:embed/>
                </p:oleObj>
              </mc:Choice>
              <mc:Fallback>
                <p:oleObj name="Equation" r:id="rId9" imgW="4305300" imgH="279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3450"/>
                        <a:ext cx="80835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15"/>
          <p:cNvSpPr>
            <a:spLocks noChangeArrowheads="1"/>
          </p:cNvSpPr>
          <p:nvPr/>
        </p:nvSpPr>
        <p:spPr bwMode="auto">
          <a:xfrm>
            <a:off x="0" y="-315913"/>
            <a:ext cx="91440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7656" name="对象 7"/>
          <p:cNvGraphicFramePr>
            <a:graphicFrameLocks noChangeAspect="1"/>
          </p:cNvGraphicFramePr>
          <p:nvPr/>
        </p:nvGraphicFramePr>
        <p:xfrm>
          <a:off x="860425" y="2874963"/>
          <a:ext cx="28670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Equation" r:id="rId11" imgW="1307532" imgH="203112" progId="Equation.DSMT4">
                  <p:embed/>
                </p:oleObj>
              </mc:Choice>
              <mc:Fallback>
                <p:oleObj name="Equation" r:id="rId11" imgW="1307532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2874963"/>
                        <a:ext cx="28670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/>
          </p:cNvGraphicFramePr>
          <p:nvPr/>
        </p:nvGraphicFramePr>
        <p:xfrm>
          <a:off x="860425" y="3586163"/>
          <a:ext cx="6400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Document" r:id="rId13" imgW="2742605" imgH="213758" progId="Word.Document.8">
                  <p:embed/>
                </p:oleObj>
              </mc:Choice>
              <mc:Fallback>
                <p:oleObj name="Document" r:id="rId13" imgW="2742605" imgH="213758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586163"/>
                        <a:ext cx="6400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/>
          </p:cNvGraphicFramePr>
          <p:nvPr/>
        </p:nvGraphicFramePr>
        <p:xfrm>
          <a:off x="885825" y="4156075"/>
          <a:ext cx="30876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3" name="Document" r:id="rId15" imgW="1330183" imgH="228897" progId="Word.Document.8">
                  <p:embed/>
                </p:oleObj>
              </mc:Choice>
              <mc:Fallback>
                <p:oleObj name="Document" r:id="rId15" imgW="1330183" imgH="228897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156075"/>
                        <a:ext cx="30876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对象 21"/>
          <p:cNvGraphicFramePr>
            <a:graphicFrameLocks noChangeAspect="1"/>
          </p:cNvGraphicFramePr>
          <p:nvPr/>
        </p:nvGraphicFramePr>
        <p:xfrm>
          <a:off x="863600" y="4805363"/>
          <a:ext cx="66278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Equation" r:id="rId17" imgW="3517900" imgH="279400" progId="Equation.DSMT4">
                  <p:embed/>
                </p:oleObj>
              </mc:Choice>
              <mc:Fallback>
                <p:oleObj name="Equation" r:id="rId17" imgW="3517900" imgH="2794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805363"/>
                        <a:ext cx="66278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/>
          </p:cNvGraphicFramePr>
          <p:nvPr/>
        </p:nvGraphicFramePr>
        <p:xfrm>
          <a:off x="1031875" y="5407025"/>
          <a:ext cx="30876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Document" r:id="rId19" imgW="1330183" imgH="228897" progId="Word.Document.8">
                  <p:embed/>
                </p:oleObj>
              </mc:Choice>
              <mc:Fallback>
                <p:oleObj name="Document" r:id="rId19" imgW="1330183" imgH="228897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5407025"/>
                        <a:ext cx="30876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233865"/>
              </p:ext>
            </p:extLst>
          </p:nvPr>
        </p:nvGraphicFramePr>
        <p:xfrm>
          <a:off x="539552" y="1700808"/>
          <a:ext cx="75692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Document" r:id="rId3" imgW="3228808" imgH="1428694" progId="Word.Document.8">
                  <p:embed/>
                </p:oleObj>
              </mc:Choice>
              <mc:Fallback>
                <p:oleObj name="Document" r:id="rId3" imgW="3228808" imgH="1428694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808"/>
                        <a:ext cx="7569200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3528" y="54868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随机变量的存在性定理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990600" y="2362200"/>
            <a:ext cx="7145338" cy="1590675"/>
            <a:chOff x="624" y="1488"/>
            <a:chExt cx="4501" cy="1002"/>
          </a:xfrm>
        </p:grpSpPr>
        <p:sp>
          <p:nvSpPr>
            <p:cNvPr id="29699" name="AutoShape 3">
              <a:hlinkClick r:id="rId2" action="ppaction://hlinkpres?slideindex=4&amp;slidetitle=没有幻灯片标题"/>
            </p:cNvPr>
            <p:cNvSpPr>
              <a:spLocks noChangeArrowheads="1"/>
            </p:cNvSpPr>
            <p:nvPr/>
          </p:nvSpPr>
          <p:spPr bwMode="auto">
            <a:xfrm>
              <a:off x="624" y="1488"/>
              <a:ext cx="4501" cy="808"/>
            </a:xfrm>
            <a:prstGeom prst="ribbon">
              <a:avLst>
                <a:gd name="adj1" fmla="val 12500"/>
                <a:gd name="adj2" fmla="val 63565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1575" y="1579"/>
              <a:ext cx="2666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3200">
                  <a:solidFill>
                    <a:srgbClr val="FF3300"/>
                  </a:solidFill>
                </a:rPr>
                <a:t>习题三：</a:t>
              </a:r>
              <a:r>
                <a:rPr lang="en-US" altLang="zh-CN" sz="2800">
                  <a:solidFill>
                    <a:srgbClr val="FF3300"/>
                  </a:solidFill>
                </a:rPr>
                <a:t>25</a:t>
              </a:r>
              <a:r>
                <a:rPr lang="zh-CN" altLang="en-US" sz="2800">
                  <a:solidFill>
                    <a:srgbClr val="FF3300"/>
                  </a:solidFill>
                </a:rPr>
                <a:t>，</a:t>
              </a:r>
              <a:r>
                <a:rPr lang="en-US" altLang="zh-CN" sz="2800">
                  <a:solidFill>
                    <a:srgbClr val="FF3300"/>
                  </a:solidFill>
                </a:rPr>
                <a:t>27</a:t>
              </a:r>
              <a:r>
                <a:rPr lang="zh-CN" altLang="en-US" sz="2800">
                  <a:solidFill>
                    <a:srgbClr val="FF3300"/>
                  </a:solidFill>
                </a:rPr>
                <a:t>，</a:t>
              </a:r>
              <a:r>
                <a:rPr lang="en-US" altLang="zh-CN" sz="2800">
                  <a:solidFill>
                    <a:srgbClr val="FF3300"/>
                  </a:solidFill>
                </a:rPr>
                <a:t>29</a:t>
              </a:r>
              <a:r>
                <a:rPr lang="zh-CN" altLang="en-US" sz="2800">
                  <a:solidFill>
                    <a:srgbClr val="FF3300"/>
                  </a:solidFill>
                </a:rPr>
                <a:t>，</a:t>
              </a:r>
              <a:r>
                <a:rPr lang="en-US" altLang="zh-CN" sz="2800">
                  <a:solidFill>
                    <a:srgbClr val="FF3300"/>
                  </a:solidFill>
                </a:rPr>
                <a:t>31</a:t>
              </a:r>
              <a:endParaRPr lang="zh-CN" altLang="en-US" sz="2800">
                <a:solidFill>
                  <a:srgbClr val="FF3300"/>
                </a:solidFill>
              </a:endParaRPr>
            </a:p>
            <a:p>
              <a:pPr algn="just"/>
              <a:r>
                <a:rPr lang="zh-CN" altLang="en-US" sz="2800">
                  <a:solidFill>
                    <a:srgbClr val="FF3300"/>
                  </a:solidFill>
                </a:rPr>
                <a:t>                   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/>
          </p:cNvGraphicFramePr>
          <p:nvPr/>
        </p:nvGraphicFramePr>
        <p:xfrm>
          <a:off x="468313" y="1412875"/>
          <a:ext cx="80645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文档" r:id="rId3" imgW="3009883" imgH="809579" progId="Word.Document.8">
                  <p:embed/>
                </p:oleObj>
              </mc:Choice>
              <mc:Fallback>
                <p:oleObj name="文档" r:id="rId3" imgW="3009883" imgH="809579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80645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/>
          </p:cNvGraphicFramePr>
          <p:nvPr/>
        </p:nvGraphicFramePr>
        <p:xfrm>
          <a:off x="323850" y="476250"/>
          <a:ext cx="8467725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3" imgW="3514787" imgH="1124043" progId="Word.Document.8">
                  <p:embed/>
                </p:oleObj>
              </mc:Choice>
              <mc:Fallback>
                <p:oleObj name="Document" r:id="rId3" imgW="3514787" imgH="1124043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250"/>
                        <a:ext cx="8467725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92947"/>
              </p:ext>
            </p:extLst>
          </p:nvPr>
        </p:nvGraphicFramePr>
        <p:xfrm>
          <a:off x="668338" y="3644900"/>
          <a:ext cx="777716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5" imgW="2905083" imgH="686023" progId="Word.Document.8">
                  <p:embed/>
                </p:oleObj>
              </mc:Choice>
              <mc:Fallback>
                <p:oleObj name="Document" r:id="rId5" imgW="2905083" imgH="686023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3644900"/>
                        <a:ext cx="777716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/>
          </p:cNvGraphicFramePr>
          <p:nvPr/>
        </p:nvGraphicFramePr>
        <p:xfrm>
          <a:off x="400050" y="838200"/>
          <a:ext cx="65151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文档" r:id="rId3" imgW="4324453" imgH="1095390" progId="Word.Document.8">
                  <p:embed/>
                </p:oleObj>
              </mc:Choice>
              <mc:Fallback>
                <p:oleObj name="文档" r:id="rId3" imgW="4324453" imgH="109539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838200"/>
                        <a:ext cx="65151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/>
          </p:cNvGraphicFramePr>
          <p:nvPr/>
        </p:nvGraphicFramePr>
        <p:xfrm>
          <a:off x="533400" y="2990850"/>
          <a:ext cx="75628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文档" r:id="rId5" imgW="4838690" imgH="1342920" progId="Word.Document.8">
                  <p:embed/>
                </p:oleObj>
              </mc:Choice>
              <mc:Fallback>
                <p:oleObj name="文档" r:id="rId5" imgW="4838690" imgH="1342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90850"/>
                        <a:ext cx="756285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611188" y="4724400"/>
          <a:ext cx="81057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文档" r:id="rId7" imgW="6416802" imgH="808863" progId="Word.Document.8">
                  <p:embed/>
                </p:oleObj>
              </mc:Choice>
              <mc:Fallback>
                <p:oleObj name="文档" r:id="rId7" imgW="6416802" imgH="808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81057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50825" y="188913"/>
          <a:ext cx="53863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文档" r:id="rId9" imgW="3400445" imgH="314203" progId="Word.Document.8">
                  <p:embed/>
                </p:oleObj>
              </mc:Choice>
              <mc:Fallback>
                <p:oleObj name="文档" r:id="rId9" imgW="3400445" imgH="3142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538638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609600" y="2343150"/>
          <a:ext cx="4324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文档" r:id="rId11" imgW="4345139" imgH="775938" progId="Word.Document.8">
                  <p:embed/>
                </p:oleObj>
              </mc:Choice>
              <mc:Fallback>
                <p:oleObj name="文档" r:id="rId11" imgW="4345139" imgH="7759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43150"/>
                        <a:ext cx="43243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700213" y="5373688"/>
          <a:ext cx="55991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13" imgW="2209800" imgH="368300" progId="Equation.DSMT4">
                  <p:embed/>
                </p:oleObj>
              </mc:Choice>
              <mc:Fallback>
                <p:oleObj name="Equation" r:id="rId13" imgW="2209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5373688"/>
                        <a:ext cx="55991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755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hlinkClick r:id="rId3" action="ppaction://hlinksldjump"/>
          </p:cNvPr>
          <p:cNvGraphicFramePr>
            <a:graphicFrameLocks/>
          </p:cNvGraphicFramePr>
          <p:nvPr/>
        </p:nvGraphicFramePr>
        <p:xfrm>
          <a:off x="539750" y="195263"/>
          <a:ext cx="75692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Document" r:id="rId4" imgW="5143623" imgH="1266779" progId="Word.Document.8">
                  <p:embed/>
                </p:oleObj>
              </mc:Choice>
              <mc:Fallback>
                <p:oleObj name="Document" r:id="rId4" imgW="5143623" imgH="1266779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5263"/>
                        <a:ext cx="75692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/>
          </p:cNvGraphicFramePr>
          <p:nvPr/>
        </p:nvGraphicFramePr>
        <p:xfrm>
          <a:off x="1619250" y="2349500"/>
          <a:ext cx="6951663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文档" r:id="rId6" imgW="4220076" imgH="769638" progId="Word.Document.8">
                  <p:embed/>
                </p:oleObj>
              </mc:Choice>
              <mc:Fallback>
                <p:oleObj name="文档" r:id="rId6" imgW="4220076" imgH="769638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6951663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/>
          </p:cNvGraphicFramePr>
          <p:nvPr/>
        </p:nvGraphicFramePr>
        <p:xfrm>
          <a:off x="755650" y="5084763"/>
          <a:ext cx="6553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文档" r:id="rId8" imgW="4423580" imgH="971246" progId="Word.Document.8">
                  <p:embed/>
                </p:oleObj>
              </mc:Choice>
              <mc:Fallback>
                <p:oleObj name="文档" r:id="rId8" imgW="4423580" imgH="971246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6553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10"/>
          <p:cNvSpPr txBox="1">
            <a:spLocks noChangeArrowheads="1"/>
          </p:cNvSpPr>
          <p:nvPr/>
        </p:nvSpPr>
        <p:spPr bwMode="auto">
          <a:xfrm>
            <a:off x="395288" y="227647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解：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042988" y="2349500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</a:p>
        </p:txBody>
      </p: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9650" name="Group 18"/>
          <p:cNvGrpSpPr>
            <a:grpSpLocks/>
          </p:cNvGrpSpPr>
          <p:nvPr/>
        </p:nvGrpSpPr>
        <p:grpSpPr bwMode="auto">
          <a:xfrm>
            <a:off x="1258888" y="3644900"/>
            <a:ext cx="7073900" cy="1404938"/>
            <a:chOff x="975" y="2160"/>
            <a:chExt cx="4456" cy="885"/>
          </a:xfrm>
        </p:grpSpPr>
        <p:graphicFrame>
          <p:nvGraphicFramePr>
            <p:cNvPr id="8201" name="Object 16"/>
            <p:cNvGraphicFramePr>
              <a:graphicFrameLocks/>
            </p:cNvGraphicFramePr>
            <p:nvPr/>
          </p:nvGraphicFramePr>
          <p:xfrm>
            <a:off x="1070" y="2164"/>
            <a:ext cx="4361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name="文档" r:id="rId10" imgW="4210911" imgH="849930" progId="Word.Document.8">
                    <p:embed/>
                  </p:oleObj>
                </mc:Choice>
                <mc:Fallback>
                  <p:oleObj name="文档" r:id="rId10" imgW="4210911" imgH="849930" progId="Word.Document.8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2164"/>
                          <a:ext cx="4361" cy="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17"/>
            <p:cNvSpPr txBox="1">
              <a:spLocks noChangeArrowheads="1"/>
            </p:cNvSpPr>
            <p:nvPr/>
          </p:nvSpPr>
          <p:spPr bwMode="auto">
            <a:xfrm>
              <a:off x="975" y="2160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(2)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966250"/>
              </p:ext>
            </p:extLst>
          </p:nvPr>
        </p:nvGraphicFramePr>
        <p:xfrm>
          <a:off x="1115616" y="1604012"/>
          <a:ext cx="64817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文档" r:id="rId3" imgW="4352544" imgH="494919" progId="Word.Document.8">
                  <p:embed/>
                </p:oleObj>
              </mc:Choice>
              <mc:Fallback>
                <p:oleObj name="文档" r:id="rId3" imgW="4352544" imgH="494919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04012"/>
                        <a:ext cx="64817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334725"/>
              </p:ext>
            </p:extLst>
          </p:nvPr>
        </p:nvGraphicFramePr>
        <p:xfrm>
          <a:off x="374650" y="434975"/>
          <a:ext cx="85439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Document" r:id="rId5" imgW="4857644" imgH="400106" progId="Word.Document.8">
                  <p:embed/>
                </p:oleObj>
              </mc:Choice>
              <mc:Fallback>
                <p:oleObj name="Document" r:id="rId5" imgW="4857644" imgH="400106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434975"/>
                        <a:ext cx="85439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26011"/>
              </p:ext>
            </p:extLst>
          </p:nvPr>
        </p:nvGraphicFramePr>
        <p:xfrm>
          <a:off x="899318" y="4077266"/>
          <a:ext cx="73453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7" imgW="2832100" imgH="342900" progId="Equation.DSMT4">
                  <p:embed/>
                </p:oleObj>
              </mc:Choice>
              <mc:Fallback>
                <p:oleObj name="Equation" r:id="rId7" imgW="2832100" imgH="342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18" y="4077266"/>
                        <a:ext cx="734536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0" y="331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Rectangle 15"/>
          <p:cNvSpPr>
            <a:spLocks noChangeArrowheads="1"/>
          </p:cNvSpPr>
          <p:nvPr/>
        </p:nvSpPr>
        <p:spPr bwMode="auto">
          <a:xfrm>
            <a:off x="0" y="349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454969"/>
              </p:ext>
            </p:extLst>
          </p:nvPr>
        </p:nvGraphicFramePr>
        <p:xfrm>
          <a:off x="1060535" y="3004824"/>
          <a:ext cx="6524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9" imgW="2387600" imgH="241300" progId="Equation.DSMT4">
                  <p:embed/>
                </p:oleObj>
              </mc:Choice>
              <mc:Fallback>
                <p:oleObj name="Equation" r:id="rId9" imgW="23876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35" y="3004824"/>
                        <a:ext cx="65246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20"/>
          <p:cNvSpPr>
            <a:spLocks noChangeArrowheads="1"/>
          </p:cNvSpPr>
          <p:nvPr/>
        </p:nvSpPr>
        <p:spPr bwMode="auto">
          <a:xfrm>
            <a:off x="0" y="344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23850" y="1773238"/>
          <a:ext cx="6119813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3" imgW="2476500" imgH="736600" progId="Equation.DSMT4">
                  <p:embed/>
                </p:oleObj>
              </mc:Choice>
              <mc:Fallback>
                <p:oleObj name="Equation" r:id="rId3" imgW="24765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6119813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/>
          </p:cNvGraphicFramePr>
          <p:nvPr/>
        </p:nvGraphicFramePr>
        <p:xfrm>
          <a:off x="395288" y="476250"/>
          <a:ext cx="81375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文档" r:id="rId5" imgW="5529170" imgH="585242" progId="Word.Document.8">
                  <p:embed/>
                </p:oleObj>
              </mc:Choice>
              <mc:Fallback>
                <p:oleObj name="文档" r:id="rId5" imgW="5529170" imgH="58524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6250"/>
                        <a:ext cx="81375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690563" y="3933825"/>
          <a:ext cx="51720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7" imgW="2070100" imgH="355600" progId="Equation.DSMT4">
                  <p:embed/>
                </p:oleObj>
              </mc:Choice>
              <mc:Fallback>
                <p:oleObj name="Equation" r:id="rId7" imgW="2070100" imgH="3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933825"/>
                        <a:ext cx="51720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07704" y="501317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（离散卷积公式）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00113" y="1916113"/>
          <a:ext cx="72723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2425700" imgH="533400" progId="Equation.DSMT4">
                  <p:embed/>
                </p:oleObj>
              </mc:Choice>
              <mc:Fallback>
                <p:oleObj name="Equation" r:id="rId3" imgW="2425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7272337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jy3">
  <a:themeElements>
    <a:clrScheme name="1_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4.ppt [兼容模式]" id="{28C67C5B-253F-4AB9-A0C4-FEB07529D0AB}" vid="{A7F162BB-A47E-40D2-946C-528F36885F5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1-4</Template>
  <TotalTime>2231</TotalTime>
  <Words>66</Words>
  <Application>Microsoft Office PowerPoint</Application>
  <PresentationFormat>全屏显示(4:3)</PresentationFormat>
  <Paragraphs>18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宋体</vt:lpstr>
      <vt:lpstr>Times New Roman</vt:lpstr>
      <vt:lpstr>1_jy3</vt:lpstr>
      <vt:lpstr>Document</vt:lpstr>
      <vt:lpstr>Equation</vt:lpstr>
      <vt:lpstr>MathType 6.0 Equation</vt:lpstr>
      <vt:lpstr>文档</vt:lpstr>
      <vt:lpstr>Microsoft Word 97 - 2003 文档</vt:lpstr>
      <vt:lpstr>PowerPoint 演示文稿</vt:lpstr>
      <vt:lpstr>一、博雷尔函数与随机变量的函数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ahlin</dc:creator>
  <cp:lastModifiedBy>微软用户</cp:lastModifiedBy>
  <cp:revision>227</cp:revision>
  <dcterms:created xsi:type="dcterms:W3CDTF">1999-02-13T09:34:06Z</dcterms:created>
  <dcterms:modified xsi:type="dcterms:W3CDTF">2018-04-15T00:53:12Z</dcterms:modified>
</cp:coreProperties>
</file>