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4"/>
  </p:notesMasterIdLst>
  <p:handoutMasterIdLst>
    <p:handoutMasterId r:id="rId35"/>
  </p:handoutMasterIdLst>
  <p:sldIdLst>
    <p:sldId id="410" r:id="rId2"/>
    <p:sldId id="419" r:id="rId3"/>
    <p:sldId id="420" r:id="rId4"/>
    <p:sldId id="441" r:id="rId5"/>
    <p:sldId id="442" r:id="rId6"/>
    <p:sldId id="421" r:id="rId7"/>
    <p:sldId id="422" r:id="rId8"/>
    <p:sldId id="447" r:id="rId9"/>
    <p:sldId id="448" r:id="rId10"/>
    <p:sldId id="450" r:id="rId11"/>
    <p:sldId id="449" r:id="rId12"/>
    <p:sldId id="385" r:id="rId13"/>
    <p:sldId id="423" r:id="rId14"/>
    <p:sldId id="424" r:id="rId15"/>
    <p:sldId id="425" r:id="rId16"/>
    <p:sldId id="451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52" r:id="rId30"/>
    <p:sldId id="438" r:id="rId31"/>
    <p:sldId id="417" r:id="rId32"/>
    <p:sldId id="440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FF"/>
    <a:srgbClr val="FFFFFF"/>
    <a:srgbClr val="FFFFCC"/>
    <a:srgbClr val="66CCFF"/>
    <a:srgbClr val="FF3300"/>
    <a:srgbClr val="66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8" autoAdjust="0"/>
    <p:restoredTop sz="94794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3" d="100"/>
          <a:sy n="23" d="100"/>
        </p:scale>
        <p:origin x="-1058" y="-9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e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e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e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4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e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e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1.wmf"/><Relationship Id="rId2" Type="http://schemas.openxmlformats.org/officeDocument/2006/relationships/image" Target="../media/image101.wmf"/><Relationship Id="rId1" Type="http://schemas.openxmlformats.org/officeDocument/2006/relationships/image" Target="../media/image100.emf"/><Relationship Id="rId6" Type="http://schemas.openxmlformats.org/officeDocument/2006/relationships/image" Target="../media/image92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e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e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e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0.wmf"/><Relationship Id="rId1" Type="http://schemas.openxmlformats.org/officeDocument/2006/relationships/image" Target="../media/image21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emf"/><Relationship Id="rId4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369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b="0" i="1"/>
            </a:lvl1pPr>
          </a:lstStyle>
          <a:p>
            <a:pPr>
              <a:defRPr/>
            </a:pPr>
            <a:fld id="{C3D3E9CF-58AB-4D09-8C97-368D4F6135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715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D3E9CF-58AB-4D09-8C97-368D4F6135D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12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0819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931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0330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5868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75277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3468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554691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30743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2277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24276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33272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725675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1412781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mtClean="0"/>
          </a:p>
        </p:txBody>
      </p:sp>
      <p:sp>
        <p:nvSpPr>
          <p:cNvPr id="10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mtClean="0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mtClean="0"/>
          </a:p>
        </p:txBody>
      </p:sp>
      <p:sp>
        <p:nvSpPr>
          <p:cNvPr id="1029" name="Rectangl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mtClean="0"/>
          </a:p>
        </p:txBody>
      </p:sp>
      <p:sp>
        <p:nvSpPr>
          <p:cNvPr id="1030" name="Rectangl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mtClean="0"/>
          </a:p>
        </p:txBody>
      </p:sp>
      <p:sp>
        <p:nvSpPr>
          <p:cNvPr id="1031" name="Rectangl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emf"/><Relationship Id="rId5" Type="http://schemas.openxmlformats.org/officeDocument/2006/relationships/oleObject" Target="../embeddings/Microsoft_Word_97_-_2003___7.doc"/><Relationship Id="rId4" Type="http://schemas.openxmlformats.org/officeDocument/2006/relationships/image" Target="../media/image5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2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Microsoft_Word_97_-_2003___10.doc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6.w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6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81.w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7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Microsoft_Word_97_-_2003___11.doc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90.w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9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89.w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105.e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1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1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12.bin"/><Relationship Id="rId5" Type="http://schemas.openxmlformats.org/officeDocument/2006/relationships/package" Target="../embeddings/Microsoft_Word___1.docx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1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Microsoft_Word_97_-_2003___13.doc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Relationship Id="rId14" Type="http://schemas.openxmlformats.org/officeDocument/2006/relationships/oleObject" Target="../embeddings/Microsoft_Word_97_-_2003___3.doc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1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9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3.bin"/><Relationship Id="rId17" Type="http://schemas.openxmlformats.org/officeDocument/2006/relationships/oleObject" Target="../embeddings/oleObject26.bin"/><Relationship Id="rId25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30.bin"/><Relationship Id="rId5" Type="http://schemas.openxmlformats.org/officeDocument/2006/relationships/image" Target="../media/image21.wmf"/><Relationship Id="rId15" Type="http://schemas.openxmlformats.org/officeDocument/2006/relationships/image" Target="../media/image27.wmf"/><Relationship Id="rId23" Type="http://schemas.openxmlformats.org/officeDocument/2006/relationships/image" Target="../media/image30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Microsoft_Word_97_-_2003___4.doc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763282"/>
              </p:ext>
            </p:extLst>
          </p:nvPr>
        </p:nvGraphicFramePr>
        <p:xfrm>
          <a:off x="179388" y="2517775"/>
          <a:ext cx="70612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Document" r:id="rId3" imgW="2200350" imgH="285917" progId="Word.Document.8">
                  <p:embed/>
                </p:oleObj>
              </mc:Choice>
              <mc:Fallback>
                <p:oleObj name="Document" r:id="rId3" imgW="2200350" imgH="285917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517775"/>
                        <a:ext cx="70612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文本框 1"/>
          <p:cNvSpPr txBox="1">
            <a:spLocks noChangeArrowheads="1"/>
          </p:cNvSpPr>
          <p:nvPr/>
        </p:nvSpPr>
        <p:spPr bwMode="auto">
          <a:xfrm>
            <a:off x="0" y="364035"/>
            <a:ext cx="53276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连续型随机向量的函数的分布律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141093"/>
              </p:ext>
            </p:extLst>
          </p:nvPr>
        </p:nvGraphicFramePr>
        <p:xfrm>
          <a:off x="179512" y="1404154"/>
          <a:ext cx="7911173" cy="57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5" imgW="3187700" imgH="228600" progId="Equation.DSMT4">
                  <p:embed/>
                </p:oleObj>
              </mc:Choice>
              <mc:Fallback>
                <p:oleObj name="Equation" r:id="rId5" imgW="31877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404154"/>
                        <a:ext cx="7911173" cy="5709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27049"/>
              </p:ext>
            </p:extLst>
          </p:nvPr>
        </p:nvGraphicFramePr>
        <p:xfrm>
          <a:off x="2627784" y="3606516"/>
          <a:ext cx="5505884" cy="902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7" imgW="2552700" imgH="406400" progId="Equation.DSMT4">
                  <p:embed/>
                </p:oleObj>
              </mc:Choice>
              <mc:Fallback>
                <p:oleObj name="Equation" r:id="rId7" imgW="2552700" imgH="406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606516"/>
                        <a:ext cx="5505884" cy="902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32193"/>
            <a:ext cx="9118600" cy="2930525"/>
            <a:chOff x="15" y="1728"/>
            <a:chExt cx="5744" cy="1846"/>
          </a:xfrm>
        </p:grpSpPr>
        <p:graphicFrame>
          <p:nvGraphicFramePr>
            <p:cNvPr id="4103" name="Object 6"/>
            <p:cNvGraphicFramePr>
              <a:graphicFrameLocks/>
            </p:cNvGraphicFramePr>
            <p:nvPr/>
          </p:nvGraphicFramePr>
          <p:xfrm>
            <a:off x="15" y="1728"/>
            <a:ext cx="57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2" name="文" r:id="rId3" imgW="5275080" imgH="448920" progId="Word.Document.6">
                    <p:embed/>
                  </p:oleObj>
                </mc:Choice>
                <mc:Fallback>
                  <p:oleObj name="文" r:id="rId3" imgW="5275080" imgH="448920" progId="Word.Document.6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" y="1728"/>
                          <a:ext cx="57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20" name="Group 7"/>
            <p:cNvGrpSpPr>
              <a:grpSpLocks/>
            </p:cNvGrpSpPr>
            <p:nvPr/>
          </p:nvGrpSpPr>
          <p:grpSpPr bwMode="auto">
            <a:xfrm>
              <a:off x="230" y="1968"/>
              <a:ext cx="2050" cy="1606"/>
              <a:chOff x="230" y="1968"/>
              <a:chExt cx="2050" cy="1606"/>
            </a:xfrm>
          </p:grpSpPr>
          <p:graphicFrame>
            <p:nvGraphicFramePr>
              <p:cNvPr id="4104" name="Object 8"/>
              <p:cNvGraphicFramePr>
                <a:graphicFrameLocks/>
              </p:cNvGraphicFramePr>
              <p:nvPr/>
            </p:nvGraphicFramePr>
            <p:xfrm>
              <a:off x="269" y="2119"/>
              <a:ext cx="1699" cy="1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83" name="文" r:id="rId5" imgW="1726920" imgH="1596960" progId="Word.Document.6">
                      <p:embed/>
                    </p:oleObj>
                  </mc:Choice>
                  <mc:Fallback>
                    <p:oleObj name="文" r:id="rId5" imgW="1726920" imgH="1596960" progId="Word.Document.6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" y="2119"/>
                            <a:ext cx="1699" cy="1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1" name="Rectangle 9"/>
              <p:cNvSpPr>
                <a:spLocks noChangeArrowheads="1"/>
              </p:cNvSpPr>
              <p:nvPr/>
            </p:nvSpPr>
            <p:spPr bwMode="auto">
              <a:xfrm>
                <a:off x="1046" y="196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0"/>
                  <a:t>y</a:t>
                </a:r>
              </a:p>
            </p:txBody>
          </p:sp>
          <p:sp>
            <p:nvSpPr>
              <p:cNvPr id="4122" name="Rectangle 10"/>
              <p:cNvSpPr>
                <a:spLocks noChangeArrowheads="1"/>
              </p:cNvSpPr>
              <p:nvPr/>
            </p:nvSpPr>
            <p:spPr bwMode="auto">
              <a:xfrm>
                <a:off x="1862" y="275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0"/>
                  <a:t>x</a:t>
                </a:r>
              </a:p>
            </p:txBody>
          </p:sp>
          <p:sp>
            <p:nvSpPr>
              <p:cNvPr id="4123" name="Rectangle 11"/>
              <p:cNvSpPr>
                <a:spLocks noChangeArrowheads="1"/>
              </p:cNvSpPr>
              <p:nvPr/>
            </p:nvSpPr>
            <p:spPr bwMode="auto">
              <a:xfrm>
                <a:off x="902" y="275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0"/>
                  <a:t>0</a:t>
                </a:r>
              </a:p>
            </p:txBody>
          </p:sp>
          <p:sp>
            <p:nvSpPr>
              <p:cNvPr id="4124" name="Rectangle 12"/>
              <p:cNvSpPr>
                <a:spLocks noChangeArrowheads="1"/>
              </p:cNvSpPr>
              <p:nvPr/>
            </p:nvSpPr>
            <p:spPr bwMode="auto">
              <a:xfrm>
                <a:off x="1622" y="2751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0"/>
                  <a:t>a</a:t>
                </a:r>
              </a:p>
            </p:txBody>
          </p:sp>
          <p:sp>
            <p:nvSpPr>
              <p:cNvPr id="4125" name="Rectangle 13"/>
              <p:cNvSpPr>
                <a:spLocks noChangeArrowheads="1"/>
              </p:cNvSpPr>
              <p:nvPr/>
            </p:nvSpPr>
            <p:spPr bwMode="auto">
              <a:xfrm>
                <a:off x="230" y="2751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0"/>
                  <a:t>-a</a:t>
                </a:r>
              </a:p>
            </p:txBody>
          </p:sp>
          <p:sp>
            <p:nvSpPr>
              <p:cNvPr id="4126" name="Rectangle 14"/>
              <p:cNvSpPr>
                <a:spLocks noChangeArrowheads="1"/>
              </p:cNvSpPr>
              <p:nvPr/>
            </p:nvSpPr>
            <p:spPr bwMode="auto">
              <a:xfrm>
                <a:off x="902" y="2091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0"/>
                  <a:t>a</a:t>
                </a:r>
              </a:p>
            </p:txBody>
          </p:sp>
          <p:sp>
            <p:nvSpPr>
              <p:cNvPr id="4127" name="Rectangle 15"/>
              <p:cNvSpPr>
                <a:spLocks noChangeArrowheads="1"/>
              </p:cNvSpPr>
              <p:nvPr/>
            </p:nvSpPr>
            <p:spPr bwMode="auto">
              <a:xfrm>
                <a:off x="806" y="3286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0"/>
                  <a:t>-a</a:t>
                </a:r>
              </a:p>
            </p:txBody>
          </p:sp>
          <p:sp>
            <p:nvSpPr>
              <p:cNvPr id="4128" name="Rectangle 16"/>
              <p:cNvSpPr>
                <a:spLocks noChangeArrowheads="1"/>
              </p:cNvSpPr>
              <p:nvPr/>
            </p:nvSpPr>
            <p:spPr bwMode="auto">
              <a:xfrm>
                <a:off x="1670" y="3203"/>
                <a:ext cx="6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0"/>
                  <a:t>x+y=z</a:t>
                </a:r>
              </a:p>
            </p:txBody>
          </p:sp>
        </p:grp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51030" y="3169334"/>
            <a:ext cx="5932487" cy="1665288"/>
            <a:chOff x="2126" y="2240"/>
            <a:chExt cx="3737" cy="1049"/>
          </a:xfrm>
        </p:grpSpPr>
        <p:graphicFrame>
          <p:nvGraphicFramePr>
            <p:cNvPr id="4101" name="Object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18980783"/>
                </p:ext>
              </p:extLst>
            </p:nvPr>
          </p:nvGraphicFramePr>
          <p:xfrm>
            <a:off x="2126" y="2240"/>
            <a:ext cx="3737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4" name="公式" r:id="rId7" imgW="2755800" imgH="393480" progId="Equation.3">
                    <p:embed/>
                  </p:oleObj>
                </mc:Choice>
                <mc:Fallback>
                  <p:oleObj name="公式" r:id="rId7" imgW="2755800" imgH="3934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6" y="2240"/>
                          <a:ext cx="3737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1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65473762"/>
                </p:ext>
              </p:extLst>
            </p:nvPr>
          </p:nvGraphicFramePr>
          <p:xfrm>
            <a:off x="2570" y="2784"/>
            <a:ext cx="1991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5" name="公式" r:id="rId9" imgW="1523880" imgH="393480" progId="Equation.3">
                    <p:embed/>
                  </p:oleObj>
                </mc:Choice>
                <mc:Fallback>
                  <p:oleObj name="公式" r:id="rId9" imgW="1523880" imgH="3934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2784"/>
                          <a:ext cx="1991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0180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330839"/>
              </p:ext>
            </p:extLst>
          </p:nvPr>
        </p:nvGraphicFramePr>
        <p:xfrm>
          <a:off x="10790" y="5023351"/>
          <a:ext cx="91440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6" name="文档" r:id="rId11" imgW="5273046" imgH="801312" progId="Word.Document.8">
                  <p:embed/>
                </p:oleObj>
              </mc:Choice>
              <mc:Fallback>
                <p:oleObj name="文档" r:id="rId11" imgW="5273046" imgH="801312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0" y="5023351"/>
                        <a:ext cx="914400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5536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/>
          </p:cNvGraphicFramePr>
          <p:nvPr/>
        </p:nvGraphicFramePr>
        <p:xfrm>
          <a:off x="0" y="212725"/>
          <a:ext cx="8593138" cy="350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文档" r:id="rId3" imgW="5273046" imgH="2158350" progId="Word.Document.8">
                  <p:embed/>
                </p:oleObj>
              </mc:Choice>
              <mc:Fallback>
                <p:oleObj name="文档" r:id="rId3" imgW="5273046" imgH="215835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2725"/>
                        <a:ext cx="8593138" cy="350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7" name="Object 3"/>
          <p:cNvGraphicFramePr>
            <a:graphicFrameLocks/>
          </p:cNvGraphicFramePr>
          <p:nvPr/>
        </p:nvGraphicFramePr>
        <p:xfrm>
          <a:off x="0" y="3332163"/>
          <a:ext cx="8529638" cy="3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文档" r:id="rId5" imgW="5273046" imgH="2163038" progId="Word.Document.8">
                  <p:embed/>
                </p:oleObj>
              </mc:Choice>
              <mc:Fallback>
                <p:oleObj name="文档" r:id="rId5" imgW="5273046" imgH="216303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32163"/>
                        <a:ext cx="8529638" cy="348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2469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6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921271"/>
              </p:ext>
            </p:extLst>
          </p:nvPr>
        </p:nvGraphicFramePr>
        <p:xfrm>
          <a:off x="342900" y="492224"/>
          <a:ext cx="782478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文" r:id="rId3" imgW="5275580" imgH="797560" progId="Word.Document.6">
                  <p:embed/>
                </p:oleObj>
              </mc:Choice>
              <mc:Fallback>
                <p:oleObj name="文" r:id="rId3" imgW="5275580" imgH="797560" progId="Word.Document.6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92224"/>
                        <a:ext cx="7824787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115616" y="2132856"/>
            <a:ext cx="6781800" cy="2598737"/>
            <a:chOff x="1056" y="2453"/>
            <a:chExt cx="4272" cy="1637"/>
          </a:xfrm>
        </p:grpSpPr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1056" y="3792"/>
              <a:ext cx="4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2880" y="254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1152" y="3792"/>
              <a:ext cx="816" cy="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3792" y="3792"/>
              <a:ext cx="1248" cy="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 flipH="1" flipV="1">
              <a:off x="2880" y="2832"/>
              <a:ext cx="912" cy="96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 flipV="1">
              <a:off x="1968" y="2832"/>
              <a:ext cx="912" cy="96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5030" y="3725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z</a:t>
              </a: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1766" y="378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0"/>
                <a:t>-2a</a:t>
              </a:r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3590" y="378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0"/>
                <a:t>2a</a:t>
              </a:r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2678" y="378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0"/>
                <a:t>0</a:t>
              </a:r>
            </a:p>
          </p:txBody>
        </p:sp>
        <p:graphicFrame>
          <p:nvGraphicFramePr>
            <p:cNvPr id="12304" name="Object 16"/>
            <p:cNvGraphicFramePr>
              <a:graphicFrameLocks/>
            </p:cNvGraphicFramePr>
            <p:nvPr/>
          </p:nvGraphicFramePr>
          <p:xfrm>
            <a:off x="2949" y="2453"/>
            <a:ext cx="53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1" name="公式" r:id="rId5" imgW="371684" imgH="199830" progId="Equation.3">
                    <p:embed/>
                  </p:oleObj>
                </mc:Choice>
                <mc:Fallback>
                  <p:oleObj name="公式" r:id="rId5" imgW="371684" imgH="199830" progId="Equation.3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" y="2453"/>
                          <a:ext cx="537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2438" y="2726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0"/>
                <a:t>1/2a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ChangeArrowheads="1"/>
          </p:cNvSpPr>
          <p:nvPr/>
        </p:nvSpPr>
        <p:spPr bwMode="auto">
          <a:xfrm>
            <a:off x="0" y="2708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3315" name="Rectangle 10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3316" name="Rectangle 12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3317" name="Rectangle 14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1258888" y="2276475"/>
          <a:ext cx="698500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3" imgW="2286000" imgH="558800" progId="Equation.DSMT4">
                  <p:embed/>
                </p:oleObj>
              </mc:Choice>
              <mc:Fallback>
                <p:oleObj name="Equation" r:id="rId3" imgW="2286000" imgH="558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76475"/>
                        <a:ext cx="6985000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1403350" y="4437063"/>
          <a:ext cx="3660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5" imgW="1548728" imgH="241195" progId="Equation.DSMT4">
                  <p:embed/>
                </p:oleObj>
              </mc:Choice>
              <mc:Fallback>
                <p:oleObj name="Equation" r:id="rId5" imgW="1548728" imgH="24119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37063"/>
                        <a:ext cx="36607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7"/>
          <p:cNvGraphicFramePr>
            <a:graphicFrameLocks/>
          </p:cNvGraphicFramePr>
          <p:nvPr/>
        </p:nvGraphicFramePr>
        <p:xfrm>
          <a:off x="250825" y="404813"/>
          <a:ext cx="84963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Document" r:id="rId7" imgW="5261169" imgH="954079" progId="Word.Document.8">
                  <p:embed/>
                </p:oleObj>
              </mc:Choice>
              <mc:Fallback>
                <p:oleObj name="Document" r:id="rId7" imgW="5261169" imgH="954079" progId="Word.Document.8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4813"/>
                        <a:ext cx="84963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4" name="Object 4"/>
          <p:cNvGraphicFramePr>
            <a:graphicFrameLocks/>
          </p:cNvGraphicFramePr>
          <p:nvPr/>
        </p:nvGraphicFramePr>
        <p:xfrm>
          <a:off x="250825" y="2219325"/>
          <a:ext cx="8304213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Document" r:id="rId3" imgW="5143623" imgH="1657517" progId="Word.Document.8">
                  <p:embed/>
                </p:oleObj>
              </mc:Choice>
              <mc:Fallback>
                <p:oleObj name="Document" r:id="rId3" imgW="5143623" imgH="1657517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19325"/>
                        <a:ext cx="8304213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/>
          </p:cNvGraphicFramePr>
          <p:nvPr/>
        </p:nvGraphicFramePr>
        <p:xfrm>
          <a:off x="250825" y="1216025"/>
          <a:ext cx="82089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Document" r:id="rId5" imgW="5162718" imgH="380926" progId="Word.Document.8">
                  <p:embed/>
                </p:oleObj>
              </mc:Choice>
              <mc:Fallback>
                <p:oleObj name="Document" r:id="rId5" imgW="5162718" imgH="380926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216025"/>
                        <a:ext cx="82089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832435"/>
              </p:ext>
            </p:extLst>
          </p:nvPr>
        </p:nvGraphicFramePr>
        <p:xfrm>
          <a:off x="269875" y="255588"/>
          <a:ext cx="8274050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Document" r:id="rId3" imgW="7407918" imgH="4749973" progId="Word.Document.8">
                  <p:embed/>
                </p:oleObj>
              </mc:Choice>
              <mc:Fallback>
                <p:oleObj name="Document" r:id="rId3" imgW="7407918" imgH="474997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255588"/>
                        <a:ext cx="8274050" cy="530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512" y="26064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证明：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656006"/>
              </p:ext>
            </p:extLst>
          </p:nvPr>
        </p:nvGraphicFramePr>
        <p:xfrm>
          <a:off x="1331640" y="77480"/>
          <a:ext cx="6806143" cy="112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7" name="Equation" r:id="rId3" imgW="2997000" imgH="495000" progId="Equation.DSMT4">
                  <p:embed/>
                </p:oleObj>
              </mc:Choice>
              <mc:Fallback>
                <p:oleObj name="Equation" r:id="rId3" imgW="29970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77480"/>
                        <a:ext cx="6806143" cy="1124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865395"/>
              </p:ext>
            </p:extLst>
          </p:nvPr>
        </p:nvGraphicFramePr>
        <p:xfrm>
          <a:off x="792163" y="1628775"/>
          <a:ext cx="77025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8" name="Equation" r:id="rId5" imgW="3390840" imgH="380880" progId="Equation.DSMT4">
                  <p:embed/>
                </p:oleObj>
              </mc:Choice>
              <mc:Fallback>
                <p:oleObj name="Equation" r:id="rId5" imgW="3390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2163" y="1628775"/>
                        <a:ext cx="7702550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912798"/>
              </p:ext>
            </p:extLst>
          </p:nvPr>
        </p:nvGraphicFramePr>
        <p:xfrm>
          <a:off x="1030288" y="3068638"/>
          <a:ext cx="6134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9" name="Equation" r:id="rId7" imgW="2831760" imgH="330120" progId="Equation.DSMT4">
                  <p:embed/>
                </p:oleObj>
              </mc:Choice>
              <mc:Fallback>
                <p:oleObj name="Equation" r:id="rId7" imgW="2831760" imgH="330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3068638"/>
                        <a:ext cx="61341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81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08315"/>
              </p:ext>
            </p:extLst>
          </p:nvPr>
        </p:nvGraphicFramePr>
        <p:xfrm>
          <a:off x="1763688" y="4367188"/>
          <a:ext cx="38512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0" name="Equation" r:id="rId9" imgW="1777680" imgH="330120" progId="Equation.DSMT4">
                  <p:embed/>
                </p:oleObj>
              </mc:Choice>
              <mc:Fallback>
                <p:oleObj name="Equation" r:id="rId9" imgW="177768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367188"/>
                        <a:ext cx="38512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6390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640"/>
              </p:ext>
            </p:extLst>
          </p:nvPr>
        </p:nvGraphicFramePr>
        <p:xfrm>
          <a:off x="465138" y="479425"/>
          <a:ext cx="7764462" cy="470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Document" r:id="rId3" imgW="7835554" imgH="4754880" progId="Word.Document.8">
                  <p:embed/>
                </p:oleObj>
              </mc:Choice>
              <mc:Fallback>
                <p:oleObj name="Document" r:id="rId3" imgW="7835554" imgH="47548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79425"/>
                        <a:ext cx="7764462" cy="470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722353"/>
              </p:ext>
            </p:extLst>
          </p:nvPr>
        </p:nvGraphicFramePr>
        <p:xfrm>
          <a:off x="179388" y="1052513"/>
          <a:ext cx="77771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name="Equation" r:id="rId3" imgW="3377880" imgH="228600" progId="Equation.DSMT4">
                  <p:embed/>
                </p:oleObj>
              </mc:Choice>
              <mc:Fallback>
                <p:oleObj name="Equation" r:id="rId3" imgW="33778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52513"/>
                        <a:ext cx="77771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767590"/>
              </p:ext>
            </p:extLst>
          </p:nvPr>
        </p:nvGraphicFramePr>
        <p:xfrm>
          <a:off x="370726" y="1939925"/>
          <a:ext cx="7885113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Equation" r:id="rId5" imgW="3162240" imgH="279360" progId="Equation.DSMT4">
                  <p:embed/>
                </p:oleObj>
              </mc:Choice>
              <mc:Fallback>
                <p:oleObj name="Equation" r:id="rId5" imgW="316224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26" y="1939925"/>
                        <a:ext cx="7885113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00156"/>
              </p:ext>
            </p:extLst>
          </p:nvPr>
        </p:nvGraphicFramePr>
        <p:xfrm>
          <a:off x="342900" y="2962275"/>
          <a:ext cx="7450138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7" imgW="2705040" imgH="888840" progId="Equation.DSMT4">
                  <p:embed/>
                </p:oleObj>
              </mc:Choice>
              <mc:Fallback>
                <p:oleObj name="Equation" r:id="rId7" imgW="2705040" imgH="888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2962275"/>
                        <a:ext cx="7450138" cy="244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0" y="260350"/>
            <a:ext cx="118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证：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360853"/>
              </p:ext>
            </p:extLst>
          </p:nvPr>
        </p:nvGraphicFramePr>
        <p:xfrm>
          <a:off x="244475" y="765175"/>
          <a:ext cx="79025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2" name="Equation" r:id="rId3" imgW="3708360" imgH="228600" progId="Equation.DSMT4">
                  <p:embed/>
                </p:oleObj>
              </mc:Choice>
              <mc:Fallback>
                <p:oleObj name="Equation" r:id="rId3" imgW="37083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765175"/>
                        <a:ext cx="79025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226849"/>
              </p:ext>
            </p:extLst>
          </p:nvPr>
        </p:nvGraphicFramePr>
        <p:xfrm>
          <a:off x="260350" y="1371600"/>
          <a:ext cx="80152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3" name="Equation" r:id="rId5" imgW="3619440" imgH="279360" progId="Equation.DSMT4">
                  <p:embed/>
                </p:oleObj>
              </mc:Choice>
              <mc:Fallback>
                <p:oleObj name="Equation" r:id="rId5" imgW="361944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1371600"/>
                        <a:ext cx="80152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1549400" y="5013325"/>
          <a:ext cx="5257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4" name="Equation" r:id="rId7" imgW="2501900" imgH="228600" progId="Equation.DSMT4">
                  <p:embed/>
                </p:oleObj>
              </mc:Choice>
              <mc:Fallback>
                <p:oleObj name="Equation" r:id="rId7" imgW="25019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5013325"/>
                        <a:ext cx="52578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800272"/>
              </p:ext>
            </p:extLst>
          </p:nvPr>
        </p:nvGraphicFramePr>
        <p:xfrm>
          <a:off x="1536700" y="4076700"/>
          <a:ext cx="55514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5" name="Equation" r:id="rId9" imgW="2717640" imgH="253800" progId="Equation.DSMT4">
                  <p:embed/>
                </p:oleObj>
              </mc:Choice>
              <mc:Fallback>
                <p:oleObj name="Equation" r:id="rId9" imgW="271764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076700"/>
                        <a:ext cx="55514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952422"/>
              </p:ext>
            </p:extLst>
          </p:nvPr>
        </p:nvGraphicFramePr>
        <p:xfrm>
          <a:off x="1501775" y="3140075"/>
          <a:ext cx="52768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6" name="Equation" r:id="rId11" imgW="2565360" imgH="253800" progId="Equation.DSMT4">
                  <p:embed/>
                </p:oleObj>
              </mc:Choice>
              <mc:Fallback>
                <p:oleObj name="Equation" r:id="rId11" imgW="256536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140075"/>
                        <a:ext cx="52768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898970"/>
              </p:ext>
            </p:extLst>
          </p:nvPr>
        </p:nvGraphicFramePr>
        <p:xfrm>
          <a:off x="1503363" y="2276475"/>
          <a:ext cx="5203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" name="Equation" r:id="rId13" imgW="2476440" imgH="253800" progId="Equation.DSMT4">
                  <p:embed/>
                </p:oleObj>
              </mc:Choice>
              <mc:Fallback>
                <p:oleObj name="Equation" r:id="rId13" imgW="247644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276475"/>
                        <a:ext cx="5203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5003800" y="620713"/>
            <a:ext cx="3622675" cy="2808287"/>
            <a:chOff x="3152" y="391"/>
            <a:chExt cx="2282" cy="1769"/>
          </a:xfrm>
        </p:grpSpPr>
        <p:sp>
          <p:nvSpPr>
            <p:cNvPr id="4118" name="Freeform 16"/>
            <p:cNvSpPr>
              <a:spLocks/>
            </p:cNvSpPr>
            <p:nvPr/>
          </p:nvSpPr>
          <p:spPr bwMode="auto">
            <a:xfrm>
              <a:off x="3470" y="564"/>
              <a:ext cx="1674" cy="137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91" y="19991"/>
                  </a:lnTo>
                  <a:lnTo>
                    <a:pt x="0" y="1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 w="12700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Line 17"/>
            <p:cNvSpPr>
              <a:spLocks noChangeShapeType="1"/>
            </p:cNvSpPr>
            <p:nvPr/>
          </p:nvSpPr>
          <p:spPr bwMode="auto">
            <a:xfrm flipV="1">
              <a:off x="3152" y="1767"/>
              <a:ext cx="2282" cy="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Line 18"/>
            <p:cNvSpPr>
              <a:spLocks noChangeShapeType="1"/>
            </p:cNvSpPr>
            <p:nvPr/>
          </p:nvSpPr>
          <p:spPr bwMode="auto">
            <a:xfrm>
              <a:off x="3761" y="391"/>
              <a:ext cx="1" cy="17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573" name="Group 29"/>
          <p:cNvGrpSpPr>
            <a:grpSpLocks/>
          </p:cNvGrpSpPr>
          <p:nvPr/>
        </p:nvGrpSpPr>
        <p:grpSpPr bwMode="auto">
          <a:xfrm>
            <a:off x="5508625" y="803275"/>
            <a:ext cx="3132138" cy="2287588"/>
            <a:chOff x="3470" y="506"/>
            <a:chExt cx="1973" cy="1441"/>
          </a:xfrm>
        </p:grpSpPr>
        <p:sp>
          <p:nvSpPr>
            <p:cNvPr id="4114" name="Line 19"/>
            <p:cNvSpPr>
              <a:spLocks noChangeShapeType="1"/>
            </p:cNvSpPr>
            <p:nvPr/>
          </p:nvSpPr>
          <p:spPr bwMode="auto">
            <a:xfrm>
              <a:off x="3470" y="572"/>
              <a:ext cx="1673" cy="1375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15" name="Group 26"/>
            <p:cNvGrpSpPr>
              <a:grpSpLocks/>
            </p:cNvGrpSpPr>
            <p:nvPr/>
          </p:nvGrpSpPr>
          <p:grpSpPr bwMode="auto">
            <a:xfrm>
              <a:off x="3915" y="506"/>
              <a:ext cx="1528" cy="428"/>
              <a:chOff x="3915" y="506"/>
              <a:chExt cx="1528" cy="428"/>
            </a:xfrm>
          </p:grpSpPr>
          <p:sp>
            <p:nvSpPr>
              <p:cNvPr id="4116" name="Line 20"/>
              <p:cNvSpPr>
                <a:spLocks noChangeShapeType="1"/>
              </p:cNvSpPr>
              <p:nvPr/>
            </p:nvSpPr>
            <p:spPr bwMode="auto">
              <a:xfrm flipV="1">
                <a:off x="3915" y="736"/>
                <a:ext cx="418" cy="1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17" name="Object 22"/>
              <p:cNvGraphicFramePr>
                <a:graphicFrameLocks noChangeAspect="1"/>
              </p:cNvGraphicFramePr>
              <p:nvPr/>
            </p:nvGraphicFramePr>
            <p:xfrm>
              <a:off x="4361" y="506"/>
              <a:ext cx="1082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93" name="Equation" r:id="rId3" imgW="583693" imgH="177646" progId="Equation.DSMT4">
                      <p:embed/>
                    </p:oleObj>
                  </mc:Choice>
                  <mc:Fallback>
                    <p:oleObj name="Equation" r:id="rId3" imgW="583693" imgH="177646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1" y="506"/>
                            <a:ext cx="1082" cy="2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8571" name="Group 27"/>
          <p:cNvGrpSpPr>
            <a:grpSpLocks/>
          </p:cNvGrpSpPr>
          <p:nvPr/>
        </p:nvGrpSpPr>
        <p:grpSpPr bwMode="auto">
          <a:xfrm>
            <a:off x="6634163" y="1443038"/>
            <a:ext cx="2328862" cy="738187"/>
            <a:chOff x="4179" y="909"/>
            <a:chExt cx="1467" cy="465"/>
          </a:xfrm>
        </p:grpSpPr>
        <p:sp>
          <p:nvSpPr>
            <p:cNvPr id="4112" name="Line 21"/>
            <p:cNvSpPr>
              <a:spLocks noChangeShapeType="1"/>
            </p:cNvSpPr>
            <p:nvPr/>
          </p:nvSpPr>
          <p:spPr bwMode="auto">
            <a:xfrm flipV="1">
              <a:off x="4179" y="981"/>
              <a:ext cx="279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3" name="Object 24"/>
            <p:cNvGraphicFramePr>
              <a:graphicFrameLocks noChangeAspect="1"/>
            </p:cNvGraphicFramePr>
            <p:nvPr/>
          </p:nvGraphicFramePr>
          <p:xfrm>
            <a:off x="4541" y="909"/>
            <a:ext cx="110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4" name="Equation" r:id="rId5" imgW="596641" imgH="177723" progId="Equation.DSMT4">
                    <p:embed/>
                  </p:oleObj>
                </mc:Choice>
                <mc:Fallback>
                  <p:oleObj name="Equation" r:id="rId5" imgW="596641" imgH="177723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1" y="909"/>
                          <a:ext cx="110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2" name="Rectangle 33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10857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914880"/>
              </p:ext>
            </p:extLst>
          </p:nvPr>
        </p:nvGraphicFramePr>
        <p:xfrm>
          <a:off x="66432" y="371477"/>
          <a:ext cx="32416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" name="Equation" r:id="rId7" imgW="1320480" imgH="241200" progId="Equation.DSMT4">
                  <p:embed/>
                </p:oleObj>
              </mc:Choice>
              <mc:Fallback>
                <p:oleObj name="Equation" r:id="rId7" imgW="1320480" imgH="241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2" y="371477"/>
                        <a:ext cx="32416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35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10857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75823"/>
              </p:ext>
            </p:extLst>
          </p:nvPr>
        </p:nvGraphicFramePr>
        <p:xfrm>
          <a:off x="943363" y="1262858"/>
          <a:ext cx="31686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6" name="Equation" r:id="rId9" imgW="1218960" imgH="406080" progId="Equation.DSMT4">
                  <p:embed/>
                </p:oleObj>
              </mc:Choice>
              <mc:Fallback>
                <p:oleObj name="Equation" r:id="rId9" imgW="1218960" imgH="4060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363" y="1262858"/>
                        <a:ext cx="316865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37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10858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786514"/>
              </p:ext>
            </p:extLst>
          </p:nvPr>
        </p:nvGraphicFramePr>
        <p:xfrm>
          <a:off x="943363" y="2320133"/>
          <a:ext cx="3962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" name="Equation" r:id="rId11" imgW="1600200" imgH="381000" progId="Equation.DSMT4">
                  <p:embed/>
                </p:oleObj>
              </mc:Choice>
              <mc:Fallback>
                <p:oleObj name="Equation" r:id="rId11" imgW="1600200" imgH="3810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363" y="2320133"/>
                        <a:ext cx="3962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82" name="Object 38"/>
          <p:cNvGraphicFramePr>
            <a:graphicFrameLocks/>
          </p:cNvGraphicFramePr>
          <p:nvPr/>
        </p:nvGraphicFramePr>
        <p:xfrm>
          <a:off x="684213" y="3573463"/>
          <a:ext cx="355758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" name="文档" r:id="rId13" imgW="2268406" imgH="487641" progId="Word.Document.8">
                  <p:embed/>
                </p:oleObj>
              </mc:Choice>
              <mc:Fallback>
                <p:oleObj name="文档" r:id="rId13" imgW="2268406" imgH="487641" progId="Word.Document.8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73463"/>
                        <a:ext cx="3557587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83" name="Object 39"/>
          <p:cNvGraphicFramePr>
            <a:graphicFrameLocks/>
          </p:cNvGraphicFramePr>
          <p:nvPr/>
        </p:nvGraphicFramePr>
        <p:xfrm>
          <a:off x="755650" y="5013325"/>
          <a:ext cx="53244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9" name="文档" r:id="rId15" imgW="3158550" imgH="684282" progId="Word.Document.8">
                  <p:embed/>
                </p:oleObj>
              </mc:Choice>
              <mc:Fallback>
                <p:oleObj name="文档" r:id="rId15" imgW="3158550" imgH="684282" progId="Word.Document.8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13325"/>
                        <a:ext cx="53244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Rectangle 41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108584" name="Object 40"/>
          <p:cNvGraphicFramePr>
            <a:graphicFrameLocks noChangeAspect="1"/>
          </p:cNvGraphicFramePr>
          <p:nvPr/>
        </p:nvGraphicFramePr>
        <p:xfrm>
          <a:off x="684213" y="4221163"/>
          <a:ext cx="38877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0" name="Equation" r:id="rId17" imgW="1612900" imgH="330200" progId="Equation.DSMT4">
                  <p:embed/>
                </p:oleObj>
              </mc:Choice>
              <mc:Fallback>
                <p:oleObj name="Equation" r:id="rId17" imgW="1612900" imgH="330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21163"/>
                        <a:ext cx="388778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869772"/>
              </p:ext>
            </p:extLst>
          </p:nvPr>
        </p:nvGraphicFramePr>
        <p:xfrm>
          <a:off x="539750" y="765175"/>
          <a:ext cx="78755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0" name="Equation" r:id="rId3" imgW="3695400" imgH="228600" progId="Equation.DSMT4">
                  <p:embed/>
                </p:oleObj>
              </mc:Choice>
              <mc:Fallback>
                <p:oleObj name="Equation" r:id="rId3" imgW="36954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65175"/>
                        <a:ext cx="787558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030196"/>
              </p:ext>
            </p:extLst>
          </p:nvPr>
        </p:nvGraphicFramePr>
        <p:xfrm>
          <a:off x="598488" y="1731963"/>
          <a:ext cx="6608762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1" name="Equation" r:id="rId5" imgW="2984400" imgH="520560" progId="Equation.DSMT4">
                  <p:embed/>
                </p:oleObj>
              </mc:Choice>
              <mc:Fallback>
                <p:oleObj name="Equation" r:id="rId5" imgW="2984400" imgH="520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731963"/>
                        <a:ext cx="6608762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1763713" y="4005263"/>
          <a:ext cx="52578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2" name="Equation" r:id="rId7" imgW="2501900" imgH="228600" progId="Equation.DSMT4">
                  <p:embed/>
                </p:oleObj>
              </mc:Choice>
              <mc:Fallback>
                <p:oleObj name="Equation" r:id="rId7" imgW="2501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005263"/>
                        <a:ext cx="52578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505492"/>
              </p:ext>
            </p:extLst>
          </p:nvPr>
        </p:nvGraphicFramePr>
        <p:xfrm>
          <a:off x="1763713" y="3068638"/>
          <a:ext cx="47212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" name="Equation" r:id="rId9" imgW="2311200" imgH="228600" progId="Equation.DSMT4">
                  <p:embed/>
                </p:oleObj>
              </mc:Choice>
              <mc:Fallback>
                <p:oleObj name="Equation" r:id="rId9" imgW="23112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068638"/>
                        <a:ext cx="47212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543917"/>
              </p:ext>
            </p:extLst>
          </p:nvPr>
        </p:nvGraphicFramePr>
        <p:xfrm>
          <a:off x="688975" y="900113"/>
          <a:ext cx="7689850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9" name="Document" r:id="rId3" imgW="7307115" imgH="1975104" progId="Word.Document.8">
                  <p:embed/>
                </p:oleObj>
              </mc:Choice>
              <mc:Fallback>
                <p:oleObj name="Document" r:id="rId3" imgW="7307115" imgH="197510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900113"/>
                        <a:ext cx="7689850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43934"/>
              </p:ext>
            </p:extLst>
          </p:nvPr>
        </p:nvGraphicFramePr>
        <p:xfrm>
          <a:off x="790575" y="4197350"/>
          <a:ext cx="29829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Equation" r:id="rId5" imgW="1536480" imgH="279360" progId="Equation.DSMT4">
                  <p:embed/>
                </p:oleObj>
              </mc:Choice>
              <mc:Fallback>
                <p:oleObj name="Equation" r:id="rId5" imgW="153648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4197350"/>
                        <a:ext cx="29829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179027"/>
              </p:ext>
            </p:extLst>
          </p:nvPr>
        </p:nvGraphicFramePr>
        <p:xfrm>
          <a:off x="3967163" y="4121150"/>
          <a:ext cx="40909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1" name="Equation" r:id="rId7" imgW="1777680" imgH="279360" progId="Equation.DSMT4">
                  <p:embed/>
                </p:oleObj>
              </mc:Choice>
              <mc:Fallback>
                <p:oleObj name="Equation" r:id="rId7" imgW="177768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4121150"/>
                        <a:ext cx="4090987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10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466891"/>
              </p:ext>
            </p:extLst>
          </p:nvPr>
        </p:nvGraphicFramePr>
        <p:xfrm>
          <a:off x="3521075" y="3113088"/>
          <a:ext cx="36163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2" name="Equation" r:id="rId9" imgW="1574640" imgH="279360" progId="Equation.DSMT4">
                  <p:embed/>
                </p:oleObj>
              </mc:Choice>
              <mc:Fallback>
                <p:oleObj name="Equation" r:id="rId9" imgW="157464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3113088"/>
                        <a:ext cx="36163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76653"/>
              </p:ext>
            </p:extLst>
          </p:nvPr>
        </p:nvGraphicFramePr>
        <p:xfrm>
          <a:off x="788988" y="3260725"/>
          <a:ext cx="22367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3" name="Equation" r:id="rId11" imgW="1130040" imgH="279360" progId="Equation.DSMT4">
                  <p:embed/>
                </p:oleObj>
              </mc:Choice>
              <mc:Fallback>
                <p:oleObj name="Equation" r:id="rId11" imgW="1130040" imgH="2793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3260725"/>
                        <a:ext cx="22367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00050" y="400050"/>
          <a:ext cx="814228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文档" r:id="rId3" imgW="6897751" imgH="1389834" progId="Word.Document.8">
                  <p:embed/>
                </p:oleObj>
              </mc:Choice>
              <mc:Fallback>
                <p:oleObj name="文档" r:id="rId3" imgW="6897751" imgH="138983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00050"/>
                        <a:ext cx="8142288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1187450" y="1844675"/>
          <a:ext cx="74517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文档" r:id="rId5" imgW="6268682" imgH="731984" progId="Word.Document.8">
                  <p:embed/>
                </p:oleObj>
              </mc:Choice>
              <mc:Fallback>
                <p:oleObj name="文档" r:id="rId5" imgW="6268682" imgH="7319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44675"/>
                        <a:ext cx="745172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250825" y="1916113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解：</a:t>
            </a:r>
          </a:p>
        </p:txBody>
      </p:sp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1116013" y="2636838"/>
          <a:ext cx="518477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Equation" r:id="rId7" imgW="2044700" imgH="469900" progId="Equation.DSMT4">
                  <p:embed/>
                </p:oleObj>
              </mc:Choice>
              <mc:Fallback>
                <p:oleObj name="Equation" r:id="rId7" imgW="20447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838"/>
                        <a:ext cx="518477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1692275" y="4149725"/>
          <a:ext cx="40322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Equation" r:id="rId9" imgW="1511300" imgH="469900" progId="Equation.DSMT4">
                  <p:embed/>
                </p:oleObj>
              </mc:Choice>
              <mc:Fallback>
                <p:oleObj name="Equation" r:id="rId9" imgW="15113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149725"/>
                        <a:ext cx="403225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468313" y="2852738"/>
          <a:ext cx="48244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5" name="Equation" r:id="rId3" imgW="2184400" imgH="203200" progId="Equation.DSMT4">
                  <p:embed/>
                </p:oleObj>
              </mc:Choice>
              <mc:Fallback>
                <p:oleObj name="Equation" r:id="rId3" imgW="21844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52738"/>
                        <a:ext cx="482441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260350" y="3357563"/>
          <a:ext cx="8863013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6" name="Equation" r:id="rId5" imgW="3937000" imgH="698500" progId="Equation.DSMT4">
                  <p:embed/>
                </p:oleObj>
              </mc:Choice>
              <mc:Fallback>
                <p:oleObj name="Equation" r:id="rId5" imgW="3937000" imgH="698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3357563"/>
                        <a:ext cx="8863013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7"/>
          <p:cNvGraphicFramePr>
            <a:graphicFrameLocks noChangeAspect="1"/>
          </p:cNvGraphicFramePr>
          <p:nvPr/>
        </p:nvGraphicFramePr>
        <p:xfrm>
          <a:off x="323850" y="260350"/>
          <a:ext cx="648017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7" name="Equation" r:id="rId7" imgW="2641600" imgH="469900" progId="Equation.DSMT4">
                  <p:embed/>
                </p:oleObj>
              </mc:Choice>
              <mc:Fallback>
                <p:oleObj name="Equation" r:id="rId7" imgW="26416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0350"/>
                        <a:ext cx="6480175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395288" y="4797425"/>
          <a:ext cx="43926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8" name="Equation" r:id="rId9" imgW="1930400" imgH="228600" progId="Equation.DSMT4">
                  <p:embed/>
                </p:oleObj>
              </mc:Choice>
              <mc:Fallback>
                <p:oleObj name="Equation" r:id="rId9" imgW="1930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97425"/>
                        <a:ext cx="43926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468313" y="1412875"/>
          <a:ext cx="381635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9" name="Equation" r:id="rId11" imgW="1536700" imgH="469900" progId="Equation.DSMT4">
                  <p:embed/>
                </p:oleObj>
              </mc:Choice>
              <mc:Fallback>
                <p:oleObj name="Equation" r:id="rId11" imgW="15367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12875"/>
                        <a:ext cx="381635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614656"/>
              </p:ext>
            </p:extLst>
          </p:nvPr>
        </p:nvGraphicFramePr>
        <p:xfrm>
          <a:off x="749300" y="269875"/>
          <a:ext cx="8229600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4" name="Document" r:id="rId3" imgW="7700114" imgH="2777992" progId="Word.Document.8">
                  <p:embed/>
                </p:oleObj>
              </mc:Choice>
              <mc:Fallback>
                <p:oleObj name="Document" r:id="rId3" imgW="7700114" imgH="277799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69875"/>
                        <a:ext cx="8229600" cy="296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5" name="Group 31"/>
          <p:cNvGrpSpPr>
            <a:grpSpLocks/>
          </p:cNvGrpSpPr>
          <p:nvPr/>
        </p:nvGrpSpPr>
        <p:grpSpPr bwMode="auto">
          <a:xfrm>
            <a:off x="1187450" y="3860800"/>
            <a:ext cx="6481763" cy="1944688"/>
            <a:chOff x="975" y="2432"/>
            <a:chExt cx="4083" cy="1225"/>
          </a:xfrm>
        </p:grpSpPr>
        <p:sp>
          <p:nvSpPr>
            <p:cNvPr id="23556" name="Line 6"/>
            <p:cNvSpPr>
              <a:spLocks noChangeShapeType="1"/>
            </p:cNvSpPr>
            <p:nvPr/>
          </p:nvSpPr>
          <p:spPr bwMode="auto">
            <a:xfrm>
              <a:off x="975" y="3067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" name="Line 7"/>
            <p:cNvSpPr>
              <a:spLocks noChangeShapeType="1"/>
            </p:cNvSpPr>
            <p:nvPr/>
          </p:nvSpPr>
          <p:spPr bwMode="auto">
            <a:xfrm>
              <a:off x="1429" y="2568"/>
              <a:ext cx="0" cy="9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" name="Line 8"/>
            <p:cNvSpPr>
              <a:spLocks noChangeShapeType="1"/>
            </p:cNvSpPr>
            <p:nvPr/>
          </p:nvSpPr>
          <p:spPr bwMode="auto">
            <a:xfrm>
              <a:off x="1429" y="2568"/>
              <a:ext cx="4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" name="Line 9"/>
            <p:cNvSpPr>
              <a:spLocks noChangeShapeType="1"/>
            </p:cNvSpPr>
            <p:nvPr/>
          </p:nvSpPr>
          <p:spPr bwMode="auto">
            <a:xfrm>
              <a:off x="1429" y="3566"/>
              <a:ext cx="4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" name="Rectangle 10"/>
            <p:cNvSpPr>
              <a:spLocks noChangeArrowheads="1"/>
            </p:cNvSpPr>
            <p:nvPr/>
          </p:nvSpPr>
          <p:spPr bwMode="auto">
            <a:xfrm>
              <a:off x="1882" y="2432"/>
              <a:ext cx="454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561" name="Rectangle 11"/>
            <p:cNvSpPr>
              <a:spLocks noChangeArrowheads="1"/>
            </p:cNvSpPr>
            <p:nvPr/>
          </p:nvSpPr>
          <p:spPr bwMode="auto">
            <a:xfrm>
              <a:off x="1882" y="3385"/>
              <a:ext cx="454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562" name="Line 12"/>
            <p:cNvSpPr>
              <a:spLocks noChangeShapeType="1"/>
            </p:cNvSpPr>
            <p:nvPr/>
          </p:nvSpPr>
          <p:spPr bwMode="auto">
            <a:xfrm>
              <a:off x="2336" y="2568"/>
              <a:ext cx="4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Rectangle 13"/>
            <p:cNvSpPr>
              <a:spLocks noChangeArrowheads="1"/>
            </p:cNvSpPr>
            <p:nvPr/>
          </p:nvSpPr>
          <p:spPr bwMode="auto">
            <a:xfrm>
              <a:off x="2789" y="2432"/>
              <a:ext cx="454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564" name="Line 14"/>
            <p:cNvSpPr>
              <a:spLocks noChangeShapeType="1"/>
            </p:cNvSpPr>
            <p:nvPr/>
          </p:nvSpPr>
          <p:spPr bwMode="auto">
            <a:xfrm>
              <a:off x="2336" y="3521"/>
              <a:ext cx="4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Rectangle 15"/>
            <p:cNvSpPr>
              <a:spLocks noChangeArrowheads="1"/>
            </p:cNvSpPr>
            <p:nvPr/>
          </p:nvSpPr>
          <p:spPr bwMode="auto">
            <a:xfrm>
              <a:off x="2789" y="3385"/>
              <a:ext cx="454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566" name="Line 16"/>
            <p:cNvSpPr>
              <a:spLocks noChangeShapeType="1"/>
            </p:cNvSpPr>
            <p:nvPr/>
          </p:nvSpPr>
          <p:spPr bwMode="auto">
            <a:xfrm>
              <a:off x="3243" y="2568"/>
              <a:ext cx="4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Rectangle 17"/>
            <p:cNvSpPr>
              <a:spLocks noChangeArrowheads="1"/>
            </p:cNvSpPr>
            <p:nvPr/>
          </p:nvSpPr>
          <p:spPr bwMode="auto">
            <a:xfrm>
              <a:off x="3696" y="2432"/>
              <a:ext cx="454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568" name="Line 18"/>
            <p:cNvSpPr>
              <a:spLocks noChangeShapeType="1"/>
            </p:cNvSpPr>
            <p:nvPr/>
          </p:nvSpPr>
          <p:spPr bwMode="auto">
            <a:xfrm>
              <a:off x="3243" y="3521"/>
              <a:ext cx="4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Rectangle 19"/>
            <p:cNvSpPr>
              <a:spLocks noChangeArrowheads="1"/>
            </p:cNvSpPr>
            <p:nvPr/>
          </p:nvSpPr>
          <p:spPr bwMode="auto">
            <a:xfrm>
              <a:off x="3696" y="3385"/>
              <a:ext cx="454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570" name="Line 20"/>
            <p:cNvSpPr>
              <a:spLocks noChangeShapeType="1"/>
            </p:cNvSpPr>
            <p:nvPr/>
          </p:nvSpPr>
          <p:spPr bwMode="auto">
            <a:xfrm>
              <a:off x="4150" y="2568"/>
              <a:ext cx="4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21"/>
            <p:cNvSpPr>
              <a:spLocks noChangeShapeType="1"/>
            </p:cNvSpPr>
            <p:nvPr/>
          </p:nvSpPr>
          <p:spPr bwMode="auto">
            <a:xfrm>
              <a:off x="4150" y="3521"/>
              <a:ext cx="4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>
              <a:off x="4604" y="2568"/>
              <a:ext cx="0" cy="9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24"/>
            <p:cNvSpPr>
              <a:spLocks noChangeShapeType="1"/>
            </p:cNvSpPr>
            <p:nvPr/>
          </p:nvSpPr>
          <p:spPr bwMode="auto">
            <a:xfrm>
              <a:off x="4604" y="3067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74" name="Object 25"/>
            <p:cNvGraphicFramePr>
              <a:graphicFrameLocks noChangeAspect="1"/>
            </p:cNvGraphicFramePr>
            <p:nvPr/>
          </p:nvGraphicFramePr>
          <p:xfrm>
            <a:off x="2880" y="243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5" name="Equation" r:id="rId5" imgW="228600" imgH="228600" progId="Equation.DSMT4">
                    <p:embed/>
                  </p:oleObj>
                </mc:Choice>
                <mc:Fallback>
                  <p:oleObj name="Equation" r:id="rId5" imgW="228600" imgH="2286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43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26"/>
            <p:cNvGraphicFramePr>
              <a:graphicFrameLocks noChangeAspect="1"/>
            </p:cNvGraphicFramePr>
            <p:nvPr/>
          </p:nvGraphicFramePr>
          <p:xfrm>
            <a:off x="1973" y="2432"/>
            <a:ext cx="2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6" name="Equation" r:id="rId7" imgW="215806" imgH="228501" progId="Equation.DSMT4">
                    <p:embed/>
                  </p:oleObj>
                </mc:Choice>
                <mc:Fallback>
                  <p:oleObj name="Equation" r:id="rId7" imgW="215806" imgH="228501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432"/>
                          <a:ext cx="25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6" name="Object 27"/>
            <p:cNvGraphicFramePr>
              <a:graphicFrameLocks noChangeAspect="1"/>
            </p:cNvGraphicFramePr>
            <p:nvPr/>
          </p:nvGraphicFramePr>
          <p:xfrm>
            <a:off x="3780" y="243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7" name="Equation" r:id="rId9" imgW="228600" imgH="228600" progId="Equation.DSMT4">
                    <p:embed/>
                  </p:oleObj>
                </mc:Choice>
                <mc:Fallback>
                  <p:oleObj name="Equation" r:id="rId9" imgW="22860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243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7" name="Object 28"/>
            <p:cNvGraphicFramePr>
              <a:graphicFrameLocks noChangeAspect="1"/>
            </p:cNvGraphicFramePr>
            <p:nvPr/>
          </p:nvGraphicFramePr>
          <p:xfrm>
            <a:off x="1966" y="3385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8" name="Equation" r:id="rId11" imgW="228600" imgH="228600" progId="Equation.DSMT4">
                    <p:embed/>
                  </p:oleObj>
                </mc:Choice>
                <mc:Fallback>
                  <p:oleObj name="Equation" r:id="rId11" imgW="228600" imgH="228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6" y="3385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29"/>
            <p:cNvGraphicFramePr>
              <a:graphicFrameLocks noChangeAspect="1"/>
            </p:cNvGraphicFramePr>
            <p:nvPr/>
          </p:nvGraphicFramePr>
          <p:xfrm>
            <a:off x="2872" y="3385"/>
            <a:ext cx="2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9" name="Equation" r:id="rId13" imgW="228600" imgH="228600" progId="Equation.DSMT4">
                    <p:embed/>
                  </p:oleObj>
                </mc:Choice>
                <mc:Fallback>
                  <p:oleObj name="Equation" r:id="rId13" imgW="228600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3385"/>
                          <a:ext cx="27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9" name="Object 30"/>
            <p:cNvGraphicFramePr>
              <a:graphicFrameLocks noChangeAspect="1"/>
            </p:cNvGraphicFramePr>
            <p:nvPr/>
          </p:nvGraphicFramePr>
          <p:xfrm>
            <a:off x="3780" y="3385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0" name="Equation" r:id="rId15" imgW="228600" imgH="228600" progId="Equation.DSMT4">
                    <p:embed/>
                  </p:oleObj>
                </mc:Choice>
                <mc:Fallback>
                  <p:oleObj name="Equation" r:id="rId15" imgW="228600" imgH="228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3385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116013" y="188913"/>
          <a:ext cx="6840537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7" name="Equation" r:id="rId3" imgW="2768600" imgH="482600" progId="Equation.DSMT4">
                  <p:embed/>
                </p:oleObj>
              </mc:Choice>
              <mc:Fallback>
                <p:oleObj name="Equation" r:id="rId3" imgW="27686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8913"/>
                        <a:ext cx="6840537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971550" y="1341438"/>
          <a:ext cx="777557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8" name="文档" r:id="rId5" imgW="6994246" imgH="1114654" progId="Word.Document.8">
                  <p:embed/>
                </p:oleObj>
              </mc:Choice>
              <mc:Fallback>
                <p:oleObj name="文档" r:id="rId5" imgW="6994246" imgH="111465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7775575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1116013" y="2060575"/>
          <a:ext cx="7272337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9" name="Equation" r:id="rId7" imgW="3060700" imgH="482600" progId="Equation.DSMT4">
                  <p:embed/>
                </p:oleObj>
              </mc:Choice>
              <mc:Fallback>
                <p:oleObj name="Equation" r:id="rId7" imgW="30607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575"/>
                        <a:ext cx="7272337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971550" y="3068638"/>
          <a:ext cx="28797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0" name="Equation" r:id="rId9" imgW="1193800" imgH="228600" progId="Equation.DSMT4">
                  <p:embed/>
                </p:oleObj>
              </mc:Choice>
              <mc:Fallback>
                <p:oleObj name="Equation" r:id="rId9" imgW="11938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287972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827088" y="3429000"/>
          <a:ext cx="72009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" name="Equation" r:id="rId11" imgW="3213100" imgH="482600" progId="Equation.DSMT4">
                  <p:embed/>
                </p:oleObj>
              </mc:Choice>
              <mc:Fallback>
                <p:oleObj name="Equation" r:id="rId11" imgW="32131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429000"/>
                        <a:ext cx="72009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900113" y="4581525"/>
          <a:ext cx="53276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" name="Equation" r:id="rId13" imgW="2260600" imgH="723900" progId="Equation.DSMT4">
                  <p:embed/>
                </p:oleObj>
              </mc:Choice>
              <mc:Fallback>
                <p:oleObj name="Equation" r:id="rId13" imgW="2260600" imgH="723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5327650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179388" y="549275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解：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4" name="Object 4"/>
          <p:cNvGraphicFramePr>
            <a:graphicFrameLocks/>
          </p:cNvGraphicFramePr>
          <p:nvPr/>
        </p:nvGraphicFramePr>
        <p:xfrm>
          <a:off x="827088" y="3933825"/>
          <a:ext cx="60436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8" name="文档" r:id="rId3" imgW="3791186" imgH="480078" progId="Word.Document.8">
                  <p:embed/>
                </p:oleObj>
              </mc:Choice>
              <mc:Fallback>
                <p:oleObj name="文档" r:id="rId3" imgW="3791186" imgH="480078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33825"/>
                        <a:ext cx="6043612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611188" y="692150"/>
          <a:ext cx="77041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9" name="Equation" r:id="rId5" imgW="2908300" imgH="203200" progId="Equation.DSMT4">
                  <p:embed/>
                </p:oleObj>
              </mc:Choice>
              <mc:Fallback>
                <p:oleObj name="Equation" r:id="rId5" imgW="29083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92150"/>
                        <a:ext cx="77041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4" name="Group 33"/>
          <p:cNvGrpSpPr>
            <a:grpSpLocks/>
          </p:cNvGrpSpPr>
          <p:nvPr/>
        </p:nvGrpSpPr>
        <p:grpSpPr bwMode="auto">
          <a:xfrm>
            <a:off x="900113" y="1700213"/>
            <a:ext cx="6985000" cy="1728787"/>
            <a:chOff x="521" y="436"/>
            <a:chExt cx="4038" cy="816"/>
          </a:xfrm>
        </p:grpSpPr>
        <p:sp>
          <p:nvSpPr>
            <p:cNvPr id="25605" name="Line 6"/>
            <p:cNvSpPr>
              <a:spLocks noChangeShapeType="1"/>
            </p:cNvSpPr>
            <p:nvPr/>
          </p:nvSpPr>
          <p:spPr bwMode="auto">
            <a:xfrm>
              <a:off x="521" y="799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6" name="Line 7"/>
            <p:cNvSpPr>
              <a:spLocks noChangeShapeType="1"/>
            </p:cNvSpPr>
            <p:nvPr/>
          </p:nvSpPr>
          <p:spPr bwMode="auto">
            <a:xfrm>
              <a:off x="975" y="527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7" name="Line 8"/>
            <p:cNvSpPr>
              <a:spLocks noChangeShapeType="1"/>
            </p:cNvSpPr>
            <p:nvPr/>
          </p:nvSpPr>
          <p:spPr bwMode="auto">
            <a:xfrm>
              <a:off x="4105" y="527"/>
              <a:ext cx="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8" name="Line 9"/>
            <p:cNvSpPr>
              <a:spLocks noChangeShapeType="1"/>
            </p:cNvSpPr>
            <p:nvPr/>
          </p:nvSpPr>
          <p:spPr bwMode="auto">
            <a:xfrm>
              <a:off x="4105" y="754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09" name="Group 10"/>
            <p:cNvGrpSpPr>
              <a:grpSpLocks/>
            </p:cNvGrpSpPr>
            <p:nvPr/>
          </p:nvGrpSpPr>
          <p:grpSpPr bwMode="auto">
            <a:xfrm>
              <a:off x="975" y="436"/>
              <a:ext cx="3129" cy="226"/>
              <a:chOff x="930" y="300"/>
              <a:chExt cx="3174" cy="272"/>
            </a:xfrm>
          </p:grpSpPr>
          <p:sp>
            <p:nvSpPr>
              <p:cNvPr id="25622" name="Line 11"/>
              <p:cNvSpPr>
                <a:spLocks noChangeShapeType="1"/>
              </p:cNvSpPr>
              <p:nvPr/>
            </p:nvSpPr>
            <p:spPr bwMode="auto">
              <a:xfrm>
                <a:off x="930" y="436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3" name="Rectangle 12"/>
              <p:cNvSpPr>
                <a:spLocks noChangeArrowheads="1"/>
              </p:cNvSpPr>
              <p:nvPr/>
            </p:nvSpPr>
            <p:spPr bwMode="auto">
              <a:xfrm>
                <a:off x="1383" y="300"/>
                <a:ext cx="454" cy="2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24" name="Line 13"/>
              <p:cNvSpPr>
                <a:spLocks noChangeShapeType="1"/>
              </p:cNvSpPr>
              <p:nvPr/>
            </p:nvSpPr>
            <p:spPr bwMode="auto">
              <a:xfrm>
                <a:off x="1837" y="436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5" name="Rectangle 14"/>
              <p:cNvSpPr>
                <a:spLocks noChangeArrowheads="1"/>
              </p:cNvSpPr>
              <p:nvPr/>
            </p:nvSpPr>
            <p:spPr bwMode="auto">
              <a:xfrm>
                <a:off x="2290" y="300"/>
                <a:ext cx="454" cy="2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26" name="Line 15"/>
              <p:cNvSpPr>
                <a:spLocks noChangeShapeType="1"/>
              </p:cNvSpPr>
              <p:nvPr/>
            </p:nvSpPr>
            <p:spPr bwMode="auto">
              <a:xfrm>
                <a:off x="2744" y="436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7" name="Rectangle 16"/>
              <p:cNvSpPr>
                <a:spLocks noChangeArrowheads="1"/>
              </p:cNvSpPr>
              <p:nvPr/>
            </p:nvSpPr>
            <p:spPr bwMode="auto">
              <a:xfrm>
                <a:off x="3197" y="300"/>
                <a:ext cx="454" cy="2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28" name="Line 17"/>
              <p:cNvSpPr>
                <a:spLocks noChangeShapeType="1"/>
              </p:cNvSpPr>
              <p:nvPr/>
            </p:nvSpPr>
            <p:spPr bwMode="auto">
              <a:xfrm>
                <a:off x="3651" y="436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5629" name="Object 18"/>
              <p:cNvGraphicFramePr>
                <a:graphicFrameLocks noChangeAspect="1"/>
              </p:cNvGraphicFramePr>
              <p:nvPr/>
            </p:nvGraphicFramePr>
            <p:xfrm>
              <a:off x="2381" y="300"/>
              <a:ext cx="2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90" name="Equation" r:id="rId7" imgW="228600" imgH="228600" progId="Equation.DSMT4">
                      <p:embed/>
                    </p:oleObj>
                  </mc:Choice>
                  <mc:Fallback>
                    <p:oleObj name="Equation" r:id="rId7" imgW="228600" imgH="22860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1" y="300"/>
                            <a:ext cx="27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0" name="Object 19"/>
              <p:cNvGraphicFramePr>
                <a:graphicFrameLocks noChangeAspect="1"/>
              </p:cNvGraphicFramePr>
              <p:nvPr/>
            </p:nvGraphicFramePr>
            <p:xfrm>
              <a:off x="1474" y="300"/>
              <a:ext cx="257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91" name="Equation" r:id="rId9" imgW="215806" imgH="228501" progId="Equation.DSMT4">
                      <p:embed/>
                    </p:oleObj>
                  </mc:Choice>
                  <mc:Fallback>
                    <p:oleObj name="Equation" r:id="rId9" imgW="215806" imgH="228501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4" y="300"/>
                            <a:ext cx="257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1" name="Object 20"/>
              <p:cNvGraphicFramePr>
                <a:graphicFrameLocks noChangeAspect="1"/>
              </p:cNvGraphicFramePr>
              <p:nvPr/>
            </p:nvGraphicFramePr>
            <p:xfrm>
              <a:off x="3281" y="300"/>
              <a:ext cx="2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92" name="Equation" r:id="rId11" imgW="228600" imgH="228600" progId="Equation.DSMT4">
                      <p:embed/>
                    </p:oleObj>
                  </mc:Choice>
                  <mc:Fallback>
                    <p:oleObj name="Equation" r:id="rId11" imgW="228600" imgH="22860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1" y="300"/>
                            <a:ext cx="27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10" name="Group 21"/>
            <p:cNvGrpSpPr>
              <a:grpSpLocks/>
            </p:cNvGrpSpPr>
            <p:nvPr/>
          </p:nvGrpSpPr>
          <p:grpSpPr bwMode="auto">
            <a:xfrm>
              <a:off x="930" y="935"/>
              <a:ext cx="3174" cy="317"/>
              <a:chOff x="930" y="981"/>
              <a:chExt cx="3174" cy="317"/>
            </a:xfrm>
          </p:grpSpPr>
          <p:graphicFrame>
            <p:nvGraphicFramePr>
              <p:cNvPr id="25611" name="Object 22"/>
              <p:cNvGraphicFramePr>
                <a:graphicFrameLocks noChangeAspect="1"/>
              </p:cNvGraphicFramePr>
              <p:nvPr/>
            </p:nvGraphicFramePr>
            <p:xfrm>
              <a:off x="2381" y="1026"/>
              <a:ext cx="273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93" name="Equation" r:id="rId13" imgW="228600" imgH="228600" progId="Equation.DSMT4">
                      <p:embed/>
                    </p:oleObj>
                  </mc:Choice>
                  <mc:Fallback>
                    <p:oleObj name="Equation" r:id="rId13" imgW="228600" imgH="22860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1" y="1026"/>
                            <a:ext cx="273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5612" name="Group 23"/>
              <p:cNvGrpSpPr>
                <a:grpSpLocks/>
              </p:cNvGrpSpPr>
              <p:nvPr/>
            </p:nvGrpSpPr>
            <p:grpSpPr bwMode="auto">
              <a:xfrm>
                <a:off x="930" y="981"/>
                <a:ext cx="3174" cy="272"/>
                <a:chOff x="930" y="1253"/>
                <a:chExt cx="3174" cy="272"/>
              </a:xfrm>
            </p:grpSpPr>
            <p:sp>
              <p:nvSpPr>
                <p:cNvPr id="25613" name="Line 24"/>
                <p:cNvSpPr>
                  <a:spLocks noChangeShapeType="1"/>
                </p:cNvSpPr>
                <p:nvPr/>
              </p:nvSpPr>
              <p:spPr bwMode="auto">
                <a:xfrm>
                  <a:off x="930" y="1434"/>
                  <a:ext cx="45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4" name="Rectangle 25"/>
                <p:cNvSpPr>
                  <a:spLocks noChangeArrowheads="1"/>
                </p:cNvSpPr>
                <p:nvPr/>
              </p:nvSpPr>
              <p:spPr bwMode="auto">
                <a:xfrm>
                  <a:off x="1383" y="1253"/>
                  <a:ext cx="454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5615" name="Line 26"/>
                <p:cNvSpPr>
                  <a:spLocks noChangeShapeType="1"/>
                </p:cNvSpPr>
                <p:nvPr/>
              </p:nvSpPr>
              <p:spPr bwMode="auto">
                <a:xfrm>
                  <a:off x="1837" y="1389"/>
                  <a:ext cx="45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6" name="Rectangle 27"/>
                <p:cNvSpPr>
                  <a:spLocks noChangeArrowheads="1"/>
                </p:cNvSpPr>
                <p:nvPr/>
              </p:nvSpPr>
              <p:spPr bwMode="auto">
                <a:xfrm>
                  <a:off x="2290" y="1253"/>
                  <a:ext cx="454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5617" name="Line 28"/>
                <p:cNvSpPr>
                  <a:spLocks noChangeShapeType="1"/>
                </p:cNvSpPr>
                <p:nvPr/>
              </p:nvSpPr>
              <p:spPr bwMode="auto">
                <a:xfrm>
                  <a:off x="2744" y="1389"/>
                  <a:ext cx="45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8" name="Rectangle 29"/>
                <p:cNvSpPr>
                  <a:spLocks noChangeArrowheads="1"/>
                </p:cNvSpPr>
                <p:nvPr/>
              </p:nvSpPr>
              <p:spPr bwMode="auto">
                <a:xfrm>
                  <a:off x="3197" y="1253"/>
                  <a:ext cx="454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5619" name="Line 30"/>
                <p:cNvSpPr>
                  <a:spLocks noChangeShapeType="1"/>
                </p:cNvSpPr>
                <p:nvPr/>
              </p:nvSpPr>
              <p:spPr bwMode="auto">
                <a:xfrm>
                  <a:off x="3651" y="1389"/>
                  <a:ext cx="45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5620" name="Object 31"/>
                <p:cNvGraphicFramePr>
                  <a:graphicFrameLocks noChangeAspect="1"/>
                </p:cNvGraphicFramePr>
                <p:nvPr/>
              </p:nvGraphicFramePr>
              <p:xfrm>
                <a:off x="1467" y="1253"/>
                <a:ext cx="272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894" name="Equation" r:id="rId15" imgW="228600" imgH="228600" progId="Equation.DSMT4">
                        <p:embed/>
                      </p:oleObj>
                    </mc:Choice>
                    <mc:Fallback>
                      <p:oleObj name="Equation" r:id="rId15" imgW="228600" imgH="228600" progId="Equation.DSMT4">
                        <p:embed/>
                        <p:pic>
                          <p:nvPicPr>
                            <p:cNvPr id="0" name="Object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67" y="1253"/>
                              <a:ext cx="272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 type="none" w="sm" len="sm"/>
                                  <a:tailEnd type="none" w="sm" len="sm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621" name="Object 32"/>
                <p:cNvGraphicFramePr>
                  <a:graphicFrameLocks noChangeAspect="1"/>
                </p:cNvGraphicFramePr>
                <p:nvPr/>
              </p:nvGraphicFramePr>
              <p:xfrm>
                <a:off x="3288" y="1253"/>
                <a:ext cx="272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895" name="Equation" r:id="rId17" imgW="228600" imgH="228600" progId="Equation.DSMT4">
                        <p:embed/>
                      </p:oleObj>
                    </mc:Choice>
                    <mc:Fallback>
                      <p:oleObj name="Equation" r:id="rId17" imgW="228600" imgH="228600" progId="Equation.DSMT4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88" y="1253"/>
                              <a:ext cx="272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 type="none" w="sm" len="sm"/>
                                  <a:tailEnd type="none" w="sm" len="sm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8"/>
          <p:cNvGrpSpPr>
            <a:grpSpLocks/>
          </p:cNvGrpSpPr>
          <p:nvPr/>
        </p:nvGrpSpPr>
        <p:grpSpPr bwMode="auto">
          <a:xfrm>
            <a:off x="323850" y="260350"/>
            <a:ext cx="6888163" cy="1081088"/>
            <a:chOff x="509" y="1477"/>
            <a:chExt cx="4128" cy="587"/>
          </a:xfrm>
        </p:grpSpPr>
        <p:graphicFrame>
          <p:nvGraphicFramePr>
            <p:cNvPr id="26634" name="Object 6"/>
            <p:cNvGraphicFramePr>
              <a:graphicFrameLocks/>
            </p:cNvGraphicFramePr>
            <p:nvPr/>
          </p:nvGraphicFramePr>
          <p:xfrm>
            <a:off x="509" y="1633"/>
            <a:ext cx="225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2" name="Equation" r:id="rId3" imgW="1459866" imgH="253890" progId="Equation.DSMT4">
                    <p:embed/>
                  </p:oleObj>
                </mc:Choice>
                <mc:Fallback>
                  <p:oleObj name="Equation" r:id="rId3" imgW="1459866" imgH="253890" progId="Equation.DSMT4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" y="1633"/>
                          <a:ext cx="225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Object 7"/>
            <p:cNvGraphicFramePr>
              <a:graphicFrameLocks/>
            </p:cNvGraphicFramePr>
            <p:nvPr/>
          </p:nvGraphicFramePr>
          <p:xfrm>
            <a:off x="2802" y="1477"/>
            <a:ext cx="1835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3" name="公式" r:id="rId5" imgW="1231366" imgH="482391" progId="Equation.3">
                    <p:embed/>
                  </p:oleObj>
                </mc:Choice>
                <mc:Fallback>
                  <p:oleObj name="公式" r:id="rId5" imgW="1231366" imgH="482391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2" y="1477"/>
                          <a:ext cx="1835" cy="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64" name="Object 16"/>
          <p:cNvGraphicFramePr>
            <a:graphicFrameLocks/>
          </p:cNvGraphicFramePr>
          <p:nvPr/>
        </p:nvGraphicFramePr>
        <p:xfrm>
          <a:off x="395288" y="4221163"/>
          <a:ext cx="24812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4" name="文档" r:id="rId7" imgW="1676570" imgH="424975" progId="Word.Document.8">
                  <p:embed/>
                </p:oleObj>
              </mc:Choice>
              <mc:Fallback>
                <p:oleObj name="文档" r:id="rId7" imgW="1676570" imgH="424975" progId="Word.Document.8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21163"/>
                        <a:ext cx="248126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20"/>
          <p:cNvGraphicFramePr>
            <a:graphicFrameLocks/>
          </p:cNvGraphicFramePr>
          <p:nvPr/>
        </p:nvGraphicFramePr>
        <p:xfrm>
          <a:off x="323850" y="1484313"/>
          <a:ext cx="28813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5" name="文档" r:id="rId9" imgW="1913161" imgH="484400" progId="Word.Document.8">
                  <p:embed/>
                </p:oleObj>
              </mc:Choice>
              <mc:Fallback>
                <p:oleObj name="文档" r:id="rId9" imgW="1913161" imgH="484400" progId="Word.Document.8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84313"/>
                        <a:ext cx="288131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2" name="Object 54"/>
          <p:cNvGraphicFramePr>
            <a:graphicFrameLocks noChangeAspect="1"/>
          </p:cNvGraphicFramePr>
          <p:nvPr/>
        </p:nvGraphicFramePr>
        <p:xfrm>
          <a:off x="395288" y="2060575"/>
          <a:ext cx="49688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6" name="Equation" r:id="rId11" imgW="1955800" imgH="330200" progId="Equation.DSMT4">
                  <p:embed/>
                </p:oleObj>
              </mc:Choice>
              <mc:Fallback>
                <p:oleObj name="Equation" r:id="rId11" imgW="1955800" imgH="3302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60575"/>
                        <a:ext cx="496887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4" name="Object 56"/>
          <p:cNvGraphicFramePr>
            <a:graphicFrameLocks noChangeAspect="1"/>
          </p:cNvGraphicFramePr>
          <p:nvPr/>
        </p:nvGraphicFramePr>
        <p:xfrm>
          <a:off x="1476375" y="3213100"/>
          <a:ext cx="61912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7" name="Equation" r:id="rId13" imgW="2400300" imgH="330200" progId="Equation.DSMT4">
                  <p:embed/>
                </p:oleObj>
              </mc:Choice>
              <mc:Fallback>
                <p:oleObj name="Equation" r:id="rId13" imgW="2400300" imgH="3302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13100"/>
                        <a:ext cx="61912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7" name="Object 59"/>
          <p:cNvGraphicFramePr>
            <a:graphicFrameLocks noChangeAspect="1"/>
          </p:cNvGraphicFramePr>
          <p:nvPr/>
        </p:nvGraphicFramePr>
        <p:xfrm>
          <a:off x="2268538" y="4149725"/>
          <a:ext cx="15811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8" name="Equation" r:id="rId15" imgW="634725" imgH="241195" progId="Equation.DSMT4">
                  <p:embed/>
                </p:oleObj>
              </mc:Choice>
              <mc:Fallback>
                <p:oleObj name="Equation" r:id="rId15" imgW="634725" imgH="241195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149725"/>
                        <a:ext cx="15811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61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27708" name="Object 60"/>
          <p:cNvGraphicFramePr>
            <a:graphicFrameLocks noChangeAspect="1"/>
          </p:cNvGraphicFramePr>
          <p:nvPr/>
        </p:nvGraphicFramePr>
        <p:xfrm>
          <a:off x="1187450" y="5013325"/>
          <a:ext cx="440055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9" name="Equation" r:id="rId17" imgW="1828800" imgH="482600" progId="Equation.DSMT4">
                  <p:embed/>
                </p:oleObj>
              </mc:Choice>
              <mc:Fallback>
                <p:oleObj name="Equation" r:id="rId17" imgW="1828800" imgH="4826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13325"/>
                        <a:ext cx="440055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539750" y="404813"/>
          <a:ext cx="8167688" cy="551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文档" r:id="rId3" imgW="7324103" imgH="4938194" progId="Word.Document.8">
                  <p:embed/>
                </p:oleObj>
              </mc:Choice>
              <mc:Fallback>
                <p:oleObj name="文档" r:id="rId3" imgW="7324103" imgH="493819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8167688" cy="551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684213" y="4437063"/>
            <a:ext cx="12239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FF0000"/>
                </a:solidFill>
                <a:ea typeface="黑体" panose="02010609060101010101" pitchFamily="49" charset="-122"/>
              </a:rPr>
              <a:t>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871165"/>
              </p:ext>
            </p:extLst>
          </p:nvPr>
        </p:nvGraphicFramePr>
        <p:xfrm>
          <a:off x="465138" y="688975"/>
          <a:ext cx="8574087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Document" r:id="rId3" imgW="6897242" imgH="2278417" progId="Word.Document.8">
                  <p:embed/>
                </p:oleObj>
              </mc:Choice>
              <mc:Fallback>
                <p:oleObj name="Document" r:id="rId3" imgW="6897242" imgH="22784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688975"/>
                        <a:ext cx="8574087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03334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/>
          </p:cNvGraphicFramePr>
          <p:nvPr/>
        </p:nvGraphicFramePr>
        <p:xfrm>
          <a:off x="468313" y="692150"/>
          <a:ext cx="42481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文档" r:id="rId3" imgW="2276285" imgH="314464" progId="Word.Document.8">
                  <p:embed/>
                </p:oleObj>
              </mc:Choice>
              <mc:Fallback>
                <p:oleObj name="文档" r:id="rId3" imgW="2276285" imgH="314464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92150"/>
                        <a:ext cx="42481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827088" y="1628775"/>
          <a:ext cx="70580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5" imgW="1993900" imgH="330200" progId="Equation.DSMT4">
                  <p:embed/>
                </p:oleObj>
              </mc:Choice>
              <mc:Fallback>
                <p:oleObj name="Equation" r:id="rId5" imgW="19939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7058025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827088" y="3644900"/>
          <a:ext cx="7345362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7" imgW="1968500" imgH="330200" progId="Equation.DSMT4">
                  <p:embed/>
                </p:oleObj>
              </mc:Choice>
              <mc:Fallback>
                <p:oleObj name="Equation" r:id="rId7" imgW="19685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44900"/>
                        <a:ext cx="7345362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827088" y="2997200"/>
            <a:ext cx="1512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ea typeface="黑体" panose="02010609060101010101" pitchFamily="49" charset="-122"/>
              </a:rPr>
              <a:t>或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9"/>
          <p:cNvSpPr>
            <a:spLocks noChangeArrowheads="1"/>
          </p:cNvSpPr>
          <p:nvPr/>
        </p:nvSpPr>
        <p:spPr bwMode="auto">
          <a:xfrm>
            <a:off x="75565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676" name="文本框 11"/>
          <p:cNvSpPr txBox="1">
            <a:spLocks noChangeArrowheads="1"/>
          </p:cNvSpPr>
          <p:nvPr/>
        </p:nvSpPr>
        <p:spPr bwMode="auto">
          <a:xfrm>
            <a:off x="209292" y="198438"/>
            <a:ext cx="1554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证明：</a:t>
            </a:r>
          </a:p>
        </p:txBody>
      </p:sp>
      <p:graphicFrame>
        <p:nvGraphicFramePr>
          <p:cNvPr id="28678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644425"/>
              </p:ext>
            </p:extLst>
          </p:nvPr>
        </p:nvGraphicFramePr>
        <p:xfrm>
          <a:off x="1754845" y="234964"/>
          <a:ext cx="54197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8" name="Equation" r:id="rId3" imgW="2476440" imgH="495000" progId="Equation.DSMT4">
                  <p:embed/>
                </p:oleObj>
              </mc:Choice>
              <mc:Fallback>
                <p:oleObj name="Equation" r:id="rId3" imgW="2476440" imgH="4950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845" y="234964"/>
                        <a:ext cx="54197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05906"/>
              </p:ext>
            </p:extLst>
          </p:nvPr>
        </p:nvGraphicFramePr>
        <p:xfrm>
          <a:off x="539552" y="1304402"/>
          <a:ext cx="825976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9" name="文档" r:id="rId5" imgW="3035195" imgH="396537" progId="Word.Document.12">
                  <p:embed/>
                </p:oleObj>
              </mc:Choice>
              <mc:Fallback>
                <p:oleObj name="文档" r:id="rId5" imgW="3035195" imgH="396537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04402"/>
                        <a:ext cx="8259762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835147"/>
              </p:ext>
            </p:extLst>
          </p:nvPr>
        </p:nvGraphicFramePr>
        <p:xfrm>
          <a:off x="913790" y="2322852"/>
          <a:ext cx="68897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0" name="Equation" r:id="rId7" imgW="3149280" imgH="279360" progId="Equation.DSMT4">
                  <p:embed/>
                </p:oleObj>
              </mc:Choice>
              <mc:Fallback>
                <p:oleObj name="Equation" r:id="rId7" imgW="3149280" imgH="27936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790" y="2322852"/>
                        <a:ext cx="68897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234216"/>
              </p:ext>
            </p:extLst>
          </p:nvPr>
        </p:nvGraphicFramePr>
        <p:xfrm>
          <a:off x="885215" y="3892164"/>
          <a:ext cx="6946900" cy="197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1" name="Equation" r:id="rId9" imgW="3174840" imgH="1002960" progId="Equation.DSMT4">
                  <p:embed/>
                </p:oleObj>
              </mc:Choice>
              <mc:Fallback>
                <p:oleObj name="Equation" r:id="rId9" imgW="3174840" imgH="100296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215" y="3892164"/>
                        <a:ext cx="6946900" cy="197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137118"/>
              </p:ext>
            </p:extLst>
          </p:nvPr>
        </p:nvGraphicFramePr>
        <p:xfrm>
          <a:off x="395536" y="3084526"/>
          <a:ext cx="77565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2" name="Equation" r:id="rId11" imgW="3225600" imgH="241200" progId="Equation.DSMT4">
                  <p:embed/>
                </p:oleObj>
              </mc:Choice>
              <mc:Fallback>
                <p:oleObj name="Equation" r:id="rId11" imgW="3225600" imgH="241200" progId="Equation.DSMT4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084526"/>
                        <a:ext cx="7756525" cy="611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20225"/>
              </p:ext>
            </p:extLst>
          </p:nvPr>
        </p:nvGraphicFramePr>
        <p:xfrm>
          <a:off x="179388" y="479425"/>
          <a:ext cx="7870825" cy="491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文档" r:id="rId3" imgW="4006813" imgH="2499211" progId="Word.Document.12">
                  <p:embed/>
                </p:oleObj>
              </mc:Choice>
              <mc:Fallback>
                <p:oleObj name="文档" r:id="rId3" imgW="4006813" imgH="2499211" progId="Word.Document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79425"/>
                        <a:ext cx="7870825" cy="491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对象 1"/>
          <p:cNvGraphicFramePr>
            <a:graphicFrameLocks noChangeAspect="1"/>
          </p:cNvGraphicFramePr>
          <p:nvPr/>
        </p:nvGraphicFramePr>
        <p:xfrm>
          <a:off x="395288" y="0"/>
          <a:ext cx="9218612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" name="Document" r:id="rId3" imgW="9787246" imgH="1681866" progId="Word.Document.8">
                  <p:embed/>
                </p:oleObj>
              </mc:Choice>
              <mc:Fallback>
                <p:oleObj name="Document" r:id="rId3" imgW="9787246" imgH="1681866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0"/>
                        <a:ext cx="9218612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文本框 11"/>
          <p:cNvSpPr txBox="1">
            <a:spLocks noChangeArrowheads="1"/>
          </p:cNvSpPr>
          <p:nvPr/>
        </p:nvSpPr>
        <p:spPr bwMode="auto">
          <a:xfrm>
            <a:off x="215900" y="1455738"/>
            <a:ext cx="1152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证明：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1187450" y="1193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0725" name="对象 2"/>
          <p:cNvGraphicFramePr>
            <a:graphicFrameLocks noChangeAspect="1"/>
          </p:cNvGraphicFramePr>
          <p:nvPr/>
        </p:nvGraphicFramePr>
        <p:xfrm>
          <a:off x="1187450" y="1495425"/>
          <a:ext cx="7088188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Equation" r:id="rId5" imgW="3606480" imgH="1015920" progId="Equation.DSMT4">
                  <p:embed/>
                </p:oleObj>
              </mc:Choice>
              <mc:Fallback>
                <p:oleObj name="Equation" r:id="rId5" imgW="3606480" imgH="101592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95425"/>
                        <a:ext cx="7088188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1619250" y="3640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0727" name="对象 7"/>
          <p:cNvGraphicFramePr>
            <a:graphicFrameLocks noChangeAspect="1"/>
          </p:cNvGraphicFramePr>
          <p:nvPr/>
        </p:nvGraphicFramePr>
        <p:xfrm>
          <a:off x="1187450" y="3640138"/>
          <a:ext cx="73691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" name="Equation" r:id="rId7" imgW="3581280" imgH="711000" progId="Equation.DSMT4">
                  <p:embed/>
                </p:oleObj>
              </mc:Choice>
              <mc:Fallback>
                <p:oleObj name="Equation" r:id="rId7" imgW="3581280" imgH="711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0138"/>
                        <a:ext cx="73691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966523"/>
              </p:ext>
            </p:extLst>
          </p:nvPr>
        </p:nvGraphicFramePr>
        <p:xfrm>
          <a:off x="251520" y="692696"/>
          <a:ext cx="806450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Document" r:id="rId3" imgW="7938134" imgH="4555942" progId="Word.Document.8">
                  <p:embed/>
                </p:oleObj>
              </mc:Choice>
              <mc:Fallback>
                <p:oleObj name="Document" r:id="rId3" imgW="7938134" imgH="45559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92696"/>
                        <a:ext cx="8064500" cy="46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9314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52959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88946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12377"/>
              </p:ext>
            </p:extLst>
          </p:nvPr>
        </p:nvGraphicFramePr>
        <p:xfrm>
          <a:off x="1225426" y="1828017"/>
          <a:ext cx="49466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" name="Equation" r:id="rId4" imgW="2311400" imgH="469900" progId="Equation.DSMT4">
                  <p:embed/>
                </p:oleObj>
              </mc:Choice>
              <mc:Fallback>
                <p:oleObj name="Equation" r:id="rId4" imgW="23114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426" y="1828017"/>
                        <a:ext cx="49466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626513"/>
              </p:ext>
            </p:extLst>
          </p:nvPr>
        </p:nvGraphicFramePr>
        <p:xfrm>
          <a:off x="1041581" y="3016853"/>
          <a:ext cx="36718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" name="Equation" r:id="rId6" imgW="1536033" imgH="215806" progId="Equation.DSMT4">
                  <p:embed/>
                </p:oleObj>
              </mc:Choice>
              <mc:Fallback>
                <p:oleObj name="Equation" r:id="rId6" imgW="1536033" imgH="21580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581" y="3016853"/>
                        <a:ext cx="36718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58" name="Group 54"/>
          <p:cNvGrpSpPr>
            <a:grpSpLocks/>
          </p:cNvGrpSpPr>
          <p:nvPr/>
        </p:nvGrpSpPr>
        <p:grpSpPr bwMode="auto">
          <a:xfrm>
            <a:off x="5438204" y="2852192"/>
            <a:ext cx="3670300" cy="3097212"/>
            <a:chOff x="2789" y="1933"/>
            <a:chExt cx="2312" cy="1951"/>
          </a:xfrm>
        </p:grpSpPr>
        <p:sp>
          <p:nvSpPr>
            <p:cNvPr id="9230" name="Line 7"/>
            <p:cNvSpPr>
              <a:spLocks noChangeShapeType="1"/>
            </p:cNvSpPr>
            <p:nvPr/>
          </p:nvSpPr>
          <p:spPr bwMode="auto">
            <a:xfrm>
              <a:off x="2789" y="2976"/>
              <a:ext cx="22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8"/>
            <p:cNvSpPr>
              <a:spLocks noChangeShapeType="1"/>
            </p:cNvSpPr>
            <p:nvPr/>
          </p:nvSpPr>
          <p:spPr bwMode="auto">
            <a:xfrm flipV="1">
              <a:off x="3833" y="1933"/>
              <a:ext cx="0" cy="19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9"/>
            <p:cNvSpPr>
              <a:spLocks noChangeShapeType="1"/>
            </p:cNvSpPr>
            <p:nvPr/>
          </p:nvSpPr>
          <p:spPr bwMode="auto">
            <a:xfrm>
              <a:off x="3334" y="2523"/>
              <a:ext cx="0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0"/>
            <p:cNvSpPr>
              <a:spLocks noChangeShapeType="1"/>
            </p:cNvSpPr>
            <p:nvPr/>
          </p:nvSpPr>
          <p:spPr bwMode="auto">
            <a:xfrm>
              <a:off x="3334" y="2523"/>
              <a:ext cx="9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1"/>
            <p:cNvSpPr>
              <a:spLocks noChangeShapeType="1"/>
            </p:cNvSpPr>
            <p:nvPr/>
          </p:nvSpPr>
          <p:spPr bwMode="auto">
            <a:xfrm>
              <a:off x="3334" y="3385"/>
              <a:ext cx="9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12"/>
            <p:cNvSpPr>
              <a:spLocks noChangeShapeType="1"/>
            </p:cNvSpPr>
            <p:nvPr/>
          </p:nvSpPr>
          <p:spPr bwMode="auto">
            <a:xfrm>
              <a:off x="4332" y="2523"/>
              <a:ext cx="0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13"/>
            <p:cNvSpPr>
              <a:spLocks noChangeShapeType="1"/>
            </p:cNvSpPr>
            <p:nvPr/>
          </p:nvSpPr>
          <p:spPr bwMode="auto">
            <a:xfrm flipH="1">
              <a:off x="3334" y="2523"/>
              <a:ext cx="45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14"/>
            <p:cNvSpPr>
              <a:spLocks noChangeShapeType="1"/>
            </p:cNvSpPr>
            <p:nvPr/>
          </p:nvSpPr>
          <p:spPr bwMode="auto">
            <a:xfrm flipH="1">
              <a:off x="3334" y="2523"/>
              <a:ext cx="136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15"/>
            <p:cNvSpPr>
              <a:spLocks noChangeShapeType="1"/>
            </p:cNvSpPr>
            <p:nvPr/>
          </p:nvSpPr>
          <p:spPr bwMode="auto">
            <a:xfrm flipH="1">
              <a:off x="3334" y="2523"/>
              <a:ext cx="227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16"/>
            <p:cNvSpPr>
              <a:spLocks noChangeShapeType="1"/>
            </p:cNvSpPr>
            <p:nvPr/>
          </p:nvSpPr>
          <p:spPr bwMode="auto">
            <a:xfrm flipH="1">
              <a:off x="3334" y="2523"/>
              <a:ext cx="317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17"/>
            <p:cNvSpPr>
              <a:spLocks noChangeShapeType="1"/>
            </p:cNvSpPr>
            <p:nvPr/>
          </p:nvSpPr>
          <p:spPr bwMode="auto">
            <a:xfrm flipH="1">
              <a:off x="3334" y="2523"/>
              <a:ext cx="408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18"/>
            <p:cNvSpPr>
              <a:spLocks noChangeShapeType="1"/>
            </p:cNvSpPr>
            <p:nvPr/>
          </p:nvSpPr>
          <p:spPr bwMode="auto">
            <a:xfrm flipH="1">
              <a:off x="3334" y="2523"/>
              <a:ext cx="499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22"/>
            <p:cNvSpPr>
              <a:spLocks noChangeShapeType="1"/>
            </p:cNvSpPr>
            <p:nvPr/>
          </p:nvSpPr>
          <p:spPr bwMode="auto">
            <a:xfrm flipH="1">
              <a:off x="3334" y="2523"/>
              <a:ext cx="59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23"/>
            <p:cNvSpPr>
              <a:spLocks noChangeShapeType="1"/>
            </p:cNvSpPr>
            <p:nvPr/>
          </p:nvSpPr>
          <p:spPr bwMode="auto">
            <a:xfrm flipH="1">
              <a:off x="3334" y="2523"/>
              <a:ext cx="680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4"/>
            <p:cNvSpPr>
              <a:spLocks noChangeShapeType="1"/>
            </p:cNvSpPr>
            <p:nvPr/>
          </p:nvSpPr>
          <p:spPr bwMode="auto">
            <a:xfrm flipH="1">
              <a:off x="3334" y="2523"/>
              <a:ext cx="771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25"/>
            <p:cNvSpPr>
              <a:spLocks noChangeShapeType="1"/>
            </p:cNvSpPr>
            <p:nvPr/>
          </p:nvSpPr>
          <p:spPr bwMode="auto">
            <a:xfrm flipH="1">
              <a:off x="3334" y="2523"/>
              <a:ext cx="862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26"/>
            <p:cNvSpPr>
              <a:spLocks noChangeShapeType="1"/>
            </p:cNvSpPr>
            <p:nvPr/>
          </p:nvSpPr>
          <p:spPr bwMode="auto">
            <a:xfrm flipH="1">
              <a:off x="3334" y="2523"/>
              <a:ext cx="952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28"/>
            <p:cNvSpPr>
              <a:spLocks noChangeShapeType="1"/>
            </p:cNvSpPr>
            <p:nvPr/>
          </p:nvSpPr>
          <p:spPr bwMode="auto">
            <a:xfrm flipH="1">
              <a:off x="3425" y="2569"/>
              <a:ext cx="907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29"/>
            <p:cNvSpPr>
              <a:spLocks noChangeShapeType="1"/>
            </p:cNvSpPr>
            <p:nvPr/>
          </p:nvSpPr>
          <p:spPr bwMode="auto">
            <a:xfrm flipH="1">
              <a:off x="3515" y="2659"/>
              <a:ext cx="817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30"/>
            <p:cNvSpPr>
              <a:spLocks noChangeShapeType="1"/>
            </p:cNvSpPr>
            <p:nvPr/>
          </p:nvSpPr>
          <p:spPr bwMode="auto">
            <a:xfrm flipH="1">
              <a:off x="3606" y="2750"/>
              <a:ext cx="726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32"/>
            <p:cNvSpPr>
              <a:spLocks noChangeShapeType="1"/>
            </p:cNvSpPr>
            <p:nvPr/>
          </p:nvSpPr>
          <p:spPr bwMode="auto">
            <a:xfrm flipH="1">
              <a:off x="3697" y="2841"/>
              <a:ext cx="635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33"/>
            <p:cNvSpPr>
              <a:spLocks noChangeShapeType="1"/>
            </p:cNvSpPr>
            <p:nvPr/>
          </p:nvSpPr>
          <p:spPr bwMode="auto">
            <a:xfrm flipH="1">
              <a:off x="3787" y="2931"/>
              <a:ext cx="545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34"/>
            <p:cNvSpPr>
              <a:spLocks noChangeShapeType="1"/>
            </p:cNvSpPr>
            <p:nvPr/>
          </p:nvSpPr>
          <p:spPr bwMode="auto">
            <a:xfrm flipH="1">
              <a:off x="3878" y="3022"/>
              <a:ext cx="454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36"/>
            <p:cNvSpPr>
              <a:spLocks noChangeShapeType="1"/>
            </p:cNvSpPr>
            <p:nvPr/>
          </p:nvSpPr>
          <p:spPr bwMode="auto">
            <a:xfrm flipH="1">
              <a:off x="3969" y="3113"/>
              <a:ext cx="363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38"/>
            <p:cNvSpPr>
              <a:spLocks noChangeShapeType="1"/>
            </p:cNvSpPr>
            <p:nvPr/>
          </p:nvSpPr>
          <p:spPr bwMode="auto">
            <a:xfrm flipH="1">
              <a:off x="4060" y="3204"/>
              <a:ext cx="272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39"/>
            <p:cNvSpPr>
              <a:spLocks noChangeShapeType="1"/>
            </p:cNvSpPr>
            <p:nvPr/>
          </p:nvSpPr>
          <p:spPr bwMode="auto">
            <a:xfrm flipH="1">
              <a:off x="4150" y="3294"/>
              <a:ext cx="18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Text Box 40"/>
            <p:cNvSpPr txBox="1">
              <a:spLocks noChangeArrowheads="1"/>
            </p:cNvSpPr>
            <p:nvPr/>
          </p:nvSpPr>
          <p:spPr bwMode="auto">
            <a:xfrm>
              <a:off x="4377" y="3022"/>
              <a:ext cx="1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9257" name="Text Box 41"/>
            <p:cNvSpPr txBox="1">
              <a:spLocks noChangeArrowheads="1"/>
            </p:cNvSpPr>
            <p:nvPr/>
          </p:nvSpPr>
          <p:spPr bwMode="auto">
            <a:xfrm>
              <a:off x="2880" y="3022"/>
              <a:ext cx="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-1</a:t>
              </a:r>
            </a:p>
          </p:txBody>
        </p:sp>
        <p:sp>
          <p:nvSpPr>
            <p:cNvPr id="9258" name="Text Box 42"/>
            <p:cNvSpPr txBox="1">
              <a:spLocks noChangeArrowheads="1"/>
            </p:cNvSpPr>
            <p:nvPr/>
          </p:nvSpPr>
          <p:spPr bwMode="auto">
            <a:xfrm>
              <a:off x="3878" y="3340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-1</a:t>
              </a:r>
            </a:p>
          </p:txBody>
        </p:sp>
        <p:sp>
          <p:nvSpPr>
            <p:cNvPr id="9259" name="Text Box 43"/>
            <p:cNvSpPr txBox="1">
              <a:spLocks noChangeArrowheads="1"/>
            </p:cNvSpPr>
            <p:nvPr/>
          </p:nvSpPr>
          <p:spPr bwMode="auto">
            <a:xfrm>
              <a:off x="3924" y="2206"/>
              <a:ext cx="1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graphicFrame>
          <p:nvGraphicFramePr>
            <p:cNvPr id="9260" name="Object 45"/>
            <p:cNvGraphicFramePr>
              <a:graphicFrameLocks noChangeAspect="1"/>
            </p:cNvGraphicFramePr>
            <p:nvPr/>
          </p:nvGraphicFramePr>
          <p:xfrm>
            <a:off x="3878" y="2024"/>
            <a:ext cx="15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0" name="Equation" r:id="rId8" imgW="139579" imgH="164957" progId="Equation.DSMT4">
                    <p:embed/>
                  </p:oleObj>
                </mc:Choice>
                <mc:Fallback>
                  <p:oleObj name="Equation" r:id="rId8" imgW="139579" imgH="164957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024"/>
                          <a:ext cx="15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1" name="Object 46"/>
            <p:cNvGraphicFramePr>
              <a:graphicFrameLocks noChangeAspect="1"/>
            </p:cNvGraphicFramePr>
            <p:nvPr/>
          </p:nvGraphicFramePr>
          <p:xfrm>
            <a:off x="4921" y="3022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1" name="Equation" r:id="rId10" imgW="139700" imgH="139700" progId="Equation.DSMT4">
                    <p:embed/>
                  </p:oleObj>
                </mc:Choice>
                <mc:Fallback>
                  <p:oleObj name="Equation" r:id="rId10" imgW="139700" imgH="1397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3022"/>
                          <a:ext cx="18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68" name="Group 64"/>
          <p:cNvGrpSpPr>
            <a:grpSpLocks/>
          </p:cNvGrpSpPr>
          <p:nvPr/>
        </p:nvGrpSpPr>
        <p:grpSpPr bwMode="auto">
          <a:xfrm>
            <a:off x="4790504" y="2780754"/>
            <a:ext cx="4249737" cy="3384550"/>
            <a:chOff x="2426" y="1888"/>
            <a:chExt cx="2677" cy="2132"/>
          </a:xfrm>
        </p:grpSpPr>
        <p:sp>
          <p:nvSpPr>
            <p:cNvPr id="9227" name="Line 55"/>
            <p:cNvSpPr>
              <a:spLocks noChangeShapeType="1"/>
            </p:cNvSpPr>
            <p:nvPr/>
          </p:nvSpPr>
          <p:spPr bwMode="auto">
            <a:xfrm>
              <a:off x="2880" y="2115"/>
              <a:ext cx="1588" cy="1406"/>
            </a:xfrm>
            <a:prstGeom prst="line">
              <a:avLst/>
            </a:prstGeom>
            <a:noFill/>
            <a:ln w="12700">
              <a:solidFill>
                <a:srgbClr val="CC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Line 56"/>
            <p:cNvSpPr>
              <a:spLocks noChangeShapeType="1"/>
            </p:cNvSpPr>
            <p:nvPr/>
          </p:nvSpPr>
          <p:spPr bwMode="auto">
            <a:xfrm>
              <a:off x="2426" y="2614"/>
              <a:ext cx="1679" cy="1406"/>
            </a:xfrm>
            <a:prstGeom prst="line">
              <a:avLst/>
            </a:prstGeom>
            <a:noFill/>
            <a:ln w="12700">
              <a:solidFill>
                <a:srgbClr val="CC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57"/>
            <p:cNvSpPr>
              <a:spLocks noChangeShapeType="1"/>
            </p:cNvSpPr>
            <p:nvPr/>
          </p:nvSpPr>
          <p:spPr bwMode="auto">
            <a:xfrm>
              <a:off x="3696" y="1888"/>
              <a:ext cx="1407" cy="1315"/>
            </a:xfrm>
            <a:prstGeom prst="line">
              <a:avLst/>
            </a:prstGeom>
            <a:noFill/>
            <a:ln w="12700">
              <a:solidFill>
                <a:srgbClr val="CC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67" name="Group 63"/>
          <p:cNvGrpSpPr>
            <a:grpSpLocks/>
          </p:cNvGrpSpPr>
          <p:nvPr/>
        </p:nvGrpSpPr>
        <p:grpSpPr bwMode="auto">
          <a:xfrm>
            <a:off x="5295329" y="2852192"/>
            <a:ext cx="3240087" cy="2881312"/>
            <a:chOff x="2699" y="1933"/>
            <a:chExt cx="2041" cy="1815"/>
          </a:xfrm>
        </p:grpSpPr>
        <p:sp>
          <p:nvSpPr>
            <p:cNvPr id="9225" name="Line 59"/>
            <p:cNvSpPr>
              <a:spLocks noChangeShapeType="1"/>
            </p:cNvSpPr>
            <p:nvPr/>
          </p:nvSpPr>
          <p:spPr bwMode="auto">
            <a:xfrm>
              <a:off x="2699" y="2478"/>
              <a:ext cx="1496" cy="127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Line 61"/>
            <p:cNvSpPr>
              <a:spLocks noChangeShapeType="1"/>
            </p:cNvSpPr>
            <p:nvPr/>
          </p:nvSpPr>
          <p:spPr bwMode="auto">
            <a:xfrm>
              <a:off x="3243" y="1933"/>
              <a:ext cx="1497" cy="136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7170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886045"/>
              </p:ext>
            </p:extLst>
          </p:nvPr>
        </p:nvGraphicFramePr>
        <p:xfrm>
          <a:off x="1003300" y="4116388"/>
          <a:ext cx="30241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" name="Equation" r:id="rId12" imgW="1447560" imgH="469800" progId="Equation.DSMT4">
                  <p:embed/>
                </p:oleObj>
              </mc:Choice>
              <mc:Fallback>
                <p:oleObj name="Equation" r:id="rId12" imgW="1447560" imgH="4698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116388"/>
                        <a:ext cx="302418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67"/>
          <p:cNvSpPr txBox="1">
            <a:spLocks noChangeArrowheads="1"/>
          </p:cNvSpPr>
          <p:nvPr/>
        </p:nvSpPr>
        <p:spPr bwMode="auto">
          <a:xfrm>
            <a:off x="139923" y="2006053"/>
            <a:ext cx="1258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解：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38178"/>
              </p:ext>
            </p:extLst>
          </p:nvPr>
        </p:nvGraphicFramePr>
        <p:xfrm>
          <a:off x="139923" y="21679"/>
          <a:ext cx="7315200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name="Document" r:id="rId14" imgW="7180440" imgH="1966556" progId="Word.Document.8">
                  <p:embed/>
                </p:oleObj>
              </mc:Choice>
              <mc:Fallback>
                <p:oleObj name="Document" r:id="rId14" imgW="7180440" imgH="19665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23" y="21679"/>
                        <a:ext cx="7315200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37" name="Group 109"/>
          <p:cNvGrpSpPr>
            <a:grpSpLocks/>
          </p:cNvGrpSpPr>
          <p:nvPr/>
        </p:nvGrpSpPr>
        <p:grpSpPr bwMode="auto">
          <a:xfrm>
            <a:off x="5402263" y="0"/>
            <a:ext cx="3741737" cy="2822575"/>
            <a:chOff x="3403" y="18"/>
            <a:chExt cx="2357" cy="1778"/>
          </a:xfrm>
        </p:grpSpPr>
        <p:graphicFrame>
          <p:nvGraphicFramePr>
            <p:cNvPr id="10287" name="Object 36"/>
            <p:cNvGraphicFramePr>
              <a:graphicFrameLocks noChangeAspect="1"/>
            </p:cNvGraphicFramePr>
            <p:nvPr/>
          </p:nvGraphicFramePr>
          <p:xfrm>
            <a:off x="5580" y="1180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7" name="Equation" r:id="rId4" imgW="139700" imgH="139700" progId="Equation.DSMT4">
                    <p:embed/>
                  </p:oleObj>
                </mc:Choice>
                <mc:Fallback>
                  <p:oleObj name="Equation" r:id="rId4" imgW="139700" imgH="1397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" y="1180"/>
                          <a:ext cx="18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8" name="Line 5"/>
            <p:cNvSpPr>
              <a:spLocks noChangeShapeType="1"/>
            </p:cNvSpPr>
            <p:nvPr/>
          </p:nvSpPr>
          <p:spPr bwMode="auto">
            <a:xfrm>
              <a:off x="3403" y="970"/>
              <a:ext cx="22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Line 6"/>
            <p:cNvSpPr>
              <a:spLocks noChangeShapeType="1"/>
            </p:cNvSpPr>
            <p:nvPr/>
          </p:nvSpPr>
          <p:spPr bwMode="auto">
            <a:xfrm flipH="1" flipV="1">
              <a:off x="4447" y="164"/>
              <a:ext cx="21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Line 7"/>
            <p:cNvSpPr>
              <a:spLocks noChangeShapeType="1"/>
            </p:cNvSpPr>
            <p:nvPr/>
          </p:nvSpPr>
          <p:spPr bwMode="auto">
            <a:xfrm>
              <a:off x="3948" y="517"/>
              <a:ext cx="0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Line 8"/>
            <p:cNvSpPr>
              <a:spLocks noChangeShapeType="1"/>
            </p:cNvSpPr>
            <p:nvPr/>
          </p:nvSpPr>
          <p:spPr bwMode="auto">
            <a:xfrm>
              <a:off x="3948" y="517"/>
              <a:ext cx="9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Line 9"/>
            <p:cNvSpPr>
              <a:spLocks noChangeShapeType="1"/>
            </p:cNvSpPr>
            <p:nvPr/>
          </p:nvSpPr>
          <p:spPr bwMode="auto">
            <a:xfrm>
              <a:off x="3948" y="1379"/>
              <a:ext cx="9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Line 10"/>
            <p:cNvSpPr>
              <a:spLocks noChangeShapeType="1"/>
            </p:cNvSpPr>
            <p:nvPr/>
          </p:nvSpPr>
          <p:spPr bwMode="auto">
            <a:xfrm>
              <a:off x="4946" y="517"/>
              <a:ext cx="0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Line 11"/>
            <p:cNvSpPr>
              <a:spLocks noChangeShapeType="1"/>
            </p:cNvSpPr>
            <p:nvPr/>
          </p:nvSpPr>
          <p:spPr bwMode="auto">
            <a:xfrm flipH="1">
              <a:off x="3948" y="517"/>
              <a:ext cx="45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Line 12"/>
            <p:cNvSpPr>
              <a:spLocks noChangeShapeType="1"/>
            </p:cNvSpPr>
            <p:nvPr/>
          </p:nvSpPr>
          <p:spPr bwMode="auto">
            <a:xfrm flipH="1">
              <a:off x="3948" y="517"/>
              <a:ext cx="136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Line 13"/>
            <p:cNvSpPr>
              <a:spLocks noChangeShapeType="1"/>
            </p:cNvSpPr>
            <p:nvPr/>
          </p:nvSpPr>
          <p:spPr bwMode="auto">
            <a:xfrm flipH="1">
              <a:off x="3948" y="517"/>
              <a:ext cx="227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7" name="Line 14"/>
            <p:cNvSpPr>
              <a:spLocks noChangeShapeType="1"/>
            </p:cNvSpPr>
            <p:nvPr/>
          </p:nvSpPr>
          <p:spPr bwMode="auto">
            <a:xfrm flipH="1">
              <a:off x="3948" y="517"/>
              <a:ext cx="317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8" name="Line 15"/>
            <p:cNvSpPr>
              <a:spLocks noChangeShapeType="1"/>
            </p:cNvSpPr>
            <p:nvPr/>
          </p:nvSpPr>
          <p:spPr bwMode="auto">
            <a:xfrm flipH="1">
              <a:off x="3948" y="517"/>
              <a:ext cx="408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Line 16"/>
            <p:cNvSpPr>
              <a:spLocks noChangeShapeType="1"/>
            </p:cNvSpPr>
            <p:nvPr/>
          </p:nvSpPr>
          <p:spPr bwMode="auto">
            <a:xfrm flipH="1">
              <a:off x="3948" y="517"/>
              <a:ext cx="499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Line 17"/>
            <p:cNvSpPr>
              <a:spLocks noChangeShapeType="1"/>
            </p:cNvSpPr>
            <p:nvPr/>
          </p:nvSpPr>
          <p:spPr bwMode="auto">
            <a:xfrm flipH="1">
              <a:off x="3948" y="517"/>
              <a:ext cx="59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Line 18"/>
            <p:cNvSpPr>
              <a:spLocks noChangeShapeType="1"/>
            </p:cNvSpPr>
            <p:nvPr/>
          </p:nvSpPr>
          <p:spPr bwMode="auto">
            <a:xfrm flipH="1">
              <a:off x="3948" y="517"/>
              <a:ext cx="680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Line 19"/>
            <p:cNvSpPr>
              <a:spLocks noChangeShapeType="1"/>
            </p:cNvSpPr>
            <p:nvPr/>
          </p:nvSpPr>
          <p:spPr bwMode="auto">
            <a:xfrm flipH="1">
              <a:off x="3948" y="517"/>
              <a:ext cx="771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Line 20"/>
            <p:cNvSpPr>
              <a:spLocks noChangeShapeType="1"/>
            </p:cNvSpPr>
            <p:nvPr/>
          </p:nvSpPr>
          <p:spPr bwMode="auto">
            <a:xfrm flipH="1">
              <a:off x="3948" y="517"/>
              <a:ext cx="862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Line 21"/>
            <p:cNvSpPr>
              <a:spLocks noChangeShapeType="1"/>
            </p:cNvSpPr>
            <p:nvPr/>
          </p:nvSpPr>
          <p:spPr bwMode="auto">
            <a:xfrm flipH="1">
              <a:off x="3948" y="517"/>
              <a:ext cx="952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Line 22"/>
            <p:cNvSpPr>
              <a:spLocks noChangeShapeType="1"/>
            </p:cNvSpPr>
            <p:nvPr/>
          </p:nvSpPr>
          <p:spPr bwMode="auto">
            <a:xfrm flipH="1">
              <a:off x="4039" y="563"/>
              <a:ext cx="907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Line 23"/>
            <p:cNvSpPr>
              <a:spLocks noChangeShapeType="1"/>
            </p:cNvSpPr>
            <p:nvPr/>
          </p:nvSpPr>
          <p:spPr bwMode="auto">
            <a:xfrm flipH="1">
              <a:off x="4129" y="653"/>
              <a:ext cx="817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Line 24"/>
            <p:cNvSpPr>
              <a:spLocks noChangeShapeType="1"/>
            </p:cNvSpPr>
            <p:nvPr/>
          </p:nvSpPr>
          <p:spPr bwMode="auto">
            <a:xfrm flipH="1">
              <a:off x="4220" y="744"/>
              <a:ext cx="726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8" name="Line 25"/>
            <p:cNvSpPr>
              <a:spLocks noChangeShapeType="1"/>
            </p:cNvSpPr>
            <p:nvPr/>
          </p:nvSpPr>
          <p:spPr bwMode="auto">
            <a:xfrm flipH="1">
              <a:off x="4311" y="835"/>
              <a:ext cx="635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Line 26"/>
            <p:cNvSpPr>
              <a:spLocks noChangeShapeType="1"/>
            </p:cNvSpPr>
            <p:nvPr/>
          </p:nvSpPr>
          <p:spPr bwMode="auto">
            <a:xfrm flipH="1">
              <a:off x="4401" y="925"/>
              <a:ext cx="545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Line 27"/>
            <p:cNvSpPr>
              <a:spLocks noChangeShapeType="1"/>
            </p:cNvSpPr>
            <p:nvPr/>
          </p:nvSpPr>
          <p:spPr bwMode="auto">
            <a:xfrm flipH="1">
              <a:off x="4492" y="1016"/>
              <a:ext cx="454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Line 28"/>
            <p:cNvSpPr>
              <a:spLocks noChangeShapeType="1"/>
            </p:cNvSpPr>
            <p:nvPr/>
          </p:nvSpPr>
          <p:spPr bwMode="auto">
            <a:xfrm flipH="1">
              <a:off x="4583" y="1107"/>
              <a:ext cx="363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Line 29"/>
            <p:cNvSpPr>
              <a:spLocks noChangeShapeType="1"/>
            </p:cNvSpPr>
            <p:nvPr/>
          </p:nvSpPr>
          <p:spPr bwMode="auto">
            <a:xfrm flipH="1">
              <a:off x="4674" y="1198"/>
              <a:ext cx="272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Line 30"/>
            <p:cNvSpPr>
              <a:spLocks noChangeShapeType="1"/>
            </p:cNvSpPr>
            <p:nvPr/>
          </p:nvSpPr>
          <p:spPr bwMode="auto">
            <a:xfrm flipH="1">
              <a:off x="4764" y="1288"/>
              <a:ext cx="18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Text Box 31"/>
            <p:cNvSpPr txBox="1">
              <a:spLocks noChangeArrowheads="1"/>
            </p:cNvSpPr>
            <p:nvPr/>
          </p:nvSpPr>
          <p:spPr bwMode="auto">
            <a:xfrm>
              <a:off x="4991" y="1016"/>
              <a:ext cx="1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10315" name="Text Box 32"/>
            <p:cNvSpPr txBox="1">
              <a:spLocks noChangeArrowheads="1"/>
            </p:cNvSpPr>
            <p:nvPr/>
          </p:nvSpPr>
          <p:spPr bwMode="auto">
            <a:xfrm>
              <a:off x="3494" y="1016"/>
              <a:ext cx="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-1</a:t>
              </a:r>
            </a:p>
          </p:txBody>
        </p:sp>
        <p:sp>
          <p:nvSpPr>
            <p:cNvPr id="10316" name="Text Box 33"/>
            <p:cNvSpPr txBox="1">
              <a:spLocks noChangeArrowheads="1"/>
            </p:cNvSpPr>
            <p:nvPr/>
          </p:nvSpPr>
          <p:spPr bwMode="auto">
            <a:xfrm>
              <a:off x="4084" y="1469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-1</a:t>
              </a:r>
            </a:p>
          </p:txBody>
        </p:sp>
        <p:sp>
          <p:nvSpPr>
            <p:cNvPr id="10317" name="Text Box 34"/>
            <p:cNvSpPr txBox="1">
              <a:spLocks noChangeArrowheads="1"/>
            </p:cNvSpPr>
            <p:nvPr/>
          </p:nvSpPr>
          <p:spPr bwMode="auto">
            <a:xfrm>
              <a:off x="4538" y="200"/>
              <a:ext cx="1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graphicFrame>
          <p:nvGraphicFramePr>
            <p:cNvPr id="10318" name="Object 35"/>
            <p:cNvGraphicFramePr>
              <a:graphicFrameLocks noChangeAspect="1"/>
            </p:cNvGraphicFramePr>
            <p:nvPr/>
          </p:nvGraphicFramePr>
          <p:xfrm>
            <a:off x="4492" y="18"/>
            <a:ext cx="15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8" name="Equation" r:id="rId6" imgW="139579" imgH="164957" progId="Equation.DSMT4">
                    <p:embed/>
                  </p:oleObj>
                </mc:Choice>
                <mc:Fallback>
                  <p:oleObj name="Equation" r:id="rId6" imgW="139579" imgH="164957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2" y="18"/>
                          <a:ext cx="15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9" name="Line 38"/>
            <p:cNvSpPr>
              <a:spLocks noChangeShapeType="1"/>
            </p:cNvSpPr>
            <p:nvPr/>
          </p:nvSpPr>
          <p:spPr bwMode="auto">
            <a:xfrm>
              <a:off x="3539" y="517"/>
              <a:ext cx="1406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20" name="Object 40"/>
            <p:cNvGraphicFramePr>
              <a:graphicFrameLocks noChangeAspect="1"/>
            </p:cNvGraphicFramePr>
            <p:nvPr/>
          </p:nvGraphicFramePr>
          <p:xfrm>
            <a:off x="4582" y="1497"/>
            <a:ext cx="16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9" name="Equation" r:id="rId8" imgW="139700" imgH="228600" progId="Equation.DSMT4">
                    <p:embed/>
                  </p:oleObj>
                </mc:Choice>
                <mc:Fallback>
                  <p:oleObj name="Equation" r:id="rId8" imgW="139700" imgH="2286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2" y="1497"/>
                          <a:ext cx="16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1" name="Object 41"/>
            <p:cNvGraphicFramePr>
              <a:graphicFrameLocks noChangeAspect="1"/>
            </p:cNvGraphicFramePr>
            <p:nvPr/>
          </p:nvGraphicFramePr>
          <p:xfrm>
            <a:off x="3720" y="817"/>
            <a:ext cx="17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0" name="Equation" r:id="rId10" imgW="126890" imgH="228402" progId="Equation.DSMT4">
                    <p:embed/>
                  </p:oleObj>
                </mc:Choice>
                <mc:Fallback>
                  <p:oleObj name="Equation" r:id="rId10" imgW="126890" imgH="228402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817"/>
                          <a:ext cx="17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2" name="Line 51"/>
            <p:cNvSpPr>
              <a:spLocks noChangeShapeType="1"/>
            </p:cNvSpPr>
            <p:nvPr/>
          </p:nvSpPr>
          <p:spPr bwMode="auto">
            <a:xfrm>
              <a:off x="3993" y="99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3" name="Oval 53"/>
            <p:cNvSpPr>
              <a:spLocks noChangeArrowheads="1"/>
            </p:cNvSpPr>
            <p:nvPr/>
          </p:nvSpPr>
          <p:spPr bwMode="auto">
            <a:xfrm>
              <a:off x="3948" y="799"/>
              <a:ext cx="45" cy="4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0324" name="Oval 54"/>
            <p:cNvSpPr>
              <a:spLocks noChangeArrowheads="1"/>
            </p:cNvSpPr>
            <p:nvPr/>
          </p:nvSpPr>
          <p:spPr bwMode="auto">
            <a:xfrm>
              <a:off x="4583" y="1344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graphicFrame>
        <p:nvGraphicFramePr>
          <p:cNvPr id="10243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825053"/>
              </p:ext>
            </p:extLst>
          </p:nvPr>
        </p:nvGraphicFramePr>
        <p:xfrm>
          <a:off x="236538" y="188913"/>
          <a:ext cx="5716587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1" name="Equation" r:id="rId12" imgW="2514600" imgH="469800" progId="Equation.DSMT4">
                  <p:embed/>
                </p:oleObj>
              </mc:Choice>
              <mc:Fallback>
                <p:oleObj name="Equation" r:id="rId12" imgW="2514600" imgH="4698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188913"/>
                        <a:ext cx="5716587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6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48188" name="Object 60"/>
          <p:cNvGraphicFramePr>
            <a:graphicFrameLocks noChangeAspect="1"/>
          </p:cNvGraphicFramePr>
          <p:nvPr/>
        </p:nvGraphicFramePr>
        <p:xfrm>
          <a:off x="900113" y="1341438"/>
          <a:ext cx="33401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" name="Equation" r:id="rId14" imgW="1562100" imgH="406400" progId="Equation.DSMT4">
                  <p:embed/>
                </p:oleObj>
              </mc:Choice>
              <mc:Fallback>
                <p:oleObj name="Equation" r:id="rId14" imgW="1562100" imgH="4064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438"/>
                        <a:ext cx="33401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238" name="Group 110"/>
          <p:cNvGrpSpPr>
            <a:grpSpLocks/>
          </p:cNvGrpSpPr>
          <p:nvPr/>
        </p:nvGrpSpPr>
        <p:grpSpPr bwMode="auto">
          <a:xfrm>
            <a:off x="5364163" y="2997200"/>
            <a:ext cx="3670300" cy="2592388"/>
            <a:chOff x="3243" y="2341"/>
            <a:chExt cx="2312" cy="1633"/>
          </a:xfrm>
        </p:grpSpPr>
        <p:sp>
          <p:nvSpPr>
            <p:cNvPr id="10250" name="Line 64"/>
            <p:cNvSpPr>
              <a:spLocks noChangeShapeType="1"/>
            </p:cNvSpPr>
            <p:nvPr/>
          </p:nvSpPr>
          <p:spPr bwMode="auto">
            <a:xfrm>
              <a:off x="3243" y="3248"/>
              <a:ext cx="22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65"/>
            <p:cNvSpPr>
              <a:spLocks noChangeShapeType="1"/>
            </p:cNvSpPr>
            <p:nvPr/>
          </p:nvSpPr>
          <p:spPr bwMode="auto">
            <a:xfrm flipV="1">
              <a:off x="4286" y="2522"/>
              <a:ext cx="1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Line 66"/>
            <p:cNvSpPr>
              <a:spLocks noChangeShapeType="1"/>
            </p:cNvSpPr>
            <p:nvPr/>
          </p:nvSpPr>
          <p:spPr bwMode="auto">
            <a:xfrm>
              <a:off x="3788" y="2795"/>
              <a:ext cx="0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67"/>
            <p:cNvSpPr>
              <a:spLocks noChangeShapeType="1"/>
            </p:cNvSpPr>
            <p:nvPr/>
          </p:nvSpPr>
          <p:spPr bwMode="auto">
            <a:xfrm>
              <a:off x="3788" y="2795"/>
              <a:ext cx="9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68"/>
            <p:cNvSpPr>
              <a:spLocks noChangeShapeType="1"/>
            </p:cNvSpPr>
            <p:nvPr/>
          </p:nvSpPr>
          <p:spPr bwMode="auto">
            <a:xfrm>
              <a:off x="3788" y="3657"/>
              <a:ext cx="9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69"/>
            <p:cNvSpPr>
              <a:spLocks noChangeShapeType="1"/>
            </p:cNvSpPr>
            <p:nvPr/>
          </p:nvSpPr>
          <p:spPr bwMode="auto">
            <a:xfrm>
              <a:off x="4786" y="2795"/>
              <a:ext cx="0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70"/>
            <p:cNvSpPr>
              <a:spLocks noChangeShapeType="1"/>
            </p:cNvSpPr>
            <p:nvPr/>
          </p:nvSpPr>
          <p:spPr bwMode="auto">
            <a:xfrm flipH="1">
              <a:off x="3788" y="2795"/>
              <a:ext cx="45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71"/>
            <p:cNvSpPr>
              <a:spLocks noChangeShapeType="1"/>
            </p:cNvSpPr>
            <p:nvPr/>
          </p:nvSpPr>
          <p:spPr bwMode="auto">
            <a:xfrm flipH="1">
              <a:off x="3788" y="2795"/>
              <a:ext cx="136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72"/>
            <p:cNvSpPr>
              <a:spLocks noChangeShapeType="1"/>
            </p:cNvSpPr>
            <p:nvPr/>
          </p:nvSpPr>
          <p:spPr bwMode="auto">
            <a:xfrm flipH="1">
              <a:off x="3788" y="2795"/>
              <a:ext cx="227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73"/>
            <p:cNvSpPr>
              <a:spLocks noChangeShapeType="1"/>
            </p:cNvSpPr>
            <p:nvPr/>
          </p:nvSpPr>
          <p:spPr bwMode="auto">
            <a:xfrm flipH="1">
              <a:off x="3788" y="2795"/>
              <a:ext cx="317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74"/>
            <p:cNvSpPr>
              <a:spLocks noChangeShapeType="1"/>
            </p:cNvSpPr>
            <p:nvPr/>
          </p:nvSpPr>
          <p:spPr bwMode="auto">
            <a:xfrm flipH="1">
              <a:off x="3788" y="2795"/>
              <a:ext cx="408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Line 75"/>
            <p:cNvSpPr>
              <a:spLocks noChangeShapeType="1"/>
            </p:cNvSpPr>
            <p:nvPr/>
          </p:nvSpPr>
          <p:spPr bwMode="auto">
            <a:xfrm flipH="1">
              <a:off x="3788" y="2795"/>
              <a:ext cx="499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Line 76"/>
            <p:cNvSpPr>
              <a:spLocks noChangeShapeType="1"/>
            </p:cNvSpPr>
            <p:nvPr/>
          </p:nvSpPr>
          <p:spPr bwMode="auto">
            <a:xfrm flipH="1">
              <a:off x="3788" y="2795"/>
              <a:ext cx="59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77"/>
            <p:cNvSpPr>
              <a:spLocks noChangeShapeType="1"/>
            </p:cNvSpPr>
            <p:nvPr/>
          </p:nvSpPr>
          <p:spPr bwMode="auto">
            <a:xfrm flipH="1">
              <a:off x="3788" y="2795"/>
              <a:ext cx="680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78"/>
            <p:cNvSpPr>
              <a:spLocks noChangeShapeType="1"/>
            </p:cNvSpPr>
            <p:nvPr/>
          </p:nvSpPr>
          <p:spPr bwMode="auto">
            <a:xfrm flipH="1">
              <a:off x="3788" y="2795"/>
              <a:ext cx="771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79"/>
            <p:cNvSpPr>
              <a:spLocks noChangeShapeType="1"/>
            </p:cNvSpPr>
            <p:nvPr/>
          </p:nvSpPr>
          <p:spPr bwMode="auto">
            <a:xfrm flipH="1">
              <a:off x="3788" y="2795"/>
              <a:ext cx="862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80"/>
            <p:cNvSpPr>
              <a:spLocks noChangeShapeType="1"/>
            </p:cNvSpPr>
            <p:nvPr/>
          </p:nvSpPr>
          <p:spPr bwMode="auto">
            <a:xfrm flipH="1">
              <a:off x="3788" y="2795"/>
              <a:ext cx="952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81"/>
            <p:cNvSpPr>
              <a:spLocks noChangeShapeType="1"/>
            </p:cNvSpPr>
            <p:nvPr/>
          </p:nvSpPr>
          <p:spPr bwMode="auto">
            <a:xfrm flipH="1">
              <a:off x="3879" y="2841"/>
              <a:ext cx="907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82"/>
            <p:cNvSpPr>
              <a:spLocks noChangeShapeType="1"/>
            </p:cNvSpPr>
            <p:nvPr/>
          </p:nvSpPr>
          <p:spPr bwMode="auto">
            <a:xfrm flipH="1">
              <a:off x="3969" y="2931"/>
              <a:ext cx="817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83"/>
            <p:cNvSpPr>
              <a:spLocks noChangeShapeType="1"/>
            </p:cNvSpPr>
            <p:nvPr/>
          </p:nvSpPr>
          <p:spPr bwMode="auto">
            <a:xfrm flipH="1">
              <a:off x="4060" y="3022"/>
              <a:ext cx="726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84"/>
            <p:cNvSpPr>
              <a:spLocks noChangeShapeType="1"/>
            </p:cNvSpPr>
            <p:nvPr/>
          </p:nvSpPr>
          <p:spPr bwMode="auto">
            <a:xfrm flipH="1">
              <a:off x="4151" y="3113"/>
              <a:ext cx="635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85"/>
            <p:cNvSpPr>
              <a:spLocks noChangeShapeType="1"/>
            </p:cNvSpPr>
            <p:nvPr/>
          </p:nvSpPr>
          <p:spPr bwMode="auto">
            <a:xfrm flipH="1">
              <a:off x="4241" y="3203"/>
              <a:ext cx="545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86"/>
            <p:cNvSpPr>
              <a:spLocks noChangeShapeType="1"/>
            </p:cNvSpPr>
            <p:nvPr/>
          </p:nvSpPr>
          <p:spPr bwMode="auto">
            <a:xfrm flipH="1">
              <a:off x="4332" y="3294"/>
              <a:ext cx="454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87"/>
            <p:cNvSpPr>
              <a:spLocks noChangeShapeType="1"/>
            </p:cNvSpPr>
            <p:nvPr/>
          </p:nvSpPr>
          <p:spPr bwMode="auto">
            <a:xfrm flipH="1">
              <a:off x="4423" y="3385"/>
              <a:ext cx="363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Line 88"/>
            <p:cNvSpPr>
              <a:spLocks noChangeShapeType="1"/>
            </p:cNvSpPr>
            <p:nvPr/>
          </p:nvSpPr>
          <p:spPr bwMode="auto">
            <a:xfrm flipH="1">
              <a:off x="4514" y="3476"/>
              <a:ext cx="272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Line 89"/>
            <p:cNvSpPr>
              <a:spLocks noChangeShapeType="1"/>
            </p:cNvSpPr>
            <p:nvPr/>
          </p:nvSpPr>
          <p:spPr bwMode="auto">
            <a:xfrm flipH="1">
              <a:off x="4604" y="3566"/>
              <a:ext cx="18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Text Box 90"/>
            <p:cNvSpPr txBox="1">
              <a:spLocks noChangeArrowheads="1"/>
            </p:cNvSpPr>
            <p:nvPr/>
          </p:nvSpPr>
          <p:spPr bwMode="auto">
            <a:xfrm>
              <a:off x="4831" y="3294"/>
              <a:ext cx="1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10277" name="Text Box 91"/>
            <p:cNvSpPr txBox="1">
              <a:spLocks noChangeArrowheads="1"/>
            </p:cNvSpPr>
            <p:nvPr/>
          </p:nvSpPr>
          <p:spPr bwMode="auto">
            <a:xfrm>
              <a:off x="3334" y="3294"/>
              <a:ext cx="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-1</a:t>
              </a:r>
            </a:p>
          </p:txBody>
        </p:sp>
        <p:sp>
          <p:nvSpPr>
            <p:cNvPr id="10278" name="Text Box 92"/>
            <p:cNvSpPr txBox="1">
              <a:spLocks noChangeArrowheads="1"/>
            </p:cNvSpPr>
            <p:nvPr/>
          </p:nvSpPr>
          <p:spPr bwMode="auto">
            <a:xfrm>
              <a:off x="4332" y="3612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-1</a:t>
              </a:r>
            </a:p>
          </p:txBody>
        </p:sp>
        <p:sp>
          <p:nvSpPr>
            <p:cNvPr id="10279" name="Text Box 93"/>
            <p:cNvSpPr txBox="1">
              <a:spLocks noChangeArrowheads="1"/>
            </p:cNvSpPr>
            <p:nvPr/>
          </p:nvSpPr>
          <p:spPr bwMode="auto">
            <a:xfrm>
              <a:off x="4378" y="2478"/>
              <a:ext cx="1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graphicFrame>
          <p:nvGraphicFramePr>
            <p:cNvPr id="10280" name="Object 94"/>
            <p:cNvGraphicFramePr>
              <a:graphicFrameLocks noChangeAspect="1"/>
            </p:cNvGraphicFramePr>
            <p:nvPr/>
          </p:nvGraphicFramePr>
          <p:xfrm>
            <a:off x="4332" y="2341"/>
            <a:ext cx="15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3" name="Equation" r:id="rId16" imgW="139579" imgH="164957" progId="Equation.DSMT4">
                    <p:embed/>
                  </p:oleObj>
                </mc:Choice>
                <mc:Fallback>
                  <p:oleObj name="Equation" r:id="rId16" imgW="139579" imgH="164957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341"/>
                          <a:ext cx="15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1" name="Object 95"/>
            <p:cNvGraphicFramePr>
              <a:graphicFrameLocks noChangeAspect="1"/>
            </p:cNvGraphicFramePr>
            <p:nvPr/>
          </p:nvGraphicFramePr>
          <p:xfrm>
            <a:off x="5375" y="3294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4" name="Equation" r:id="rId17" imgW="139700" imgH="139700" progId="Equation.DSMT4">
                    <p:embed/>
                  </p:oleObj>
                </mc:Choice>
                <mc:Fallback>
                  <p:oleObj name="Equation" r:id="rId17" imgW="139700" imgH="13970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3294"/>
                          <a:ext cx="18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2" name="Oval 98"/>
            <p:cNvSpPr>
              <a:spLocks noChangeArrowheads="1"/>
            </p:cNvSpPr>
            <p:nvPr/>
          </p:nvSpPr>
          <p:spPr bwMode="auto">
            <a:xfrm>
              <a:off x="4105" y="2749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0283" name="Line 99"/>
            <p:cNvSpPr>
              <a:spLocks noChangeShapeType="1"/>
            </p:cNvSpPr>
            <p:nvPr/>
          </p:nvSpPr>
          <p:spPr bwMode="auto">
            <a:xfrm>
              <a:off x="3878" y="2614"/>
              <a:ext cx="1089" cy="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Oval 102"/>
            <p:cNvSpPr>
              <a:spLocks noChangeArrowheads="1"/>
            </p:cNvSpPr>
            <p:nvPr/>
          </p:nvSpPr>
          <p:spPr bwMode="auto">
            <a:xfrm>
              <a:off x="4740" y="3384"/>
              <a:ext cx="46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10285" name="Object 103"/>
            <p:cNvGraphicFramePr>
              <a:graphicFrameLocks noChangeAspect="1"/>
            </p:cNvGraphicFramePr>
            <p:nvPr/>
          </p:nvGraphicFramePr>
          <p:xfrm>
            <a:off x="4831" y="3520"/>
            <a:ext cx="17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5" name="Equation" r:id="rId18" imgW="215806" imgH="228501" progId="Equation.DSMT4">
                    <p:embed/>
                  </p:oleObj>
                </mc:Choice>
                <mc:Fallback>
                  <p:oleObj name="Equation" r:id="rId18" imgW="215806" imgH="228501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" y="3520"/>
                          <a:ext cx="171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6" name="Object 104"/>
            <p:cNvGraphicFramePr>
              <a:graphicFrameLocks noChangeAspect="1"/>
            </p:cNvGraphicFramePr>
            <p:nvPr/>
          </p:nvGraphicFramePr>
          <p:xfrm>
            <a:off x="4014" y="2522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6" name="Equation" r:id="rId20" imgW="203112" imgH="228501" progId="Equation.DSMT4">
                    <p:embed/>
                  </p:oleObj>
                </mc:Choice>
                <mc:Fallback>
                  <p:oleObj name="Equation" r:id="rId20" imgW="203112" imgH="228501" progId="Equation.DSMT4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522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235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02691"/>
              </p:ext>
            </p:extLst>
          </p:nvPr>
        </p:nvGraphicFramePr>
        <p:xfrm>
          <a:off x="250825" y="2492375"/>
          <a:ext cx="554513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7" name="Equation" r:id="rId22" imgW="2336760" imgH="469800" progId="Equation.DSMT4">
                  <p:embed/>
                </p:oleObj>
              </mc:Choice>
              <mc:Fallback>
                <p:oleObj name="Equation" r:id="rId22" imgW="2336760" imgH="46980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492375"/>
                        <a:ext cx="5545138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6" name="Object 108"/>
          <p:cNvGraphicFramePr>
            <a:graphicFrameLocks noChangeAspect="1"/>
          </p:cNvGraphicFramePr>
          <p:nvPr/>
        </p:nvGraphicFramePr>
        <p:xfrm>
          <a:off x="857250" y="3716338"/>
          <a:ext cx="359886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" name="Equation" r:id="rId24" imgW="1536033" imgH="406224" progId="Equation.DSMT4">
                  <p:embed/>
                </p:oleObj>
              </mc:Choice>
              <mc:Fallback>
                <p:oleObj name="Equation" r:id="rId24" imgW="1536033" imgH="406224" progId="Equation.DSMT4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716338"/>
                        <a:ext cx="3598863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9" name="Object 111"/>
          <p:cNvGraphicFramePr>
            <a:graphicFrameLocks noChangeAspect="1"/>
          </p:cNvGraphicFramePr>
          <p:nvPr/>
        </p:nvGraphicFramePr>
        <p:xfrm>
          <a:off x="971550" y="4806950"/>
          <a:ext cx="360045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" name="Equation" r:id="rId26" imgW="1828800" imgH="685800" progId="Equation.DSMT4">
                  <p:embed/>
                </p:oleObj>
              </mc:Choice>
              <mc:Fallback>
                <p:oleObj name="Equation" r:id="rId26" imgW="1828800" imgH="68580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06950"/>
                        <a:ext cx="360045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637443"/>
              </p:ext>
            </p:extLst>
          </p:nvPr>
        </p:nvGraphicFramePr>
        <p:xfrm>
          <a:off x="404813" y="282575"/>
          <a:ext cx="841533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Document" r:id="rId3" imgW="5286168" imgH="809579" progId="Word.Document.8">
                  <p:embed/>
                </p:oleObj>
              </mc:Choice>
              <mc:Fallback>
                <p:oleObj name="Document" r:id="rId3" imgW="5286168" imgH="809579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282575"/>
                        <a:ext cx="8415337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04813" y="1597025"/>
            <a:ext cx="8737600" cy="1458913"/>
            <a:chOff x="255" y="1006"/>
            <a:chExt cx="5504" cy="919"/>
          </a:xfrm>
        </p:grpSpPr>
        <p:graphicFrame>
          <p:nvGraphicFramePr>
            <p:cNvPr id="3076" name="Object 4"/>
            <p:cNvGraphicFramePr>
              <a:graphicFrameLocks/>
            </p:cNvGraphicFramePr>
            <p:nvPr/>
          </p:nvGraphicFramePr>
          <p:xfrm>
            <a:off x="255" y="1006"/>
            <a:ext cx="55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1" name="文" r:id="rId5" imgW="5275080" imgH="299880" progId="Word.Document.6">
                    <p:embed/>
                  </p:oleObj>
                </mc:Choice>
                <mc:Fallback>
                  <p:oleObj name="文" r:id="rId5" imgW="5275080" imgH="299880" progId="Word.Document.6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" y="1006"/>
                          <a:ext cx="550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5"/>
            <p:cNvGraphicFramePr>
              <a:graphicFrameLocks/>
            </p:cNvGraphicFramePr>
            <p:nvPr/>
          </p:nvGraphicFramePr>
          <p:xfrm>
            <a:off x="745" y="1053"/>
            <a:ext cx="4230" cy="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2" name="公式" r:id="rId7" imgW="2920680" imgH="609480" progId="Equation.3">
                    <p:embed/>
                  </p:oleObj>
                </mc:Choice>
                <mc:Fallback>
                  <p:oleObj name="公式" r:id="rId7" imgW="2920680" imgH="6094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" y="1053"/>
                          <a:ext cx="4230" cy="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9142" name="Object 6"/>
          <p:cNvGraphicFramePr>
            <a:graphicFrameLocks/>
          </p:cNvGraphicFramePr>
          <p:nvPr/>
        </p:nvGraphicFramePr>
        <p:xfrm>
          <a:off x="476250" y="3470275"/>
          <a:ext cx="8178800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3" name="文档" r:id="rId9" imgW="5273046" imgH="2010132" progId="Word.Document.8">
                  <p:embed/>
                </p:oleObj>
              </mc:Choice>
              <mc:Fallback>
                <p:oleObj name="文档" r:id="rId9" imgW="5273046" imgH="2010132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470275"/>
                        <a:ext cx="8178800" cy="310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824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962473" y="3310375"/>
            <a:ext cx="6646863" cy="958851"/>
            <a:chOff x="586" y="1901"/>
            <a:chExt cx="4187" cy="604"/>
          </a:xfrm>
        </p:grpSpPr>
        <p:graphicFrame>
          <p:nvGraphicFramePr>
            <p:cNvPr id="4105" name="Objec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622491"/>
                </p:ext>
              </p:extLst>
            </p:nvPr>
          </p:nvGraphicFramePr>
          <p:xfrm>
            <a:off x="586" y="1901"/>
            <a:ext cx="2354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4" name="公式" r:id="rId3" imgW="1625400" imgH="393480" progId="Equation.3">
                    <p:embed/>
                  </p:oleObj>
                </mc:Choice>
                <mc:Fallback>
                  <p:oleObj name="公式" r:id="rId3" imgW="1625400" imgH="3934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" y="1901"/>
                          <a:ext cx="2354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08254046"/>
                </p:ext>
              </p:extLst>
            </p:nvPr>
          </p:nvGraphicFramePr>
          <p:xfrm>
            <a:off x="3170" y="1984"/>
            <a:ext cx="1603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5" name="Equation" r:id="rId5" imgW="1269720" imgH="419040" progId="Equation.2">
                    <p:embed/>
                  </p:oleObj>
                </mc:Choice>
                <mc:Fallback>
                  <p:oleObj name="Equation" r:id="rId5" imgW="1269720" imgH="419040" progId="Equation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" y="1984"/>
                          <a:ext cx="1603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0" name="Group 21"/>
          <p:cNvGrpSpPr>
            <a:grpSpLocks/>
          </p:cNvGrpSpPr>
          <p:nvPr/>
        </p:nvGrpSpPr>
        <p:grpSpPr bwMode="auto">
          <a:xfrm>
            <a:off x="-180528" y="176649"/>
            <a:ext cx="8205788" cy="2778125"/>
            <a:chOff x="0" y="48"/>
            <a:chExt cx="5169" cy="1750"/>
          </a:xfrm>
        </p:grpSpPr>
        <p:graphicFrame>
          <p:nvGraphicFramePr>
            <p:cNvPr id="4099" name="Object 22"/>
            <p:cNvGraphicFramePr>
              <a:graphicFrameLocks/>
            </p:cNvGraphicFramePr>
            <p:nvPr/>
          </p:nvGraphicFramePr>
          <p:xfrm>
            <a:off x="0" y="48"/>
            <a:ext cx="5169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6" name="文" r:id="rId7" imgW="5275080" imgH="448920" progId="Word.Document.6">
                    <p:embed/>
                  </p:oleObj>
                </mc:Choice>
                <mc:Fallback>
                  <p:oleObj name="文" r:id="rId7" imgW="5275080" imgH="448920" progId="Word.Document.6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5169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11" name="Group 23"/>
            <p:cNvGrpSpPr>
              <a:grpSpLocks/>
            </p:cNvGrpSpPr>
            <p:nvPr/>
          </p:nvGrpSpPr>
          <p:grpSpPr bwMode="auto">
            <a:xfrm>
              <a:off x="455" y="262"/>
              <a:ext cx="1652" cy="1536"/>
              <a:chOff x="455" y="262"/>
              <a:chExt cx="1652" cy="1536"/>
            </a:xfrm>
          </p:grpSpPr>
          <p:graphicFrame>
            <p:nvGraphicFramePr>
              <p:cNvPr id="4100" name="Object 24"/>
              <p:cNvGraphicFramePr>
                <a:graphicFrameLocks/>
              </p:cNvGraphicFramePr>
              <p:nvPr/>
            </p:nvGraphicFramePr>
            <p:xfrm>
              <a:off x="530" y="381"/>
              <a:ext cx="1423" cy="1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37" name="文" r:id="rId9" imgW="1612800" imgH="1596960" progId="Word.Document.6">
                      <p:embed/>
                    </p:oleObj>
                  </mc:Choice>
                  <mc:Fallback>
                    <p:oleObj name="文" r:id="rId9" imgW="1612800" imgH="1596960" progId="Word.Document.6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" y="381"/>
                            <a:ext cx="1423" cy="1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2" name="Rectangle 25"/>
              <p:cNvSpPr>
                <a:spLocks noChangeArrowheads="1"/>
              </p:cNvSpPr>
              <p:nvPr/>
            </p:nvSpPr>
            <p:spPr bwMode="auto">
              <a:xfrm>
                <a:off x="1415" y="1510"/>
                <a:ext cx="6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0"/>
                  <a:t>x+y=z</a:t>
                </a:r>
              </a:p>
            </p:txBody>
          </p:sp>
          <p:sp>
            <p:nvSpPr>
              <p:cNvPr id="4113" name="Rectangle 26"/>
              <p:cNvSpPr>
                <a:spLocks noChangeArrowheads="1"/>
              </p:cNvSpPr>
              <p:nvPr/>
            </p:nvSpPr>
            <p:spPr bwMode="auto">
              <a:xfrm>
                <a:off x="1319" y="26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0"/>
                  <a:t>y</a:t>
                </a:r>
              </a:p>
            </p:txBody>
          </p:sp>
          <p:sp>
            <p:nvSpPr>
              <p:cNvPr id="4114" name="Rectangle 27"/>
              <p:cNvSpPr>
                <a:spLocks noChangeArrowheads="1"/>
              </p:cNvSpPr>
              <p:nvPr/>
            </p:nvSpPr>
            <p:spPr bwMode="auto">
              <a:xfrm>
                <a:off x="1895" y="97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0"/>
                  <a:t>x</a:t>
                </a:r>
              </a:p>
            </p:txBody>
          </p:sp>
          <p:sp>
            <p:nvSpPr>
              <p:cNvPr id="4115" name="Rectangle 28"/>
              <p:cNvSpPr>
                <a:spLocks noChangeArrowheads="1"/>
              </p:cNvSpPr>
              <p:nvPr/>
            </p:nvSpPr>
            <p:spPr bwMode="auto">
              <a:xfrm>
                <a:off x="1703" y="975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0"/>
                  <a:t>a</a:t>
                </a:r>
              </a:p>
            </p:txBody>
          </p:sp>
          <p:sp>
            <p:nvSpPr>
              <p:cNvPr id="4116" name="Rectangle 29"/>
              <p:cNvSpPr>
                <a:spLocks noChangeArrowheads="1"/>
              </p:cNvSpPr>
              <p:nvPr/>
            </p:nvSpPr>
            <p:spPr bwMode="auto">
              <a:xfrm>
                <a:off x="455" y="975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0"/>
                  <a:t>-a</a:t>
                </a:r>
              </a:p>
            </p:txBody>
          </p:sp>
          <p:sp>
            <p:nvSpPr>
              <p:cNvPr id="4117" name="Rectangle 30"/>
              <p:cNvSpPr>
                <a:spLocks noChangeArrowheads="1"/>
              </p:cNvSpPr>
              <p:nvPr/>
            </p:nvSpPr>
            <p:spPr bwMode="auto">
              <a:xfrm>
                <a:off x="1079" y="307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0"/>
                  <a:t>a</a:t>
                </a:r>
              </a:p>
            </p:txBody>
          </p:sp>
          <p:sp>
            <p:nvSpPr>
              <p:cNvPr id="4118" name="Rectangle 31"/>
              <p:cNvSpPr>
                <a:spLocks noChangeArrowheads="1"/>
              </p:cNvSpPr>
              <p:nvPr/>
            </p:nvSpPr>
            <p:spPr bwMode="auto">
              <a:xfrm>
                <a:off x="983" y="151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0"/>
                  <a:t>-a</a:t>
                </a:r>
              </a:p>
            </p:txBody>
          </p:sp>
          <p:sp>
            <p:nvSpPr>
              <p:cNvPr id="4119" name="Rectangle 32"/>
              <p:cNvSpPr>
                <a:spLocks noChangeArrowheads="1"/>
              </p:cNvSpPr>
              <p:nvPr/>
            </p:nvSpPr>
            <p:spPr bwMode="auto">
              <a:xfrm>
                <a:off x="1079" y="10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0"/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98711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jy3">
  <a:themeElements>
    <a:clrScheme name="1_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-4.ppt [兼容模式]" id="{28C67C5B-253F-4AB9-A0C4-FEB07529D0AB}" vid="{A7F162BB-A47E-40D2-946C-528F36885F5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1-4</Template>
  <TotalTime>3070</TotalTime>
  <Words>68</Words>
  <Application>Microsoft Office PowerPoint</Application>
  <PresentationFormat>全屏显示(4:3)</PresentationFormat>
  <Paragraphs>44</Paragraphs>
  <Slides>32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黑体</vt:lpstr>
      <vt:lpstr>宋体</vt:lpstr>
      <vt:lpstr>Times New Roman</vt:lpstr>
      <vt:lpstr>1_jy3</vt:lpstr>
      <vt:lpstr>Document</vt:lpstr>
      <vt:lpstr>Equation</vt:lpstr>
      <vt:lpstr>文档</vt:lpstr>
      <vt:lpstr>文</vt:lpstr>
      <vt:lpstr>公式</vt:lpstr>
      <vt:lpstr>Microsoft Word 97 - 2003 文档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346</cp:revision>
  <dcterms:created xsi:type="dcterms:W3CDTF">1999-02-13T09:34:06Z</dcterms:created>
  <dcterms:modified xsi:type="dcterms:W3CDTF">2018-04-15T07:52:55Z</dcterms:modified>
</cp:coreProperties>
</file>