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wav" ContentType="audio/x-wav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71" r:id="rId9"/>
    <p:sldId id="266" r:id="rId10"/>
    <p:sldId id="267" r:id="rId11"/>
    <p:sldId id="268" r:id="rId12"/>
    <p:sldId id="269" r:id="rId13"/>
    <p:sldId id="270" r:id="rId14"/>
    <p:sldId id="272" r:id="rId1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8" autoAdjust="0"/>
    <p:restoredTop sz="94660"/>
  </p:normalViewPr>
  <p:slideViewPr>
    <p:cSldViewPr snapToGrid="0">
      <p:cViewPr varScale="1">
        <p:scale>
          <a:sx n="74" d="100"/>
          <a:sy n="74" d="100"/>
        </p:scale>
        <p:origin x="129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image" Target="../media/image2.e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image" Target="../media/image22.e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5.emf"/><Relationship Id="rId1" Type="http://schemas.openxmlformats.org/officeDocument/2006/relationships/image" Target="../media/image24.e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emf"/><Relationship Id="rId1" Type="http://schemas.openxmlformats.org/officeDocument/2006/relationships/image" Target="../media/image27.e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9.wmf"/><Relationship Id="rId1" Type="http://schemas.openxmlformats.org/officeDocument/2006/relationships/image" Target="../media/image30.emf"/><Relationship Id="rId4" Type="http://schemas.openxmlformats.org/officeDocument/2006/relationships/image" Target="../media/image22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4" Type="http://schemas.openxmlformats.org/officeDocument/2006/relationships/image" Target="../media/image8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emf"/><Relationship Id="rId1" Type="http://schemas.openxmlformats.org/officeDocument/2006/relationships/image" Target="../media/image9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image" Target="../media/image16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image" Target="../media/image20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8934502"/>
      </p:ext>
    </p:extLst>
  </p:cSld>
  <p:clrMapOvr>
    <a:masterClrMapping/>
  </p:clrMapOvr>
  <p:transition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1287305"/>
      </p:ext>
    </p:extLst>
  </p:cSld>
  <p:clrMapOvr>
    <a:masterClrMapping/>
  </p:clrMapOvr>
  <p:transition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3925670"/>
      </p:ext>
    </p:extLst>
  </p:cSld>
  <p:clrMapOvr>
    <a:masterClrMapping/>
  </p:clrMapOvr>
  <p:transition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40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5456603"/>
      </p:ext>
    </p:extLst>
  </p:cSld>
  <p:clrMapOvr>
    <a:masterClrMapping/>
  </p:clrMapOvr>
  <p:transition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7849218"/>
      </p:ext>
    </p:extLst>
  </p:cSld>
  <p:clrMapOvr>
    <a:masterClrMapping/>
  </p:clrMapOvr>
  <p:transition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207667289"/>
      </p:ext>
    </p:extLst>
  </p:cSld>
  <p:clrMapOvr>
    <a:masterClrMapping/>
  </p:clrMapOvr>
  <p:transition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6691911"/>
      </p:ext>
    </p:extLst>
  </p:cSld>
  <p:clrMapOvr>
    <a:masterClrMapping/>
  </p:clrMapOvr>
  <p:transition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2376628"/>
      </p:ext>
    </p:extLst>
  </p:cSld>
  <p:clrMapOvr>
    <a:masterClrMapping/>
  </p:clrMapOvr>
  <p:transition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0671484"/>
      </p:ext>
    </p:extLst>
  </p:cSld>
  <p:clrMapOvr>
    <a:masterClrMapping/>
  </p:clrMapOvr>
  <p:transition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9713786"/>
      </p:ext>
    </p:extLst>
  </p:cSld>
  <p:clrMapOvr>
    <a:masterClrMapping/>
  </p:clrMapOvr>
  <p:transition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88396227"/>
      </p:ext>
    </p:extLst>
  </p:cSld>
  <p:clrMapOvr>
    <a:masterClrMapping/>
  </p:clrMapOvr>
  <p:transition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047371199"/>
      </p:ext>
    </p:extLst>
  </p:cSld>
  <p:clrMapOvr>
    <a:masterClrMapping/>
  </p:clrMapOvr>
  <p:transition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6858000" y="6172200"/>
            <a:ext cx="457200" cy="381000"/>
          </a:xfrm>
          <a:prstGeom prst="actionButtonBlank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1800" smtClean="0"/>
          </a:p>
        </p:txBody>
      </p:sp>
      <p:sp>
        <p:nvSpPr>
          <p:cNvPr id="1027" name="AutoShape 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7543800" y="6121400"/>
            <a:ext cx="457200" cy="457200"/>
          </a:xfrm>
          <a:prstGeom prst="actionButtonBlank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1800" smtClean="0"/>
          </a:p>
        </p:txBody>
      </p:sp>
      <p:sp>
        <p:nvSpPr>
          <p:cNvPr id="1028" name="AutoShape 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8267700" y="6172200"/>
            <a:ext cx="457200" cy="381000"/>
          </a:xfrm>
          <a:prstGeom prst="actionButtonBlank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1800" smtClean="0"/>
          </a:p>
        </p:txBody>
      </p:sp>
      <p:sp>
        <p:nvSpPr>
          <p:cNvPr id="1029" name="Rectangle 5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6388101" y="6286500"/>
            <a:ext cx="6731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1800" smtClean="0"/>
          </a:p>
        </p:txBody>
      </p:sp>
      <p:sp>
        <p:nvSpPr>
          <p:cNvPr id="1030" name="Rectangle 6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289800" y="6299200"/>
            <a:ext cx="6731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1800" smtClean="0"/>
          </a:p>
        </p:txBody>
      </p:sp>
      <p:sp>
        <p:nvSpPr>
          <p:cNvPr id="1031" name="Rectangle 7">
            <a:hlinkClick r:id="" action="ppaction://hlinkshowjump?jump=firstslide"/>
          </p:cNvPr>
          <p:cNvSpPr>
            <a:spLocks noChangeArrowheads="1"/>
          </p:cNvSpPr>
          <p:nvPr/>
        </p:nvSpPr>
        <p:spPr bwMode="auto">
          <a:xfrm>
            <a:off x="8204200" y="6299200"/>
            <a:ext cx="6731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1800" smtClean="0"/>
          </a:p>
        </p:txBody>
      </p:sp>
    </p:spTree>
    <p:extLst>
      <p:ext uri="{BB962C8B-B14F-4D97-AF65-F5344CB8AC3E}">
        <p14:creationId xmlns:p14="http://schemas.microsoft.com/office/powerpoint/2010/main" val="1377715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ransition>
    <p:wipe/>
  </p:transition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30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3000" b="1">
          <a:solidFill>
            <a:srgbClr val="000000"/>
          </a:solidFill>
          <a:latin typeface="Times New Roman" pitchFamily="18" charset="0"/>
          <a:ea typeface="黑体" pitchFamily="49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3000" b="1">
          <a:solidFill>
            <a:srgbClr val="000000"/>
          </a:solidFill>
          <a:latin typeface="Times New Roman" pitchFamily="18" charset="0"/>
          <a:ea typeface="黑体" pitchFamily="49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3000" b="1">
          <a:solidFill>
            <a:srgbClr val="000000"/>
          </a:solidFill>
          <a:latin typeface="Times New Roman" pitchFamily="18" charset="0"/>
          <a:ea typeface="黑体" pitchFamily="49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3000" b="1">
          <a:solidFill>
            <a:srgbClr val="000000"/>
          </a:solidFill>
          <a:latin typeface="Times New Roman" pitchFamily="18" charset="0"/>
          <a:ea typeface="黑体" pitchFamily="49" charset="-122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kumimoji="1" sz="3000" b="1">
          <a:solidFill>
            <a:srgbClr val="000000"/>
          </a:solidFill>
          <a:latin typeface="Times New Roman" pitchFamily="18" charset="0"/>
          <a:ea typeface="黑体" pitchFamily="49" charset="-122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kumimoji="1" sz="3000" b="1">
          <a:solidFill>
            <a:srgbClr val="000000"/>
          </a:solidFill>
          <a:latin typeface="Times New Roman" pitchFamily="18" charset="0"/>
          <a:ea typeface="黑体" pitchFamily="49" charset="-122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kumimoji="1" sz="3000" b="1">
          <a:solidFill>
            <a:srgbClr val="000000"/>
          </a:solidFill>
          <a:latin typeface="Times New Roman" pitchFamily="18" charset="0"/>
          <a:ea typeface="黑体" pitchFamily="49" charset="-122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kumimoji="1" sz="3000" b="1">
          <a:solidFill>
            <a:srgbClr val="000000"/>
          </a:solidFill>
          <a:latin typeface="Times New Roman" pitchFamily="18" charset="0"/>
          <a:ea typeface="黑体" pitchFamily="49" charset="-122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Char char="–"/>
        <a:defRPr kumimoji="1" sz="2100">
          <a:solidFill>
            <a:schemeClr val="tx1"/>
          </a:solidFill>
          <a:latin typeface="+mn-lt"/>
          <a:ea typeface="+mn-ea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har char="•"/>
        <a:defRPr kumimoji="1" sz="1800">
          <a:solidFill>
            <a:schemeClr val="tx1"/>
          </a:solidFill>
          <a:latin typeface="+mn-lt"/>
          <a:ea typeface="+mn-ea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Char char="–"/>
        <a:defRPr kumimoji="1" sz="1500">
          <a:solidFill>
            <a:schemeClr val="tx1"/>
          </a:solidFill>
          <a:latin typeface="+mn-lt"/>
          <a:ea typeface="+mn-ea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11.doc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1.emf"/><Relationship Id="rId5" Type="http://schemas.openxmlformats.org/officeDocument/2006/relationships/oleObject" Target="../embeddings/Microsoft_Word_97_-_2003___12.doc"/><Relationship Id="rId4" Type="http://schemas.openxmlformats.org/officeDocument/2006/relationships/image" Target="../media/image20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13.doc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3.emf"/><Relationship Id="rId5" Type="http://schemas.openxmlformats.org/officeDocument/2006/relationships/oleObject" Target="../embeddings/Microsoft_Word_97_-_2003___14.doc"/><Relationship Id="rId4" Type="http://schemas.openxmlformats.org/officeDocument/2006/relationships/image" Target="../media/image22.e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emf"/><Relationship Id="rId3" Type="http://schemas.openxmlformats.org/officeDocument/2006/relationships/oleObject" Target="../embeddings/Microsoft_Word_97_-_2003___15.doc"/><Relationship Id="rId7" Type="http://schemas.openxmlformats.org/officeDocument/2006/relationships/oleObject" Target="../embeddings/Microsoft_Word_97_-_2003___17.doc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5.emf"/><Relationship Id="rId5" Type="http://schemas.openxmlformats.org/officeDocument/2006/relationships/oleObject" Target="../embeddings/Microsoft_Word_97_-_2003___16.doc"/><Relationship Id="rId4" Type="http://schemas.openxmlformats.org/officeDocument/2006/relationships/image" Target="../media/image24.e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3" Type="http://schemas.openxmlformats.org/officeDocument/2006/relationships/oleObject" Target="../embeddings/Microsoft_Word_97_-_2003___18.doc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28.emf"/><Relationship Id="rId5" Type="http://schemas.openxmlformats.org/officeDocument/2006/relationships/oleObject" Target="../embeddings/Microsoft_Word_97_-_2003___19.doc"/><Relationship Id="rId4" Type="http://schemas.openxmlformats.org/officeDocument/2006/relationships/image" Target="../media/image27.e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emf"/><Relationship Id="rId3" Type="http://schemas.openxmlformats.org/officeDocument/2006/relationships/oleObject" Target="../embeddings/Microsoft_Word_97_-_2003___20.doc"/><Relationship Id="rId7" Type="http://schemas.openxmlformats.org/officeDocument/2006/relationships/oleObject" Target="../embeddings/Microsoft_Word_97_-_2003___21.doc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29.wmf"/><Relationship Id="rId5" Type="http://schemas.openxmlformats.org/officeDocument/2006/relationships/oleObject" Target="../embeddings/oleObject10.bin"/><Relationship Id="rId10" Type="http://schemas.openxmlformats.org/officeDocument/2006/relationships/image" Target="../media/image22.emf"/><Relationship Id="rId4" Type="http://schemas.openxmlformats.org/officeDocument/2006/relationships/image" Target="../media/image30.emf"/><Relationship Id="rId9" Type="http://schemas.openxmlformats.org/officeDocument/2006/relationships/oleObject" Target="../embeddings/Microsoft_Word_97_-_2003___22.doc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3" Type="http://schemas.openxmlformats.org/officeDocument/2006/relationships/oleObject" Target="../embeddings/Microsoft_Word_97_-_2003___1.doc"/><Relationship Id="rId7" Type="http://schemas.openxmlformats.org/officeDocument/2006/relationships/oleObject" Target="../embeddings/Microsoft_Word_97_-_2003___3.doc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emf"/><Relationship Id="rId5" Type="http://schemas.openxmlformats.org/officeDocument/2006/relationships/oleObject" Target="../embeddings/Microsoft_Word_97_-_2003___2.doc"/><Relationship Id="rId4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Microsoft_Word_97_-_2003___4.doc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8.emf"/><Relationship Id="rId4" Type="http://schemas.openxmlformats.org/officeDocument/2006/relationships/image" Target="../media/image5.wmf"/><Relationship Id="rId9" Type="http://schemas.openxmlformats.org/officeDocument/2006/relationships/oleObject" Target="../embeddings/Microsoft_Word_97_-_2003___5.doc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0.emf"/><Relationship Id="rId5" Type="http://schemas.openxmlformats.org/officeDocument/2006/relationships/oleObject" Target="../embeddings/Microsoft_Word_97_-_2003___6.doc"/><Relationship Id="rId4" Type="http://schemas.openxmlformats.org/officeDocument/2006/relationships/image" Target="../media/image9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12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7.doc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5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8.doc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7.emf"/><Relationship Id="rId5" Type="http://schemas.openxmlformats.org/officeDocument/2006/relationships/oleObject" Target="../embeddings/Microsoft_Word_97_-_2003___9.doc"/><Relationship Id="rId4" Type="http://schemas.openxmlformats.org/officeDocument/2006/relationships/image" Target="../media/image16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8.emf"/><Relationship Id="rId4" Type="http://schemas.openxmlformats.org/officeDocument/2006/relationships/oleObject" Target="../embeddings/oleObject8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10.doc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矩形 3"/>
          <p:cNvSpPr>
            <a:spLocks noChangeArrowheads="1"/>
          </p:cNvSpPr>
          <p:nvPr/>
        </p:nvSpPr>
        <p:spPr bwMode="auto">
          <a:xfrm>
            <a:off x="2519363" y="1808561"/>
            <a:ext cx="3429000" cy="2168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sz="4800" dirty="0">
                <a:solidFill>
                  <a:schemeClr val="accent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第五章</a:t>
            </a:r>
            <a:br>
              <a:rPr lang="zh-CN" altLang="en-US" sz="4800" dirty="0">
                <a:solidFill>
                  <a:schemeClr val="accent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</a:br>
            <a:r>
              <a:rPr lang="zh-CN" altLang="en-US" sz="4800" dirty="0">
                <a:solidFill>
                  <a:schemeClr val="accent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极限定理</a:t>
            </a:r>
            <a:r>
              <a:rPr lang="zh-CN" altLang="en-US" sz="4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543705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5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5613574"/>
              </p:ext>
            </p:extLst>
          </p:nvPr>
        </p:nvGraphicFramePr>
        <p:xfrm>
          <a:off x="804884" y="1889439"/>
          <a:ext cx="8061325" cy="3179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0" name="Document" r:id="rId3" imgW="3455726" imgH="1368478" progId="Word.Document.8">
                  <p:embed/>
                </p:oleObj>
              </mc:Choice>
              <mc:Fallback>
                <p:oleObj name="Document" r:id="rId3" imgW="3455726" imgH="136847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4884" y="1889439"/>
                        <a:ext cx="8061325" cy="3179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7407685"/>
              </p:ext>
            </p:extLst>
          </p:nvPr>
        </p:nvGraphicFramePr>
        <p:xfrm>
          <a:off x="688975" y="477838"/>
          <a:ext cx="4586288" cy="1125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1" name="Document" r:id="rId5" imgW="4858976" imgH="1200317" progId="Word.Document.8">
                  <p:embed/>
                </p:oleObj>
              </mc:Choice>
              <mc:Fallback>
                <p:oleObj name="Document" r:id="rId5" imgW="4858976" imgH="1200317" progId="Word.Document.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88975" y="477838"/>
                        <a:ext cx="4586288" cy="11255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77220350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63"/>
          <p:cNvGraphicFramePr>
            <a:graphicFrameLocks noGrp="1" noChangeAspect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3306423021"/>
              </p:ext>
            </p:extLst>
          </p:nvPr>
        </p:nvGraphicFramePr>
        <p:xfrm>
          <a:off x="698187" y="714733"/>
          <a:ext cx="5880100" cy="1209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0" name="Document" r:id="rId3" imgW="2828260" imgH="585662" progId="Word.Document.8">
                  <p:embed/>
                </p:oleObj>
              </mc:Choice>
              <mc:Fallback>
                <p:oleObj name="Document" r:id="rId3" imgW="2828260" imgH="58566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8187" y="714733"/>
                        <a:ext cx="5880100" cy="1209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67"/>
          <p:cNvGraphicFramePr>
            <a:graphicFrameLocks noGrp="1" noChangeAspect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830122659"/>
              </p:ext>
            </p:extLst>
          </p:nvPr>
        </p:nvGraphicFramePr>
        <p:xfrm>
          <a:off x="-255700" y="2171342"/>
          <a:ext cx="8932863" cy="1457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1" name="Document" r:id="rId5" imgW="3046741" imgH="497344" progId="Word.Document.8">
                  <p:embed/>
                </p:oleObj>
              </mc:Choice>
              <mc:Fallback>
                <p:oleObj name="Document" r:id="rId5" imgW="3046741" imgH="49734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255700" y="2171342"/>
                        <a:ext cx="8932863" cy="1457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98074799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6582198"/>
              </p:ext>
            </p:extLst>
          </p:nvPr>
        </p:nvGraphicFramePr>
        <p:xfrm>
          <a:off x="688975" y="477838"/>
          <a:ext cx="4516438" cy="1111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30" name="Document" r:id="rId3" imgW="4858976" imgH="1200317" progId="Word.Document.8">
                  <p:embed/>
                </p:oleObj>
              </mc:Choice>
              <mc:Fallback>
                <p:oleObj name="Document" r:id="rId3" imgW="4858976" imgH="1200317" progId="Word.Document.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88975" y="477838"/>
                        <a:ext cx="4516438" cy="1111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3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1174454902"/>
              </p:ext>
            </p:extLst>
          </p:nvPr>
        </p:nvGraphicFramePr>
        <p:xfrm>
          <a:off x="703263" y="1589088"/>
          <a:ext cx="8159750" cy="294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31" name="Document" r:id="rId5" imgW="3520560" imgH="1271685" progId="Word.Document.8">
                  <p:embed/>
                </p:oleObj>
              </mc:Choice>
              <mc:Fallback>
                <p:oleObj name="Document" r:id="rId5" imgW="3520560" imgH="127168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3263" y="1589088"/>
                        <a:ext cx="8159750" cy="294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5445948"/>
              </p:ext>
            </p:extLst>
          </p:nvPr>
        </p:nvGraphicFramePr>
        <p:xfrm>
          <a:off x="2025650" y="4852988"/>
          <a:ext cx="594995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32" name="Document" r:id="rId7" imgW="2604450" imgH="339889" progId="Word.Document.8">
                  <p:embed/>
                </p:oleObj>
              </mc:Choice>
              <mc:Fallback>
                <p:oleObj name="Document" r:id="rId7" imgW="2604450" imgH="33988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5650" y="4852988"/>
                        <a:ext cx="5949950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27714868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6249336"/>
              </p:ext>
            </p:extLst>
          </p:nvPr>
        </p:nvGraphicFramePr>
        <p:xfrm>
          <a:off x="688975" y="477838"/>
          <a:ext cx="4445000" cy="1096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1" name="Document" r:id="rId3" imgW="4858976" imgH="1200317" progId="Word.Document.8">
                  <p:embed/>
                </p:oleObj>
              </mc:Choice>
              <mc:Fallback>
                <p:oleObj name="Document" r:id="rId3" imgW="4858976" imgH="1200317" progId="Word.Document.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88975" y="477838"/>
                        <a:ext cx="4445000" cy="10969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14"/>
          <p:cNvGraphicFramePr>
            <a:graphicFrameLocks noGrp="1" noChangeAspect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530020834"/>
              </p:ext>
            </p:extLst>
          </p:nvPr>
        </p:nvGraphicFramePr>
        <p:xfrm>
          <a:off x="590550" y="1660525"/>
          <a:ext cx="8018463" cy="295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2" name="Document" r:id="rId5" imgW="3505461" imgH="1293988" progId="Word.Document.8">
                  <p:embed/>
                </p:oleObj>
              </mc:Choice>
              <mc:Fallback>
                <p:oleObj name="Document" r:id="rId5" imgW="3505461" imgH="129398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550" y="1660525"/>
                        <a:ext cx="8018463" cy="2954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4640341"/>
              </p:ext>
            </p:extLst>
          </p:nvPr>
        </p:nvGraphicFramePr>
        <p:xfrm>
          <a:off x="2119558" y="4410074"/>
          <a:ext cx="3958347" cy="6384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3" name="Equation" r:id="rId7" imgW="1968480" imgH="317160" progId="Equation.DSMT4">
                  <p:embed/>
                </p:oleObj>
              </mc:Choice>
              <mc:Fallback>
                <p:oleObj name="Equation" r:id="rId7" imgW="1968480" imgH="317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119558" y="4410074"/>
                        <a:ext cx="3958347" cy="63844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56498043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2668023"/>
              </p:ext>
            </p:extLst>
          </p:nvPr>
        </p:nvGraphicFramePr>
        <p:xfrm>
          <a:off x="688975" y="477838"/>
          <a:ext cx="6189663" cy="1084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90" name="Document" r:id="rId3" imgW="6824859" imgH="1202101" progId="Word.Document.8">
                  <p:embed/>
                </p:oleObj>
              </mc:Choice>
              <mc:Fallback>
                <p:oleObj name="Document" r:id="rId3" imgW="6824859" imgH="1202101" progId="Word.Document.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88975" y="477838"/>
                        <a:ext cx="6189663" cy="10842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4219555"/>
              </p:ext>
            </p:extLst>
          </p:nvPr>
        </p:nvGraphicFramePr>
        <p:xfrm>
          <a:off x="1123756" y="3942431"/>
          <a:ext cx="3958347" cy="6384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91" name="Equation" r:id="rId5" imgW="1968480" imgH="317160" progId="Equation.DSMT4">
                  <p:embed/>
                </p:oleObj>
              </mc:Choice>
              <mc:Fallback>
                <p:oleObj name="Equation" r:id="rId5" imgW="1968480" imgH="317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23756" y="3942431"/>
                        <a:ext cx="3958347" cy="63844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5726206"/>
              </p:ext>
            </p:extLst>
          </p:nvPr>
        </p:nvGraphicFramePr>
        <p:xfrm>
          <a:off x="1123756" y="2813049"/>
          <a:ext cx="594995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92" name="Document" r:id="rId7" imgW="2604450" imgH="339889" progId="Word.Document.8">
                  <p:embed/>
                </p:oleObj>
              </mc:Choice>
              <mc:Fallback>
                <p:oleObj name="Document" r:id="rId7" imgW="2604450" imgH="33988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3756" y="2813049"/>
                        <a:ext cx="5949950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63"/>
          <p:cNvGraphicFramePr>
            <a:graphicFrameLocks noGrp="1" noChangeAspect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2835686598"/>
              </p:ext>
            </p:extLst>
          </p:nvPr>
        </p:nvGraphicFramePr>
        <p:xfrm>
          <a:off x="1158681" y="1562100"/>
          <a:ext cx="5880100" cy="1209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93" name="Document" r:id="rId9" imgW="2828260" imgH="585662" progId="Word.Document.8">
                  <p:embed/>
                </p:oleObj>
              </mc:Choice>
              <mc:Fallback>
                <p:oleObj name="Document" r:id="rId9" imgW="2828260" imgH="58566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8681" y="1562100"/>
                        <a:ext cx="5880100" cy="1209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34010250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4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3579467"/>
              </p:ext>
            </p:extLst>
          </p:nvPr>
        </p:nvGraphicFramePr>
        <p:xfrm>
          <a:off x="731838" y="153988"/>
          <a:ext cx="3278187" cy="633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" name="Document" r:id="rId3" imgW="1295342" imgH="247557" progId="Word.Document.8">
                  <p:embed/>
                </p:oleObj>
              </mc:Choice>
              <mc:Fallback>
                <p:oleObj name="Document" r:id="rId3" imgW="1295342" imgH="24755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838" y="153988"/>
                        <a:ext cx="3278187" cy="633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5416" name="Object 8"/>
          <p:cNvGraphicFramePr>
            <a:graphicFrameLocks noGrp="1" noChangeAspect="1"/>
          </p:cNvGraphicFramePr>
          <p:nvPr>
            <p:ph/>
            <p:extLst>
              <p:ext uri="{D42A27DB-BD31-4B8C-83A1-F6EECF244321}">
                <p14:modId xmlns:p14="http://schemas.microsoft.com/office/powerpoint/2010/main" val="3719415280"/>
              </p:ext>
            </p:extLst>
          </p:nvPr>
        </p:nvGraphicFramePr>
        <p:xfrm>
          <a:off x="575794" y="765779"/>
          <a:ext cx="7061759" cy="29927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" name="Document" r:id="rId5" imgW="2846023" imgH="1206562" progId="Word.Document.8">
                  <p:embed/>
                </p:oleObj>
              </mc:Choice>
              <mc:Fallback>
                <p:oleObj name="Document" r:id="rId5" imgW="2846023" imgH="1206562" progId="Word.Document.8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5794" y="765779"/>
                        <a:ext cx="7061759" cy="299279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8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8830652"/>
              </p:ext>
            </p:extLst>
          </p:nvPr>
        </p:nvGraphicFramePr>
        <p:xfrm>
          <a:off x="576263" y="3657600"/>
          <a:ext cx="5838825" cy="2574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3" name="Document" r:id="rId7" imgW="5136518" imgH="2265482" progId="Word.Document.8">
                  <p:embed/>
                </p:oleObj>
              </mc:Choice>
              <mc:Fallback>
                <p:oleObj name="Document" r:id="rId7" imgW="5136518" imgH="226548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6263" y="3657600"/>
                        <a:ext cx="5838825" cy="2574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21142465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5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70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4612149"/>
              </p:ext>
            </p:extLst>
          </p:nvPr>
        </p:nvGraphicFramePr>
        <p:xfrm>
          <a:off x="841722" y="884188"/>
          <a:ext cx="2353883" cy="6226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0" name="Equation" r:id="rId3" imgW="863225" imgH="228501" progId="Equation.DSMT4">
                  <p:embed/>
                </p:oleObj>
              </mc:Choice>
              <mc:Fallback>
                <p:oleObj name="Equation" r:id="rId3" imgW="863225" imgH="22850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1722" y="884188"/>
                        <a:ext cx="2353883" cy="6226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1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1371168"/>
              </p:ext>
            </p:extLst>
          </p:nvPr>
        </p:nvGraphicFramePr>
        <p:xfrm>
          <a:off x="3611720" y="778193"/>
          <a:ext cx="3487262" cy="9541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1" name="Equation" r:id="rId5" imgW="1497950" imgH="406224" progId="Equation.DSMT4">
                  <p:embed/>
                </p:oleObj>
              </mc:Choice>
              <mc:Fallback>
                <p:oleObj name="Equation" r:id="rId5" imgW="1497950" imgH="40622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1720" y="778193"/>
                        <a:ext cx="3487262" cy="95416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3660875"/>
              </p:ext>
            </p:extLst>
          </p:nvPr>
        </p:nvGraphicFramePr>
        <p:xfrm>
          <a:off x="1331120" y="2508647"/>
          <a:ext cx="6734964" cy="15997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2" name="Document" r:id="rId7" imgW="2905083" imgH="685577" progId="Word.Document.8">
                  <p:embed/>
                </p:oleObj>
              </mc:Choice>
              <mc:Fallback>
                <p:oleObj name="Document" r:id="rId7" imgW="2905083" imgH="68557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120" y="2508647"/>
                        <a:ext cx="6734964" cy="159971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9136248"/>
              </p:ext>
            </p:extLst>
          </p:nvPr>
        </p:nvGraphicFramePr>
        <p:xfrm>
          <a:off x="1331119" y="3993355"/>
          <a:ext cx="7283159" cy="10018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3" name="Document" r:id="rId9" imgW="2971693" imgH="409473" progId="Word.Document.8">
                  <p:embed/>
                </p:oleObj>
              </mc:Choice>
              <mc:Fallback>
                <p:oleObj name="Document" r:id="rId9" imgW="2971693" imgH="40947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119" y="3993355"/>
                        <a:ext cx="7283159" cy="100181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4" name="Text Box 65"/>
          <p:cNvSpPr txBox="1">
            <a:spLocks noChangeArrowheads="1"/>
          </p:cNvSpPr>
          <p:nvPr/>
        </p:nvSpPr>
        <p:spPr bwMode="auto">
          <a:xfrm>
            <a:off x="1494235" y="1920479"/>
            <a:ext cx="22133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/>
              <a:t>极限的提法：</a:t>
            </a:r>
          </a:p>
        </p:txBody>
      </p:sp>
    </p:spTree>
    <p:extLst>
      <p:ext uri="{BB962C8B-B14F-4D97-AF65-F5344CB8AC3E}">
        <p14:creationId xmlns:p14="http://schemas.microsoft.com/office/powerpoint/2010/main" val="1109114528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9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4214803"/>
              </p:ext>
            </p:extLst>
          </p:nvPr>
        </p:nvGraphicFramePr>
        <p:xfrm>
          <a:off x="755595" y="722712"/>
          <a:ext cx="4931990" cy="9310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9" name="文档" r:id="rId3" imgW="1514267" imgH="257370" progId="Word.Document.8">
                  <p:embed/>
                </p:oleObj>
              </mc:Choice>
              <mc:Fallback>
                <p:oleObj name="文档" r:id="rId3" imgW="1514267" imgH="25737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95" y="722712"/>
                        <a:ext cx="4931990" cy="9310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6070" name="Object 6"/>
          <p:cNvGraphicFramePr>
            <a:graphicFrameLocks noGrp="1" noChangeAspect="1"/>
          </p:cNvGraphicFramePr>
          <p:nvPr>
            <p:ph/>
            <p:extLst>
              <p:ext uri="{D42A27DB-BD31-4B8C-83A1-F6EECF244321}">
                <p14:modId xmlns:p14="http://schemas.microsoft.com/office/powerpoint/2010/main" val="437934557"/>
              </p:ext>
            </p:extLst>
          </p:nvPr>
        </p:nvGraphicFramePr>
        <p:xfrm>
          <a:off x="1382316" y="2914651"/>
          <a:ext cx="6348511" cy="24043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0" name="Document" r:id="rId5" imgW="4618292" imgH="1747619" progId="Word.Document.8">
                  <p:embed/>
                </p:oleObj>
              </mc:Choice>
              <mc:Fallback>
                <p:oleObj name="Document" r:id="rId5" imgW="4618292" imgH="1747619" progId="Word.Document.8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2316" y="2914651"/>
                        <a:ext cx="6348511" cy="240432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6" name="对象 3"/>
          <p:cNvGraphicFramePr>
            <a:graphicFrameLocks noChangeAspect="1"/>
          </p:cNvGraphicFramePr>
          <p:nvPr/>
        </p:nvGraphicFramePr>
        <p:xfrm>
          <a:off x="1709738" y="1653780"/>
          <a:ext cx="3390900" cy="9108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1" name="Equation" r:id="rId7" imgW="1701800" imgH="457200" progId="Equation.DSMT4">
                  <p:embed/>
                </p:oleObj>
              </mc:Choice>
              <mc:Fallback>
                <p:oleObj name="Equation" r:id="rId7" imgW="170180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9738" y="1653780"/>
                        <a:ext cx="3390900" cy="91082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4662586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6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18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2722993"/>
              </p:ext>
            </p:extLst>
          </p:nvPr>
        </p:nvGraphicFramePr>
        <p:xfrm>
          <a:off x="1547813" y="797719"/>
          <a:ext cx="4283111" cy="10918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3" name="Equation" r:id="rId3" imgW="1892300" imgH="482600" progId="Equation.DSMT4">
                  <p:embed/>
                </p:oleObj>
              </mc:Choice>
              <mc:Fallback>
                <p:oleObj name="Equation" r:id="rId3" imgW="1892300" imgH="482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797719"/>
                        <a:ext cx="4283111" cy="109180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9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8370604"/>
              </p:ext>
            </p:extLst>
          </p:nvPr>
        </p:nvGraphicFramePr>
        <p:xfrm>
          <a:off x="1547813" y="2259773"/>
          <a:ext cx="3526463" cy="6964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4" name="Equation" r:id="rId5" imgW="1155700" imgH="228600" progId="Equation.DSMT4">
                  <p:embed/>
                </p:oleObj>
              </mc:Choice>
              <mc:Fallback>
                <p:oleObj name="Equation" r:id="rId5" imgW="11557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2259773"/>
                        <a:ext cx="3526463" cy="69640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0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2094417"/>
              </p:ext>
            </p:extLst>
          </p:nvPr>
        </p:nvGraphicFramePr>
        <p:xfrm>
          <a:off x="1547814" y="3350349"/>
          <a:ext cx="3719646" cy="6243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5" name="Equation" r:id="rId7" imgW="1358900" imgH="228600" progId="Equation.DSMT4">
                  <p:embed/>
                </p:oleObj>
              </mc:Choice>
              <mc:Fallback>
                <p:oleObj name="Equation" r:id="rId7" imgW="13589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4" y="3350349"/>
                        <a:ext cx="3719646" cy="62439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1" name="文本框 5"/>
          <p:cNvSpPr txBox="1">
            <a:spLocks noChangeArrowheads="1"/>
          </p:cNvSpPr>
          <p:nvPr/>
        </p:nvSpPr>
        <p:spPr bwMode="auto">
          <a:xfrm>
            <a:off x="1547813" y="4597624"/>
            <a:ext cx="640759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dirty="0"/>
              <a:t>中心极限定理：研究独立和的极限定理</a:t>
            </a:r>
          </a:p>
        </p:txBody>
      </p:sp>
    </p:spTree>
    <p:extLst>
      <p:ext uri="{BB962C8B-B14F-4D97-AF65-F5344CB8AC3E}">
        <p14:creationId xmlns:p14="http://schemas.microsoft.com/office/powerpoint/2010/main" val="2632756924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937981" y="450376"/>
            <a:ext cx="39032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rgbClr val="FF0000"/>
                </a:solidFill>
              </a:rPr>
              <a:t>四种收敛方式</a:t>
            </a:r>
            <a:endParaRPr lang="zh-CN" altLang="en-US" sz="4000" b="1" dirty="0">
              <a:solidFill>
                <a:srgbClr val="FF0000"/>
              </a:solidFill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714053"/>
              </p:ext>
            </p:extLst>
          </p:nvPr>
        </p:nvGraphicFramePr>
        <p:xfrm>
          <a:off x="1807096" y="1829914"/>
          <a:ext cx="6636637" cy="26056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7" name="Document" r:id="rId3" imgW="6186291" imgH="2428736" progId="Word.Document.8">
                  <p:embed/>
                </p:oleObj>
              </mc:Choice>
              <mc:Fallback>
                <p:oleObj name="Document" r:id="rId3" imgW="6186291" imgH="2428736" progId="Word.Document.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07096" y="1829914"/>
                        <a:ext cx="6636637" cy="26056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23441476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6902395"/>
              </p:ext>
            </p:extLst>
          </p:nvPr>
        </p:nvGraphicFramePr>
        <p:xfrm>
          <a:off x="695324" y="476985"/>
          <a:ext cx="3971925" cy="1174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7" name="Document" r:id="rId3" imgW="4102731" imgH="1204332" progId="Word.Document.8">
                  <p:embed/>
                </p:oleObj>
              </mc:Choice>
              <mc:Fallback>
                <p:oleObj name="Document" r:id="rId3" imgW="4102731" imgH="1204332" progId="Word.Document.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95324" y="476985"/>
                        <a:ext cx="3971925" cy="1174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5647743"/>
              </p:ext>
            </p:extLst>
          </p:nvPr>
        </p:nvGraphicFramePr>
        <p:xfrm>
          <a:off x="668336" y="1501609"/>
          <a:ext cx="7997825" cy="342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8" name="Document" r:id="rId5" imgW="8221448" imgH="3519325" progId="Word.Document.8">
                  <p:embed/>
                </p:oleObj>
              </mc:Choice>
              <mc:Fallback>
                <p:oleObj name="Document" r:id="rId5" imgW="8221448" imgH="3519325" progId="Word.Document.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68336" y="1501609"/>
                        <a:ext cx="7997825" cy="3425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56451410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77058"/>
              </p:ext>
            </p:extLst>
          </p:nvPr>
        </p:nvGraphicFramePr>
        <p:xfrm>
          <a:off x="865724" y="2443632"/>
          <a:ext cx="6677025" cy="1089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8" name="文档" r:id="rId4" imgW="2883961" imgH="471339" progId="Word.Document.8">
                  <p:embed/>
                </p:oleObj>
              </mc:Choice>
              <mc:Fallback>
                <p:oleObj name="文档" r:id="rId4" imgW="2883961" imgH="47133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5724" y="2443632"/>
                        <a:ext cx="6677025" cy="1089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708383" y="978727"/>
            <a:ext cx="7920037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 dirty="0"/>
              <a:t>这样得到的极限函数是一个有界的非降的函数，我们也可以选得它是左连续的，但是下例说明，它不一定是一个分布函数</a:t>
            </a:r>
            <a:r>
              <a:rPr lang="en-US" altLang="zh-CN" b="1" dirty="0"/>
              <a:t>.</a:t>
            </a:r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5893157" y="3404428"/>
            <a:ext cx="27352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/>
              <a:t>不是分布函数 </a:t>
            </a:r>
          </a:p>
        </p:txBody>
      </p:sp>
    </p:spTree>
    <p:extLst>
      <p:ext uri="{BB962C8B-B14F-4D97-AF65-F5344CB8AC3E}">
        <p14:creationId xmlns:p14="http://schemas.microsoft.com/office/powerpoint/2010/main" val="717878438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31"/>
          <p:cNvGraphicFramePr>
            <a:graphicFrameLocks noGrp="1" noChangeAspect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4054626311"/>
              </p:ext>
            </p:extLst>
          </p:nvPr>
        </p:nvGraphicFramePr>
        <p:xfrm>
          <a:off x="584200" y="928688"/>
          <a:ext cx="7769225" cy="335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4" name="Document" r:id="rId3" imgW="3381567" imgH="1461256" progId="Word.Document.8">
                  <p:embed/>
                </p:oleObj>
              </mc:Choice>
              <mc:Fallback>
                <p:oleObj name="Document" r:id="rId3" imgW="3381567" imgH="146125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200" y="928688"/>
                        <a:ext cx="7769225" cy="3355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78293867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jy3">
  <a:themeElements>
    <a:clrScheme name="1_jy3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jy3">
      <a:majorFont>
        <a:latin typeface="Times New Roman"/>
        <a:ea typeface="黑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1_jy3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jy3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jy3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jy3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jy3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jy3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jy3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1-4.ppt [兼容模式]" id="{28C67C5B-253F-4AB9-A0C4-FEB07529D0AB}" vid="{A7F162BB-A47E-40D2-946C-528F36885F5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1-4</Template>
  <TotalTime>409</TotalTime>
  <Words>52</Words>
  <Application>Microsoft Office PowerPoint</Application>
  <PresentationFormat>全屏显示(4:3)</PresentationFormat>
  <Paragraphs>6</Paragraphs>
  <Slides>14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14</vt:i4>
      </vt:variant>
    </vt:vector>
  </HeadingPairs>
  <TitlesOfParts>
    <vt:vector size="22" baseType="lpstr">
      <vt:lpstr>黑体</vt:lpstr>
      <vt:lpstr>隶书</vt:lpstr>
      <vt:lpstr>宋体</vt:lpstr>
      <vt:lpstr>Times New Roman</vt:lpstr>
      <vt:lpstr>1_jy3</vt:lpstr>
      <vt:lpstr>Document</vt:lpstr>
      <vt:lpstr>Equation</vt:lpstr>
      <vt:lpstr>文档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微软用户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微软用户</dc:creator>
  <cp:lastModifiedBy>微软用户</cp:lastModifiedBy>
  <cp:revision>33</cp:revision>
  <dcterms:created xsi:type="dcterms:W3CDTF">2018-04-30T00:14:32Z</dcterms:created>
  <dcterms:modified xsi:type="dcterms:W3CDTF">2018-05-29T12:40:15Z</dcterms:modified>
</cp:coreProperties>
</file>